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5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7"/>
    <p:sldMasterId id="2147483678" r:id="rId8"/>
    <p:sldMasterId id="2147483687" r:id="rId9"/>
    <p:sldMasterId id="2147483708" r:id="rId10"/>
  </p:sldMasterIdLst>
  <p:notesMasterIdLst>
    <p:notesMasterId r:id="rId95"/>
  </p:notesMasterIdLst>
  <p:sldIdLst>
    <p:sldId id="265" r:id="rId11"/>
    <p:sldId id="1110" r:id="rId12"/>
    <p:sldId id="1112" r:id="rId13"/>
    <p:sldId id="1111" r:id="rId14"/>
    <p:sldId id="1113" r:id="rId15"/>
    <p:sldId id="985" r:id="rId16"/>
    <p:sldId id="1116" r:id="rId17"/>
    <p:sldId id="1115" r:id="rId18"/>
    <p:sldId id="1117" r:id="rId19"/>
    <p:sldId id="1114" r:id="rId20"/>
    <p:sldId id="1122" r:id="rId21"/>
    <p:sldId id="1121" r:id="rId22"/>
    <p:sldId id="577" r:id="rId23"/>
    <p:sldId id="1051" r:id="rId24"/>
    <p:sldId id="1125" r:id="rId25"/>
    <p:sldId id="1123" r:id="rId26"/>
    <p:sldId id="1135" r:id="rId27"/>
    <p:sldId id="1054" r:id="rId28"/>
    <p:sldId id="1126" r:id="rId29"/>
    <p:sldId id="1104" r:id="rId30"/>
    <p:sldId id="1128" r:id="rId31"/>
    <p:sldId id="1058" r:id="rId32"/>
    <p:sldId id="1127" r:id="rId33"/>
    <p:sldId id="1057" r:id="rId34"/>
    <p:sldId id="1129" r:id="rId35"/>
    <p:sldId id="1083" r:id="rId36"/>
    <p:sldId id="1061" r:id="rId37"/>
    <p:sldId id="1132" r:id="rId38"/>
    <p:sldId id="1133" r:id="rId39"/>
    <p:sldId id="1134" r:id="rId40"/>
    <p:sldId id="694" r:id="rId41"/>
    <p:sldId id="1136" r:id="rId42"/>
    <p:sldId id="1066" r:id="rId43"/>
    <p:sldId id="1069" r:id="rId44"/>
    <p:sldId id="1137" r:id="rId45"/>
    <p:sldId id="1138" r:id="rId46"/>
    <p:sldId id="1143" r:id="rId47"/>
    <p:sldId id="1145" r:id="rId48"/>
    <p:sldId id="1146" r:id="rId49"/>
    <p:sldId id="1140" r:id="rId50"/>
    <p:sldId id="1148" r:id="rId51"/>
    <p:sldId id="1149" r:id="rId52"/>
    <p:sldId id="1150" r:id="rId53"/>
    <p:sldId id="1151" r:id="rId54"/>
    <p:sldId id="1158" r:id="rId55"/>
    <p:sldId id="1159" r:id="rId56"/>
    <p:sldId id="1160" r:id="rId57"/>
    <p:sldId id="1161" r:id="rId58"/>
    <p:sldId id="1162" r:id="rId59"/>
    <p:sldId id="1163" r:id="rId60"/>
    <p:sldId id="1168" r:id="rId61"/>
    <p:sldId id="1164" r:id="rId62"/>
    <p:sldId id="1165" r:id="rId63"/>
    <p:sldId id="1166" r:id="rId64"/>
    <p:sldId id="1169" r:id="rId65"/>
    <p:sldId id="1098" r:id="rId66"/>
    <p:sldId id="1090" r:id="rId67"/>
    <p:sldId id="264" r:id="rId68"/>
    <p:sldId id="1171" r:id="rId69"/>
    <p:sldId id="1173" r:id="rId70"/>
    <p:sldId id="1038" r:id="rId71"/>
    <p:sldId id="1039" r:id="rId72"/>
    <p:sldId id="1040" r:id="rId73"/>
    <p:sldId id="1033" r:id="rId74"/>
    <p:sldId id="1041" r:id="rId75"/>
    <p:sldId id="1042" r:id="rId76"/>
    <p:sldId id="1043" r:id="rId77"/>
    <p:sldId id="705" r:id="rId78"/>
    <p:sldId id="1074" r:id="rId79"/>
    <p:sldId id="1072" r:id="rId80"/>
    <p:sldId id="661" r:id="rId81"/>
    <p:sldId id="655" r:id="rId82"/>
    <p:sldId id="656" r:id="rId83"/>
    <p:sldId id="657" r:id="rId84"/>
    <p:sldId id="659" r:id="rId85"/>
    <p:sldId id="660" r:id="rId86"/>
    <p:sldId id="662" r:id="rId87"/>
    <p:sldId id="667" r:id="rId88"/>
    <p:sldId id="670" r:id="rId89"/>
    <p:sldId id="1019" r:id="rId90"/>
    <p:sldId id="1170" r:id="rId91"/>
    <p:sldId id="1106" r:id="rId92"/>
    <p:sldId id="1088" r:id="rId93"/>
    <p:sldId id="1010" r:id="rId9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hultz, Benedek (Nokia - HU/Budapest)" initials="SB(-H" lastIdx="1" clrIdx="0">
    <p:extLst>
      <p:ext uri="{19B8F6BF-5375-455C-9EA6-DF929625EA0E}">
        <p15:presenceInfo xmlns:p15="http://schemas.microsoft.com/office/powerpoint/2012/main" userId="S-1-5-21-1593251271-2640304127-1825641215-1998262" providerId="AD"/>
      </p:ext>
    </p:extLst>
  </p:cmAuthor>
  <p:cmAuthor id="2" name="Kajo, Marton (EXT - DE/Munich)" initials="KM(-D" lastIdx="4" clrIdx="1">
    <p:extLst>
      <p:ext uri="{19B8F6BF-5375-455C-9EA6-DF929625EA0E}">
        <p15:presenceInfo xmlns:p15="http://schemas.microsoft.com/office/powerpoint/2012/main" userId="S::marton.kajo.ext@nokia-bell-labs.com::982b2e93-79eb-44ed-9ce3-d024de7c6aa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BD022"/>
    <a:srgbClr val="8E18B2"/>
    <a:srgbClr val="FFCC00"/>
    <a:srgbClr val="911EB4"/>
    <a:srgbClr val="D95F02"/>
    <a:srgbClr val="1A64FF"/>
    <a:srgbClr val="3CB44B"/>
    <a:srgbClr val="B5DE2B"/>
    <a:srgbClr val="31688E"/>
    <a:srgbClr val="FFE1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C76566-5622-4E89-8788-CD287FECD6C7}" v="3296" dt="2019-03-19T08:41:29.5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607" autoAdjust="0"/>
    <p:restoredTop sz="83557" autoAdjust="0"/>
  </p:normalViewPr>
  <p:slideViewPr>
    <p:cSldViewPr snapToGrid="0">
      <p:cViewPr varScale="1">
        <p:scale>
          <a:sx n="125" d="100"/>
          <a:sy n="125" d="100"/>
        </p:scale>
        <p:origin x="1296" y="10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04" d="100"/>
          <a:sy n="104" d="100"/>
        </p:scale>
        <p:origin x="2598" y="1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16" Type="http://schemas.openxmlformats.org/officeDocument/2006/relationships/slide" Target="slides/slide6.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102" Type="http://schemas.microsoft.com/office/2015/10/relationships/revisionInfo" Target="revisionInfo.xml"/><Relationship Id="rId5" Type="http://schemas.openxmlformats.org/officeDocument/2006/relationships/customXml" Target="../customXml/item5.xml"/><Relationship Id="rId90" Type="http://schemas.openxmlformats.org/officeDocument/2006/relationships/slide" Target="slides/slide80.xml"/><Relationship Id="rId95" Type="http://schemas.openxmlformats.org/officeDocument/2006/relationships/notesMaster" Target="notesMasters/notesMaster1.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80" Type="http://schemas.openxmlformats.org/officeDocument/2006/relationships/slide" Target="slides/slide70.xml"/><Relationship Id="rId85" Type="http://schemas.openxmlformats.org/officeDocument/2006/relationships/slide" Target="slides/slide75.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slide" Target="slides/slide78.xml"/><Relationship Id="rId91" Type="http://schemas.openxmlformats.org/officeDocument/2006/relationships/slide" Target="slides/slide81.xml"/><Relationship Id="rId96"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4.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slide" Target="slides/slide84.xml"/><Relationship Id="rId99" Type="http://schemas.openxmlformats.org/officeDocument/2006/relationships/theme" Target="theme/theme1.xml"/><Relationship Id="rId101" Type="http://schemas.microsoft.com/office/2016/11/relationships/changesInfo" Target="changesInfos/changesInfo1.xml"/><Relationship Id="rId4" Type="http://schemas.openxmlformats.org/officeDocument/2006/relationships/customXml" Target="../customXml/item4.xml"/><Relationship Id="rId9" Type="http://schemas.openxmlformats.org/officeDocument/2006/relationships/slideMaster" Target="slideMasters/slideMaster3.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presProps" Target="presProps.xml"/><Relationship Id="rId7" Type="http://schemas.openxmlformats.org/officeDocument/2006/relationships/slideMaster" Target="slideMasters/slideMaster1.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customXml" Target="../customXml/item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tableStyles" Target="tableStyles.xml"/><Relationship Id="rId8" Type="http://schemas.openxmlformats.org/officeDocument/2006/relationships/slideMaster" Target="slideMasters/slideMaster2.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viewProps" Target="view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hultz, Benedek (Nokia - HU/Budapest)" userId="06ebd12a-bd7e-4001-8133-1dfafd006d6a" providerId="ADAL" clId="{C361B6A2-F96C-4414-B1BF-FCA63B32ACE9}"/>
    <pc:docChg chg="undo custSel addSld delSld modSld sldOrd">
      <pc:chgData name="Schultz, Benedek (Nokia - HU/Budapest)" userId="06ebd12a-bd7e-4001-8133-1dfafd006d6a" providerId="ADAL" clId="{C361B6A2-F96C-4414-B1BF-FCA63B32ACE9}" dt="2019-03-19T08:18:06.359" v="2074"/>
      <pc:docMkLst>
        <pc:docMk/>
      </pc:docMkLst>
      <pc:sldChg chg="modSp">
        <pc:chgData name="Schultz, Benedek (Nokia - HU/Budapest)" userId="06ebd12a-bd7e-4001-8133-1dfafd006d6a" providerId="ADAL" clId="{C361B6A2-F96C-4414-B1BF-FCA63B32ACE9}" dt="2019-03-11T13:17:41.689" v="1320" actId="20577"/>
        <pc:sldMkLst>
          <pc:docMk/>
          <pc:sldMk cId="3837740935" sldId="280"/>
        </pc:sldMkLst>
        <pc:spChg chg="mod">
          <ac:chgData name="Schultz, Benedek (Nokia - HU/Budapest)" userId="06ebd12a-bd7e-4001-8133-1dfafd006d6a" providerId="ADAL" clId="{C361B6A2-F96C-4414-B1BF-FCA63B32ACE9}" dt="2019-03-11T13:17:41.689" v="1320" actId="20577"/>
          <ac:spMkLst>
            <pc:docMk/>
            <pc:sldMk cId="3837740935" sldId="280"/>
            <ac:spMk id="5" creationId="{D22DEA91-EC19-4515-A63A-AF190DB51F1A}"/>
          </ac:spMkLst>
        </pc:spChg>
      </pc:sldChg>
      <pc:sldChg chg="modSp addCm delCm modCm">
        <pc:chgData name="Schultz, Benedek (Nokia - HU/Budapest)" userId="06ebd12a-bd7e-4001-8133-1dfafd006d6a" providerId="ADAL" clId="{C361B6A2-F96C-4414-B1BF-FCA63B32ACE9}" dt="2019-03-11T13:49:01.762" v="1489"/>
        <pc:sldMkLst>
          <pc:docMk/>
          <pc:sldMk cId="2419453862" sldId="284"/>
        </pc:sldMkLst>
        <pc:spChg chg="mod">
          <ac:chgData name="Schultz, Benedek (Nokia - HU/Budapest)" userId="06ebd12a-bd7e-4001-8133-1dfafd006d6a" providerId="ADAL" clId="{C361B6A2-F96C-4414-B1BF-FCA63B32ACE9}" dt="2019-03-11T12:48:06.762" v="1317" actId="20577"/>
          <ac:spMkLst>
            <pc:docMk/>
            <pc:sldMk cId="2419453862" sldId="284"/>
            <ac:spMk id="7" creationId="{96271A91-4F0B-4904-A587-26070884EDEA}"/>
          </ac:spMkLst>
        </pc:spChg>
        <pc:spChg chg="mod">
          <ac:chgData name="Schultz, Benedek (Nokia - HU/Budapest)" userId="06ebd12a-bd7e-4001-8133-1dfafd006d6a" providerId="ADAL" clId="{C361B6A2-F96C-4414-B1BF-FCA63B32ACE9}" dt="2019-03-11T12:45:52.176" v="1301" actId="20577"/>
          <ac:spMkLst>
            <pc:docMk/>
            <pc:sldMk cId="2419453862" sldId="284"/>
            <ac:spMk id="9" creationId="{4EE7E80C-5E96-4A09-BCD3-C641EF0D95C2}"/>
          </ac:spMkLst>
        </pc:spChg>
      </pc:sldChg>
      <pc:sldChg chg="modSp">
        <pc:chgData name="Schultz, Benedek (Nokia - HU/Budapest)" userId="06ebd12a-bd7e-4001-8133-1dfafd006d6a" providerId="ADAL" clId="{C361B6A2-F96C-4414-B1BF-FCA63B32ACE9}" dt="2019-03-19T07:48:44.797" v="2073" actId="20577"/>
        <pc:sldMkLst>
          <pc:docMk/>
          <pc:sldMk cId="883288340" sldId="294"/>
        </pc:sldMkLst>
        <pc:spChg chg="mod">
          <ac:chgData name="Schultz, Benedek (Nokia - HU/Budapest)" userId="06ebd12a-bd7e-4001-8133-1dfafd006d6a" providerId="ADAL" clId="{C361B6A2-F96C-4414-B1BF-FCA63B32ACE9}" dt="2019-03-19T07:48:44.797" v="2073" actId="20577"/>
          <ac:spMkLst>
            <pc:docMk/>
            <pc:sldMk cId="883288340" sldId="294"/>
            <ac:spMk id="6" creationId="{AD4A5A0B-1967-43C6-9EE4-5898FFA19F3E}"/>
          </ac:spMkLst>
        </pc:spChg>
      </pc:sldChg>
      <pc:sldChg chg="modSp">
        <pc:chgData name="Schultz, Benedek (Nokia - HU/Budapest)" userId="06ebd12a-bd7e-4001-8133-1dfafd006d6a" providerId="ADAL" clId="{C361B6A2-F96C-4414-B1BF-FCA63B32ACE9}" dt="2019-03-01T10:02:57.344" v="333" actId="20577"/>
        <pc:sldMkLst>
          <pc:docMk/>
          <pc:sldMk cId="1390779309" sldId="310"/>
        </pc:sldMkLst>
        <pc:spChg chg="mod">
          <ac:chgData name="Schultz, Benedek (Nokia - HU/Budapest)" userId="06ebd12a-bd7e-4001-8133-1dfafd006d6a" providerId="ADAL" clId="{C361B6A2-F96C-4414-B1BF-FCA63B32ACE9}" dt="2019-03-01T10:02:53.823" v="329" actId="20577"/>
          <ac:spMkLst>
            <pc:docMk/>
            <pc:sldMk cId="1390779309" sldId="310"/>
            <ac:spMk id="15" creationId="{A5632991-9012-41E9-BFB5-378B38FD5B50}"/>
          </ac:spMkLst>
        </pc:spChg>
        <pc:spChg chg="mod">
          <ac:chgData name="Schultz, Benedek (Nokia - HU/Budapest)" userId="06ebd12a-bd7e-4001-8133-1dfafd006d6a" providerId="ADAL" clId="{C361B6A2-F96C-4414-B1BF-FCA63B32ACE9}" dt="2019-03-01T10:02:57.344" v="333" actId="20577"/>
          <ac:spMkLst>
            <pc:docMk/>
            <pc:sldMk cId="1390779309" sldId="310"/>
            <ac:spMk id="23" creationId="{6D446111-AA83-40DB-B004-640261B3BB8F}"/>
          </ac:spMkLst>
        </pc:spChg>
      </pc:sldChg>
      <pc:sldChg chg="modSp">
        <pc:chgData name="Schultz, Benedek (Nokia - HU/Budapest)" userId="06ebd12a-bd7e-4001-8133-1dfafd006d6a" providerId="ADAL" clId="{C361B6A2-F96C-4414-B1BF-FCA63B32ACE9}" dt="2019-03-11T13:34:19.489" v="1488" actId="20577"/>
        <pc:sldMkLst>
          <pc:docMk/>
          <pc:sldMk cId="3972130684" sldId="311"/>
        </pc:sldMkLst>
        <pc:spChg chg="mod">
          <ac:chgData name="Schultz, Benedek (Nokia - HU/Budapest)" userId="06ebd12a-bd7e-4001-8133-1dfafd006d6a" providerId="ADAL" clId="{C361B6A2-F96C-4414-B1BF-FCA63B32ACE9}" dt="2019-03-11T13:34:19.489" v="1488" actId="20577"/>
          <ac:spMkLst>
            <pc:docMk/>
            <pc:sldMk cId="3972130684" sldId="311"/>
            <ac:spMk id="5" creationId="{D22DEA91-EC19-4515-A63A-AF190DB51F1A}"/>
          </ac:spMkLst>
        </pc:spChg>
      </pc:sldChg>
      <pc:sldChg chg="modSp">
        <pc:chgData name="Schultz, Benedek (Nokia - HU/Budapest)" userId="06ebd12a-bd7e-4001-8133-1dfafd006d6a" providerId="ADAL" clId="{C361B6A2-F96C-4414-B1BF-FCA63B32ACE9}" dt="2019-02-28T12:49:27.303" v="11" actId="1076"/>
        <pc:sldMkLst>
          <pc:docMk/>
          <pc:sldMk cId="397851668" sldId="518"/>
        </pc:sldMkLst>
        <pc:picChg chg="mod">
          <ac:chgData name="Schultz, Benedek (Nokia - HU/Budapest)" userId="06ebd12a-bd7e-4001-8133-1dfafd006d6a" providerId="ADAL" clId="{C361B6A2-F96C-4414-B1BF-FCA63B32ACE9}" dt="2019-02-28T12:49:27.303" v="11" actId="1076"/>
          <ac:picMkLst>
            <pc:docMk/>
            <pc:sldMk cId="397851668" sldId="518"/>
            <ac:picMk id="5" creationId="{017C164F-B0D8-4F90-B239-980787AE1189}"/>
          </ac:picMkLst>
        </pc:picChg>
        <pc:picChg chg="mod">
          <ac:chgData name="Schultz, Benedek (Nokia - HU/Budapest)" userId="06ebd12a-bd7e-4001-8133-1dfafd006d6a" providerId="ADAL" clId="{C361B6A2-F96C-4414-B1BF-FCA63B32ACE9}" dt="2019-02-28T12:49:07.136" v="8" actId="14826"/>
          <ac:picMkLst>
            <pc:docMk/>
            <pc:sldMk cId="397851668" sldId="518"/>
            <ac:picMk id="7" creationId="{48D04756-8B7D-4209-8E9F-C9AEC4A87B96}"/>
          </ac:picMkLst>
        </pc:picChg>
      </pc:sldChg>
      <pc:sldChg chg="modSp">
        <pc:chgData name="Schultz, Benedek (Nokia - HU/Budapest)" userId="06ebd12a-bd7e-4001-8133-1dfafd006d6a" providerId="ADAL" clId="{C361B6A2-F96C-4414-B1BF-FCA63B32ACE9}" dt="2019-02-28T12:49:55.798" v="12" actId="14826"/>
        <pc:sldMkLst>
          <pc:docMk/>
          <pc:sldMk cId="2902192687" sldId="519"/>
        </pc:sldMkLst>
        <pc:picChg chg="mod">
          <ac:chgData name="Schultz, Benedek (Nokia - HU/Budapest)" userId="06ebd12a-bd7e-4001-8133-1dfafd006d6a" providerId="ADAL" clId="{C361B6A2-F96C-4414-B1BF-FCA63B32ACE9}" dt="2019-02-28T12:49:55.798" v="12" actId="14826"/>
          <ac:picMkLst>
            <pc:docMk/>
            <pc:sldMk cId="2902192687" sldId="519"/>
            <ac:picMk id="8" creationId="{C1F93251-74BC-48FB-91C9-A016FF97546C}"/>
          </ac:picMkLst>
        </pc:picChg>
      </pc:sldChg>
      <pc:sldChg chg="modSp">
        <pc:chgData name="Schultz, Benedek (Nokia - HU/Budapest)" userId="06ebd12a-bd7e-4001-8133-1dfafd006d6a" providerId="ADAL" clId="{C361B6A2-F96C-4414-B1BF-FCA63B32ACE9}" dt="2019-03-11T09:04:00.432" v="1299" actId="20577"/>
        <pc:sldMkLst>
          <pc:docMk/>
          <pc:sldMk cId="2918200960" sldId="533"/>
        </pc:sldMkLst>
        <pc:spChg chg="mod">
          <ac:chgData name="Schultz, Benedek (Nokia - HU/Budapest)" userId="06ebd12a-bd7e-4001-8133-1dfafd006d6a" providerId="ADAL" clId="{C361B6A2-F96C-4414-B1BF-FCA63B32ACE9}" dt="2019-03-11T09:04:00.432" v="1299" actId="20577"/>
          <ac:spMkLst>
            <pc:docMk/>
            <pc:sldMk cId="2918200960" sldId="533"/>
            <ac:spMk id="5" creationId="{D22DEA91-EC19-4515-A63A-AF190DB51F1A}"/>
          </ac:spMkLst>
        </pc:spChg>
      </pc:sldChg>
      <pc:sldChg chg="addSp delSp modSp">
        <pc:chgData name="Schultz, Benedek (Nokia - HU/Budapest)" userId="06ebd12a-bd7e-4001-8133-1dfafd006d6a" providerId="ADAL" clId="{C361B6A2-F96C-4414-B1BF-FCA63B32ACE9}" dt="2019-03-11T13:22:40.729" v="1485" actId="20577"/>
        <pc:sldMkLst>
          <pc:docMk/>
          <pc:sldMk cId="3133159414" sldId="539"/>
        </pc:sldMkLst>
        <pc:spChg chg="mod">
          <ac:chgData name="Schultz, Benedek (Nokia - HU/Budapest)" userId="06ebd12a-bd7e-4001-8133-1dfafd006d6a" providerId="ADAL" clId="{C361B6A2-F96C-4414-B1BF-FCA63B32ACE9}" dt="2019-03-11T13:22:40.729" v="1485" actId="20577"/>
          <ac:spMkLst>
            <pc:docMk/>
            <pc:sldMk cId="3133159414" sldId="539"/>
            <ac:spMk id="5" creationId="{D22DEA91-EC19-4515-A63A-AF190DB51F1A}"/>
          </ac:spMkLst>
        </pc:spChg>
        <pc:spChg chg="add del">
          <ac:chgData name="Schultz, Benedek (Nokia - HU/Budapest)" userId="06ebd12a-bd7e-4001-8133-1dfafd006d6a" providerId="ADAL" clId="{C361B6A2-F96C-4414-B1BF-FCA63B32ACE9}" dt="2019-03-08T09:48:15.966" v="845"/>
          <ac:spMkLst>
            <pc:docMk/>
            <pc:sldMk cId="3133159414" sldId="539"/>
            <ac:spMk id="6" creationId="{5F0A888E-4A3A-48C2-8FEE-A56C522FE9B4}"/>
          </ac:spMkLst>
        </pc:spChg>
        <pc:spChg chg="add del">
          <ac:chgData name="Schultz, Benedek (Nokia - HU/Budapest)" userId="06ebd12a-bd7e-4001-8133-1dfafd006d6a" providerId="ADAL" clId="{C361B6A2-F96C-4414-B1BF-FCA63B32ACE9}" dt="2019-03-08T09:48:19.048" v="847"/>
          <ac:spMkLst>
            <pc:docMk/>
            <pc:sldMk cId="3133159414" sldId="539"/>
            <ac:spMk id="8" creationId="{745EB521-3425-41C1-B3ED-E14B37D8263D}"/>
          </ac:spMkLst>
        </pc:spChg>
        <pc:spChg chg="add mod">
          <ac:chgData name="Schultz, Benedek (Nokia - HU/Budapest)" userId="06ebd12a-bd7e-4001-8133-1dfafd006d6a" providerId="ADAL" clId="{C361B6A2-F96C-4414-B1BF-FCA63B32ACE9}" dt="2019-03-08T09:48:22.649" v="849" actId="1076"/>
          <ac:spMkLst>
            <pc:docMk/>
            <pc:sldMk cId="3133159414" sldId="539"/>
            <ac:spMk id="9" creationId="{ADCE99CA-7D61-4D3B-9561-FF431AB0C435}"/>
          </ac:spMkLst>
        </pc:spChg>
        <pc:spChg chg="add mod">
          <ac:chgData name="Schultz, Benedek (Nokia - HU/Budapest)" userId="06ebd12a-bd7e-4001-8133-1dfafd006d6a" providerId="ADAL" clId="{C361B6A2-F96C-4414-B1BF-FCA63B32ACE9}" dt="2019-03-08T09:48:37.826" v="861" actId="20577"/>
          <ac:spMkLst>
            <pc:docMk/>
            <pc:sldMk cId="3133159414" sldId="539"/>
            <ac:spMk id="31" creationId="{A28CA1F5-1140-4C1E-9602-A3D70BF84C4C}"/>
          </ac:spMkLst>
        </pc:spChg>
        <pc:spChg chg="add mod">
          <ac:chgData name="Schultz, Benedek (Nokia - HU/Budapest)" userId="06ebd12a-bd7e-4001-8133-1dfafd006d6a" providerId="ADAL" clId="{C361B6A2-F96C-4414-B1BF-FCA63B32ACE9}" dt="2019-03-08T09:48:34.378" v="857" actId="20577"/>
          <ac:spMkLst>
            <pc:docMk/>
            <pc:sldMk cId="3133159414" sldId="539"/>
            <ac:spMk id="32" creationId="{0822A392-89F4-494F-9DC3-7AE6C3B6D10F}"/>
          </ac:spMkLst>
        </pc:spChg>
        <pc:spChg chg="add del">
          <ac:chgData name="Schultz, Benedek (Nokia - HU/Budapest)" userId="06ebd12a-bd7e-4001-8133-1dfafd006d6a" providerId="ADAL" clId="{C361B6A2-F96C-4414-B1BF-FCA63B32ACE9}" dt="2019-03-08T09:48:41.290" v="863"/>
          <ac:spMkLst>
            <pc:docMk/>
            <pc:sldMk cId="3133159414" sldId="539"/>
            <ac:spMk id="33" creationId="{C4BB110F-5343-4115-A7C7-CF5E3A262EEA}"/>
          </ac:spMkLst>
        </pc:spChg>
        <pc:cxnChg chg="add mod">
          <ac:chgData name="Schultz, Benedek (Nokia - HU/Budapest)" userId="06ebd12a-bd7e-4001-8133-1dfafd006d6a" providerId="ADAL" clId="{C361B6A2-F96C-4414-B1BF-FCA63B32ACE9}" dt="2019-03-08T09:55:10.748" v="1288" actId="692"/>
          <ac:cxnSpMkLst>
            <pc:docMk/>
            <pc:sldMk cId="3133159414" sldId="539"/>
            <ac:cxnSpMk id="12" creationId="{D42747CC-E215-4BBB-B0C9-6168565862B6}"/>
          </ac:cxnSpMkLst>
        </pc:cxnChg>
        <pc:cxnChg chg="add mod">
          <ac:chgData name="Schultz, Benedek (Nokia - HU/Budapest)" userId="06ebd12a-bd7e-4001-8133-1dfafd006d6a" providerId="ADAL" clId="{C361B6A2-F96C-4414-B1BF-FCA63B32ACE9}" dt="2019-03-08T09:55:20.114" v="1291" actId="14100"/>
          <ac:cxnSpMkLst>
            <pc:docMk/>
            <pc:sldMk cId="3133159414" sldId="539"/>
            <ac:cxnSpMk id="37" creationId="{D9C5C697-4434-4BFD-A299-FE8313A13E25}"/>
          </ac:cxnSpMkLst>
        </pc:cxnChg>
      </pc:sldChg>
      <pc:sldChg chg="modSp">
        <pc:chgData name="Schultz, Benedek (Nokia - HU/Budapest)" userId="06ebd12a-bd7e-4001-8133-1dfafd006d6a" providerId="ADAL" clId="{C361B6A2-F96C-4414-B1BF-FCA63B32ACE9}" dt="2019-03-08T14:00:56.555" v="1298" actId="20577"/>
        <pc:sldMkLst>
          <pc:docMk/>
          <pc:sldMk cId="43332956" sldId="541"/>
        </pc:sldMkLst>
        <pc:spChg chg="mod">
          <ac:chgData name="Schultz, Benedek (Nokia - HU/Budapest)" userId="06ebd12a-bd7e-4001-8133-1dfafd006d6a" providerId="ADAL" clId="{C361B6A2-F96C-4414-B1BF-FCA63B32ACE9}" dt="2019-03-08T14:00:56.555" v="1298" actId="20577"/>
          <ac:spMkLst>
            <pc:docMk/>
            <pc:sldMk cId="43332956" sldId="541"/>
            <ac:spMk id="81" creationId="{EC982C60-B501-4A76-A7E5-DC5C52A08BE9}"/>
          </ac:spMkLst>
        </pc:spChg>
      </pc:sldChg>
      <pc:sldChg chg="addSp modSp add del">
        <pc:chgData name="Schultz, Benedek (Nokia - HU/Budapest)" userId="06ebd12a-bd7e-4001-8133-1dfafd006d6a" providerId="ADAL" clId="{C361B6A2-F96C-4414-B1BF-FCA63B32ACE9}" dt="2019-03-18T14:17:27.731" v="1592" actId="2696"/>
        <pc:sldMkLst>
          <pc:docMk/>
          <pc:sldMk cId="4021919281" sldId="552"/>
        </pc:sldMkLst>
        <pc:spChg chg="add mod">
          <ac:chgData name="Schultz, Benedek (Nokia - HU/Budapest)" userId="06ebd12a-bd7e-4001-8133-1dfafd006d6a" providerId="ADAL" clId="{C361B6A2-F96C-4414-B1BF-FCA63B32ACE9}" dt="2019-03-18T14:11:54.368" v="1491"/>
          <ac:spMkLst>
            <pc:docMk/>
            <pc:sldMk cId="4021919281" sldId="552"/>
            <ac:spMk id="2" creationId="{ABFD85B0-E999-4585-AA8A-D7443DC267F9}"/>
          </ac:spMkLst>
        </pc:spChg>
        <pc:spChg chg="add mod">
          <ac:chgData name="Schultz, Benedek (Nokia - HU/Budapest)" userId="06ebd12a-bd7e-4001-8133-1dfafd006d6a" providerId="ADAL" clId="{C361B6A2-F96C-4414-B1BF-FCA63B32ACE9}" dt="2019-03-18T14:11:54.368" v="1491"/>
          <ac:spMkLst>
            <pc:docMk/>
            <pc:sldMk cId="4021919281" sldId="552"/>
            <ac:spMk id="3" creationId="{5A67817E-9C80-4124-A72B-0D54CD489843}"/>
          </ac:spMkLst>
        </pc:spChg>
        <pc:graphicFrameChg chg="add">
          <ac:chgData name="Schultz, Benedek (Nokia - HU/Budapest)" userId="06ebd12a-bd7e-4001-8133-1dfafd006d6a" providerId="ADAL" clId="{C361B6A2-F96C-4414-B1BF-FCA63B32ACE9}" dt="2019-03-18T14:11:59.049" v="1492"/>
          <ac:graphicFrameMkLst>
            <pc:docMk/>
            <pc:sldMk cId="4021919281" sldId="552"/>
            <ac:graphicFrameMk id="4" creationId="{35D07233-D871-4AE7-AECA-0621B69BB461}"/>
          </ac:graphicFrameMkLst>
        </pc:graphicFrameChg>
        <pc:graphicFrameChg chg="add">
          <ac:chgData name="Schultz, Benedek (Nokia - HU/Budapest)" userId="06ebd12a-bd7e-4001-8133-1dfafd006d6a" providerId="ADAL" clId="{C361B6A2-F96C-4414-B1BF-FCA63B32ACE9}" dt="2019-03-18T14:11:59.049" v="1492"/>
          <ac:graphicFrameMkLst>
            <pc:docMk/>
            <pc:sldMk cId="4021919281" sldId="552"/>
            <ac:graphicFrameMk id="5" creationId="{716B35D0-45E2-43EA-85D4-89585DFDCD5B}"/>
          </ac:graphicFrameMkLst>
        </pc:graphicFrameChg>
      </pc:sldChg>
      <pc:sldChg chg="modSp add">
        <pc:chgData name="Schultz, Benedek (Nokia - HU/Budapest)" userId="06ebd12a-bd7e-4001-8133-1dfafd006d6a" providerId="ADAL" clId="{C361B6A2-F96C-4414-B1BF-FCA63B32ACE9}" dt="2019-03-18T14:22:44.488" v="1713" actId="20577"/>
        <pc:sldMkLst>
          <pc:docMk/>
          <pc:sldMk cId="2055227988" sldId="553"/>
        </pc:sldMkLst>
        <pc:spChg chg="mod">
          <ac:chgData name="Schultz, Benedek (Nokia - HU/Budapest)" userId="06ebd12a-bd7e-4001-8133-1dfafd006d6a" providerId="ADAL" clId="{C361B6A2-F96C-4414-B1BF-FCA63B32ACE9}" dt="2019-03-18T14:22:44.488" v="1713" actId="20577"/>
          <ac:spMkLst>
            <pc:docMk/>
            <pc:sldMk cId="2055227988" sldId="553"/>
            <ac:spMk id="2" creationId="{ABFD85B0-E999-4585-AA8A-D7443DC267F9}"/>
          </ac:spMkLst>
        </pc:spChg>
        <pc:spChg chg="mod">
          <ac:chgData name="Schultz, Benedek (Nokia - HU/Budapest)" userId="06ebd12a-bd7e-4001-8133-1dfafd006d6a" providerId="ADAL" clId="{C361B6A2-F96C-4414-B1BF-FCA63B32ACE9}" dt="2019-03-18T14:22:28.674" v="1693" actId="20577"/>
          <ac:spMkLst>
            <pc:docMk/>
            <pc:sldMk cId="2055227988" sldId="553"/>
            <ac:spMk id="3" creationId="{5A67817E-9C80-4124-A72B-0D54CD489843}"/>
          </ac:spMkLst>
        </pc:spChg>
        <pc:graphicFrameChg chg="mod modGraphic">
          <ac:chgData name="Schultz, Benedek (Nokia - HU/Budapest)" userId="06ebd12a-bd7e-4001-8133-1dfafd006d6a" providerId="ADAL" clId="{C361B6A2-F96C-4414-B1BF-FCA63B32ACE9}" dt="2019-03-18T14:20:46.656" v="1668"/>
          <ac:graphicFrameMkLst>
            <pc:docMk/>
            <pc:sldMk cId="2055227988" sldId="553"/>
            <ac:graphicFrameMk id="4" creationId="{35D07233-D871-4AE7-AECA-0621B69BB461}"/>
          </ac:graphicFrameMkLst>
        </pc:graphicFrameChg>
        <pc:graphicFrameChg chg="mod modGraphic">
          <ac:chgData name="Schultz, Benedek (Nokia - HU/Budapest)" userId="06ebd12a-bd7e-4001-8133-1dfafd006d6a" providerId="ADAL" clId="{C361B6A2-F96C-4414-B1BF-FCA63B32ACE9}" dt="2019-03-18T14:22:11.299" v="1684" actId="20577"/>
          <ac:graphicFrameMkLst>
            <pc:docMk/>
            <pc:sldMk cId="2055227988" sldId="553"/>
            <ac:graphicFrameMk id="5" creationId="{716B35D0-45E2-43EA-85D4-89585DFDCD5B}"/>
          </ac:graphicFrameMkLst>
        </pc:graphicFrameChg>
      </pc:sldChg>
      <pc:sldChg chg="addSp modSp">
        <pc:chgData name="Schultz, Benedek (Nokia - HU/Budapest)" userId="06ebd12a-bd7e-4001-8133-1dfafd006d6a" providerId="ADAL" clId="{C361B6A2-F96C-4414-B1BF-FCA63B32ACE9}" dt="2019-03-19T07:40:09.692" v="2064" actId="20577"/>
        <pc:sldMkLst>
          <pc:docMk/>
          <pc:sldMk cId="4077849948" sldId="555"/>
        </pc:sldMkLst>
        <pc:spChg chg="mod">
          <ac:chgData name="Schultz, Benedek (Nokia - HU/Budapest)" userId="06ebd12a-bd7e-4001-8133-1dfafd006d6a" providerId="ADAL" clId="{C361B6A2-F96C-4414-B1BF-FCA63B32ACE9}" dt="2019-03-19T07:40:09.692" v="2064" actId="20577"/>
          <ac:spMkLst>
            <pc:docMk/>
            <pc:sldMk cId="4077849948" sldId="555"/>
            <ac:spMk id="2" creationId="{457401A4-5C0B-4C5C-9785-32B9E2299463}"/>
          </ac:spMkLst>
        </pc:spChg>
        <pc:spChg chg="add mod">
          <ac:chgData name="Schultz, Benedek (Nokia - HU/Budapest)" userId="06ebd12a-bd7e-4001-8133-1dfafd006d6a" providerId="ADAL" clId="{C361B6A2-F96C-4414-B1BF-FCA63B32ACE9}" dt="2019-03-18T15:48:32.550" v="1805" actId="692"/>
          <ac:spMkLst>
            <pc:docMk/>
            <pc:sldMk cId="4077849948" sldId="555"/>
            <ac:spMk id="4" creationId="{41C6C307-81CF-4DB2-B807-57A0637AB393}"/>
          </ac:spMkLst>
        </pc:spChg>
        <pc:spChg chg="add mod">
          <ac:chgData name="Schultz, Benedek (Nokia - HU/Budapest)" userId="06ebd12a-bd7e-4001-8133-1dfafd006d6a" providerId="ADAL" clId="{C361B6A2-F96C-4414-B1BF-FCA63B32ACE9}" dt="2019-03-18T15:53:27.852" v="1905" actId="14100"/>
          <ac:spMkLst>
            <pc:docMk/>
            <pc:sldMk cId="4077849948" sldId="555"/>
            <ac:spMk id="10" creationId="{38E36F00-1483-4926-8EC4-0F9CE21D4F67}"/>
          </ac:spMkLst>
        </pc:spChg>
        <pc:spChg chg="add mod">
          <ac:chgData name="Schultz, Benedek (Nokia - HU/Budapest)" userId="06ebd12a-bd7e-4001-8133-1dfafd006d6a" providerId="ADAL" clId="{C361B6A2-F96C-4414-B1BF-FCA63B32ACE9}" dt="2019-03-18T15:57:53.422" v="1906" actId="20577"/>
          <ac:spMkLst>
            <pc:docMk/>
            <pc:sldMk cId="4077849948" sldId="555"/>
            <ac:spMk id="11" creationId="{BD810F21-612B-4B46-AC30-14D0B3AFB5ED}"/>
          </ac:spMkLst>
        </pc:spChg>
        <pc:spChg chg="mod">
          <ac:chgData name="Schultz, Benedek (Nokia - HU/Budapest)" userId="06ebd12a-bd7e-4001-8133-1dfafd006d6a" providerId="ADAL" clId="{C361B6A2-F96C-4414-B1BF-FCA63B32ACE9}" dt="2019-03-18T21:26:54.549" v="2020" actId="14100"/>
          <ac:spMkLst>
            <pc:docMk/>
            <pc:sldMk cId="4077849948" sldId="555"/>
            <ac:spMk id="22" creationId="{BDEE3E2E-4262-4E88-B941-93BF7EAC5E30}"/>
          </ac:spMkLst>
        </pc:spChg>
        <pc:spChg chg="mod">
          <ac:chgData name="Schultz, Benedek (Nokia - HU/Budapest)" userId="06ebd12a-bd7e-4001-8133-1dfafd006d6a" providerId="ADAL" clId="{C361B6A2-F96C-4414-B1BF-FCA63B32ACE9}" dt="2019-03-18T21:27:45.959" v="2031" actId="20577"/>
          <ac:spMkLst>
            <pc:docMk/>
            <pc:sldMk cId="4077849948" sldId="555"/>
            <ac:spMk id="23" creationId="{5B92704A-0439-4F48-9B9B-B1FF65D49553}"/>
          </ac:spMkLst>
        </pc:spChg>
      </pc:sldChg>
      <pc:sldChg chg="addSp delSp modSp ord">
        <pc:chgData name="Schultz, Benedek (Nokia - HU/Budapest)" userId="06ebd12a-bd7e-4001-8133-1dfafd006d6a" providerId="ADAL" clId="{C361B6A2-F96C-4414-B1BF-FCA63B32ACE9}" dt="2019-03-19T07:44:09.723" v="2065"/>
        <pc:sldMkLst>
          <pc:docMk/>
          <pc:sldMk cId="10291937" sldId="556"/>
        </pc:sldMkLst>
        <pc:spChg chg="mod">
          <ac:chgData name="Schultz, Benedek (Nokia - HU/Budapest)" userId="06ebd12a-bd7e-4001-8133-1dfafd006d6a" providerId="ADAL" clId="{C361B6A2-F96C-4414-B1BF-FCA63B32ACE9}" dt="2019-03-18T21:19:22.308" v="1909" actId="14100"/>
          <ac:spMkLst>
            <pc:docMk/>
            <pc:sldMk cId="10291937" sldId="556"/>
            <ac:spMk id="2" creationId="{457401A4-5C0B-4C5C-9785-32B9E2299463}"/>
          </ac:spMkLst>
        </pc:spChg>
        <pc:spChg chg="mod">
          <ac:chgData name="Schultz, Benedek (Nokia - HU/Budapest)" userId="06ebd12a-bd7e-4001-8133-1dfafd006d6a" providerId="ADAL" clId="{C361B6A2-F96C-4414-B1BF-FCA63B32ACE9}" dt="2019-03-18T21:19:17.408" v="1908" actId="14100"/>
          <ac:spMkLst>
            <pc:docMk/>
            <pc:sldMk cId="10291937" sldId="556"/>
            <ac:spMk id="3" creationId="{4CEF50C2-8836-443F-906D-481BF0A09C74}"/>
          </ac:spMkLst>
        </pc:spChg>
        <pc:spChg chg="add mod">
          <ac:chgData name="Schultz, Benedek (Nokia - HU/Budapest)" userId="06ebd12a-bd7e-4001-8133-1dfafd006d6a" providerId="ADAL" clId="{C361B6A2-F96C-4414-B1BF-FCA63B32ACE9}" dt="2019-03-18T21:28:20.162" v="2040" actId="164"/>
          <ac:spMkLst>
            <pc:docMk/>
            <pc:sldMk cId="10291937" sldId="556"/>
            <ac:spMk id="4" creationId="{01EAB37E-067D-4726-BC07-40297BEE703E}"/>
          </ac:spMkLst>
        </pc:spChg>
        <pc:spChg chg="add mod">
          <ac:chgData name="Schultz, Benedek (Nokia - HU/Budapest)" userId="06ebd12a-bd7e-4001-8133-1dfafd006d6a" providerId="ADAL" clId="{C361B6A2-F96C-4414-B1BF-FCA63B32ACE9}" dt="2019-03-18T21:29:02.772" v="2045"/>
          <ac:spMkLst>
            <pc:docMk/>
            <pc:sldMk cId="10291937" sldId="556"/>
            <ac:spMk id="5" creationId="{DB3A2427-7A8C-4A9C-8ECC-AAD7751D99D9}"/>
          </ac:spMkLst>
        </pc:spChg>
        <pc:spChg chg="del">
          <ac:chgData name="Schultz, Benedek (Nokia - HU/Budapest)" userId="06ebd12a-bd7e-4001-8133-1dfafd006d6a" providerId="ADAL" clId="{C361B6A2-F96C-4414-B1BF-FCA63B32ACE9}" dt="2019-03-18T21:19:10.773" v="1907" actId="478"/>
          <ac:spMkLst>
            <pc:docMk/>
            <pc:sldMk cId="10291937" sldId="556"/>
            <ac:spMk id="8" creationId="{53CDECBA-3EBC-444A-9967-EFBE3AD518AE}"/>
          </ac:spMkLst>
        </pc:spChg>
        <pc:spChg chg="add mod">
          <ac:chgData name="Schultz, Benedek (Nokia - HU/Budapest)" userId="06ebd12a-bd7e-4001-8133-1dfafd006d6a" providerId="ADAL" clId="{C361B6A2-F96C-4414-B1BF-FCA63B32ACE9}" dt="2019-03-18T21:28:20.162" v="2040" actId="164"/>
          <ac:spMkLst>
            <pc:docMk/>
            <pc:sldMk cId="10291937" sldId="556"/>
            <ac:spMk id="9" creationId="{BCBB0E62-1A75-4282-93FC-53FB492DFE78}"/>
          </ac:spMkLst>
        </pc:spChg>
        <pc:spChg chg="add mod">
          <ac:chgData name="Schultz, Benedek (Nokia - HU/Budapest)" userId="06ebd12a-bd7e-4001-8133-1dfafd006d6a" providerId="ADAL" clId="{C361B6A2-F96C-4414-B1BF-FCA63B32ACE9}" dt="2019-03-18T21:28:20.162" v="2040" actId="164"/>
          <ac:spMkLst>
            <pc:docMk/>
            <pc:sldMk cId="10291937" sldId="556"/>
            <ac:spMk id="10" creationId="{C302B33E-C5EF-47CD-B5B7-06A85387864C}"/>
          </ac:spMkLst>
        </pc:spChg>
        <pc:spChg chg="add mod">
          <ac:chgData name="Schultz, Benedek (Nokia - HU/Budapest)" userId="06ebd12a-bd7e-4001-8133-1dfafd006d6a" providerId="ADAL" clId="{C361B6A2-F96C-4414-B1BF-FCA63B32ACE9}" dt="2019-03-18T21:28:20.162" v="2040" actId="164"/>
          <ac:spMkLst>
            <pc:docMk/>
            <pc:sldMk cId="10291937" sldId="556"/>
            <ac:spMk id="11" creationId="{80F87972-7F5A-460D-B58A-E5DFF305C543}"/>
          </ac:spMkLst>
        </pc:spChg>
        <pc:spChg chg="add mod">
          <ac:chgData name="Schultz, Benedek (Nokia - HU/Budapest)" userId="06ebd12a-bd7e-4001-8133-1dfafd006d6a" providerId="ADAL" clId="{C361B6A2-F96C-4414-B1BF-FCA63B32ACE9}" dt="2019-03-18T21:28:20.162" v="2040" actId="164"/>
          <ac:spMkLst>
            <pc:docMk/>
            <pc:sldMk cId="10291937" sldId="556"/>
            <ac:spMk id="12" creationId="{EFEC3A75-3F90-4792-80D1-C09948E51E5D}"/>
          </ac:spMkLst>
        </pc:spChg>
        <pc:spChg chg="add mod">
          <ac:chgData name="Schultz, Benedek (Nokia - HU/Budapest)" userId="06ebd12a-bd7e-4001-8133-1dfafd006d6a" providerId="ADAL" clId="{C361B6A2-F96C-4414-B1BF-FCA63B32ACE9}" dt="2019-03-18T21:29:05.062" v="2046"/>
          <ac:spMkLst>
            <pc:docMk/>
            <pc:sldMk cId="10291937" sldId="556"/>
            <ac:spMk id="13" creationId="{8571A806-5E2E-4BE0-9A3D-5301A5C44C87}"/>
          </ac:spMkLst>
        </pc:spChg>
        <pc:spChg chg="add mod">
          <ac:chgData name="Schultz, Benedek (Nokia - HU/Budapest)" userId="06ebd12a-bd7e-4001-8133-1dfafd006d6a" providerId="ADAL" clId="{C361B6A2-F96C-4414-B1BF-FCA63B32ACE9}" dt="2019-03-18T21:28:20.162" v="2040" actId="164"/>
          <ac:spMkLst>
            <pc:docMk/>
            <pc:sldMk cId="10291937" sldId="556"/>
            <ac:spMk id="14" creationId="{417287AC-500D-497D-970A-6C01CFD72789}"/>
          </ac:spMkLst>
        </pc:spChg>
        <pc:spChg chg="add mod">
          <ac:chgData name="Schultz, Benedek (Nokia - HU/Budapest)" userId="06ebd12a-bd7e-4001-8133-1dfafd006d6a" providerId="ADAL" clId="{C361B6A2-F96C-4414-B1BF-FCA63B32ACE9}" dt="2019-03-18T21:28:20.162" v="2040" actId="164"/>
          <ac:spMkLst>
            <pc:docMk/>
            <pc:sldMk cId="10291937" sldId="556"/>
            <ac:spMk id="15" creationId="{7AA2D072-6950-4DB8-ADB7-280CF81777A2}"/>
          </ac:spMkLst>
        </pc:spChg>
        <pc:spChg chg="add mod">
          <ac:chgData name="Schultz, Benedek (Nokia - HU/Budapest)" userId="06ebd12a-bd7e-4001-8133-1dfafd006d6a" providerId="ADAL" clId="{C361B6A2-F96C-4414-B1BF-FCA63B32ACE9}" dt="2019-03-18T21:28:20.162" v="2040" actId="164"/>
          <ac:spMkLst>
            <pc:docMk/>
            <pc:sldMk cId="10291937" sldId="556"/>
            <ac:spMk id="16" creationId="{596C89A8-B881-424E-82D3-B7E22337AAD2}"/>
          </ac:spMkLst>
        </pc:spChg>
        <pc:grpChg chg="add mod">
          <ac:chgData name="Schultz, Benedek (Nokia - HU/Budapest)" userId="06ebd12a-bd7e-4001-8133-1dfafd006d6a" providerId="ADAL" clId="{C361B6A2-F96C-4414-B1BF-FCA63B32ACE9}" dt="2019-03-18T21:28:20.162" v="2040" actId="164"/>
          <ac:grpSpMkLst>
            <pc:docMk/>
            <pc:sldMk cId="10291937" sldId="556"/>
            <ac:grpSpMk id="6" creationId="{F3C2A35A-3AF7-43CB-BCFD-5B920D69D1AD}"/>
          </ac:grpSpMkLst>
        </pc:grpChg>
      </pc:sldChg>
      <pc:sldChg chg="addSp delSp ord">
        <pc:chgData name="Schultz, Benedek (Nokia - HU/Budapest)" userId="06ebd12a-bd7e-4001-8133-1dfafd006d6a" providerId="ADAL" clId="{C361B6A2-F96C-4414-B1BF-FCA63B32ACE9}" dt="2019-03-19T08:18:06.359" v="2074"/>
        <pc:sldMkLst>
          <pc:docMk/>
          <pc:sldMk cId="892515006" sldId="557"/>
        </pc:sldMkLst>
        <pc:grpChg chg="add del">
          <ac:chgData name="Schultz, Benedek (Nokia - HU/Budapest)" userId="06ebd12a-bd7e-4001-8133-1dfafd006d6a" providerId="ADAL" clId="{C361B6A2-F96C-4414-B1BF-FCA63B32ACE9}" dt="2019-03-18T21:29:21.824" v="2047" actId="478"/>
          <ac:grpSpMkLst>
            <pc:docMk/>
            <pc:sldMk cId="892515006" sldId="557"/>
            <ac:grpSpMk id="5" creationId="{5FCC96C6-57F0-41EA-8374-551A31B85865}"/>
          </ac:grpSpMkLst>
        </pc:grpChg>
        <pc:grpChg chg="add">
          <ac:chgData name="Schultz, Benedek (Nokia - HU/Budapest)" userId="06ebd12a-bd7e-4001-8133-1dfafd006d6a" providerId="ADAL" clId="{C361B6A2-F96C-4414-B1BF-FCA63B32ACE9}" dt="2019-03-18T21:29:22.744" v="2048"/>
          <ac:grpSpMkLst>
            <pc:docMk/>
            <pc:sldMk cId="892515006" sldId="557"/>
            <ac:grpSpMk id="17" creationId="{089922DA-70E0-4919-B4FA-41A03FC748B8}"/>
          </ac:grpSpMkLst>
        </pc:grpChg>
      </pc:sldChg>
      <pc:sldChg chg="addSp delSp">
        <pc:chgData name="Schultz, Benedek (Nokia - HU/Budapest)" userId="06ebd12a-bd7e-4001-8133-1dfafd006d6a" providerId="ADAL" clId="{C361B6A2-F96C-4414-B1BF-FCA63B32ACE9}" dt="2019-03-18T21:29:26.332" v="2050"/>
        <pc:sldMkLst>
          <pc:docMk/>
          <pc:sldMk cId="3342916364" sldId="558"/>
        </pc:sldMkLst>
        <pc:grpChg chg="add del">
          <ac:chgData name="Schultz, Benedek (Nokia - HU/Budapest)" userId="06ebd12a-bd7e-4001-8133-1dfafd006d6a" providerId="ADAL" clId="{C361B6A2-F96C-4414-B1BF-FCA63B32ACE9}" dt="2019-03-18T21:29:25.482" v="2049" actId="478"/>
          <ac:grpSpMkLst>
            <pc:docMk/>
            <pc:sldMk cId="3342916364" sldId="558"/>
            <ac:grpSpMk id="5" creationId="{5846DBE8-31A7-404F-8815-5D42A9ACBAB4}"/>
          </ac:grpSpMkLst>
        </pc:grpChg>
        <pc:grpChg chg="add">
          <ac:chgData name="Schultz, Benedek (Nokia - HU/Budapest)" userId="06ebd12a-bd7e-4001-8133-1dfafd006d6a" providerId="ADAL" clId="{C361B6A2-F96C-4414-B1BF-FCA63B32ACE9}" dt="2019-03-18T21:29:26.332" v="2050"/>
          <ac:grpSpMkLst>
            <pc:docMk/>
            <pc:sldMk cId="3342916364" sldId="558"/>
            <ac:grpSpMk id="17" creationId="{7B0DA516-D725-422C-9054-F22C4B2B47B6}"/>
          </ac:grpSpMkLst>
        </pc:grpChg>
      </pc:sldChg>
      <pc:sldChg chg="addSp delSp">
        <pc:chgData name="Schultz, Benedek (Nokia - HU/Budapest)" userId="06ebd12a-bd7e-4001-8133-1dfafd006d6a" providerId="ADAL" clId="{C361B6A2-F96C-4414-B1BF-FCA63B32ACE9}" dt="2019-03-18T21:29:30.022" v="2052"/>
        <pc:sldMkLst>
          <pc:docMk/>
          <pc:sldMk cId="2204467251" sldId="559"/>
        </pc:sldMkLst>
        <pc:grpChg chg="add del">
          <ac:chgData name="Schultz, Benedek (Nokia - HU/Budapest)" userId="06ebd12a-bd7e-4001-8133-1dfafd006d6a" providerId="ADAL" clId="{C361B6A2-F96C-4414-B1BF-FCA63B32ACE9}" dt="2019-03-18T21:29:29.112" v="2051" actId="478"/>
          <ac:grpSpMkLst>
            <pc:docMk/>
            <pc:sldMk cId="2204467251" sldId="559"/>
            <ac:grpSpMk id="5" creationId="{7BDA424C-EA1C-4C08-BF78-FD2FB0908971}"/>
          </ac:grpSpMkLst>
        </pc:grpChg>
        <pc:grpChg chg="add">
          <ac:chgData name="Schultz, Benedek (Nokia - HU/Budapest)" userId="06ebd12a-bd7e-4001-8133-1dfafd006d6a" providerId="ADAL" clId="{C361B6A2-F96C-4414-B1BF-FCA63B32ACE9}" dt="2019-03-18T21:29:30.022" v="2052"/>
          <ac:grpSpMkLst>
            <pc:docMk/>
            <pc:sldMk cId="2204467251" sldId="559"/>
            <ac:grpSpMk id="17" creationId="{4453F883-705A-413E-9910-1583EEAD99B2}"/>
          </ac:grpSpMkLst>
        </pc:grpChg>
      </pc:sldChg>
    </pc:docChg>
  </pc:docChgLst>
  <pc:docChgLst>
    <pc:chgData name="Ali Tolppa, Janne (Nokia - DE/Munich)" userId="09022521-64e4-430b-9ab7-34e0fdddef69" providerId="ADAL" clId="{BDE1A197-4A1B-49B0-B7CD-063C83D4D6BD}"/>
    <pc:docChg chg="modSld">
      <pc:chgData name="Ali Tolppa, Janne (Nokia - DE/Munich)" userId="09022521-64e4-430b-9ab7-34e0fdddef69" providerId="ADAL" clId="{BDE1A197-4A1B-49B0-B7CD-063C83D4D6BD}" dt="2019-03-19T08:06:35.762" v="1" actId="20577"/>
      <pc:docMkLst>
        <pc:docMk/>
      </pc:docMkLst>
      <pc:sldChg chg="modSp">
        <pc:chgData name="Ali Tolppa, Janne (Nokia - DE/Munich)" userId="09022521-64e4-430b-9ab7-34e0fdddef69" providerId="ADAL" clId="{BDE1A197-4A1B-49B0-B7CD-063C83D4D6BD}" dt="2019-03-19T08:06:35.762" v="1" actId="20577"/>
        <pc:sldMkLst>
          <pc:docMk/>
          <pc:sldMk cId="466280949" sldId="297"/>
        </pc:sldMkLst>
        <pc:spChg chg="mod">
          <ac:chgData name="Ali Tolppa, Janne (Nokia - DE/Munich)" userId="09022521-64e4-430b-9ab7-34e0fdddef69" providerId="ADAL" clId="{BDE1A197-4A1B-49B0-B7CD-063C83D4D6BD}" dt="2019-03-19T08:06:35.762" v="1" actId="20577"/>
          <ac:spMkLst>
            <pc:docMk/>
            <pc:sldMk cId="466280949" sldId="297"/>
            <ac:spMk id="9" creationId="{4EE7E80C-5E96-4A09-BCD3-C641EF0D95C2}"/>
          </ac:spMkLst>
        </pc:spChg>
      </pc:sldChg>
    </pc:docChg>
  </pc:docChgLst>
  <pc:docChgLst>
    <pc:chgData name="Kajo, Marton (EXT - DE/Munich)" userId="982b2e93-79eb-44ed-9ce3-d024de7c6aae" providerId="ADAL" clId="{08C76566-5622-4E89-8788-CD287FECD6C7}"/>
    <pc:docChg chg="undo redo custSel addSld delSld modSld sldOrd modMainMaster">
      <pc:chgData name="Kajo, Marton (EXT - DE/Munich)" userId="982b2e93-79eb-44ed-9ce3-d024de7c6aae" providerId="ADAL" clId="{08C76566-5622-4E89-8788-CD287FECD6C7}" dt="2019-03-19T08:41:29.581" v="29496" actId="20577"/>
      <pc:docMkLst>
        <pc:docMk/>
      </pc:docMkLst>
      <pc:sldChg chg="modSp">
        <pc:chgData name="Kajo, Marton (EXT - DE/Munich)" userId="982b2e93-79eb-44ed-9ce3-d024de7c6aae" providerId="ADAL" clId="{08C76566-5622-4E89-8788-CD287FECD6C7}" dt="2019-03-05T10:57:42.223" v="2719" actId="20577"/>
        <pc:sldMkLst>
          <pc:docMk/>
          <pc:sldMk cId="2765940224" sldId="265"/>
        </pc:sldMkLst>
        <pc:spChg chg="mod">
          <ac:chgData name="Kajo, Marton (EXT - DE/Munich)" userId="982b2e93-79eb-44ed-9ce3-d024de7c6aae" providerId="ADAL" clId="{08C76566-5622-4E89-8788-CD287FECD6C7}" dt="2019-03-04T12:39:53.756" v="24" actId="20577"/>
          <ac:spMkLst>
            <pc:docMk/>
            <pc:sldMk cId="2765940224" sldId="265"/>
            <ac:spMk id="2" creationId="{673AE4A4-F521-4B46-BB77-BDFFF6278B02}"/>
          </ac:spMkLst>
        </pc:spChg>
        <pc:spChg chg="mod">
          <ac:chgData name="Kajo, Marton (EXT - DE/Munich)" userId="982b2e93-79eb-44ed-9ce3-d024de7c6aae" providerId="ADAL" clId="{08C76566-5622-4E89-8788-CD287FECD6C7}" dt="2019-03-05T10:57:42.223" v="2719" actId="20577"/>
          <ac:spMkLst>
            <pc:docMk/>
            <pc:sldMk cId="2765940224" sldId="265"/>
            <ac:spMk id="3" creationId="{A4E748F3-52F3-4227-86AD-9C50826A6263}"/>
          </ac:spMkLst>
        </pc:spChg>
      </pc:sldChg>
      <pc:sldChg chg="modSp">
        <pc:chgData name="Kajo, Marton (EXT - DE/Munich)" userId="982b2e93-79eb-44ed-9ce3-d024de7c6aae" providerId="ADAL" clId="{08C76566-5622-4E89-8788-CD287FECD6C7}" dt="2019-03-18T16:30:38.479" v="28253" actId="113"/>
        <pc:sldMkLst>
          <pc:docMk/>
          <pc:sldMk cId="1783168793" sldId="266"/>
        </pc:sldMkLst>
        <pc:spChg chg="mod">
          <ac:chgData name="Kajo, Marton (EXT - DE/Munich)" userId="982b2e93-79eb-44ed-9ce3-d024de7c6aae" providerId="ADAL" clId="{08C76566-5622-4E89-8788-CD287FECD6C7}" dt="2019-03-18T16:30:38.479" v="28253" actId="113"/>
          <ac:spMkLst>
            <pc:docMk/>
            <pc:sldMk cId="1783168793" sldId="266"/>
            <ac:spMk id="9" creationId="{4EE7E80C-5E96-4A09-BCD3-C641EF0D95C2}"/>
          </ac:spMkLst>
        </pc:spChg>
      </pc:sldChg>
      <pc:sldChg chg="addSp delSp modSp">
        <pc:chgData name="Kajo, Marton (EXT - DE/Munich)" userId="982b2e93-79eb-44ed-9ce3-d024de7c6aae" providerId="ADAL" clId="{08C76566-5622-4E89-8788-CD287FECD6C7}" dt="2019-03-06T09:32:09.422" v="10394"/>
        <pc:sldMkLst>
          <pc:docMk/>
          <pc:sldMk cId="1638811785" sldId="274"/>
        </pc:sldMkLst>
        <pc:spChg chg="mod">
          <ac:chgData name="Kajo, Marton (EXT - DE/Munich)" userId="982b2e93-79eb-44ed-9ce3-d024de7c6aae" providerId="ADAL" clId="{08C76566-5622-4E89-8788-CD287FECD6C7}" dt="2019-03-06T09:32:09.422" v="10394"/>
          <ac:spMkLst>
            <pc:docMk/>
            <pc:sldMk cId="1638811785" sldId="274"/>
            <ac:spMk id="3" creationId="{201DE4D2-1F1D-41E8-8FF1-FF68DB8D658F}"/>
          </ac:spMkLst>
        </pc:spChg>
        <pc:spChg chg="mod">
          <ac:chgData name="Kajo, Marton (EXT - DE/Munich)" userId="982b2e93-79eb-44ed-9ce3-d024de7c6aae" providerId="ADAL" clId="{08C76566-5622-4E89-8788-CD287FECD6C7}" dt="2019-03-04T14:43:04.430" v="764" actId="14100"/>
          <ac:spMkLst>
            <pc:docMk/>
            <pc:sldMk cId="1638811785" sldId="274"/>
            <ac:spMk id="12" creationId="{C8A15ECF-C20C-4AA1-AFDE-BB28ECF36B92}"/>
          </ac:spMkLst>
        </pc:spChg>
        <pc:spChg chg="add mod">
          <ac:chgData name="Kajo, Marton (EXT - DE/Munich)" userId="982b2e93-79eb-44ed-9ce3-d024de7c6aae" providerId="ADAL" clId="{08C76566-5622-4E89-8788-CD287FECD6C7}" dt="2019-03-05T11:02:21.829" v="2804" actId="1076"/>
          <ac:spMkLst>
            <pc:docMk/>
            <pc:sldMk cId="1638811785" sldId="274"/>
            <ac:spMk id="54" creationId="{DC8988D2-2C53-4C23-B6DB-D0555B97AD4F}"/>
          </ac:spMkLst>
        </pc:spChg>
        <pc:spChg chg="add del mod">
          <ac:chgData name="Kajo, Marton (EXT - DE/Munich)" userId="982b2e93-79eb-44ed-9ce3-d024de7c6aae" providerId="ADAL" clId="{08C76566-5622-4E89-8788-CD287FECD6C7}" dt="2019-03-04T14:42:53.620" v="761" actId="255"/>
          <ac:spMkLst>
            <pc:docMk/>
            <pc:sldMk cId="1638811785" sldId="274"/>
            <ac:spMk id="56" creationId="{6DF3DC9D-B661-4D0D-B917-D2303C92DC91}"/>
          </ac:spMkLst>
        </pc:spChg>
        <pc:spChg chg="mod">
          <ac:chgData name="Kajo, Marton (EXT - DE/Munich)" userId="982b2e93-79eb-44ed-9ce3-d024de7c6aae" providerId="ADAL" clId="{08C76566-5622-4E89-8788-CD287FECD6C7}" dt="2019-03-04T14:42:39.435" v="758" actId="255"/>
          <ac:spMkLst>
            <pc:docMk/>
            <pc:sldMk cId="1638811785" sldId="274"/>
            <ac:spMk id="59" creationId="{E245700E-2B25-43CB-8E16-49600BA1F0E6}"/>
          </ac:spMkLst>
        </pc:spChg>
        <pc:spChg chg="mod">
          <ac:chgData name="Kajo, Marton (EXT - DE/Munich)" userId="982b2e93-79eb-44ed-9ce3-d024de7c6aae" providerId="ADAL" clId="{08C76566-5622-4E89-8788-CD287FECD6C7}" dt="2019-03-04T14:42:32.997" v="757" actId="255"/>
          <ac:spMkLst>
            <pc:docMk/>
            <pc:sldMk cId="1638811785" sldId="274"/>
            <ac:spMk id="60" creationId="{E4A927E4-F46B-46F8-915A-0595C874803E}"/>
          </ac:spMkLst>
        </pc:spChg>
        <pc:spChg chg="mod">
          <ac:chgData name="Kajo, Marton (EXT - DE/Munich)" userId="982b2e93-79eb-44ed-9ce3-d024de7c6aae" providerId="ADAL" clId="{08C76566-5622-4E89-8788-CD287FECD6C7}" dt="2019-03-04T14:42:32.997" v="757" actId="255"/>
          <ac:spMkLst>
            <pc:docMk/>
            <pc:sldMk cId="1638811785" sldId="274"/>
            <ac:spMk id="61" creationId="{21F089A2-751B-4D42-863D-11853956476E}"/>
          </ac:spMkLst>
        </pc:spChg>
        <pc:spChg chg="add del mod">
          <ac:chgData name="Kajo, Marton (EXT - DE/Munich)" userId="982b2e93-79eb-44ed-9ce3-d024de7c6aae" providerId="ADAL" clId="{08C76566-5622-4E89-8788-CD287FECD6C7}" dt="2019-03-04T14:42:53.620" v="761" actId="255"/>
          <ac:spMkLst>
            <pc:docMk/>
            <pc:sldMk cId="1638811785" sldId="274"/>
            <ac:spMk id="62" creationId="{81015143-A23C-4715-AAB2-8A3775F9CE04}"/>
          </ac:spMkLst>
        </pc:spChg>
        <pc:spChg chg="add del mod">
          <ac:chgData name="Kajo, Marton (EXT - DE/Munich)" userId="982b2e93-79eb-44ed-9ce3-d024de7c6aae" providerId="ADAL" clId="{08C76566-5622-4E89-8788-CD287FECD6C7}" dt="2019-03-04T14:42:32.997" v="757" actId="255"/>
          <ac:spMkLst>
            <pc:docMk/>
            <pc:sldMk cId="1638811785" sldId="274"/>
            <ac:spMk id="63" creationId="{E3C2176B-6F32-4AE7-B097-8A947E5FA8CB}"/>
          </ac:spMkLst>
        </pc:spChg>
        <pc:spChg chg="add del mod">
          <ac:chgData name="Kajo, Marton (EXT - DE/Munich)" userId="982b2e93-79eb-44ed-9ce3-d024de7c6aae" providerId="ADAL" clId="{08C76566-5622-4E89-8788-CD287FECD6C7}" dt="2019-03-04T14:42:32.997" v="757" actId="255"/>
          <ac:spMkLst>
            <pc:docMk/>
            <pc:sldMk cId="1638811785" sldId="274"/>
            <ac:spMk id="64" creationId="{C9E88BED-49BF-4278-BC2E-0F808D997FE4}"/>
          </ac:spMkLst>
        </pc:spChg>
        <pc:spChg chg="mod">
          <ac:chgData name="Kajo, Marton (EXT - DE/Munich)" userId="982b2e93-79eb-44ed-9ce3-d024de7c6aae" providerId="ADAL" clId="{08C76566-5622-4E89-8788-CD287FECD6C7}" dt="2019-03-04T14:42:53.620" v="761" actId="255"/>
          <ac:spMkLst>
            <pc:docMk/>
            <pc:sldMk cId="1638811785" sldId="274"/>
            <ac:spMk id="68" creationId="{0873E447-A108-495E-9B07-725C94748938}"/>
          </ac:spMkLst>
        </pc:spChg>
        <pc:spChg chg="mod">
          <ac:chgData name="Kajo, Marton (EXT - DE/Munich)" userId="982b2e93-79eb-44ed-9ce3-d024de7c6aae" providerId="ADAL" clId="{08C76566-5622-4E89-8788-CD287FECD6C7}" dt="2019-03-04T14:42:32.997" v="757" actId="255"/>
          <ac:spMkLst>
            <pc:docMk/>
            <pc:sldMk cId="1638811785" sldId="274"/>
            <ac:spMk id="69" creationId="{34B12FEC-6085-4CF3-AC3C-7088FE428D52}"/>
          </ac:spMkLst>
        </pc:spChg>
        <pc:spChg chg="mod">
          <ac:chgData name="Kajo, Marton (EXT - DE/Munich)" userId="982b2e93-79eb-44ed-9ce3-d024de7c6aae" providerId="ADAL" clId="{08C76566-5622-4E89-8788-CD287FECD6C7}" dt="2019-03-04T14:42:32.997" v="757" actId="255"/>
          <ac:spMkLst>
            <pc:docMk/>
            <pc:sldMk cId="1638811785" sldId="274"/>
            <ac:spMk id="72" creationId="{687E88BE-C355-4E4C-A529-ED0AE8FD70EF}"/>
          </ac:spMkLst>
        </pc:spChg>
        <pc:spChg chg="add del mod">
          <ac:chgData name="Kajo, Marton (EXT - DE/Munich)" userId="982b2e93-79eb-44ed-9ce3-d024de7c6aae" providerId="ADAL" clId="{08C76566-5622-4E89-8788-CD287FECD6C7}" dt="2019-03-04T14:42:32.997" v="757" actId="255"/>
          <ac:spMkLst>
            <pc:docMk/>
            <pc:sldMk cId="1638811785" sldId="274"/>
            <ac:spMk id="84" creationId="{182217B4-65FF-47CC-A031-3D94DAEEDF4A}"/>
          </ac:spMkLst>
        </pc:spChg>
        <pc:spChg chg="del mod">
          <ac:chgData name="Kajo, Marton (EXT - DE/Munich)" userId="982b2e93-79eb-44ed-9ce3-d024de7c6aae" providerId="ADAL" clId="{08C76566-5622-4E89-8788-CD287FECD6C7}" dt="2019-03-05T11:02:30.506" v="2805" actId="478"/>
          <ac:spMkLst>
            <pc:docMk/>
            <pc:sldMk cId="1638811785" sldId="274"/>
            <ac:spMk id="85" creationId="{1052CCD6-93C8-4925-9AFF-8A7C75C9666C}"/>
          </ac:spMkLst>
        </pc:spChg>
        <pc:spChg chg="mod">
          <ac:chgData name="Kajo, Marton (EXT - DE/Munich)" userId="982b2e93-79eb-44ed-9ce3-d024de7c6aae" providerId="ADAL" clId="{08C76566-5622-4E89-8788-CD287FECD6C7}" dt="2019-03-05T11:02:44.201" v="2823" actId="1036"/>
          <ac:spMkLst>
            <pc:docMk/>
            <pc:sldMk cId="1638811785" sldId="274"/>
            <ac:spMk id="86" creationId="{8866012D-68CC-421D-91DA-48D493D92651}"/>
          </ac:spMkLst>
        </pc:spChg>
        <pc:spChg chg="add mod">
          <ac:chgData name="Kajo, Marton (EXT - DE/Munich)" userId="982b2e93-79eb-44ed-9ce3-d024de7c6aae" providerId="ADAL" clId="{08C76566-5622-4E89-8788-CD287FECD6C7}" dt="2019-03-04T15:20:52.119" v="1464" actId="20577"/>
          <ac:spMkLst>
            <pc:docMk/>
            <pc:sldMk cId="1638811785" sldId="274"/>
            <ac:spMk id="87" creationId="{8895425E-4678-4698-94BE-70D7A61FA7F6}"/>
          </ac:spMkLst>
        </pc:spChg>
        <pc:spChg chg="mod">
          <ac:chgData name="Kajo, Marton (EXT - DE/Munich)" userId="982b2e93-79eb-44ed-9ce3-d024de7c6aae" providerId="ADAL" clId="{08C76566-5622-4E89-8788-CD287FECD6C7}" dt="2019-03-05T11:02:44.201" v="2823" actId="1036"/>
          <ac:spMkLst>
            <pc:docMk/>
            <pc:sldMk cId="1638811785" sldId="274"/>
            <ac:spMk id="88" creationId="{1064A48D-EA67-4196-AAAF-8659372EEFB0}"/>
          </ac:spMkLst>
        </pc:spChg>
        <pc:spChg chg="mod">
          <ac:chgData name="Kajo, Marton (EXT - DE/Munich)" userId="982b2e93-79eb-44ed-9ce3-d024de7c6aae" providerId="ADAL" clId="{08C76566-5622-4E89-8788-CD287FECD6C7}" dt="2019-03-04T15:20:30.857" v="1456" actId="1035"/>
          <ac:spMkLst>
            <pc:docMk/>
            <pc:sldMk cId="1638811785" sldId="274"/>
            <ac:spMk id="89" creationId="{8755BFCC-D65A-4C51-AFB6-F9006681A5CE}"/>
          </ac:spMkLst>
        </pc:spChg>
        <pc:spChg chg="mod">
          <ac:chgData name="Kajo, Marton (EXT - DE/Munich)" userId="982b2e93-79eb-44ed-9ce3-d024de7c6aae" providerId="ADAL" clId="{08C76566-5622-4E89-8788-CD287FECD6C7}" dt="2019-03-05T11:02:04.081" v="2800"/>
          <ac:spMkLst>
            <pc:docMk/>
            <pc:sldMk cId="1638811785" sldId="274"/>
            <ac:spMk id="90" creationId="{AE620F50-0A5E-431B-801E-B3FE998CAF4A}"/>
          </ac:spMkLst>
        </pc:spChg>
        <pc:grpChg chg="del">
          <ac:chgData name="Kajo, Marton (EXT - DE/Munich)" userId="982b2e93-79eb-44ed-9ce3-d024de7c6aae" providerId="ADAL" clId="{08C76566-5622-4E89-8788-CD287FECD6C7}" dt="2019-03-04T14:41:49.232" v="744" actId="478"/>
          <ac:grpSpMkLst>
            <pc:docMk/>
            <pc:sldMk cId="1638811785" sldId="274"/>
            <ac:grpSpMk id="5" creationId="{A116A5AC-1FBA-4707-B043-C2BFAB13A520}"/>
          </ac:grpSpMkLst>
        </pc:grpChg>
        <pc:grpChg chg="add mod">
          <ac:chgData name="Kajo, Marton (EXT - DE/Munich)" userId="982b2e93-79eb-44ed-9ce3-d024de7c6aae" providerId="ADAL" clId="{08C76566-5622-4E89-8788-CD287FECD6C7}" dt="2019-03-04T14:42:16.964" v="755" actId="1076"/>
          <ac:grpSpMkLst>
            <pc:docMk/>
            <pc:sldMk cId="1638811785" sldId="274"/>
            <ac:grpSpMk id="6" creationId="{2B29EA6A-7A36-420D-970F-00D64A2F1C05}"/>
          </ac:grpSpMkLst>
        </pc:grpChg>
        <pc:grpChg chg="add del mod">
          <ac:chgData name="Kajo, Marton (EXT - DE/Munich)" userId="982b2e93-79eb-44ed-9ce3-d024de7c6aae" providerId="ADAL" clId="{08C76566-5622-4E89-8788-CD287FECD6C7}" dt="2019-03-04T14:40:39.639" v="737"/>
          <ac:grpSpMkLst>
            <pc:docMk/>
            <pc:sldMk cId="1638811785" sldId="274"/>
            <ac:grpSpMk id="49" creationId="{E6B6E4A2-1CCC-43C1-83FC-12201D96F8E8}"/>
          </ac:grpSpMkLst>
        </pc:grpChg>
        <pc:grpChg chg="add mod">
          <ac:chgData name="Kajo, Marton (EXT - DE/Munich)" userId="982b2e93-79eb-44ed-9ce3-d024de7c6aae" providerId="ADAL" clId="{08C76566-5622-4E89-8788-CD287FECD6C7}" dt="2019-03-04T14:41:15.634" v="743" actId="1076"/>
          <ac:grpSpMkLst>
            <pc:docMk/>
            <pc:sldMk cId="1638811785" sldId="274"/>
            <ac:grpSpMk id="52" creationId="{47212D4A-1EE3-4CB9-8D99-B0505101613D}"/>
          </ac:grpSpMkLst>
        </pc:grpChg>
        <pc:grpChg chg="add del mod">
          <ac:chgData name="Kajo, Marton (EXT - DE/Munich)" userId="982b2e93-79eb-44ed-9ce3-d024de7c6aae" providerId="ADAL" clId="{08C76566-5622-4E89-8788-CD287FECD6C7}" dt="2019-03-04T14:41:59.592" v="751" actId="164"/>
          <ac:grpSpMkLst>
            <pc:docMk/>
            <pc:sldMk cId="1638811785" sldId="274"/>
            <ac:grpSpMk id="58" creationId="{9C0EBAAC-9D4E-4F2F-AAFE-CEAE908B3F76}"/>
          </ac:grpSpMkLst>
        </pc:grpChg>
        <pc:grpChg chg="add del mod">
          <ac:chgData name="Kajo, Marton (EXT - DE/Munich)" userId="982b2e93-79eb-44ed-9ce3-d024de7c6aae" providerId="ADAL" clId="{08C76566-5622-4E89-8788-CD287FECD6C7}" dt="2019-03-04T14:41:59.592" v="751" actId="164"/>
          <ac:grpSpMkLst>
            <pc:docMk/>
            <pc:sldMk cId="1638811785" sldId="274"/>
            <ac:grpSpMk id="66" creationId="{26CB4894-20BB-4B9C-8F30-15B4B111596A}"/>
          </ac:grpSpMkLst>
        </pc:grpChg>
        <pc:cxnChg chg="mod">
          <ac:chgData name="Kajo, Marton (EXT - DE/Munich)" userId="982b2e93-79eb-44ed-9ce3-d024de7c6aae" providerId="ADAL" clId="{08C76566-5622-4E89-8788-CD287FECD6C7}" dt="2019-03-04T15:20:30.857" v="1456" actId="1035"/>
          <ac:cxnSpMkLst>
            <pc:docMk/>
            <pc:sldMk cId="1638811785" sldId="274"/>
            <ac:cxnSpMk id="9" creationId="{9DE49A64-2678-44C6-8732-3A05107E72DA}"/>
          </ac:cxnSpMkLst>
        </pc:cxnChg>
        <pc:cxnChg chg="mod">
          <ac:chgData name="Kajo, Marton (EXT - DE/Munich)" userId="982b2e93-79eb-44ed-9ce3-d024de7c6aae" providerId="ADAL" clId="{08C76566-5622-4E89-8788-CD287FECD6C7}" dt="2019-03-04T14:41:49.232" v="744" actId="478"/>
          <ac:cxnSpMkLst>
            <pc:docMk/>
            <pc:sldMk cId="1638811785" sldId="274"/>
            <ac:cxnSpMk id="22" creationId="{A1498524-2E0D-48C8-922A-1538F4286ABF}"/>
          </ac:cxnSpMkLst>
        </pc:cxnChg>
        <pc:cxnChg chg="mod">
          <ac:chgData name="Kajo, Marton (EXT - DE/Munich)" userId="982b2e93-79eb-44ed-9ce3-d024de7c6aae" providerId="ADAL" clId="{08C76566-5622-4E89-8788-CD287FECD6C7}" dt="2019-03-04T14:41:49.232" v="744" actId="478"/>
          <ac:cxnSpMkLst>
            <pc:docMk/>
            <pc:sldMk cId="1638811785" sldId="274"/>
            <ac:cxnSpMk id="23" creationId="{51D84D1A-7A88-4C5E-AD0B-15E975D5E681}"/>
          </ac:cxnSpMkLst>
        </pc:cxnChg>
        <pc:cxnChg chg="add del mod">
          <ac:chgData name="Kajo, Marton (EXT - DE/Munich)" userId="982b2e93-79eb-44ed-9ce3-d024de7c6aae" providerId="ADAL" clId="{08C76566-5622-4E89-8788-CD287FECD6C7}" dt="2019-03-04T14:42:46.427" v="760" actId="1076"/>
          <ac:cxnSpMkLst>
            <pc:docMk/>
            <pc:sldMk cId="1638811785" sldId="274"/>
            <ac:cxnSpMk id="57" creationId="{E56DB6FD-8F49-450B-84C2-81FA047CF764}"/>
          </ac:cxnSpMkLst>
        </pc:cxnChg>
        <pc:cxnChg chg="add del mod">
          <ac:chgData name="Kajo, Marton (EXT - DE/Munich)" userId="982b2e93-79eb-44ed-9ce3-d024de7c6aae" providerId="ADAL" clId="{08C76566-5622-4E89-8788-CD287FECD6C7}" dt="2019-03-04T14:42:46.427" v="760" actId="1076"/>
          <ac:cxnSpMkLst>
            <pc:docMk/>
            <pc:sldMk cId="1638811785" sldId="274"/>
            <ac:cxnSpMk id="81" creationId="{66663EFB-A252-4A01-BAB6-FCFBD9F505BD}"/>
          </ac:cxnSpMkLst>
        </pc:cxnChg>
      </pc:sldChg>
      <pc:sldChg chg="modSp ord">
        <pc:chgData name="Kajo, Marton (EXT - DE/Munich)" userId="982b2e93-79eb-44ed-9ce3-d024de7c6aae" providerId="ADAL" clId="{08C76566-5622-4E89-8788-CD287FECD6C7}" dt="2019-03-06T12:32:27.198" v="10706" actId="20577"/>
        <pc:sldMkLst>
          <pc:docMk/>
          <pc:sldMk cId="3837740935" sldId="280"/>
        </pc:sldMkLst>
        <pc:spChg chg="mod">
          <ac:chgData name="Kajo, Marton (EXT - DE/Munich)" userId="982b2e93-79eb-44ed-9ce3-d024de7c6aae" providerId="ADAL" clId="{08C76566-5622-4E89-8788-CD287FECD6C7}" dt="2019-03-06T08:54:37.019" v="9869" actId="20577"/>
          <ac:spMkLst>
            <pc:docMk/>
            <pc:sldMk cId="3837740935" sldId="280"/>
            <ac:spMk id="3" creationId="{201DE4D2-1F1D-41E8-8FF1-FF68DB8D658F}"/>
          </ac:spMkLst>
        </pc:spChg>
        <pc:spChg chg="mod">
          <ac:chgData name="Kajo, Marton (EXT - DE/Munich)" userId="982b2e93-79eb-44ed-9ce3-d024de7c6aae" providerId="ADAL" clId="{08C76566-5622-4E89-8788-CD287FECD6C7}" dt="2019-03-06T12:32:27.198" v="10706" actId="20577"/>
          <ac:spMkLst>
            <pc:docMk/>
            <pc:sldMk cId="3837740935" sldId="280"/>
            <ac:spMk id="5" creationId="{D22DEA91-EC19-4515-A63A-AF190DB51F1A}"/>
          </ac:spMkLst>
        </pc:spChg>
      </pc:sldChg>
      <pc:sldChg chg="modSp">
        <pc:chgData name="Kajo, Marton (EXT - DE/Munich)" userId="982b2e93-79eb-44ed-9ce3-d024de7c6aae" providerId="ADAL" clId="{08C76566-5622-4E89-8788-CD287FECD6C7}" dt="2019-03-05T10:58:08.426" v="2747" actId="20577"/>
        <pc:sldMkLst>
          <pc:docMk/>
          <pc:sldMk cId="3427296630" sldId="282"/>
        </pc:sldMkLst>
        <pc:spChg chg="mod">
          <ac:chgData name="Kajo, Marton (EXT - DE/Munich)" userId="982b2e93-79eb-44ed-9ce3-d024de7c6aae" providerId="ADAL" clId="{08C76566-5622-4E89-8788-CD287FECD6C7}" dt="2019-03-05T10:58:08.426" v="2747" actId="20577"/>
          <ac:spMkLst>
            <pc:docMk/>
            <pc:sldMk cId="3427296630" sldId="282"/>
            <ac:spMk id="9" creationId="{4EE7E80C-5E96-4A09-BCD3-C641EF0D95C2}"/>
          </ac:spMkLst>
        </pc:spChg>
      </pc:sldChg>
      <pc:sldChg chg="addSp delSp modSp ord">
        <pc:chgData name="Kajo, Marton (EXT - DE/Munich)" userId="982b2e93-79eb-44ed-9ce3-d024de7c6aae" providerId="ADAL" clId="{08C76566-5622-4E89-8788-CD287FECD6C7}" dt="2019-03-18T12:57:21.496" v="27368"/>
        <pc:sldMkLst>
          <pc:docMk/>
          <pc:sldMk cId="481174634" sldId="286"/>
        </pc:sldMkLst>
        <pc:spChg chg="mod">
          <ac:chgData name="Kajo, Marton (EXT - DE/Munich)" userId="982b2e93-79eb-44ed-9ce3-d024de7c6aae" providerId="ADAL" clId="{08C76566-5622-4E89-8788-CD287FECD6C7}" dt="2019-03-18T12:57:21.496" v="27368"/>
          <ac:spMkLst>
            <pc:docMk/>
            <pc:sldMk cId="481174634" sldId="286"/>
            <ac:spMk id="2" creationId="{83073941-BF27-4458-B869-27824D7DA072}"/>
          </ac:spMkLst>
        </pc:spChg>
        <pc:spChg chg="mod">
          <ac:chgData name="Kajo, Marton (EXT - DE/Munich)" userId="982b2e93-79eb-44ed-9ce3-d024de7c6aae" providerId="ADAL" clId="{08C76566-5622-4E89-8788-CD287FECD6C7}" dt="2019-03-06T09:32:03.298" v="10393"/>
          <ac:spMkLst>
            <pc:docMk/>
            <pc:sldMk cId="481174634" sldId="286"/>
            <ac:spMk id="3" creationId="{201DE4D2-1F1D-41E8-8FF1-FF68DB8D658F}"/>
          </ac:spMkLst>
        </pc:spChg>
        <pc:spChg chg="add mod">
          <ac:chgData name="Kajo, Marton (EXT - DE/Munich)" userId="982b2e93-79eb-44ed-9ce3-d024de7c6aae" providerId="ADAL" clId="{08C76566-5622-4E89-8788-CD287FECD6C7}" dt="2019-03-05T11:34:46.744" v="3724" actId="692"/>
          <ac:spMkLst>
            <pc:docMk/>
            <pc:sldMk cId="481174634" sldId="286"/>
            <ac:spMk id="5" creationId="{F250FC59-405A-4361-A351-F1FCA88E6D62}"/>
          </ac:spMkLst>
        </pc:spChg>
        <pc:spChg chg="mod topLvl">
          <ac:chgData name="Kajo, Marton (EXT - DE/Munich)" userId="982b2e93-79eb-44ed-9ce3-d024de7c6aae" providerId="ADAL" clId="{08C76566-5622-4E89-8788-CD287FECD6C7}" dt="2019-03-04T14:44:38.367" v="789" actId="1038"/>
          <ac:spMkLst>
            <pc:docMk/>
            <pc:sldMk cId="481174634" sldId="286"/>
            <ac:spMk id="14" creationId="{6EC420FD-9E2B-4CCF-B818-307F785031CE}"/>
          </ac:spMkLst>
        </pc:spChg>
        <pc:spChg chg="add del mod">
          <ac:chgData name="Kajo, Marton (EXT - DE/Munich)" userId="982b2e93-79eb-44ed-9ce3-d024de7c6aae" providerId="ADAL" clId="{08C76566-5622-4E89-8788-CD287FECD6C7}" dt="2019-03-04T14:45:15.360" v="828" actId="478"/>
          <ac:spMkLst>
            <pc:docMk/>
            <pc:sldMk cId="481174634" sldId="286"/>
            <ac:spMk id="16" creationId="{F0F0799D-CBE2-4E64-8DEA-B7A824EBDB2A}"/>
          </ac:spMkLst>
        </pc:spChg>
        <pc:spChg chg="add del mod">
          <ac:chgData name="Kajo, Marton (EXT - DE/Munich)" userId="982b2e93-79eb-44ed-9ce3-d024de7c6aae" providerId="ADAL" clId="{08C76566-5622-4E89-8788-CD287FECD6C7}" dt="2019-03-04T14:09:53.675" v="617" actId="478"/>
          <ac:spMkLst>
            <pc:docMk/>
            <pc:sldMk cId="481174634" sldId="286"/>
            <ac:spMk id="17" creationId="{AE7F8C9E-BDDD-41EC-9C3D-11BD48D3F978}"/>
          </ac:spMkLst>
        </pc:spChg>
        <pc:spChg chg="add del mod">
          <ac:chgData name="Kajo, Marton (EXT - DE/Munich)" userId="982b2e93-79eb-44ed-9ce3-d024de7c6aae" providerId="ADAL" clId="{08C76566-5622-4E89-8788-CD287FECD6C7}" dt="2019-03-04T14:45:16.280" v="829" actId="478"/>
          <ac:spMkLst>
            <pc:docMk/>
            <pc:sldMk cId="481174634" sldId="286"/>
            <ac:spMk id="19" creationId="{7EA9ADB7-100F-4F49-AF3C-36F0316C3F01}"/>
          </ac:spMkLst>
        </pc:spChg>
        <pc:spChg chg="add mod">
          <ac:chgData name="Kajo, Marton (EXT - DE/Munich)" userId="982b2e93-79eb-44ed-9ce3-d024de7c6aae" providerId="ADAL" clId="{08C76566-5622-4E89-8788-CD287FECD6C7}" dt="2019-03-04T14:44:38.367" v="789" actId="1038"/>
          <ac:spMkLst>
            <pc:docMk/>
            <pc:sldMk cId="481174634" sldId="286"/>
            <ac:spMk id="20" creationId="{9B20D0FA-87AB-43B6-9228-7707E005D186}"/>
          </ac:spMkLst>
        </pc:spChg>
        <pc:spChg chg="mod topLvl">
          <ac:chgData name="Kajo, Marton (EXT - DE/Munich)" userId="982b2e93-79eb-44ed-9ce3-d024de7c6aae" providerId="ADAL" clId="{08C76566-5622-4E89-8788-CD287FECD6C7}" dt="2019-03-04T14:45:02.221" v="825" actId="1037"/>
          <ac:spMkLst>
            <pc:docMk/>
            <pc:sldMk cId="481174634" sldId="286"/>
            <ac:spMk id="21" creationId="{9056F3A5-03FA-4D07-808F-BDDE3040EE37}"/>
          </ac:spMkLst>
        </pc:spChg>
        <pc:spChg chg="add del mod">
          <ac:chgData name="Kajo, Marton (EXT - DE/Munich)" userId="982b2e93-79eb-44ed-9ce3-d024de7c6aae" providerId="ADAL" clId="{08C76566-5622-4E89-8788-CD287FECD6C7}" dt="2019-03-04T14:18:06.739" v="633" actId="478"/>
          <ac:spMkLst>
            <pc:docMk/>
            <pc:sldMk cId="481174634" sldId="286"/>
            <ac:spMk id="25" creationId="{09BFAD94-D534-48A9-8AFC-B3E5CBFC00A9}"/>
          </ac:spMkLst>
        </pc:spChg>
        <pc:spChg chg="add mod">
          <ac:chgData name="Kajo, Marton (EXT - DE/Munich)" userId="982b2e93-79eb-44ed-9ce3-d024de7c6aae" providerId="ADAL" clId="{08C76566-5622-4E89-8788-CD287FECD6C7}" dt="2019-03-04T14:45:02.221" v="825" actId="1037"/>
          <ac:spMkLst>
            <pc:docMk/>
            <pc:sldMk cId="481174634" sldId="286"/>
            <ac:spMk id="26" creationId="{BAAF4496-E3C5-458D-B41E-E8A6B204FF8D}"/>
          </ac:spMkLst>
        </pc:spChg>
        <pc:spChg chg="add mod">
          <ac:chgData name="Kajo, Marton (EXT - DE/Munich)" userId="982b2e93-79eb-44ed-9ce3-d024de7c6aae" providerId="ADAL" clId="{08C76566-5622-4E89-8788-CD287FECD6C7}" dt="2019-03-04T14:45:56.062" v="833"/>
          <ac:spMkLst>
            <pc:docMk/>
            <pc:sldMk cId="481174634" sldId="286"/>
            <ac:spMk id="30" creationId="{2F6AB3D0-F552-4606-8144-08CB08205D63}"/>
          </ac:spMkLst>
        </pc:spChg>
        <pc:spChg chg="add mod">
          <ac:chgData name="Kajo, Marton (EXT - DE/Munich)" userId="982b2e93-79eb-44ed-9ce3-d024de7c6aae" providerId="ADAL" clId="{08C76566-5622-4E89-8788-CD287FECD6C7}" dt="2019-03-04T14:46:49.968" v="841"/>
          <ac:spMkLst>
            <pc:docMk/>
            <pc:sldMk cId="481174634" sldId="286"/>
            <ac:spMk id="31" creationId="{C5B18FE5-BFD2-4F11-AF37-8773B81C2103}"/>
          </ac:spMkLst>
        </pc:spChg>
        <pc:spChg chg="add del mod">
          <ac:chgData name="Kajo, Marton (EXT - DE/Munich)" userId="982b2e93-79eb-44ed-9ce3-d024de7c6aae" providerId="ADAL" clId="{08C76566-5622-4E89-8788-CD287FECD6C7}" dt="2019-03-04T14:59:40.062" v="1035" actId="478"/>
          <ac:spMkLst>
            <pc:docMk/>
            <pc:sldMk cId="481174634" sldId="286"/>
            <ac:spMk id="32" creationId="{D932036A-467A-4009-A6C6-8067E4C868EC}"/>
          </ac:spMkLst>
        </pc:spChg>
        <pc:spChg chg="add mod">
          <ac:chgData name="Kajo, Marton (EXT - DE/Munich)" userId="982b2e93-79eb-44ed-9ce3-d024de7c6aae" providerId="ADAL" clId="{08C76566-5622-4E89-8788-CD287FECD6C7}" dt="2019-03-04T14:59:28.012" v="1032" actId="692"/>
          <ac:spMkLst>
            <pc:docMk/>
            <pc:sldMk cId="481174634" sldId="286"/>
            <ac:spMk id="33" creationId="{0C172262-572C-49B3-9F65-1B426CDBCA5B}"/>
          </ac:spMkLst>
        </pc:spChg>
        <pc:spChg chg="add mod">
          <ac:chgData name="Kajo, Marton (EXT - DE/Munich)" userId="982b2e93-79eb-44ed-9ce3-d024de7c6aae" providerId="ADAL" clId="{08C76566-5622-4E89-8788-CD287FECD6C7}" dt="2019-03-04T14:59:55.022" v="1040" actId="692"/>
          <ac:spMkLst>
            <pc:docMk/>
            <pc:sldMk cId="481174634" sldId="286"/>
            <ac:spMk id="34" creationId="{9B8D209E-9039-4847-8427-02425366CECB}"/>
          </ac:spMkLst>
        </pc:spChg>
        <pc:spChg chg="del mod topLvl">
          <ac:chgData name="Kajo, Marton (EXT - DE/Munich)" userId="982b2e93-79eb-44ed-9ce3-d024de7c6aae" providerId="ADAL" clId="{08C76566-5622-4E89-8788-CD287FECD6C7}" dt="2019-03-04T13:46:59.527" v="155" actId="478"/>
          <ac:spMkLst>
            <pc:docMk/>
            <pc:sldMk cId="481174634" sldId="286"/>
            <ac:spMk id="40" creationId="{A11DEB49-3425-4631-B7EB-300C8E0DE1F9}"/>
          </ac:spMkLst>
        </pc:spChg>
        <pc:spChg chg="mod topLvl">
          <ac:chgData name="Kajo, Marton (EXT - DE/Munich)" userId="982b2e93-79eb-44ed-9ce3-d024de7c6aae" providerId="ADAL" clId="{08C76566-5622-4E89-8788-CD287FECD6C7}" dt="2019-03-04T14:44:38.367" v="789" actId="1038"/>
          <ac:spMkLst>
            <pc:docMk/>
            <pc:sldMk cId="481174634" sldId="286"/>
            <ac:spMk id="41" creationId="{13B75AA3-F3E4-45C9-9B6E-4C022203DBA4}"/>
          </ac:spMkLst>
        </pc:spChg>
        <pc:spChg chg="mod topLvl">
          <ac:chgData name="Kajo, Marton (EXT - DE/Munich)" userId="982b2e93-79eb-44ed-9ce3-d024de7c6aae" providerId="ADAL" clId="{08C76566-5622-4E89-8788-CD287FECD6C7}" dt="2019-03-04T14:44:38.367" v="789" actId="1038"/>
          <ac:spMkLst>
            <pc:docMk/>
            <pc:sldMk cId="481174634" sldId="286"/>
            <ac:spMk id="42" creationId="{25EF311E-586E-4399-B321-77C37909B709}"/>
          </ac:spMkLst>
        </pc:spChg>
        <pc:spChg chg="mod topLvl">
          <ac:chgData name="Kajo, Marton (EXT - DE/Munich)" userId="982b2e93-79eb-44ed-9ce3-d024de7c6aae" providerId="ADAL" clId="{08C76566-5622-4E89-8788-CD287FECD6C7}" dt="2019-03-04T14:44:38.367" v="789" actId="1038"/>
          <ac:spMkLst>
            <pc:docMk/>
            <pc:sldMk cId="481174634" sldId="286"/>
            <ac:spMk id="43" creationId="{90B0DB28-57CB-4858-BC6E-A501731D89D0}"/>
          </ac:spMkLst>
        </pc:spChg>
        <pc:spChg chg="add mod">
          <ac:chgData name="Kajo, Marton (EXT - DE/Munich)" userId="982b2e93-79eb-44ed-9ce3-d024de7c6aae" providerId="ADAL" clId="{08C76566-5622-4E89-8788-CD287FECD6C7}" dt="2019-03-04T14:45:02.221" v="825" actId="1037"/>
          <ac:spMkLst>
            <pc:docMk/>
            <pc:sldMk cId="481174634" sldId="286"/>
            <ac:spMk id="49" creationId="{A60D77BE-D082-4C02-BA15-BDA288614F12}"/>
          </ac:spMkLst>
        </pc:spChg>
        <pc:spChg chg="add mod">
          <ac:chgData name="Kajo, Marton (EXT - DE/Munich)" userId="982b2e93-79eb-44ed-9ce3-d024de7c6aae" providerId="ADAL" clId="{08C76566-5622-4E89-8788-CD287FECD6C7}" dt="2019-03-05T11:34:58.223" v="3743" actId="1076"/>
          <ac:spMkLst>
            <pc:docMk/>
            <pc:sldMk cId="481174634" sldId="286"/>
            <ac:spMk id="50" creationId="{46B10967-840A-45F5-BE8C-E85903D654DA}"/>
          </ac:spMkLst>
        </pc:spChg>
        <pc:spChg chg="add del">
          <ac:chgData name="Kajo, Marton (EXT - DE/Munich)" userId="982b2e93-79eb-44ed-9ce3-d024de7c6aae" providerId="ADAL" clId="{08C76566-5622-4E89-8788-CD287FECD6C7}" dt="2019-03-05T11:34:32.130" v="3719" actId="478"/>
          <ac:spMkLst>
            <pc:docMk/>
            <pc:sldMk cId="481174634" sldId="286"/>
            <ac:spMk id="51" creationId="{BBCFDC8A-AFC9-4B74-9473-445230A3BFE9}"/>
          </ac:spMkLst>
        </pc:spChg>
        <pc:spChg chg="del mod topLvl">
          <ac:chgData name="Kajo, Marton (EXT - DE/Munich)" userId="982b2e93-79eb-44ed-9ce3-d024de7c6aae" providerId="ADAL" clId="{08C76566-5622-4E89-8788-CD287FECD6C7}" dt="2019-03-04T14:05:03.362" v="584" actId="478"/>
          <ac:spMkLst>
            <pc:docMk/>
            <pc:sldMk cId="481174634" sldId="286"/>
            <ac:spMk id="54" creationId="{A14EBD1B-B535-417A-B842-03EDFE26AF2D}"/>
          </ac:spMkLst>
        </pc:spChg>
        <pc:spChg chg="del mod topLvl">
          <ac:chgData name="Kajo, Marton (EXT - DE/Munich)" userId="982b2e93-79eb-44ed-9ce3-d024de7c6aae" providerId="ADAL" clId="{08C76566-5622-4E89-8788-CD287FECD6C7}" dt="2019-03-04T13:43:39.649" v="153" actId="478"/>
          <ac:spMkLst>
            <pc:docMk/>
            <pc:sldMk cId="481174634" sldId="286"/>
            <ac:spMk id="55" creationId="{A196DEAD-DDFE-4B7A-8C31-2135629EB80C}"/>
          </ac:spMkLst>
        </pc:spChg>
        <pc:spChg chg="add mod">
          <ac:chgData name="Kajo, Marton (EXT - DE/Munich)" userId="982b2e93-79eb-44ed-9ce3-d024de7c6aae" providerId="ADAL" clId="{08C76566-5622-4E89-8788-CD287FECD6C7}" dt="2019-03-04T14:45:02.221" v="825" actId="1037"/>
          <ac:spMkLst>
            <pc:docMk/>
            <pc:sldMk cId="481174634" sldId="286"/>
            <ac:spMk id="56" creationId="{A0FC6570-663B-442E-9A35-4076F36F806B}"/>
          </ac:spMkLst>
        </pc:spChg>
        <pc:spChg chg="del mod topLvl">
          <ac:chgData name="Kajo, Marton (EXT - DE/Munich)" userId="982b2e93-79eb-44ed-9ce3-d024de7c6aae" providerId="ADAL" clId="{08C76566-5622-4E89-8788-CD287FECD6C7}" dt="2019-03-04T13:46:58.388" v="154" actId="478"/>
          <ac:spMkLst>
            <pc:docMk/>
            <pc:sldMk cId="481174634" sldId="286"/>
            <ac:spMk id="57" creationId="{10A1704B-FC2D-446D-B00E-729A6D9B7E0D}"/>
          </ac:spMkLst>
        </pc:spChg>
        <pc:spChg chg="del mod topLvl">
          <ac:chgData name="Kajo, Marton (EXT - DE/Munich)" userId="982b2e93-79eb-44ed-9ce3-d024de7c6aae" providerId="ADAL" clId="{08C76566-5622-4E89-8788-CD287FECD6C7}" dt="2019-03-04T13:46:58.388" v="154" actId="478"/>
          <ac:spMkLst>
            <pc:docMk/>
            <pc:sldMk cId="481174634" sldId="286"/>
            <ac:spMk id="58" creationId="{3B108088-F587-4662-82E5-E447C46E1E7F}"/>
          </ac:spMkLst>
        </pc:spChg>
        <pc:spChg chg="del mod topLvl">
          <ac:chgData name="Kajo, Marton (EXT - DE/Munich)" userId="982b2e93-79eb-44ed-9ce3-d024de7c6aae" providerId="ADAL" clId="{08C76566-5622-4E89-8788-CD287FECD6C7}" dt="2019-03-04T13:46:58.388" v="154" actId="478"/>
          <ac:spMkLst>
            <pc:docMk/>
            <pc:sldMk cId="481174634" sldId="286"/>
            <ac:spMk id="59" creationId="{EEDAAB5F-E84E-4090-ABC3-107333AB691F}"/>
          </ac:spMkLst>
        </pc:spChg>
        <pc:spChg chg="add mod">
          <ac:chgData name="Kajo, Marton (EXT - DE/Munich)" userId="982b2e93-79eb-44ed-9ce3-d024de7c6aae" providerId="ADAL" clId="{08C76566-5622-4E89-8788-CD287FECD6C7}" dt="2019-03-04T14:45:02.221" v="825" actId="1037"/>
          <ac:spMkLst>
            <pc:docMk/>
            <pc:sldMk cId="481174634" sldId="286"/>
            <ac:spMk id="61" creationId="{ED4CB496-A6AC-4C85-B0CA-829A39C0F2A8}"/>
          </ac:spMkLst>
        </pc:spChg>
        <pc:spChg chg="mod topLvl">
          <ac:chgData name="Kajo, Marton (EXT - DE/Munich)" userId="982b2e93-79eb-44ed-9ce3-d024de7c6aae" providerId="ADAL" clId="{08C76566-5622-4E89-8788-CD287FECD6C7}" dt="2019-03-04T14:47:32.653" v="869" actId="1036"/>
          <ac:spMkLst>
            <pc:docMk/>
            <pc:sldMk cId="481174634" sldId="286"/>
            <ac:spMk id="63" creationId="{A3723804-C06F-41CC-943F-1767DAB9A1F9}"/>
          </ac:spMkLst>
        </pc:spChg>
        <pc:spChg chg="mod topLvl">
          <ac:chgData name="Kajo, Marton (EXT - DE/Munich)" userId="982b2e93-79eb-44ed-9ce3-d024de7c6aae" providerId="ADAL" clId="{08C76566-5622-4E89-8788-CD287FECD6C7}" dt="2019-03-04T14:47:32.653" v="869" actId="1036"/>
          <ac:spMkLst>
            <pc:docMk/>
            <pc:sldMk cId="481174634" sldId="286"/>
            <ac:spMk id="65" creationId="{F60CAE55-9966-4635-924C-13DC10620B66}"/>
          </ac:spMkLst>
        </pc:spChg>
        <pc:spChg chg="mod topLvl">
          <ac:chgData name="Kajo, Marton (EXT - DE/Munich)" userId="982b2e93-79eb-44ed-9ce3-d024de7c6aae" providerId="ADAL" clId="{08C76566-5622-4E89-8788-CD287FECD6C7}" dt="2019-03-04T14:47:32.653" v="869" actId="1036"/>
          <ac:spMkLst>
            <pc:docMk/>
            <pc:sldMk cId="481174634" sldId="286"/>
            <ac:spMk id="66" creationId="{AA559189-A014-4DCE-B394-4A2BA22BF56F}"/>
          </ac:spMkLst>
        </pc:spChg>
        <pc:spChg chg="mod topLvl">
          <ac:chgData name="Kajo, Marton (EXT - DE/Munich)" userId="982b2e93-79eb-44ed-9ce3-d024de7c6aae" providerId="ADAL" clId="{08C76566-5622-4E89-8788-CD287FECD6C7}" dt="2019-03-04T14:47:32.653" v="869" actId="1036"/>
          <ac:spMkLst>
            <pc:docMk/>
            <pc:sldMk cId="481174634" sldId="286"/>
            <ac:spMk id="67" creationId="{A9F4EDEA-1C22-4DB6-8E31-F37E84C1A561}"/>
          </ac:spMkLst>
        </pc:spChg>
        <pc:spChg chg="mod topLvl">
          <ac:chgData name="Kajo, Marton (EXT - DE/Munich)" userId="982b2e93-79eb-44ed-9ce3-d024de7c6aae" providerId="ADAL" clId="{08C76566-5622-4E89-8788-CD287FECD6C7}" dt="2019-03-04T14:47:32.653" v="869" actId="1036"/>
          <ac:spMkLst>
            <pc:docMk/>
            <pc:sldMk cId="481174634" sldId="286"/>
            <ac:spMk id="69" creationId="{0740031F-A8CB-4D62-8108-1061A590E2CA}"/>
          </ac:spMkLst>
        </pc:spChg>
        <pc:spChg chg="mod topLvl">
          <ac:chgData name="Kajo, Marton (EXT - DE/Munich)" userId="982b2e93-79eb-44ed-9ce3-d024de7c6aae" providerId="ADAL" clId="{08C76566-5622-4E89-8788-CD287FECD6C7}" dt="2019-03-04T14:47:32.653" v="869" actId="1036"/>
          <ac:spMkLst>
            <pc:docMk/>
            <pc:sldMk cId="481174634" sldId="286"/>
            <ac:spMk id="70" creationId="{2DB7B342-691F-4A5B-8A77-7CDCE590FD0D}"/>
          </ac:spMkLst>
        </pc:spChg>
        <pc:spChg chg="add del mod">
          <ac:chgData name="Kajo, Marton (EXT - DE/Munich)" userId="982b2e93-79eb-44ed-9ce3-d024de7c6aae" providerId="ADAL" clId="{08C76566-5622-4E89-8788-CD287FECD6C7}" dt="2019-03-04T14:09:46.779" v="615" actId="478"/>
          <ac:spMkLst>
            <pc:docMk/>
            <pc:sldMk cId="481174634" sldId="286"/>
            <ac:spMk id="71" creationId="{198861D4-4F15-4C2A-B37A-463CD1554B5A}"/>
          </ac:spMkLst>
        </pc:spChg>
        <pc:spChg chg="add del mod">
          <ac:chgData name="Kajo, Marton (EXT - DE/Munich)" userId="982b2e93-79eb-44ed-9ce3-d024de7c6aae" providerId="ADAL" clId="{08C76566-5622-4E89-8788-CD287FECD6C7}" dt="2019-03-04T14:09:46.779" v="615" actId="478"/>
          <ac:spMkLst>
            <pc:docMk/>
            <pc:sldMk cId="481174634" sldId="286"/>
            <ac:spMk id="74" creationId="{8E21A397-C4C4-465E-A550-0499EEB994A2}"/>
          </ac:spMkLst>
        </pc:spChg>
        <pc:spChg chg="add del mod">
          <ac:chgData name="Kajo, Marton (EXT - DE/Munich)" userId="982b2e93-79eb-44ed-9ce3-d024de7c6aae" providerId="ADAL" clId="{08C76566-5622-4E89-8788-CD287FECD6C7}" dt="2019-03-04T14:09:46.779" v="615" actId="478"/>
          <ac:spMkLst>
            <pc:docMk/>
            <pc:sldMk cId="481174634" sldId="286"/>
            <ac:spMk id="75" creationId="{798FC56D-6B80-4BFC-869D-975521C284CF}"/>
          </ac:spMkLst>
        </pc:spChg>
        <pc:spChg chg="add del mod">
          <ac:chgData name="Kajo, Marton (EXT - DE/Munich)" userId="982b2e93-79eb-44ed-9ce3-d024de7c6aae" providerId="ADAL" clId="{08C76566-5622-4E89-8788-CD287FECD6C7}" dt="2019-03-04T14:09:46.779" v="615" actId="478"/>
          <ac:spMkLst>
            <pc:docMk/>
            <pc:sldMk cId="481174634" sldId="286"/>
            <ac:spMk id="76" creationId="{4443374D-18F7-44F7-A022-F65406B2DB18}"/>
          </ac:spMkLst>
        </pc:spChg>
        <pc:spChg chg="add del mod">
          <ac:chgData name="Kajo, Marton (EXT - DE/Munich)" userId="982b2e93-79eb-44ed-9ce3-d024de7c6aae" providerId="ADAL" clId="{08C76566-5622-4E89-8788-CD287FECD6C7}" dt="2019-03-04T13:56:48.613" v="364"/>
          <ac:spMkLst>
            <pc:docMk/>
            <pc:sldMk cId="481174634" sldId="286"/>
            <ac:spMk id="77" creationId="{41C667AE-699D-49DE-AABF-FD439AE6280D}"/>
          </ac:spMkLst>
        </pc:spChg>
        <pc:spChg chg="add del mod">
          <ac:chgData name="Kajo, Marton (EXT - DE/Munich)" userId="982b2e93-79eb-44ed-9ce3-d024de7c6aae" providerId="ADAL" clId="{08C76566-5622-4E89-8788-CD287FECD6C7}" dt="2019-03-04T13:56:48.613" v="364"/>
          <ac:spMkLst>
            <pc:docMk/>
            <pc:sldMk cId="481174634" sldId="286"/>
            <ac:spMk id="78" creationId="{0EF6EA6F-CFE9-44ED-9446-F68779AF49AA}"/>
          </ac:spMkLst>
        </pc:spChg>
        <pc:spChg chg="add del mod">
          <ac:chgData name="Kajo, Marton (EXT - DE/Munich)" userId="982b2e93-79eb-44ed-9ce3-d024de7c6aae" providerId="ADAL" clId="{08C76566-5622-4E89-8788-CD287FECD6C7}" dt="2019-03-04T13:56:48.613" v="364"/>
          <ac:spMkLst>
            <pc:docMk/>
            <pc:sldMk cId="481174634" sldId="286"/>
            <ac:spMk id="79" creationId="{42F48D3F-94AB-42AD-AFBA-56DA7F2FFDCE}"/>
          </ac:spMkLst>
        </pc:spChg>
        <pc:spChg chg="add mod">
          <ac:chgData name="Kajo, Marton (EXT - DE/Munich)" userId="982b2e93-79eb-44ed-9ce3-d024de7c6aae" providerId="ADAL" clId="{08C76566-5622-4E89-8788-CD287FECD6C7}" dt="2019-03-04T14:47:21.226" v="844" actId="13926"/>
          <ac:spMkLst>
            <pc:docMk/>
            <pc:sldMk cId="481174634" sldId="286"/>
            <ac:spMk id="80" creationId="{81909001-38A5-4C14-97ED-741942E05C2F}"/>
          </ac:spMkLst>
        </pc:spChg>
        <pc:spChg chg="add mod">
          <ac:chgData name="Kajo, Marton (EXT - DE/Munich)" userId="982b2e93-79eb-44ed-9ce3-d024de7c6aae" providerId="ADAL" clId="{08C76566-5622-4E89-8788-CD287FECD6C7}" dt="2019-03-04T14:44:54.283" v="790" actId="1076"/>
          <ac:spMkLst>
            <pc:docMk/>
            <pc:sldMk cId="481174634" sldId="286"/>
            <ac:spMk id="82" creationId="{681F1810-BA26-4F3E-8C13-C2B0C33EF464}"/>
          </ac:spMkLst>
        </pc:spChg>
        <pc:spChg chg="add mod">
          <ac:chgData name="Kajo, Marton (EXT - DE/Munich)" userId="982b2e93-79eb-44ed-9ce3-d024de7c6aae" providerId="ADAL" clId="{08C76566-5622-4E89-8788-CD287FECD6C7}" dt="2019-03-04T14:44:54.283" v="790" actId="1076"/>
          <ac:spMkLst>
            <pc:docMk/>
            <pc:sldMk cId="481174634" sldId="286"/>
            <ac:spMk id="83" creationId="{F21597DE-3DFD-469C-B297-09480AFF02E6}"/>
          </ac:spMkLst>
        </pc:spChg>
        <pc:spChg chg="add mod">
          <ac:chgData name="Kajo, Marton (EXT - DE/Munich)" userId="982b2e93-79eb-44ed-9ce3-d024de7c6aae" providerId="ADAL" clId="{08C76566-5622-4E89-8788-CD287FECD6C7}" dt="2019-03-04T14:44:54.283" v="790" actId="1076"/>
          <ac:spMkLst>
            <pc:docMk/>
            <pc:sldMk cId="481174634" sldId="286"/>
            <ac:spMk id="84" creationId="{69A3C0C9-ADDD-45FB-8BD5-F263DDC983D1}"/>
          </ac:spMkLst>
        </pc:spChg>
        <pc:spChg chg="add mod">
          <ac:chgData name="Kajo, Marton (EXT - DE/Munich)" userId="982b2e93-79eb-44ed-9ce3-d024de7c6aae" providerId="ADAL" clId="{08C76566-5622-4E89-8788-CD287FECD6C7}" dt="2019-03-04T14:47:32.653" v="869" actId="1036"/>
          <ac:spMkLst>
            <pc:docMk/>
            <pc:sldMk cId="481174634" sldId="286"/>
            <ac:spMk id="85" creationId="{7302B8B5-D2F4-4BF7-8A52-9C6EF1D349F1}"/>
          </ac:spMkLst>
        </pc:spChg>
        <pc:spChg chg="add mod">
          <ac:chgData name="Kajo, Marton (EXT - DE/Munich)" userId="982b2e93-79eb-44ed-9ce3-d024de7c6aae" providerId="ADAL" clId="{08C76566-5622-4E89-8788-CD287FECD6C7}" dt="2019-03-04T14:47:32.653" v="869" actId="1036"/>
          <ac:spMkLst>
            <pc:docMk/>
            <pc:sldMk cId="481174634" sldId="286"/>
            <ac:spMk id="86" creationId="{22070F74-F42B-4327-B03E-5456E495EC52}"/>
          </ac:spMkLst>
        </pc:spChg>
        <pc:spChg chg="add del mod">
          <ac:chgData name="Kajo, Marton (EXT - DE/Munich)" userId="982b2e93-79eb-44ed-9ce3-d024de7c6aae" providerId="ADAL" clId="{08C76566-5622-4E89-8788-CD287FECD6C7}" dt="2019-03-04T14:02:30.965" v="462" actId="478"/>
          <ac:spMkLst>
            <pc:docMk/>
            <pc:sldMk cId="481174634" sldId="286"/>
            <ac:spMk id="87" creationId="{6F0907F9-F1BC-4FB1-9F1F-C3D82CBD8B41}"/>
          </ac:spMkLst>
        </pc:spChg>
        <pc:spChg chg="add mod">
          <ac:chgData name="Kajo, Marton (EXT - DE/Munich)" userId="982b2e93-79eb-44ed-9ce3-d024de7c6aae" providerId="ADAL" clId="{08C76566-5622-4E89-8788-CD287FECD6C7}" dt="2019-03-04T14:45:02.221" v="825" actId="1037"/>
          <ac:spMkLst>
            <pc:docMk/>
            <pc:sldMk cId="481174634" sldId="286"/>
            <ac:spMk id="88" creationId="{A7AB3C30-4F61-4A1D-A22E-54558D702B60}"/>
          </ac:spMkLst>
        </pc:spChg>
        <pc:spChg chg="add mod">
          <ac:chgData name="Kajo, Marton (EXT - DE/Munich)" userId="982b2e93-79eb-44ed-9ce3-d024de7c6aae" providerId="ADAL" clId="{08C76566-5622-4E89-8788-CD287FECD6C7}" dt="2019-03-04T14:44:54.283" v="790" actId="1076"/>
          <ac:spMkLst>
            <pc:docMk/>
            <pc:sldMk cId="481174634" sldId="286"/>
            <ac:spMk id="89" creationId="{B4C03507-A1A7-4E82-9FB7-29FB5C07F884}"/>
          </ac:spMkLst>
        </pc:spChg>
        <pc:spChg chg="add del mod">
          <ac:chgData name="Kajo, Marton (EXT - DE/Munich)" userId="982b2e93-79eb-44ed-9ce3-d024de7c6aae" providerId="ADAL" clId="{08C76566-5622-4E89-8788-CD287FECD6C7}" dt="2019-03-04T14:22:45.222" v="733" actId="478"/>
          <ac:spMkLst>
            <pc:docMk/>
            <pc:sldMk cId="481174634" sldId="286"/>
            <ac:spMk id="90" creationId="{E969B117-3855-4EB8-BF8A-C12C13E19F3C}"/>
          </ac:spMkLst>
        </pc:spChg>
        <pc:spChg chg="add mod">
          <ac:chgData name="Kajo, Marton (EXT - DE/Munich)" userId="982b2e93-79eb-44ed-9ce3-d024de7c6aae" providerId="ADAL" clId="{08C76566-5622-4E89-8788-CD287FECD6C7}" dt="2019-03-05T11:01:36.331" v="2795" actId="1076"/>
          <ac:spMkLst>
            <pc:docMk/>
            <pc:sldMk cId="481174634" sldId="286"/>
            <ac:spMk id="95" creationId="{2B037351-87E0-4556-805F-0DB9B9FA79C0}"/>
          </ac:spMkLst>
        </pc:spChg>
        <pc:spChg chg="add mod">
          <ac:chgData name="Kajo, Marton (EXT - DE/Munich)" userId="982b2e93-79eb-44ed-9ce3-d024de7c6aae" providerId="ADAL" clId="{08C76566-5622-4E89-8788-CD287FECD6C7}" dt="2019-03-05T11:01:42.540" v="2797" actId="1076"/>
          <ac:spMkLst>
            <pc:docMk/>
            <pc:sldMk cId="481174634" sldId="286"/>
            <ac:spMk id="96" creationId="{1FEAB60D-FE23-4F17-936F-0FB8394E3BDA}"/>
          </ac:spMkLst>
        </pc:spChg>
        <pc:grpChg chg="del">
          <ac:chgData name="Kajo, Marton (EXT - DE/Munich)" userId="982b2e93-79eb-44ed-9ce3-d024de7c6aae" providerId="ADAL" clId="{08C76566-5622-4E89-8788-CD287FECD6C7}" dt="2019-03-04T13:58:43.492" v="414" actId="165"/>
          <ac:grpSpMkLst>
            <pc:docMk/>
            <pc:sldMk cId="481174634" sldId="286"/>
            <ac:grpSpMk id="5" creationId="{378224E4-AE78-47EB-82DA-3B06E0D27532}"/>
          </ac:grpSpMkLst>
        </pc:grpChg>
        <pc:grpChg chg="del">
          <ac:chgData name="Kajo, Marton (EXT - DE/Munich)" userId="982b2e93-79eb-44ed-9ce3-d024de7c6aae" providerId="ADAL" clId="{08C76566-5622-4E89-8788-CD287FECD6C7}" dt="2019-03-04T13:37:44.874" v="118" actId="165"/>
          <ac:grpSpMkLst>
            <pc:docMk/>
            <pc:sldMk cId="481174634" sldId="286"/>
            <ac:grpSpMk id="10" creationId="{B93721A7-0D75-4BA4-8DF2-0BFD7F616086}"/>
          </ac:grpSpMkLst>
        </pc:grpChg>
        <pc:grpChg chg="mod topLvl">
          <ac:chgData name="Kajo, Marton (EXT - DE/Munich)" userId="982b2e93-79eb-44ed-9ce3-d024de7c6aae" providerId="ADAL" clId="{08C76566-5622-4E89-8788-CD287FECD6C7}" dt="2019-03-04T14:44:38.367" v="789" actId="1038"/>
          <ac:grpSpMkLst>
            <pc:docMk/>
            <pc:sldMk cId="481174634" sldId="286"/>
            <ac:grpSpMk id="11" creationId="{BB74DEAF-DB80-4336-802D-A8BB97AC770C}"/>
          </ac:grpSpMkLst>
        </pc:grpChg>
        <pc:grpChg chg="del mod">
          <ac:chgData name="Kajo, Marton (EXT - DE/Munich)" userId="982b2e93-79eb-44ed-9ce3-d024de7c6aae" providerId="ADAL" clId="{08C76566-5622-4E89-8788-CD287FECD6C7}" dt="2019-03-04T14:01:22.211" v="455"/>
          <ac:grpSpMkLst>
            <pc:docMk/>
            <pc:sldMk cId="481174634" sldId="286"/>
            <ac:grpSpMk id="15" creationId="{AFF35FCC-7057-4A58-8734-04F6F6353BF4}"/>
          </ac:grpSpMkLst>
        </pc:grpChg>
        <pc:grpChg chg="mod topLvl">
          <ac:chgData name="Kajo, Marton (EXT - DE/Munich)" userId="982b2e93-79eb-44ed-9ce3-d024de7c6aae" providerId="ADAL" clId="{08C76566-5622-4E89-8788-CD287FECD6C7}" dt="2019-03-04T14:44:38.367" v="789" actId="1038"/>
          <ac:grpSpMkLst>
            <pc:docMk/>
            <pc:sldMk cId="481174634" sldId="286"/>
            <ac:grpSpMk id="45" creationId="{F543AF48-827A-46AF-9B17-10EC24581063}"/>
          </ac:grpSpMkLst>
        </pc:grpChg>
        <pc:grpChg chg="del mod topLvl">
          <ac:chgData name="Kajo, Marton (EXT - DE/Munich)" userId="982b2e93-79eb-44ed-9ce3-d024de7c6aae" providerId="ADAL" clId="{08C76566-5622-4E89-8788-CD287FECD6C7}" dt="2019-03-04T13:43:38.726" v="152" actId="478"/>
          <ac:grpSpMkLst>
            <pc:docMk/>
            <pc:sldMk cId="481174634" sldId="286"/>
            <ac:grpSpMk id="53" creationId="{40925E29-05CB-4201-AD23-8F13BB69D3FB}"/>
          </ac:grpSpMkLst>
        </pc:grpChg>
        <pc:grpChg chg="add del mod">
          <ac:chgData name="Kajo, Marton (EXT - DE/Munich)" userId="982b2e93-79eb-44ed-9ce3-d024de7c6aae" providerId="ADAL" clId="{08C76566-5622-4E89-8788-CD287FECD6C7}" dt="2019-03-04T14:41:02.718" v="741"/>
          <ac:grpSpMkLst>
            <pc:docMk/>
            <pc:sldMk cId="481174634" sldId="286"/>
            <ac:grpSpMk id="92" creationId="{5DDF851E-3AA7-405F-BD92-E7F71F96B4CD}"/>
          </ac:grpSpMkLst>
        </pc:grpChg>
        <pc:cxnChg chg="del mod topLvl">
          <ac:chgData name="Kajo, Marton (EXT - DE/Munich)" userId="982b2e93-79eb-44ed-9ce3-d024de7c6aae" providerId="ADAL" clId="{08C76566-5622-4E89-8788-CD287FECD6C7}" dt="2019-03-04T13:49:45.657" v="216" actId="478"/>
          <ac:cxnSpMkLst>
            <pc:docMk/>
            <pc:sldMk cId="481174634" sldId="286"/>
            <ac:cxnSpMk id="22" creationId="{A1498524-2E0D-48C8-922A-1538F4286ABF}"/>
          </ac:cxnSpMkLst>
        </pc:cxnChg>
        <pc:cxnChg chg="mod topLvl">
          <ac:chgData name="Kajo, Marton (EXT - DE/Munich)" userId="982b2e93-79eb-44ed-9ce3-d024de7c6aae" providerId="ADAL" clId="{08C76566-5622-4E89-8788-CD287FECD6C7}" dt="2019-03-04T14:44:38.367" v="789" actId="1038"/>
          <ac:cxnSpMkLst>
            <pc:docMk/>
            <pc:sldMk cId="481174634" sldId="286"/>
            <ac:cxnSpMk id="23" creationId="{51D84D1A-7A88-4C5E-AD0B-15E975D5E681}"/>
          </ac:cxnSpMkLst>
        </pc:cxnChg>
        <pc:cxnChg chg="mod topLvl">
          <ac:chgData name="Kajo, Marton (EXT - DE/Munich)" userId="982b2e93-79eb-44ed-9ce3-d024de7c6aae" providerId="ADAL" clId="{08C76566-5622-4E89-8788-CD287FECD6C7}" dt="2019-03-04T14:45:08.028" v="826" actId="14100"/>
          <ac:cxnSpMkLst>
            <pc:docMk/>
            <pc:sldMk cId="481174634" sldId="286"/>
            <ac:cxnSpMk id="24" creationId="{320314B0-5229-495D-9E52-5CCDA90B9D09}"/>
          </ac:cxnSpMkLst>
        </pc:cxnChg>
        <pc:cxnChg chg="mod topLvl">
          <ac:chgData name="Kajo, Marton (EXT - DE/Munich)" userId="982b2e93-79eb-44ed-9ce3-d024de7c6aae" providerId="ADAL" clId="{08C76566-5622-4E89-8788-CD287FECD6C7}" dt="2019-03-04T14:45:02.221" v="825" actId="1037"/>
          <ac:cxnSpMkLst>
            <pc:docMk/>
            <pc:sldMk cId="481174634" sldId="286"/>
            <ac:cxnSpMk id="44" creationId="{65ED3C1F-6846-4A90-B26D-ACDFB17D3B0A}"/>
          </ac:cxnSpMkLst>
        </pc:cxnChg>
        <pc:cxnChg chg="del mod topLvl">
          <ac:chgData name="Kajo, Marton (EXT - DE/Munich)" userId="982b2e93-79eb-44ed-9ce3-d024de7c6aae" providerId="ADAL" clId="{08C76566-5622-4E89-8788-CD287FECD6C7}" dt="2019-03-04T13:46:58.388" v="154" actId="478"/>
          <ac:cxnSpMkLst>
            <pc:docMk/>
            <pc:sldMk cId="481174634" sldId="286"/>
            <ac:cxnSpMk id="60" creationId="{84BF87E6-DA33-43BE-BA71-23059CC26A61}"/>
          </ac:cxnSpMkLst>
        </pc:cxnChg>
        <pc:cxnChg chg="add del mod">
          <ac:chgData name="Kajo, Marton (EXT - DE/Munich)" userId="982b2e93-79eb-44ed-9ce3-d024de7c6aae" providerId="ADAL" clId="{08C76566-5622-4E89-8788-CD287FECD6C7}" dt="2019-03-04T13:47:33.909" v="162" actId="478"/>
          <ac:cxnSpMkLst>
            <pc:docMk/>
            <pc:sldMk cId="481174634" sldId="286"/>
            <ac:cxnSpMk id="62" creationId="{40E1A5BE-425C-4CCB-8872-B856B0F2DB42}"/>
          </ac:cxnSpMkLst>
        </pc:cxnChg>
        <pc:cxnChg chg="add mod">
          <ac:chgData name="Kajo, Marton (EXT - DE/Munich)" userId="982b2e93-79eb-44ed-9ce3-d024de7c6aae" providerId="ADAL" clId="{08C76566-5622-4E89-8788-CD287FECD6C7}" dt="2019-03-04T14:44:38.367" v="789" actId="1038"/>
          <ac:cxnSpMkLst>
            <pc:docMk/>
            <pc:sldMk cId="481174634" sldId="286"/>
            <ac:cxnSpMk id="64" creationId="{F6A5251C-99F8-4BC2-988D-A932E87CDBE3}"/>
          </ac:cxnSpMkLst>
        </pc:cxnChg>
        <pc:cxnChg chg="add del mod">
          <ac:chgData name="Kajo, Marton (EXT - DE/Munich)" userId="982b2e93-79eb-44ed-9ce3-d024de7c6aae" providerId="ADAL" clId="{08C76566-5622-4E89-8788-CD287FECD6C7}" dt="2019-03-04T13:50:24.213" v="228" actId="478"/>
          <ac:cxnSpMkLst>
            <pc:docMk/>
            <pc:sldMk cId="481174634" sldId="286"/>
            <ac:cxnSpMk id="68" creationId="{3059E77A-3E2A-4DB2-B10E-2BCEDD6D64E2}"/>
          </ac:cxnSpMkLst>
        </pc:cxnChg>
        <pc:cxnChg chg="add del mod">
          <ac:chgData name="Kajo, Marton (EXT - DE/Munich)" userId="982b2e93-79eb-44ed-9ce3-d024de7c6aae" providerId="ADAL" clId="{08C76566-5622-4E89-8788-CD287FECD6C7}" dt="2019-03-04T14:09:50.123" v="616" actId="478"/>
          <ac:cxnSpMkLst>
            <pc:docMk/>
            <pc:sldMk cId="481174634" sldId="286"/>
            <ac:cxnSpMk id="72" creationId="{6AC5058D-F869-474B-968C-8E3E084B8928}"/>
          </ac:cxnSpMkLst>
        </pc:cxnChg>
        <pc:cxnChg chg="add del mod">
          <ac:chgData name="Kajo, Marton (EXT - DE/Munich)" userId="982b2e93-79eb-44ed-9ce3-d024de7c6aae" providerId="ADAL" clId="{08C76566-5622-4E89-8788-CD287FECD6C7}" dt="2019-03-04T14:09:46.779" v="615" actId="478"/>
          <ac:cxnSpMkLst>
            <pc:docMk/>
            <pc:sldMk cId="481174634" sldId="286"/>
            <ac:cxnSpMk id="73" creationId="{C2536E13-CCC6-4EA8-996D-404B59013270}"/>
          </ac:cxnSpMkLst>
        </pc:cxnChg>
        <pc:cxnChg chg="add del mod">
          <ac:chgData name="Kajo, Marton (EXT - DE/Munich)" userId="982b2e93-79eb-44ed-9ce3-d024de7c6aae" providerId="ADAL" clId="{08C76566-5622-4E89-8788-CD287FECD6C7}" dt="2019-03-04T14:20:45.847" v="710" actId="478"/>
          <ac:cxnSpMkLst>
            <pc:docMk/>
            <pc:sldMk cId="481174634" sldId="286"/>
            <ac:cxnSpMk id="81" creationId="{AC544EB8-A9B3-4AC2-8384-5D39B6E09EAC}"/>
          </ac:cxnSpMkLst>
        </pc:cxnChg>
        <pc:cxnChg chg="add del mod">
          <ac:chgData name="Kajo, Marton (EXT - DE/Munich)" userId="982b2e93-79eb-44ed-9ce3-d024de7c6aae" providerId="ADAL" clId="{08C76566-5622-4E89-8788-CD287FECD6C7}" dt="2019-03-04T14:22:43.770" v="732" actId="478"/>
          <ac:cxnSpMkLst>
            <pc:docMk/>
            <pc:sldMk cId="481174634" sldId="286"/>
            <ac:cxnSpMk id="91" creationId="{BA4641B9-C124-45A6-B605-4288D85F5E25}"/>
          </ac:cxnSpMkLst>
        </pc:cxnChg>
      </pc:sldChg>
      <pc:sldChg chg="modSp">
        <pc:chgData name="Kajo, Marton (EXT - DE/Munich)" userId="982b2e93-79eb-44ed-9ce3-d024de7c6aae" providerId="ADAL" clId="{08C76566-5622-4E89-8788-CD287FECD6C7}" dt="2019-03-11T14:41:37.138" v="26927" actId="20577"/>
        <pc:sldMkLst>
          <pc:docMk/>
          <pc:sldMk cId="2091074224" sldId="287"/>
        </pc:sldMkLst>
        <pc:spChg chg="mod">
          <ac:chgData name="Kajo, Marton (EXT - DE/Munich)" userId="982b2e93-79eb-44ed-9ce3-d024de7c6aae" providerId="ADAL" clId="{08C76566-5622-4E89-8788-CD287FECD6C7}" dt="2019-03-11T14:41:37.138" v="26927" actId="20577"/>
          <ac:spMkLst>
            <pc:docMk/>
            <pc:sldMk cId="2091074224" sldId="287"/>
            <ac:spMk id="9" creationId="{4EE7E80C-5E96-4A09-BCD3-C641EF0D95C2}"/>
          </ac:spMkLst>
        </pc:spChg>
        <pc:spChg chg="mod">
          <ac:chgData name="Kajo, Marton (EXT - DE/Munich)" userId="982b2e93-79eb-44ed-9ce3-d024de7c6aae" providerId="ADAL" clId="{08C76566-5622-4E89-8788-CD287FECD6C7}" dt="2019-03-07T15:44:54.782" v="19783" actId="20577"/>
          <ac:spMkLst>
            <pc:docMk/>
            <pc:sldMk cId="2091074224" sldId="287"/>
            <ac:spMk id="44" creationId="{648B99DE-D205-4781-B316-8BCDF32EB30E}"/>
          </ac:spMkLst>
        </pc:spChg>
        <pc:spChg chg="mod">
          <ac:chgData name="Kajo, Marton (EXT - DE/Munich)" userId="982b2e93-79eb-44ed-9ce3-d024de7c6aae" providerId="ADAL" clId="{08C76566-5622-4E89-8788-CD287FECD6C7}" dt="2019-03-07T15:44:57.799" v="19787" actId="20577"/>
          <ac:spMkLst>
            <pc:docMk/>
            <pc:sldMk cId="2091074224" sldId="287"/>
            <ac:spMk id="53" creationId="{8C775426-AC71-4D49-A3E9-B317A1911810}"/>
          </ac:spMkLst>
        </pc:spChg>
        <pc:spChg chg="mod">
          <ac:chgData name="Kajo, Marton (EXT - DE/Munich)" userId="982b2e93-79eb-44ed-9ce3-d024de7c6aae" providerId="ADAL" clId="{08C76566-5622-4E89-8788-CD287FECD6C7}" dt="2019-03-07T15:44:40.934" v="19777" actId="692"/>
          <ac:spMkLst>
            <pc:docMk/>
            <pc:sldMk cId="2091074224" sldId="287"/>
            <ac:spMk id="82" creationId="{766EEE22-C1A7-4B1D-8521-4B128C483705}"/>
          </ac:spMkLst>
        </pc:spChg>
        <pc:spChg chg="mod">
          <ac:chgData name="Kajo, Marton (EXT - DE/Munich)" userId="982b2e93-79eb-44ed-9ce3-d024de7c6aae" providerId="ADAL" clId="{08C76566-5622-4E89-8788-CD287FECD6C7}" dt="2019-03-07T15:44:47.055" v="19779" actId="692"/>
          <ac:spMkLst>
            <pc:docMk/>
            <pc:sldMk cId="2091074224" sldId="287"/>
            <ac:spMk id="83" creationId="{B2F069F9-6C39-4A3D-B8A0-55145FA41BFF}"/>
          </ac:spMkLst>
        </pc:spChg>
      </pc:sldChg>
      <pc:sldChg chg="addSp delSp modSp ord">
        <pc:chgData name="Kajo, Marton (EXT - DE/Munich)" userId="982b2e93-79eb-44ed-9ce3-d024de7c6aae" providerId="ADAL" clId="{08C76566-5622-4E89-8788-CD287FECD6C7}" dt="2019-03-18T17:46:07.780" v="29455" actId="20577"/>
        <pc:sldMkLst>
          <pc:docMk/>
          <pc:sldMk cId="883288340" sldId="294"/>
        </pc:sldMkLst>
        <pc:spChg chg="mod">
          <ac:chgData name="Kajo, Marton (EXT - DE/Munich)" userId="982b2e93-79eb-44ed-9ce3-d024de7c6aae" providerId="ADAL" clId="{08C76566-5622-4E89-8788-CD287FECD6C7}" dt="2019-03-18T16:09:10.459" v="28012" actId="20577"/>
          <ac:spMkLst>
            <pc:docMk/>
            <pc:sldMk cId="883288340" sldId="294"/>
            <ac:spMk id="3" creationId="{201DE4D2-1F1D-41E8-8FF1-FF68DB8D658F}"/>
          </ac:spMkLst>
        </pc:spChg>
        <pc:spChg chg="del">
          <ac:chgData name="Kajo, Marton (EXT - DE/Munich)" userId="982b2e93-79eb-44ed-9ce3-d024de7c6aae" providerId="ADAL" clId="{08C76566-5622-4E89-8788-CD287FECD6C7}" dt="2019-03-11T14:30:22.520" v="26620" actId="478"/>
          <ac:spMkLst>
            <pc:docMk/>
            <pc:sldMk cId="883288340" sldId="294"/>
            <ac:spMk id="5" creationId="{515C6224-0935-42D8-BD35-0CE2372D0931}"/>
          </ac:spMkLst>
        </pc:spChg>
        <pc:spChg chg="mod">
          <ac:chgData name="Kajo, Marton (EXT - DE/Munich)" userId="982b2e93-79eb-44ed-9ce3-d024de7c6aae" providerId="ADAL" clId="{08C76566-5622-4E89-8788-CD287FECD6C7}" dt="2019-03-18T17:46:07.780" v="29455" actId="20577"/>
          <ac:spMkLst>
            <pc:docMk/>
            <pc:sldMk cId="883288340" sldId="294"/>
            <ac:spMk id="6" creationId="{AD4A5A0B-1967-43C6-9EE4-5898FFA19F3E}"/>
          </ac:spMkLst>
        </pc:spChg>
        <pc:spChg chg="add mod">
          <ac:chgData name="Kajo, Marton (EXT - DE/Munich)" userId="982b2e93-79eb-44ed-9ce3-d024de7c6aae" providerId="ADAL" clId="{08C76566-5622-4E89-8788-CD287FECD6C7}" dt="2019-03-11T14:33:25.056" v="26905" actId="1076"/>
          <ac:spMkLst>
            <pc:docMk/>
            <pc:sldMk cId="883288340" sldId="294"/>
            <ac:spMk id="7" creationId="{4AAAE403-3C99-4270-AD3A-D95ABAE38728}"/>
          </ac:spMkLst>
        </pc:spChg>
        <pc:spChg chg="add mod">
          <ac:chgData name="Kajo, Marton (EXT - DE/Munich)" userId="982b2e93-79eb-44ed-9ce3-d024de7c6aae" providerId="ADAL" clId="{08C76566-5622-4E89-8788-CD287FECD6C7}" dt="2019-03-11T14:33:25.056" v="26905" actId="1076"/>
          <ac:spMkLst>
            <pc:docMk/>
            <pc:sldMk cId="883288340" sldId="294"/>
            <ac:spMk id="20" creationId="{1588856E-8A5B-48EB-BD9E-4FBBE996B121}"/>
          </ac:spMkLst>
        </pc:spChg>
        <pc:spChg chg="add mod">
          <ac:chgData name="Kajo, Marton (EXT - DE/Munich)" userId="982b2e93-79eb-44ed-9ce3-d024de7c6aae" providerId="ADAL" clId="{08C76566-5622-4E89-8788-CD287FECD6C7}" dt="2019-03-11T14:33:25.056" v="26905" actId="1076"/>
          <ac:spMkLst>
            <pc:docMk/>
            <pc:sldMk cId="883288340" sldId="294"/>
            <ac:spMk id="22" creationId="{C8073404-EB35-4293-9B1D-ADB08D1C5384}"/>
          </ac:spMkLst>
        </pc:spChg>
        <pc:spChg chg="add mod">
          <ac:chgData name="Kajo, Marton (EXT - DE/Munich)" userId="982b2e93-79eb-44ed-9ce3-d024de7c6aae" providerId="ADAL" clId="{08C76566-5622-4E89-8788-CD287FECD6C7}" dt="2019-03-11T14:33:25.056" v="26905" actId="1076"/>
          <ac:spMkLst>
            <pc:docMk/>
            <pc:sldMk cId="883288340" sldId="294"/>
            <ac:spMk id="23" creationId="{9E7DD970-364F-45DA-AA62-4C7D59FF7C71}"/>
          </ac:spMkLst>
        </pc:spChg>
        <pc:spChg chg="add mod">
          <ac:chgData name="Kajo, Marton (EXT - DE/Munich)" userId="982b2e93-79eb-44ed-9ce3-d024de7c6aae" providerId="ADAL" clId="{08C76566-5622-4E89-8788-CD287FECD6C7}" dt="2019-03-11T14:33:25.056" v="26905" actId="1076"/>
          <ac:spMkLst>
            <pc:docMk/>
            <pc:sldMk cId="883288340" sldId="294"/>
            <ac:spMk id="29" creationId="{6E2E8E30-B651-4D8F-B7DA-1F19FEA41045}"/>
          </ac:spMkLst>
        </pc:spChg>
        <pc:spChg chg="add mod">
          <ac:chgData name="Kajo, Marton (EXT - DE/Munich)" userId="982b2e93-79eb-44ed-9ce3-d024de7c6aae" providerId="ADAL" clId="{08C76566-5622-4E89-8788-CD287FECD6C7}" dt="2019-03-11T14:33:25.056" v="26905" actId="1076"/>
          <ac:spMkLst>
            <pc:docMk/>
            <pc:sldMk cId="883288340" sldId="294"/>
            <ac:spMk id="30" creationId="{31FE39B6-97AE-4941-B8D9-6C049214B4B8}"/>
          </ac:spMkLst>
        </pc:spChg>
        <pc:spChg chg="add mod">
          <ac:chgData name="Kajo, Marton (EXT - DE/Munich)" userId="982b2e93-79eb-44ed-9ce3-d024de7c6aae" providerId="ADAL" clId="{08C76566-5622-4E89-8788-CD287FECD6C7}" dt="2019-03-11T14:33:25.056" v="26905" actId="1076"/>
          <ac:spMkLst>
            <pc:docMk/>
            <pc:sldMk cId="883288340" sldId="294"/>
            <ac:spMk id="31" creationId="{30DB9CB4-AD2B-4980-8A17-0D5F912340D1}"/>
          </ac:spMkLst>
        </pc:spChg>
        <pc:spChg chg="add del mod">
          <ac:chgData name="Kajo, Marton (EXT - DE/Munich)" userId="982b2e93-79eb-44ed-9ce3-d024de7c6aae" providerId="ADAL" clId="{08C76566-5622-4E89-8788-CD287FECD6C7}" dt="2019-03-11T14:33:16.305" v="26904" actId="478"/>
          <ac:spMkLst>
            <pc:docMk/>
            <pc:sldMk cId="883288340" sldId="294"/>
            <ac:spMk id="32" creationId="{6E66D412-0391-4912-A80C-C5785FA450F8}"/>
          </ac:spMkLst>
        </pc:spChg>
        <pc:spChg chg="add del mod">
          <ac:chgData name="Kajo, Marton (EXT - DE/Munich)" userId="982b2e93-79eb-44ed-9ce3-d024de7c6aae" providerId="ADAL" clId="{08C76566-5622-4E89-8788-CD287FECD6C7}" dt="2019-03-11T14:40:15.987" v="26910" actId="478"/>
          <ac:spMkLst>
            <pc:docMk/>
            <pc:sldMk cId="883288340" sldId="294"/>
            <ac:spMk id="33" creationId="{1833EA99-F664-4FFF-B281-84AFBBEB9A2F}"/>
          </ac:spMkLst>
        </pc:spChg>
        <pc:spChg chg="add mod">
          <ac:chgData name="Kajo, Marton (EXT - DE/Munich)" userId="982b2e93-79eb-44ed-9ce3-d024de7c6aae" providerId="ADAL" clId="{08C76566-5622-4E89-8788-CD287FECD6C7}" dt="2019-03-11T14:41:22.046" v="26924" actId="20577"/>
          <ac:spMkLst>
            <pc:docMk/>
            <pc:sldMk cId="883288340" sldId="294"/>
            <ac:spMk id="34" creationId="{84D1A6E9-B6B2-4067-8F83-4CAACE8B8A20}"/>
          </ac:spMkLst>
        </pc:spChg>
        <pc:grpChg chg="add mod">
          <ac:chgData name="Kajo, Marton (EXT - DE/Munich)" userId="982b2e93-79eb-44ed-9ce3-d024de7c6aae" providerId="ADAL" clId="{08C76566-5622-4E89-8788-CD287FECD6C7}" dt="2019-03-11T14:33:25.056" v="26905" actId="1076"/>
          <ac:grpSpMkLst>
            <pc:docMk/>
            <pc:sldMk cId="883288340" sldId="294"/>
            <ac:grpSpMk id="8" creationId="{314C6B35-26CB-480F-8942-D8B66CBAD48B}"/>
          </ac:grpSpMkLst>
        </pc:grpChg>
        <pc:grpChg chg="add mod">
          <ac:chgData name="Kajo, Marton (EXT - DE/Munich)" userId="982b2e93-79eb-44ed-9ce3-d024de7c6aae" providerId="ADAL" clId="{08C76566-5622-4E89-8788-CD287FECD6C7}" dt="2019-03-11T14:33:25.056" v="26905" actId="1076"/>
          <ac:grpSpMkLst>
            <pc:docMk/>
            <pc:sldMk cId="883288340" sldId="294"/>
            <ac:grpSpMk id="24" creationId="{47DEFC8B-C4AF-49DB-8FB3-4AC1B3F1967A}"/>
          </ac:grpSpMkLst>
        </pc:grpChg>
        <pc:cxnChg chg="add mod">
          <ac:chgData name="Kajo, Marton (EXT - DE/Munich)" userId="982b2e93-79eb-44ed-9ce3-d024de7c6aae" providerId="ADAL" clId="{08C76566-5622-4E89-8788-CD287FECD6C7}" dt="2019-03-11T14:33:25.056" v="26905" actId="1076"/>
          <ac:cxnSpMkLst>
            <pc:docMk/>
            <pc:sldMk cId="883288340" sldId="294"/>
            <ac:cxnSpMk id="21" creationId="{48AD11B3-78E4-4860-A6BB-C455842AA215}"/>
          </ac:cxnSpMkLst>
        </pc:cxnChg>
      </pc:sldChg>
      <pc:sldChg chg="modSp">
        <pc:chgData name="Kajo, Marton (EXT - DE/Munich)" userId="982b2e93-79eb-44ed-9ce3-d024de7c6aae" providerId="ADAL" clId="{08C76566-5622-4E89-8788-CD287FECD6C7}" dt="2019-03-07T15:54:38.302" v="19970" actId="692"/>
        <pc:sldMkLst>
          <pc:docMk/>
          <pc:sldMk cId="3546186867" sldId="296"/>
        </pc:sldMkLst>
        <pc:spChg chg="mod">
          <ac:chgData name="Kajo, Marton (EXT - DE/Munich)" userId="982b2e93-79eb-44ed-9ce3-d024de7c6aae" providerId="ADAL" clId="{08C76566-5622-4E89-8788-CD287FECD6C7}" dt="2019-03-05T10:58:55.400" v="2757" actId="20577"/>
          <ac:spMkLst>
            <pc:docMk/>
            <pc:sldMk cId="3546186867" sldId="296"/>
            <ac:spMk id="9" creationId="{4EE7E80C-5E96-4A09-BCD3-C641EF0D95C2}"/>
          </ac:spMkLst>
        </pc:spChg>
        <pc:spChg chg="mod">
          <ac:chgData name="Kajo, Marton (EXT - DE/Munich)" userId="982b2e93-79eb-44ed-9ce3-d024de7c6aae" providerId="ADAL" clId="{08C76566-5622-4E89-8788-CD287FECD6C7}" dt="2019-03-07T15:54:33.695" v="19969" actId="692"/>
          <ac:spMkLst>
            <pc:docMk/>
            <pc:sldMk cId="3546186867" sldId="296"/>
            <ac:spMk id="90" creationId="{28D5615E-77D1-4D29-B49C-9A9EE3DFB4CC}"/>
          </ac:spMkLst>
        </pc:spChg>
        <pc:spChg chg="mod">
          <ac:chgData name="Kajo, Marton (EXT - DE/Munich)" userId="982b2e93-79eb-44ed-9ce3-d024de7c6aae" providerId="ADAL" clId="{08C76566-5622-4E89-8788-CD287FECD6C7}" dt="2019-03-07T15:54:33.695" v="19969" actId="692"/>
          <ac:spMkLst>
            <pc:docMk/>
            <pc:sldMk cId="3546186867" sldId="296"/>
            <ac:spMk id="94" creationId="{ACC0ED9D-643E-4C8E-99E0-4301C574D229}"/>
          </ac:spMkLst>
        </pc:spChg>
        <pc:spChg chg="mod">
          <ac:chgData name="Kajo, Marton (EXT - DE/Munich)" userId="982b2e93-79eb-44ed-9ce3-d024de7c6aae" providerId="ADAL" clId="{08C76566-5622-4E89-8788-CD287FECD6C7}" dt="2019-03-07T15:54:38.302" v="19970" actId="692"/>
          <ac:spMkLst>
            <pc:docMk/>
            <pc:sldMk cId="3546186867" sldId="296"/>
            <ac:spMk id="123" creationId="{778C6231-303F-40AF-BE4B-D4CBB8896C5C}"/>
          </ac:spMkLst>
        </pc:spChg>
        <pc:spChg chg="mod">
          <ac:chgData name="Kajo, Marton (EXT - DE/Munich)" userId="982b2e93-79eb-44ed-9ce3-d024de7c6aae" providerId="ADAL" clId="{08C76566-5622-4E89-8788-CD287FECD6C7}" dt="2019-03-07T15:54:38.302" v="19970" actId="692"/>
          <ac:spMkLst>
            <pc:docMk/>
            <pc:sldMk cId="3546186867" sldId="296"/>
            <ac:spMk id="126" creationId="{76841397-71C5-4B80-A473-92EE0CB5E03D}"/>
          </ac:spMkLst>
        </pc:spChg>
      </pc:sldChg>
      <pc:sldChg chg="modSp ord">
        <pc:chgData name="Kajo, Marton (EXT - DE/Munich)" userId="982b2e93-79eb-44ed-9ce3-d024de7c6aae" providerId="ADAL" clId="{08C76566-5622-4E89-8788-CD287FECD6C7}" dt="2019-03-18T13:15:32.070" v="27370"/>
        <pc:sldMkLst>
          <pc:docMk/>
          <pc:sldMk cId="466280949" sldId="297"/>
        </pc:sldMkLst>
        <pc:spChg chg="mod">
          <ac:chgData name="Kajo, Marton (EXT - DE/Munich)" userId="982b2e93-79eb-44ed-9ce3-d024de7c6aae" providerId="ADAL" clId="{08C76566-5622-4E89-8788-CD287FECD6C7}" dt="2019-03-06T08:41:52.614" v="9729" actId="113"/>
          <ac:spMkLst>
            <pc:docMk/>
            <pc:sldMk cId="466280949" sldId="297"/>
            <ac:spMk id="9" creationId="{4EE7E80C-5E96-4A09-BCD3-C641EF0D95C2}"/>
          </ac:spMkLst>
        </pc:spChg>
        <pc:spChg chg="mod">
          <ac:chgData name="Kajo, Marton (EXT - DE/Munich)" userId="982b2e93-79eb-44ed-9ce3-d024de7c6aae" providerId="ADAL" clId="{08C76566-5622-4E89-8788-CD287FECD6C7}" dt="2019-03-05T10:59:59.751" v="2762" actId="692"/>
          <ac:spMkLst>
            <pc:docMk/>
            <pc:sldMk cId="466280949" sldId="297"/>
            <ac:spMk id="15" creationId="{45EFA7A4-32DC-417B-AF36-603D31714C8B}"/>
          </ac:spMkLst>
        </pc:spChg>
        <pc:spChg chg="mod">
          <ac:chgData name="Kajo, Marton (EXT - DE/Munich)" userId="982b2e93-79eb-44ed-9ce3-d024de7c6aae" providerId="ADAL" clId="{08C76566-5622-4E89-8788-CD287FECD6C7}" dt="2019-03-05T10:59:59.751" v="2762" actId="692"/>
          <ac:spMkLst>
            <pc:docMk/>
            <pc:sldMk cId="466280949" sldId="297"/>
            <ac:spMk id="136" creationId="{6791BD7E-53FC-4B45-81A3-7B05636B184E}"/>
          </ac:spMkLst>
        </pc:spChg>
        <pc:cxnChg chg="mod">
          <ac:chgData name="Kajo, Marton (EXT - DE/Munich)" userId="982b2e93-79eb-44ed-9ce3-d024de7c6aae" providerId="ADAL" clId="{08C76566-5622-4E89-8788-CD287FECD6C7}" dt="2019-03-05T10:59:59.751" v="2762" actId="692"/>
          <ac:cxnSpMkLst>
            <pc:docMk/>
            <pc:sldMk cId="466280949" sldId="297"/>
            <ac:cxnSpMk id="20" creationId="{54DC1FDE-79CF-49D9-A4EE-A8372A254526}"/>
          </ac:cxnSpMkLst>
        </pc:cxnChg>
        <pc:cxnChg chg="mod">
          <ac:chgData name="Kajo, Marton (EXT - DE/Munich)" userId="982b2e93-79eb-44ed-9ce3-d024de7c6aae" providerId="ADAL" clId="{08C76566-5622-4E89-8788-CD287FECD6C7}" dt="2019-03-05T10:59:59.751" v="2762" actId="692"/>
          <ac:cxnSpMkLst>
            <pc:docMk/>
            <pc:sldMk cId="466280949" sldId="297"/>
            <ac:cxnSpMk id="139" creationId="{08482DA4-7668-4825-8035-1CF2C61D89F3}"/>
          </ac:cxnSpMkLst>
        </pc:cxnChg>
      </pc:sldChg>
      <pc:sldChg chg="addSp modSp">
        <pc:chgData name="Kajo, Marton (EXT - DE/Munich)" userId="982b2e93-79eb-44ed-9ce3-d024de7c6aae" providerId="ADAL" clId="{08C76566-5622-4E89-8788-CD287FECD6C7}" dt="2019-03-07T14:22:48.094" v="17509" actId="255"/>
        <pc:sldMkLst>
          <pc:docMk/>
          <pc:sldMk cId="829741814" sldId="301"/>
        </pc:sldMkLst>
        <pc:spChg chg="mod">
          <ac:chgData name="Kajo, Marton (EXT - DE/Munich)" userId="982b2e93-79eb-44ed-9ce3-d024de7c6aae" providerId="ADAL" clId="{08C76566-5622-4E89-8788-CD287FECD6C7}" dt="2019-03-04T16:08:19.906" v="2421" actId="207"/>
          <ac:spMkLst>
            <pc:docMk/>
            <pc:sldMk cId="829741814" sldId="301"/>
            <ac:spMk id="4" creationId="{319B6175-33FB-48CF-B5B2-E91B806BDCDE}"/>
          </ac:spMkLst>
        </pc:spChg>
        <pc:spChg chg="mod">
          <ac:chgData name="Kajo, Marton (EXT - DE/Munich)" userId="982b2e93-79eb-44ed-9ce3-d024de7c6aae" providerId="ADAL" clId="{08C76566-5622-4E89-8788-CD287FECD6C7}" dt="2019-03-04T15:41:08.795" v="2017" actId="20577"/>
          <ac:spMkLst>
            <pc:docMk/>
            <pc:sldMk cId="829741814" sldId="301"/>
            <ac:spMk id="5" creationId="{19C2794D-7A2C-4C3B-92BA-311B07B515ED}"/>
          </ac:spMkLst>
        </pc:spChg>
        <pc:spChg chg="mod">
          <ac:chgData name="Kajo, Marton (EXT - DE/Munich)" userId="982b2e93-79eb-44ed-9ce3-d024de7c6aae" providerId="ADAL" clId="{08C76566-5622-4E89-8788-CD287FECD6C7}" dt="2019-03-04T16:08:19.906" v="2421" actId="207"/>
          <ac:spMkLst>
            <pc:docMk/>
            <pc:sldMk cId="829741814" sldId="301"/>
            <ac:spMk id="6" creationId="{7F9FFE9E-C5E9-44EA-888E-3E13FBF3DD9E}"/>
          </ac:spMkLst>
        </pc:spChg>
        <pc:spChg chg="mod">
          <ac:chgData name="Kajo, Marton (EXT - DE/Munich)" userId="982b2e93-79eb-44ed-9ce3-d024de7c6aae" providerId="ADAL" clId="{08C76566-5622-4E89-8788-CD287FECD6C7}" dt="2019-03-04T16:08:19.906" v="2421" actId="207"/>
          <ac:spMkLst>
            <pc:docMk/>
            <pc:sldMk cId="829741814" sldId="301"/>
            <ac:spMk id="7" creationId="{22795B68-3299-48CE-BFC8-1CA6F92BDD27}"/>
          </ac:spMkLst>
        </pc:spChg>
        <pc:spChg chg="mod">
          <ac:chgData name="Kajo, Marton (EXT - DE/Munich)" userId="982b2e93-79eb-44ed-9ce3-d024de7c6aae" providerId="ADAL" clId="{08C76566-5622-4E89-8788-CD287FECD6C7}" dt="2019-03-04T16:08:19.906" v="2421" actId="207"/>
          <ac:spMkLst>
            <pc:docMk/>
            <pc:sldMk cId="829741814" sldId="301"/>
            <ac:spMk id="8" creationId="{C815CEEC-94E4-4464-9768-12F5939D3322}"/>
          </ac:spMkLst>
        </pc:spChg>
        <pc:spChg chg="add mod">
          <ac:chgData name="Kajo, Marton (EXT - DE/Munich)" userId="982b2e93-79eb-44ed-9ce3-d024de7c6aae" providerId="ADAL" clId="{08C76566-5622-4E89-8788-CD287FECD6C7}" dt="2019-03-07T14:22:48.094" v="17509" actId="255"/>
          <ac:spMkLst>
            <pc:docMk/>
            <pc:sldMk cId="829741814" sldId="301"/>
            <ac:spMk id="13" creationId="{622B2BAD-0B59-4A82-8FB6-79E6D2B863E0}"/>
          </ac:spMkLst>
        </pc:spChg>
      </pc:sldChg>
      <pc:sldChg chg="addSp modSp">
        <pc:chgData name="Kajo, Marton (EXT - DE/Munich)" userId="982b2e93-79eb-44ed-9ce3-d024de7c6aae" providerId="ADAL" clId="{08C76566-5622-4E89-8788-CD287FECD6C7}" dt="2019-03-07T14:23:02.999" v="17510"/>
        <pc:sldMkLst>
          <pc:docMk/>
          <pc:sldMk cId="1390779309" sldId="310"/>
        </pc:sldMkLst>
        <pc:spChg chg="mod">
          <ac:chgData name="Kajo, Marton (EXT - DE/Munich)" userId="982b2e93-79eb-44ed-9ce3-d024de7c6aae" providerId="ADAL" clId="{08C76566-5622-4E89-8788-CD287FECD6C7}" dt="2019-03-04T15:41:26.384" v="2023" actId="20577"/>
          <ac:spMkLst>
            <pc:docMk/>
            <pc:sldMk cId="1390779309" sldId="310"/>
            <ac:spMk id="5" creationId="{19C2794D-7A2C-4C3B-92BA-311B07B515ED}"/>
          </ac:spMkLst>
        </pc:spChg>
        <pc:spChg chg="mod">
          <ac:chgData name="Kajo, Marton (EXT - DE/Munich)" userId="982b2e93-79eb-44ed-9ce3-d024de7c6aae" providerId="ADAL" clId="{08C76566-5622-4E89-8788-CD287FECD6C7}" dt="2019-03-06T08:58:16.684" v="9892" actId="207"/>
          <ac:spMkLst>
            <pc:docMk/>
            <pc:sldMk cId="1390779309" sldId="310"/>
            <ac:spMk id="13" creationId="{2C09FA40-733D-4869-A5D6-D97F0B6EF17C}"/>
          </ac:spMkLst>
        </pc:spChg>
        <pc:spChg chg="mod">
          <ac:chgData name="Kajo, Marton (EXT - DE/Munich)" userId="982b2e93-79eb-44ed-9ce3-d024de7c6aae" providerId="ADAL" clId="{08C76566-5622-4E89-8788-CD287FECD6C7}" dt="2019-03-04T16:08:31.395" v="2422" actId="207"/>
          <ac:spMkLst>
            <pc:docMk/>
            <pc:sldMk cId="1390779309" sldId="310"/>
            <ac:spMk id="19" creationId="{BE744347-6161-4B41-A990-858C56FDF950}"/>
          </ac:spMkLst>
        </pc:spChg>
        <pc:spChg chg="mod">
          <ac:chgData name="Kajo, Marton (EXT - DE/Munich)" userId="982b2e93-79eb-44ed-9ce3-d024de7c6aae" providerId="ADAL" clId="{08C76566-5622-4E89-8788-CD287FECD6C7}" dt="2019-03-04T16:08:31.395" v="2422" actId="207"/>
          <ac:spMkLst>
            <pc:docMk/>
            <pc:sldMk cId="1390779309" sldId="310"/>
            <ac:spMk id="20" creationId="{99019C51-E117-4F1A-B19D-67B28B65144C}"/>
          </ac:spMkLst>
        </pc:spChg>
        <pc:spChg chg="mod">
          <ac:chgData name="Kajo, Marton (EXT - DE/Munich)" userId="982b2e93-79eb-44ed-9ce3-d024de7c6aae" providerId="ADAL" clId="{08C76566-5622-4E89-8788-CD287FECD6C7}" dt="2019-03-04T16:08:31.395" v="2422" actId="207"/>
          <ac:spMkLst>
            <pc:docMk/>
            <pc:sldMk cId="1390779309" sldId="310"/>
            <ac:spMk id="21" creationId="{E7FA6BA8-2166-44AD-ADB2-ADEEAE4E927E}"/>
          </ac:spMkLst>
        </pc:spChg>
        <pc:spChg chg="mod">
          <ac:chgData name="Kajo, Marton (EXT - DE/Munich)" userId="982b2e93-79eb-44ed-9ce3-d024de7c6aae" providerId="ADAL" clId="{08C76566-5622-4E89-8788-CD287FECD6C7}" dt="2019-03-04T16:08:31.395" v="2422" actId="207"/>
          <ac:spMkLst>
            <pc:docMk/>
            <pc:sldMk cId="1390779309" sldId="310"/>
            <ac:spMk id="22" creationId="{0E6D3BE3-407D-46EC-82A2-CBEB35CEA4FB}"/>
          </ac:spMkLst>
        </pc:spChg>
        <pc:spChg chg="add">
          <ac:chgData name="Kajo, Marton (EXT - DE/Munich)" userId="982b2e93-79eb-44ed-9ce3-d024de7c6aae" providerId="ADAL" clId="{08C76566-5622-4E89-8788-CD287FECD6C7}" dt="2019-03-07T14:23:02.999" v="17510"/>
          <ac:spMkLst>
            <pc:docMk/>
            <pc:sldMk cId="1390779309" sldId="310"/>
            <ac:spMk id="26" creationId="{B3703613-56A4-4566-B67B-93FEAEC805CF}"/>
          </ac:spMkLst>
        </pc:spChg>
      </pc:sldChg>
      <pc:sldChg chg="addSp delSp modSp">
        <pc:chgData name="Kajo, Marton (EXT - DE/Munich)" userId="982b2e93-79eb-44ed-9ce3-d024de7c6aae" providerId="ADAL" clId="{08C76566-5622-4E89-8788-CD287FECD6C7}" dt="2019-03-08T16:56:32.912" v="25086"/>
        <pc:sldMkLst>
          <pc:docMk/>
          <pc:sldMk cId="3972130684" sldId="311"/>
        </pc:sldMkLst>
        <pc:spChg chg="mod">
          <ac:chgData name="Kajo, Marton (EXT - DE/Munich)" userId="982b2e93-79eb-44ed-9ce3-d024de7c6aae" providerId="ADAL" clId="{08C76566-5622-4E89-8788-CD287FECD6C7}" dt="2019-03-08T10:12:42.639" v="21900"/>
          <ac:spMkLst>
            <pc:docMk/>
            <pc:sldMk cId="3972130684" sldId="311"/>
            <ac:spMk id="3" creationId="{201DE4D2-1F1D-41E8-8FF1-FF68DB8D658F}"/>
          </ac:spMkLst>
        </pc:spChg>
        <pc:spChg chg="mod">
          <ac:chgData name="Kajo, Marton (EXT - DE/Munich)" userId="982b2e93-79eb-44ed-9ce3-d024de7c6aae" providerId="ADAL" clId="{08C76566-5622-4E89-8788-CD287FECD6C7}" dt="2019-03-08T10:21:54.323" v="22002" actId="20577"/>
          <ac:spMkLst>
            <pc:docMk/>
            <pc:sldMk cId="3972130684" sldId="311"/>
            <ac:spMk id="5" creationId="{D22DEA91-EC19-4515-A63A-AF190DB51F1A}"/>
          </ac:spMkLst>
        </pc:spChg>
        <pc:spChg chg="mod">
          <ac:chgData name="Kajo, Marton (EXT - DE/Munich)" userId="982b2e93-79eb-44ed-9ce3-d024de7c6aae" providerId="ADAL" clId="{08C76566-5622-4E89-8788-CD287FECD6C7}" dt="2019-03-08T16:56:29.612" v="25085" actId="554"/>
          <ac:spMkLst>
            <pc:docMk/>
            <pc:sldMk cId="3972130684" sldId="311"/>
            <ac:spMk id="23" creationId="{67F425FE-F38F-4721-81B2-17A571DB9B20}"/>
          </ac:spMkLst>
        </pc:spChg>
        <pc:spChg chg="mod ord topLvl">
          <ac:chgData name="Kajo, Marton (EXT - DE/Munich)" userId="982b2e93-79eb-44ed-9ce3-d024de7c6aae" providerId="ADAL" clId="{08C76566-5622-4E89-8788-CD287FECD6C7}" dt="2019-03-08T12:10:32.124" v="22510" actId="164"/>
          <ac:spMkLst>
            <pc:docMk/>
            <pc:sldMk cId="3972130684" sldId="311"/>
            <ac:spMk id="35" creationId="{F4BD21BB-9E71-45DD-819A-74282D8D2267}"/>
          </ac:spMkLst>
        </pc:spChg>
        <pc:spChg chg="add mod">
          <ac:chgData name="Kajo, Marton (EXT - DE/Munich)" userId="982b2e93-79eb-44ed-9ce3-d024de7c6aae" providerId="ADAL" clId="{08C76566-5622-4E89-8788-CD287FECD6C7}" dt="2019-03-08T10:24:11.875" v="22134" actId="20577"/>
          <ac:spMkLst>
            <pc:docMk/>
            <pc:sldMk cId="3972130684" sldId="311"/>
            <ac:spMk id="51" creationId="{B892A5F8-F3B1-492A-8442-2C9C34FF282C}"/>
          </ac:spMkLst>
        </pc:spChg>
        <pc:spChg chg="add mod">
          <ac:chgData name="Kajo, Marton (EXT - DE/Munich)" userId="982b2e93-79eb-44ed-9ce3-d024de7c6aae" providerId="ADAL" clId="{08C76566-5622-4E89-8788-CD287FECD6C7}" dt="2019-03-08T10:24:14.084" v="22135" actId="20577"/>
          <ac:spMkLst>
            <pc:docMk/>
            <pc:sldMk cId="3972130684" sldId="311"/>
            <ac:spMk id="53" creationId="{E86BF081-0D68-4CE9-9B99-2417CC34444D}"/>
          </ac:spMkLst>
        </pc:spChg>
        <pc:spChg chg="add del">
          <ac:chgData name="Kajo, Marton (EXT - DE/Munich)" userId="982b2e93-79eb-44ed-9ce3-d024de7c6aae" providerId="ADAL" clId="{08C76566-5622-4E89-8788-CD287FECD6C7}" dt="2019-03-08T16:53:02.437" v="24897" actId="478"/>
          <ac:spMkLst>
            <pc:docMk/>
            <pc:sldMk cId="3972130684" sldId="311"/>
            <ac:spMk id="63" creationId="{D8CC1DB8-0508-47F8-9786-D6C7A2012AA3}"/>
          </ac:spMkLst>
        </pc:spChg>
        <pc:spChg chg="add del mod">
          <ac:chgData name="Kajo, Marton (EXT - DE/Munich)" userId="982b2e93-79eb-44ed-9ce3-d024de7c6aae" providerId="ADAL" clId="{08C76566-5622-4E89-8788-CD287FECD6C7}" dt="2019-03-08T16:56:32.912" v="25086"/>
          <ac:spMkLst>
            <pc:docMk/>
            <pc:sldMk cId="3972130684" sldId="311"/>
            <ac:spMk id="64" creationId="{4F27EE6A-5945-49DC-845E-A7A9B89A7624}"/>
          </ac:spMkLst>
        </pc:spChg>
        <pc:spChg chg="mod">
          <ac:chgData name="Kajo, Marton (EXT - DE/Munich)" userId="982b2e93-79eb-44ed-9ce3-d024de7c6aae" providerId="ADAL" clId="{08C76566-5622-4E89-8788-CD287FECD6C7}" dt="2019-03-08T10:22:11.051" v="22005" actId="20577"/>
          <ac:spMkLst>
            <pc:docMk/>
            <pc:sldMk cId="3972130684" sldId="311"/>
            <ac:spMk id="88" creationId="{649A0AE0-994A-43B4-B1C1-036D11210D93}"/>
          </ac:spMkLst>
        </pc:spChg>
        <pc:grpChg chg="add mod">
          <ac:chgData name="Kajo, Marton (EXT - DE/Munich)" userId="982b2e93-79eb-44ed-9ce3-d024de7c6aae" providerId="ADAL" clId="{08C76566-5622-4E89-8788-CD287FECD6C7}" dt="2019-03-08T12:10:32.124" v="22510" actId="164"/>
          <ac:grpSpMkLst>
            <pc:docMk/>
            <pc:sldMk cId="3972130684" sldId="311"/>
            <ac:grpSpMk id="2" creationId="{967993C6-E3A7-4C4E-8456-651238A64436}"/>
          </ac:grpSpMkLst>
        </pc:grpChg>
        <pc:grpChg chg="add mod">
          <ac:chgData name="Kajo, Marton (EXT - DE/Munich)" userId="982b2e93-79eb-44ed-9ce3-d024de7c6aae" providerId="ADAL" clId="{08C76566-5622-4E89-8788-CD287FECD6C7}" dt="2019-03-08T12:10:38.608" v="22512" actId="1076"/>
          <ac:grpSpMkLst>
            <pc:docMk/>
            <pc:sldMk cId="3972130684" sldId="311"/>
            <ac:grpSpMk id="57" creationId="{11A56830-3427-42B9-941E-B739A5B91065}"/>
          </ac:grpSpMkLst>
        </pc:grpChg>
        <pc:grpChg chg="del">
          <ac:chgData name="Kajo, Marton (EXT - DE/Munich)" userId="982b2e93-79eb-44ed-9ce3-d024de7c6aae" providerId="ADAL" clId="{08C76566-5622-4E89-8788-CD287FECD6C7}" dt="2019-03-08T12:10:19.108" v="22508" actId="165"/>
          <ac:grpSpMkLst>
            <pc:docMk/>
            <pc:sldMk cId="3972130684" sldId="311"/>
            <ac:grpSpMk id="68" creationId="{4957676A-6160-4962-A8EA-5E03EB19F917}"/>
          </ac:grpSpMkLst>
        </pc:grpChg>
        <pc:grpChg chg="del">
          <ac:chgData name="Kajo, Marton (EXT - DE/Munich)" userId="982b2e93-79eb-44ed-9ce3-d024de7c6aae" providerId="ADAL" clId="{08C76566-5622-4E89-8788-CD287FECD6C7}" dt="2019-03-08T12:10:00.714" v="22504" actId="478"/>
          <ac:grpSpMkLst>
            <pc:docMk/>
            <pc:sldMk cId="3972130684" sldId="311"/>
            <ac:grpSpMk id="99" creationId="{57BACE6A-4306-446E-AF6B-9B6127AB0F86}"/>
          </ac:grpSpMkLst>
        </pc:grpChg>
        <pc:cxnChg chg="mod topLvl">
          <ac:chgData name="Kajo, Marton (EXT - DE/Munich)" userId="982b2e93-79eb-44ed-9ce3-d024de7c6aae" providerId="ADAL" clId="{08C76566-5622-4E89-8788-CD287FECD6C7}" dt="2019-03-08T12:10:32.124" v="22510" actId="164"/>
          <ac:cxnSpMkLst>
            <pc:docMk/>
            <pc:sldMk cId="3972130684" sldId="311"/>
            <ac:cxnSpMk id="32" creationId="{41B8D410-D1D8-455C-BC73-4CB6D4345A33}"/>
          </ac:cxnSpMkLst>
        </pc:cxnChg>
        <pc:cxnChg chg="mod topLvl">
          <ac:chgData name="Kajo, Marton (EXT - DE/Munich)" userId="982b2e93-79eb-44ed-9ce3-d024de7c6aae" providerId="ADAL" clId="{08C76566-5622-4E89-8788-CD287FECD6C7}" dt="2019-03-08T12:10:32.124" v="22510" actId="164"/>
          <ac:cxnSpMkLst>
            <pc:docMk/>
            <pc:sldMk cId="3972130684" sldId="311"/>
            <ac:cxnSpMk id="34" creationId="{9BAEB20C-9F1C-4166-876A-49D2A8715F03}"/>
          </ac:cxnSpMkLst>
        </pc:cxnChg>
        <pc:cxnChg chg="add mod">
          <ac:chgData name="Kajo, Marton (EXT - DE/Munich)" userId="982b2e93-79eb-44ed-9ce3-d024de7c6aae" providerId="ADAL" clId="{08C76566-5622-4E89-8788-CD287FECD6C7}" dt="2019-03-08T10:23:54.581" v="22131" actId="1076"/>
          <ac:cxnSpMkLst>
            <pc:docMk/>
            <pc:sldMk cId="3972130684" sldId="311"/>
            <ac:cxnSpMk id="50" creationId="{E07022B3-4C72-4414-A275-A3C61941F5EC}"/>
          </ac:cxnSpMkLst>
        </pc:cxnChg>
        <pc:cxnChg chg="add mod">
          <ac:chgData name="Kajo, Marton (EXT - DE/Munich)" userId="982b2e93-79eb-44ed-9ce3-d024de7c6aae" providerId="ADAL" clId="{08C76566-5622-4E89-8788-CD287FECD6C7}" dt="2019-03-08T10:24:03.973" v="22133" actId="1076"/>
          <ac:cxnSpMkLst>
            <pc:docMk/>
            <pc:sldMk cId="3972130684" sldId="311"/>
            <ac:cxnSpMk id="52" creationId="{108FBB66-7424-4D5E-A745-8D2F8F338293}"/>
          </ac:cxnSpMkLst>
        </pc:cxnChg>
        <pc:cxnChg chg="add mod">
          <ac:chgData name="Kajo, Marton (EXT - DE/Munich)" userId="982b2e93-79eb-44ed-9ce3-d024de7c6aae" providerId="ADAL" clId="{08C76566-5622-4E89-8788-CD287FECD6C7}" dt="2019-03-08T12:10:32.124" v="22510" actId="164"/>
          <ac:cxnSpMkLst>
            <pc:docMk/>
            <pc:sldMk cId="3972130684" sldId="311"/>
            <ac:cxnSpMk id="54" creationId="{DC9F262B-AFD3-4CA2-87D7-486BDE103DB4}"/>
          </ac:cxnSpMkLst>
        </pc:cxnChg>
        <pc:cxnChg chg="mod">
          <ac:chgData name="Kajo, Marton (EXT - DE/Munich)" userId="982b2e93-79eb-44ed-9ce3-d024de7c6aae" providerId="ADAL" clId="{08C76566-5622-4E89-8788-CD287FECD6C7}" dt="2019-03-08T10:22:25.464" v="22008" actId="692"/>
          <ac:cxnSpMkLst>
            <pc:docMk/>
            <pc:sldMk cId="3972130684" sldId="311"/>
            <ac:cxnSpMk id="86" creationId="{26BB938D-5FD9-4972-963F-AA286C519486}"/>
          </ac:cxnSpMkLst>
        </pc:cxnChg>
      </pc:sldChg>
      <pc:sldChg chg="addSp delSp modSp ord">
        <pc:chgData name="Kajo, Marton (EXT - DE/Munich)" userId="982b2e93-79eb-44ed-9ce3-d024de7c6aae" providerId="ADAL" clId="{08C76566-5622-4E89-8788-CD287FECD6C7}" dt="2019-03-13T11:04:53.402" v="27364" actId="692"/>
        <pc:sldMkLst>
          <pc:docMk/>
          <pc:sldMk cId="3958123640" sldId="504"/>
        </pc:sldMkLst>
        <pc:spChg chg="mod">
          <ac:chgData name="Kajo, Marton (EXT - DE/Munich)" userId="982b2e93-79eb-44ed-9ce3-d024de7c6aae" providerId="ADAL" clId="{08C76566-5622-4E89-8788-CD287FECD6C7}" dt="2019-03-04T15:22:20.342" v="1480" actId="20577"/>
          <ac:spMkLst>
            <pc:docMk/>
            <pc:sldMk cId="3958123640" sldId="504"/>
            <ac:spMk id="2" creationId="{499BA38E-88BA-40A5-9989-651229A1E2B7}"/>
          </ac:spMkLst>
        </pc:spChg>
        <pc:spChg chg="mod">
          <ac:chgData name="Kajo, Marton (EXT - DE/Munich)" userId="982b2e93-79eb-44ed-9ce3-d024de7c6aae" providerId="ADAL" clId="{08C76566-5622-4E89-8788-CD287FECD6C7}" dt="2019-03-06T09:32:18.682" v="10397"/>
          <ac:spMkLst>
            <pc:docMk/>
            <pc:sldMk cId="3958123640" sldId="504"/>
            <ac:spMk id="3" creationId="{BC1759D3-8C22-4A4E-B947-C85F29BCEBBC}"/>
          </ac:spMkLst>
        </pc:spChg>
        <pc:spChg chg="add mod">
          <ac:chgData name="Kajo, Marton (EXT - DE/Munich)" userId="982b2e93-79eb-44ed-9ce3-d024de7c6aae" providerId="ADAL" clId="{08C76566-5622-4E89-8788-CD287FECD6C7}" dt="2019-03-05T11:03:31.276" v="2832" actId="6549"/>
          <ac:spMkLst>
            <pc:docMk/>
            <pc:sldMk cId="3958123640" sldId="504"/>
            <ac:spMk id="4" creationId="{24E3913B-01F9-4ED9-B74A-82197BD3677B}"/>
          </ac:spMkLst>
        </pc:spChg>
        <pc:spChg chg="add del mod">
          <ac:chgData name="Kajo, Marton (EXT - DE/Munich)" userId="982b2e93-79eb-44ed-9ce3-d024de7c6aae" providerId="ADAL" clId="{08C76566-5622-4E89-8788-CD287FECD6C7}" dt="2019-03-12T13:48:24.242" v="27001" actId="478"/>
          <ac:spMkLst>
            <pc:docMk/>
            <pc:sldMk cId="3958123640" sldId="504"/>
            <ac:spMk id="5" creationId="{5339BE93-FDDB-4F13-85F2-71ABE596C3CA}"/>
          </ac:spMkLst>
        </pc:spChg>
        <pc:spChg chg="add del mod">
          <ac:chgData name="Kajo, Marton (EXT - DE/Munich)" userId="982b2e93-79eb-44ed-9ce3-d024de7c6aae" providerId="ADAL" clId="{08C76566-5622-4E89-8788-CD287FECD6C7}" dt="2019-03-12T13:46:52.950" v="26979" actId="478"/>
          <ac:spMkLst>
            <pc:docMk/>
            <pc:sldMk cId="3958123640" sldId="504"/>
            <ac:spMk id="6" creationId="{8A6413B1-8CF7-47D6-A679-A4121AA00766}"/>
          </ac:spMkLst>
        </pc:spChg>
        <pc:spChg chg="add">
          <ac:chgData name="Kajo, Marton (EXT - DE/Munich)" userId="982b2e93-79eb-44ed-9ce3-d024de7c6aae" providerId="ADAL" clId="{08C76566-5622-4E89-8788-CD287FECD6C7}" dt="2019-03-07T14:21:46.926" v="17498"/>
          <ac:spMkLst>
            <pc:docMk/>
            <pc:sldMk cId="3958123640" sldId="504"/>
            <ac:spMk id="7" creationId="{4881A200-B01E-46FF-B1E4-E207120952C8}"/>
          </ac:spMkLst>
        </pc:spChg>
        <pc:spChg chg="mod topLvl">
          <ac:chgData name="Kajo, Marton (EXT - DE/Munich)" userId="982b2e93-79eb-44ed-9ce3-d024de7c6aae" providerId="ADAL" clId="{08C76566-5622-4E89-8788-CD287FECD6C7}" dt="2019-03-13T11:04:53.402" v="27364" actId="692"/>
          <ac:spMkLst>
            <pc:docMk/>
            <pc:sldMk cId="3958123640" sldId="504"/>
            <ac:spMk id="15" creationId="{B78FAFFB-FE03-4FC7-999D-8B64AC22C7BD}"/>
          </ac:spMkLst>
        </pc:spChg>
        <pc:spChg chg="mod topLvl">
          <ac:chgData name="Kajo, Marton (EXT - DE/Munich)" userId="982b2e93-79eb-44ed-9ce3-d024de7c6aae" providerId="ADAL" clId="{08C76566-5622-4E89-8788-CD287FECD6C7}" dt="2019-03-13T10:59:02.877" v="27220" actId="207"/>
          <ac:spMkLst>
            <pc:docMk/>
            <pc:sldMk cId="3958123640" sldId="504"/>
            <ac:spMk id="16" creationId="{FCC4CA7E-1561-48A0-B860-E9B0349121AC}"/>
          </ac:spMkLst>
        </pc:spChg>
        <pc:spChg chg="mod topLvl">
          <ac:chgData name="Kajo, Marton (EXT - DE/Munich)" userId="982b2e93-79eb-44ed-9ce3-d024de7c6aae" providerId="ADAL" clId="{08C76566-5622-4E89-8788-CD287FECD6C7}" dt="2019-03-13T10:58:35.444" v="27201" actId="164"/>
          <ac:spMkLst>
            <pc:docMk/>
            <pc:sldMk cId="3958123640" sldId="504"/>
            <ac:spMk id="17" creationId="{0931E74C-624E-4978-8507-13683E84FB3D}"/>
          </ac:spMkLst>
        </pc:spChg>
        <pc:spChg chg="mod topLvl">
          <ac:chgData name="Kajo, Marton (EXT - DE/Munich)" userId="982b2e93-79eb-44ed-9ce3-d024de7c6aae" providerId="ADAL" clId="{08C76566-5622-4E89-8788-CD287FECD6C7}" dt="2019-03-13T10:58:35.444" v="27201" actId="164"/>
          <ac:spMkLst>
            <pc:docMk/>
            <pc:sldMk cId="3958123640" sldId="504"/>
            <ac:spMk id="18" creationId="{0AF5186B-8003-4D4B-AAFF-02688074B147}"/>
          </ac:spMkLst>
        </pc:spChg>
        <pc:spChg chg="mod topLvl">
          <ac:chgData name="Kajo, Marton (EXT - DE/Munich)" userId="982b2e93-79eb-44ed-9ce3-d024de7c6aae" providerId="ADAL" clId="{08C76566-5622-4E89-8788-CD287FECD6C7}" dt="2019-03-13T10:59:36.042" v="27243" actId="207"/>
          <ac:spMkLst>
            <pc:docMk/>
            <pc:sldMk cId="3958123640" sldId="504"/>
            <ac:spMk id="19" creationId="{1F916FB7-BEFD-4CEB-9C42-DB64372CEB29}"/>
          </ac:spMkLst>
        </pc:spChg>
        <pc:spChg chg="mod topLvl">
          <ac:chgData name="Kajo, Marton (EXT - DE/Munich)" userId="982b2e93-79eb-44ed-9ce3-d024de7c6aae" providerId="ADAL" clId="{08C76566-5622-4E89-8788-CD287FECD6C7}" dt="2019-03-13T10:58:35.444" v="27201" actId="164"/>
          <ac:spMkLst>
            <pc:docMk/>
            <pc:sldMk cId="3958123640" sldId="504"/>
            <ac:spMk id="27" creationId="{347F8B65-C0E0-4D48-8E15-49D3752E6135}"/>
          </ac:spMkLst>
        </pc:spChg>
        <pc:spChg chg="mod topLvl">
          <ac:chgData name="Kajo, Marton (EXT - DE/Munich)" userId="982b2e93-79eb-44ed-9ce3-d024de7c6aae" providerId="ADAL" clId="{08C76566-5622-4E89-8788-CD287FECD6C7}" dt="2019-03-13T10:58:35.444" v="27201" actId="164"/>
          <ac:spMkLst>
            <pc:docMk/>
            <pc:sldMk cId="3958123640" sldId="504"/>
            <ac:spMk id="28" creationId="{82619072-0E23-45CF-8A48-F2C77D8F7B69}"/>
          </ac:spMkLst>
        </pc:spChg>
        <pc:spChg chg="mod topLvl">
          <ac:chgData name="Kajo, Marton (EXT - DE/Munich)" userId="982b2e93-79eb-44ed-9ce3-d024de7c6aae" providerId="ADAL" clId="{08C76566-5622-4E89-8788-CD287FECD6C7}" dt="2019-03-13T10:58:35.444" v="27201" actId="164"/>
          <ac:spMkLst>
            <pc:docMk/>
            <pc:sldMk cId="3958123640" sldId="504"/>
            <ac:spMk id="29" creationId="{ABDC2333-5F76-4AAD-99D8-D9EC5F384A7A}"/>
          </ac:spMkLst>
        </pc:spChg>
        <pc:spChg chg="mod topLvl">
          <ac:chgData name="Kajo, Marton (EXT - DE/Munich)" userId="982b2e93-79eb-44ed-9ce3-d024de7c6aae" providerId="ADAL" clId="{08C76566-5622-4E89-8788-CD287FECD6C7}" dt="2019-03-13T10:58:35.444" v="27201" actId="164"/>
          <ac:spMkLst>
            <pc:docMk/>
            <pc:sldMk cId="3958123640" sldId="504"/>
            <ac:spMk id="30" creationId="{FD364B02-CDF9-4ED7-B6A4-71A9A9D6C21F}"/>
          </ac:spMkLst>
        </pc:spChg>
        <pc:spChg chg="mod topLvl">
          <ac:chgData name="Kajo, Marton (EXT - DE/Munich)" userId="982b2e93-79eb-44ed-9ce3-d024de7c6aae" providerId="ADAL" clId="{08C76566-5622-4E89-8788-CD287FECD6C7}" dt="2019-03-13T10:58:35.444" v="27201" actId="164"/>
          <ac:spMkLst>
            <pc:docMk/>
            <pc:sldMk cId="3958123640" sldId="504"/>
            <ac:spMk id="31" creationId="{BD587942-DE66-4439-AECC-EC41B5721FEB}"/>
          </ac:spMkLst>
        </pc:spChg>
        <pc:spChg chg="mod topLvl">
          <ac:chgData name="Kajo, Marton (EXT - DE/Munich)" userId="982b2e93-79eb-44ed-9ce3-d024de7c6aae" providerId="ADAL" clId="{08C76566-5622-4E89-8788-CD287FECD6C7}" dt="2019-03-13T10:58:35.444" v="27201" actId="164"/>
          <ac:spMkLst>
            <pc:docMk/>
            <pc:sldMk cId="3958123640" sldId="504"/>
            <ac:spMk id="32" creationId="{35D04E28-4F31-4B72-8A9C-DCF2524ACA6D}"/>
          </ac:spMkLst>
        </pc:spChg>
        <pc:spChg chg="mod topLvl">
          <ac:chgData name="Kajo, Marton (EXT - DE/Munich)" userId="982b2e93-79eb-44ed-9ce3-d024de7c6aae" providerId="ADAL" clId="{08C76566-5622-4E89-8788-CD287FECD6C7}" dt="2019-03-13T10:58:35.444" v="27201" actId="164"/>
          <ac:spMkLst>
            <pc:docMk/>
            <pc:sldMk cId="3958123640" sldId="504"/>
            <ac:spMk id="33" creationId="{B3078C09-DA24-4CFD-ADED-B223BE630919}"/>
          </ac:spMkLst>
        </pc:spChg>
        <pc:spChg chg="mod topLvl">
          <ac:chgData name="Kajo, Marton (EXT - DE/Munich)" userId="982b2e93-79eb-44ed-9ce3-d024de7c6aae" providerId="ADAL" clId="{08C76566-5622-4E89-8788-CD287FECD6C7}" dt="2019-03-13T10:58:35.444" v="27201" actId="164"/>
          <ac:spMkLst>
            <pc:docMk/>
            <pc:sldMk cId="3958123640" sldId="504"/>
            <ac:spMk id="34" creationId="{3D3927B4-09C8-496A-922C-6A319604A918}"/>
          </ac:spMkLst>
        </pc:spChg>
        <pc:spChg chg="mod topLvl">
          <ac:chgData name="Kajo, Marton (EXT - DE/Munich)" userId="982b2e93-79eb-44ed-9ce3-d024de7c6aae" providerId="ADAL" clId="{08C76566-5622-4E89-8788-CD287FECD6C7}" dt="2019-03-13T10:58:35.444" v="27201" actId="164"/>
          <ac:spMkLst>
            <pc:docMk/>
            <pc:sldMk cId="3958123640" sldId="504"/>
            <ac:spMk id="35" creationId="{3D6C3B24-86B5-46D0-8793-AAE7BE7B6802}"/>
          </ac:spMkLst>
        </pc:spChg>
        <pc:spChg chg="mod topLvl">
          <ac:chgData name="Kajo, Marton (EXT - DE/Munich)" userId="982b2e93-79eb-44ed-9ce3-d024de7c6aae" providerId="ADAL" clId="{08C76566-5622-4E89-8788-CD287FECD6C7}" dt="2019-03-13T10:58:35.444" v="27201" actId="164"/>
          <ac:spMkLst>
            <pc:docMk/>
            <pc:sldMk cId="3958123640" sldId="504"/>
            <ac:spMk id="36" creationId="{1F2209F4-6F99-424C-8F49-2053448E7326}"/>
          </ac:spMkLst>
        </pc:spChg>
        <pc:spChg chg="mod topLvl">
          <ac:chgData name="Kajo, Marton (EXT - DE/Munich)" userId="982b2e93-79eb-44ed-9ce3-d024de7c6aae" providerId="ADAL" clId="{08C76566-5622-4E89-8788-CD287FECD6C7}" dt="2019-03-13T10:58:35.444" v="27201" actId="164"/>
          <ac:spMkLst>
            <pc:docMk/>
            <pc:sldMk cId="3958123640" sldId="504"/>
            <ac:spMk id="37" creationId="{76F5EBC4-D2A7-405A-9060-CD6A50E98340}"/>
          </ac:spMkLst>
        </pc:spChg>
        <pc:spChg chg="mod topLvl">
          <ac:chgData name="Kajo, Marton (EXT - DE/Munich)" userId="982b2e93-79eb-44ed-9ce3-d024de7c6aae" providerId="ADAL" clId="{08C76566-5622-4E89-8788-CD287FECD6C7}" dt="2019-03-13T10:58:35.444" v="27201" actId="164"/>
          <ac:spMkLst>
            <pc:docMk/>
            <pc:sldMk cId="3958123640" sldId="504"/>
            <ac:spMk id="38" creationId="{7366434A-EFDD-47C4-B07E-315E6353E609}"/>
          </ac:spMkLst>
        </pc:spChg>
        <pc:spChg chg="mod topLvl">
          <ac:chgData name="Kajo, Marton (EXT - DE/Munich)" userId="982b2e93-79eb-44ed-9ce3-d024de7c6aae" providerId="ADAL" clId="{08C76566-5622-4E89-8788-CD287FECD6C7}" dt="2019-03-13T10:58:35.444" v="27201" actId="164"/>
          <ac:spMkLst>
            <pc:docMk/>
            <pc:sldMk cId="3958123640" sldId="504"/>
            <ac:spMk id="39" creationId="{78195E61-9177-499C-A2AC-F3249C41E85F}"/>
          </ac:spMkLst>
        </pc:spChg>
        <pc:spChg chg="mod topLvl">
          <ac:chgData name="Kajo, Marton (EXT - DE/Munich)" userId="982b2e93-79eb-44ed-9ce3-d024de7c6aae" providerId="ADAL" clId="{08C76566-5622-4E89-8788-CD287FECD6C7}" dt="2019-03-13T10:58:35.444" v="27201" actId="164"/>
          <ac:spMkLst>
            <pc:docMk/>
            <pc:sldMk cId="3958123640" sldId="504"/>
            <ac:spMk id="40" creationId="{4C7E67CA-1AA3-4121-9B66-1B5A71827E97}"/>
          </ac:spMkLst>
        </pc:spChg>
        <pc:spChg chg="mod topLvl">
          <ac:chgData name="Kajo, Marton (EXT - DE/Munich)" userId="982b2e93-79eb-44ed-9ce3-d024de7c6aae" providerId="ADAL" clId="{08C76566-5622-4E89-8788-CD287FECD6C7}" dt="2019-03-13T11:04:04.256" v="27335" actId="2085"/>
          <ac:spMkLst>
            <pc:docMk/>
            <pc:sldMk cId="3958123640" sldId="504"/>
            <ac:spMk id="57" creationId="{BF84A1CD-CFD9-4A64-875F-CC07013238C4}"/>
          </ac:spMkLst>
        </pc:spChg>
        <pc:spChg chg="mod">
          <ac:chgData name="Kajo, Marton (EXT - DE/Munich)" userId="982b2e93-79eb-44ed-9ce3-d024de7c6aae" providerId="ADAL" clId="{08C76566-5622-4E89-8788-CD287FECD6C7}" dt="2019-03-13T11:04:07.896" v="27336" actId="2085"/>
          <ac:spMkLst>
            <pc:docMk/>
            <pc:sldMk cId="3958123640" sldId="504"/>
            <ac:spMk id="59" creationId="{2B0578B6-0BE4-4EF3-9F25-3CC73EDD92FE}"/>
          </ac:spMkLst>
        </pc:spChg>
        <pc:spChg chg="mod">
          <ac:chgData name="Kajo, Marton (EXT - DE/Munich)" userId="982b2e93-79eb-44ed-9ce3-d024de7c6aae" providerId="ADAL" clId="{08C76566-5622-4E89-8788-CD287FECD6C7}" dt="2019-03-13T11:04:07.896" v="27336" actId="2085"/>
          <ac:spMkLst>
            <pc:docMk/>
            <pc:sldMk cId="3958123640" sldId="504"/>
            <ac:spMk id="60" creationId="{77FD9351-4830-4551-BA32-ABB64D0F8DB8}"/>
          </ac:spMkLst>
        </pc:spChg>
        <pc:spChg chg="mod">
          <ac:chgData name="Kajo, Marton (EXT - DE/Munich)" userId="982b2e93-79eb-44ed-9ce3-d024de7c6aae" providerId="ADAL" clId="{08C76566-5622-4E89-8788-CD287FECD6C7}" dt="2019-03-13T11:04:07.896" v="27336" actId="2085"/>
          <ac:spMkLst>
            <pc:docMk/>
            <pc:sldMk cId="3958123640" sldId="504"/>
            <ac:spMk id="61" creationId="{3E22E024-F45C-43E5-B832-09897AD62D46}"/>
          </ac:spMkLst>
        </pc:spChg>
        <pc:spChg chg="mod">
          <ac:chgData name="Kajo, Marton (EXT - DE/Munich)" userId="982b2e93-79eb-44ed-9ce3-d024de7c6aae" providerId="ADAL" clId="{08C76566-5622-4E89-8788-CD287FECD6C7}" dt="2019-03-13T11:04:07.896" v="27336" actId="2085"/>
          <ac:spMkLst>
            <pc:docMk/>
            <pc:sldMk cId="3958123640" sldId="504"/>
            <ac:spMk id="62" creationId="{C02A93ED-F59B-4C68-B35F-EA4271992939}"/>
          </ac:spMkLst>
        </pc:spChg>
        <pc:spChg chg="mod">
          <ac:chgData name="Kajo, Marton (EXT - DE/Munich)" userId="982b2e93-79eb-44ed-9ce3-d024de7c6aae" providerId="ADAL" clId="{08C76566-5622-4E89-8788-CD287FECD6C7}" dt="2019-03-13T11:04:07.896" v="27336" actId="2085"/>
          <ac:spMkLst>
            <pc:docMk/>
            <pc:sldMk cId="3958123640" sldId="504"/>
            <ac:spMk id="63" creationId="{7EEA6B10-54B3-4C20-875F-3E73AC177A14}"/>
          </ac:spMkLst>
        </pc:spChg>
        <pc:spChg chg="mod">
          <ac:chgData name="Kajo, Marton (EXT - DE/Munich)" userId="982b2e93-79eb-44ed-9ce3-d024de7c6aae" providerId="ADAL" clId="{08C76566-5622-4E89-8788-CD287FECD6C7}" dt="2019-03-13T11:04:07.896" v="27336" actId="2085"/>
          <ac:spMkLst>
            <pc:docMk/>
            <pc:sldMk cId="3958123640" sldId="504"/>
            <ac:spMk id="64" creationId="{1529C1BA-7153-4F2A-9497-52B07EFBAFB6}"/>
          </ac:spMkLst>
        </pc:spChg>
        <pc:spChg chg="mod">
          <ac:chgData name="Kajo, Marton (EXT - DE/Munich)" userId="982b2e93-79eb-44ed-9ce3-d024de7c6aae" providerId="ADAL" clId="{08C76566-5622-4E89-8788-CD287FECD6C7}" dt="2019-03-13T11:04:07.896" v="27336" actId="2085"/>
          <ac:spMkLst>
            <pc:docMk/>
            <pc:sldMk cId="3958123640" sldId="504"/>
            <ac:spMk id="65" creationId="{15487D40-118C-49DC-9164-8268B2D1375B}"/>
          </ac:spMkLst>
        </pc:spChg>
        <pc:spChg chg="mod">
          <ac:chgData name="Kajo, Marton (EXT - DE/Munich)" userId="982b2e93-79eb-44ed-9ce3-d024de7c6aae" providerId="ADAL" clId="{08C76566-5622-4E89-8788-CD287FECD6C7}" dt="2019-03-13T11:04:07.896" v="27336" actId="2085"/>
          <ac:spMkLst>
            <pc:docMk/>
            <pc:sldMk cId="3958123640" sldId="504"/>
            <ac:spMk id="66" creationId="{2200D191-FEA5-46F9-814D-EF6C323470D7}"/>
          </ac:spMkLst>
        </pc:spChg>
        <pc:spChg chg="mod">
          <ac:chgData name="Kajo, Marton (EXT - DE/Munich)" userId="982b2e93-79eb-44ed-9ce3-d024de7c6aae" providerId="ADAL" clId="{08C76566-5622-4E89-8788-CD287FECD6C7}" dt="2019-03-13T11:04:07.896" v="27336" actId="2085"/>
          <ac:spMkLst>
            <pc:docMk/>
            <pc:sldMk cId="3958123640" sldId="504"/>
            <ac:spMk id="67" creationId="{F7DB56D8-6F20-4A36-B53B-6FDC53B83D4A}"/>
          </ac:spMkLst>
        </pc:spChg>
        <pc:spChg chg="mod">
          <ac:chgData name="Kajo, Marton (EXT - DE/Munich)" userId="982b2e93-79eb-44ed-9ce3-d024de7c6aae" providerId="ADAL" clId="{08C76566-5622-4E89-8788-CD287FECD6C7}" dt="2019-03-13T11:04:07.896" v="27336" actId="2085"/>
          <ac:spMkLst>
            <pc:docMk/>
            <pc:sldMk cId="3958123640" sldId="504"/>
            <ac:spMk id="68" creationId="{414A84C0-A44B-499A-A490-62516C5D6BB0}"/>
          </ac:spMkLst>
        </pc:spChg>
        <pc:spChg chg="mod">
          <ac:chgData name="Kajo, Marton (EXT - DE/Munich)" userId="982b2e93-79eb-44ed-9ce3-d024de7c6aae" providerId="ADAL" clId="{08C76566-5622-4E89-8788-CD287FECD6C7}" dt="2019-03-13T11:04:07.896" v="27336" actId="2085"/>
          <ac:spMkLst>
            <pc:docMk/>
            <pc:sldMk cId="3958123640" sldId="504"/>
            <ac:spMk id="69" creationId="{D952BE1B-E908-4D7B-A206-8C41BF890D21}"/>
          </ac:spMkLst>
        </pc:spChg>
        <pc:spChg chg="mod">
          <ac:chgData name="Kajo, Marton (EXT - DE/Munich)" userId="982b2e93-79eb-44ed-9ce3-d024de7c6aae" providerId="ADAL" clId="{08C76566-5622-4E89-8788-CD287FECD6C7}" dt="2019-03-13T11:04:07.896" v="27336" actId="2085"/>
          <ac:spMkLst>
            <pc:docMk/>
            <pc:sldMk cId="3958123640" sldId="504"/>
            <ac:spMk id="70" creationId="{FABA3DE5-054B-4268-88AC-46BE56BF0D24}"/>
          </ac:spMkLst>
        </pc:spChg>
        <pc:spChg chg="mod">
          <ac:chgData name="Kajo, Marton (EXT - DE/Munich)" userId="982b2e93-79eb-44ed-9ce3-d024de7c6aae" providerId="ADAL" clId="{08C76566-5622-4E89-8788-CD287FECD6C7}" dt="2019-03-13T11:03:43.579" v="27317" actId="3064"/>
          <ac:spMkLst>
            <pc:docMk/>
            <pc:sldMk cId="3958123640" sldId="504"/>
            <ac:spMk id="72" creationId="{6EEDCDCD-8798-4881-BD85-17BE16BE4BBE}"/>
          </ac:spMkLst>
        </pc:spChg>
        <pc:spChg chg="mod">
          <ac:chgData name="Kajo, Marton (EXT - DE/Munich)" userId="982b2e93-79eb-44ed-9ce3-d024de7c6aae" providerId="ADAL" clId="{08C76566-5622-4E89-8788-CD287FECD6C7}" dt="2019-03-13T11:03:43.579" v="27317" actId="3064"/>
          <ac:spMkLst>
            <pc:docMk/>
            <pc:sldMk cId="3958123640" sldId="504"/>
            <ac:spMk id="73" creationId="{92E1B324-C15A-437B-A3CA-EE7F48010A63}"/>
          </ac:spMkLst>
        </pc:spChg>
        <pc:spChg chg="mod">
          <ac:chgData name="Kajo, Marton (EXT - DE/Munich)" userId="982b2e93-79eb-44ed-9ce3-d024de7c6aae" providerId="ADAL" clId="{08C76566-5622-4E89-8788-CD287FECD6C7}" dt="2019-03-13T11:03:43.579" v="27317" actId="3064"/>
          <ac:spMkLst>
            <pc:docMk/>
            <pc:sldMk cId="3958123640" sldId="504"/>
            <ac:spMk id="74" creationId="{6E13B3A8-7F94-486A-827F-1207CD00C9B4}"/>
          </ac:spMkLst>
        </pc:spChg>
        <pc:spChg chg="mod">
          <ac:chgData name="Kajo, Marton (EXT - DE/Munich)" userId="982b2e93-79eb-44ed-9ce3-d024de7c6aae" providerId="ADAL" clId="{08C76566-5622-4E89-8788-CD287FECD6C7}" dt="2019-03-13T11:03:43.579" v="27317" actId="3064"/>
          <ac:spMkLst>
            <pc:docMk/>
            <pc:sldMk cId="3958123640" sldId="504"/>
            <ac:spMk id="75" creationId="{A2F59074-E0EF-41DC-99B0-7B6BD9C32278}"/>
          </ac:spMkLst>
        </pc:spChg>
        <pc:spChg chg="mod">
          <ac:chgData name="Kajo, Marton (EXT - DE/Munich)" userId="982b2e93-79eb-44ed-9ce3-d024de7c6aae" providerId="ADAL" clId="{08C76566-5622-4E89-8788-CD287FECD6C7}" dt="2019-03-13T11:03:43.579" v="27317" actId="3064"/>
          <ac:spMkLst>
            <pc:docMk/>
            <pc:sldMk cId="3958123640" sldId="504"/>
            <ac:spMk id="76" creationId="{D10F9B5E-6F67-4387-8EFC-C829C2EDDFF1}"/>
          </ac:spMkLst>
        </pc:spChg>
        <pc:spChg chg="mod">
          <ac:chgData name="Kajo, Marton (EXT - DE/Munich)" userId="982b2e93-79eb-44ed-9ce3-d024de7c6aae" providerId="ADAL" clId="{08C76566-5622-4E89-8788-CD287FECD6C7}" dt="2019-03-13T11:03:43.579" v="27317" actId="3064"/>
          <ac:spMkLst>
            <pc:docMk/>
            <pc:sldMk cId="3958123640" sldId="504"/>
            <ac:spMk id="77" creationId="{4064A444-3E96-47FC-A0A3-07CD2F4001ED}"/>
          </ac:spMkLst>
        </pc:spChg>
        <pc:spChg chg="mod">
          <ac:chgData name="Kajo, Marton (EXT - DE/Munich)" userId="982b2e93-79eb-44ed-9ce3-d024de7c6aae" providerId="ADAL" clId="{08C76566-5622-4E89-8788-CD287FECD6C7}" dt="2019-03-13T11:03:43.579" v="27317" actId="3064"/>
          <ac:spMkLst>
            <pc:docMk/>
            <pc:sldMk cId="3958123640" sldId="504"/>
            <ac:spMk id="78" creationId="{78C7FA68-B0FD-48DF-9166-ABD97B070BE9}"/>
          </ac:spMkLst>
        </pc:spChg>
        <pc:spChg chg="mod">
          <ac:chgData name="Kajo, Marton (EXT - DE/Munich)" userId="982b2e93-79eb-44ed-9ce3-d024de7c6aae" providerId="ADAL" clId="{08C76566-5622-4E89-8788-CD287FECD6C7}" dt="2019-03-13T11:03:43.579" v="27317" actId="3064"/>
          <ac:spMkLst>
            <pc:docMk/>
            <pc:sldMk cId="3958123640" sldId="504"/>
            <ac:spMk id="79" creationId="{75DB8A8A-EC64-423A-B294-3B71C4E29A46}"/>
          </ac:spMkLst>
        </pc:spChg>
        <pc:spChg chg="mod">
          <ac:chgData name="Kajo, Marton (EXT - DE/Munich)" userId="982b2e93-79eb-44ed-9ce3-d024de7c6aae" providerId="ADAL" clId="{08C76566-5622-4E89-8788-CD287FECD6C7}" dt="2019-03-13T11:03:43.579" v="27317" actId="3064"/>
          <ac:spMkLst>
            <pc:docMk/>
            <pc:sldMk cId="3958123640" sldId="504"/>
            <ac:spMk id="80" creationId="{B3FDAA7F-66D1-48F9-854A-D7B6CE99F55C}"/>
          </ac:spMkLst>
        </pc:spChg>
        <pc:spChg chg="mod">
          <ac:chgData name="Kajo, Marton (EXT - DE/Munich)" userId="982b2e93-79eb-44ed-9ce3-d024de7c6aae" providerId="ADAL" clId="{08C76566-5622-4E89-8788-CD287FECD6C7}" dt="2019-03-13T11:03:43.579" v="27317" actId="3064"/>
          <ac:spMkLst>
            <pc:docMk/>
            <pc:sldMk cId="3958123640" sldId="504"/>
            <ac:spMk id="81" creationId="{53DEFF3F-EBC9-4C7C-BB7E-1CCC3CBCF6B0}"/>
          </ac:spMkLst>
        </pc:spChg>
        <pc:spChg chg="mod">
          <ac:chgData name="Kajo, Marton (EXT - DE/Munich)" userId="982b2e93-79eb-44ed-9ce3-d024de7c6aae" providerId="ADAL" clId="{08C76566-5622-4E89-8788-CD287FECD6C7}" dt="2019-03-13T11:03:43.579" v="27317" actId="3064"/>
          <ac:spMkLst>
            <pc:docMk/>
            <pc:sldMk cId="3958123640" sldId="504"/>
            <ac:spMk id="82" creationId="{8531BC95-5FB3-469E-925B-55A1031626CD}"/>
          </ac:spMkLst>
        </pc:spChg>
        <pc:spChg chg="mod">
          <ac:chgData name="Kajo, Marton (EXT - DE/Munich)" userId="982b2e93-79eb-44ed-9ce3-d024de7c6aae" providerId="ADAL" clId="{08C76566-5622-4E89-8788-CD287FECD6C7}" dt="2019-03-13T11:03:43.579" v="27317" actId="3064"/>
          <ac:spMkLst>
            <pc:docMk/>
            <pc:sldMk cId="3958123640" sldId="504"/>
            <ac:spMk id="83" creationId="{5F6D9E6C-C813-4F9F-B7BD-350AE13B3281}"/>
          </ac:spMkLst>
        </pc:spChg>
        <pc:spChg chg="add mod topLvl">
          <ac:chgData name="Kajo, Marton (EXT - DE/Munich)" userId="982b2e93-79eb-44ed-9ce3-d024de7c6aae" providerId="ADAL" clId="{08C76566-5622-4E89-8788-CD287FECD6C7}" dt="2019-03-13T11:04:23.973" v="27359" actId="20577"/>
          <ac:spMkLst>
            <pc:docMk/>
            <pc:sldMk cId="3958123640" sldId="504"/>
            <ac:spMk id="87" creationId="{983D109B-A426-4C8F-841E-96EEEAEB37F5}"/>
          </ac:spMkLst>
        </pc:spChg>
        <pc:spChg chg="add mod topLvl">
          <ac:chgData name="Kajo, Marton (EXT - DE/Munich)" userId="982b2e93-79eb-44ed-9ce3-d024de7c6aae" providerId="ADAL" clId="{08C76566-5622-4E89-8788-CD287FECD6C7}" dt="2019-03-13T11:04:30.116" v="27361" actId="20577"/>
          <ac:spMkLst>
            <pc:docMk/>
            <pc:sldMk cId="3958123640" sldId="504"/>
            <ac:spMk id="88" creationId="{2EE7552B-D830-48F0-B557-EEFD4F4B5641}"/>
          </ac:spMkLst>
        </pc:spChg>
        <pc:grpChg chg="add mod">
          <ac:chgData name="Kajo, Marton (EXT - DE/Munich)" userId="982b2e93-79eb-44ed-9ce3-d024de7c6aae" providerId="ADAL" clId="{08C76566-5622-4E89-8788-CD287FECD6C7}" dt="2019-03-13T10:58:40.318" v="27202" actId="1076"/>
          <ac:grpSpMkLst>
            <pc:docMk/>
            <pc:sldMk cId="3958123640" sldId="504"/>
            <ac:grpSpMk id="5" creationId="{FBF2BD09-6FE4-4877-A45C-6B23B3360D36}"/>
          </ac:grpSpMkLst>
        </pc:grpChg>
        <pc:grpChg chg="add del mod">
          <ac:chgData name="Kajo, Marton (EXT - DE/Munich)" userId="982b2e93-79eb-44ed-9ce3-d024de7c6aae" providerId="ADAL" clId="{08C76566-5622-4E89-8788-CD287FECD6C7}" dt="2019-03-13T11:02:42.146" v="27263" actId="165"/>
          <ac:grpSpMkLst>
            <pc:docMk/>
            <pc:sldMk cId="3958123640" sldId="504"/>
            <ac:grpSpMk id="6" creationId="{E26BA073-D15A-4273-9CD5-EB01793ECC68}"/>
          </ac:grpSpMkLst>
        </pc:grpChg>
        <pc:grpChg chg="add del mod ord">
          <ac:chgData name="Kajo, Marton (EXT - DE/Munich)" userId="982b2e93-79eb-44ed-9ce3-d024de7c6aae" providerId="ADAL" clId="{08C76566-5622-4E89-8788-CD287FECD6C7}" dt="2019-03-13T10:59:45.471" v="27244" actId="165"/>
          <ac:grpSpMkLst>
            <pc:docMk/>
            <pc:sldMk cId="3958123640" sldId="504"/>
            <ac:grpSpMk id="11" creationId="{73699E14-7152-49BA-B4D4-548177464086}"/>
          </ac:grpSpMkLst>
        </pc:grpChg>
        <pc:grpChg chg="add del mod">
          <ac:chgData name="Kajo, Marton (EXT - DE/Munich)" userId="982b2e93-79eb-44ed-9ce3-d024de7c6aae" providerId="ADAL" clId="{08C76566-5622-4E89-8788-CD287FECD6C7}" dt="2019-03-13T10:58:10.260" v="27198" actId="165"/>
          <ac:grpSpMkLst>
            <pc:docMk/>
            <pc:sldMk cId="3958123640" sldId="504"/>
            <ac:grpSpMk id="13" creationId="{D5D92B61-B9CA-484F-A365-B9FA4D3FDBC9}"/>
          </ac:grpSpMkLst>
        </pc:grpChg>
        <pc:grpChg chg="add del">
          <ac:chgData name="Kajo, Marton (EXT - DE/Munich)" userId="982b2e93-79eb-44ed-9ce3-d024de7c6aae" providerId="ADAL" clId="{08C76566-5622-4E89-8788-CD287FECD6C7}" dt="2019-03-13T11:01:16.006" v="27247"/>
          <ac:grpSpMkLst>
            <pc:docMk/>
            <pc:sldMk cId="3958123640" sldId="504"/>
            <ac:grpSpMk id="41" creationId="{E628FE9D-57DF-48CD-9425-5DAD71512EAE}"/>
          </ac:grpSpMkLst>
        </pc:grpChg>
        <pc:grpChg chg="add del mod topLvl">
          <ac:chgData name="Kajo, Marton (EXT - DE/Munich)" userId="982b2e93-79eb-44ed-9ce3-d024de7c6aae" providerId="ADAL" clId="{08C76566-5622-4E89-8788-CD287FECD6C7}" dt="2019-03-13T11:03:54.792" v="27319" actId="165"/>
          <ac:grpSpMkLst>
            <pc:docMk/>
            <pc:sldMk cId="3958123640" sldId="504"/>
            <ac:grpSpMk id="56" creationId="{2386552A-D543-499C-BD06-717DE1CDA1E4}"/>
          </ac:grpSpMkLst>
        </pc:grpChg>
        <pc:grpChg chg="mod topLvl">
          <ac:chgData name="Kajo, Marton (EXT - DE/Munich)" userId="982b2e93-79eb-44ed-9ce3-d024de7c6aae" providerId="ADAL" clId="{08C76566-5622-4E89-8788-CD287FECD6C7}" dt="2019-03-13T11:04:14.575" v="27349" actId="1037"/>
          <ac:grpSpMkLst>
            <pc:docMk/>
            <pc:sldMk cId="3958123640" sldId="504"/>
            <ac:grpSpMk id="58" creationId="{BC77D5BB-EC3F-49DF-8D37-BABE809E75D5}"/>
          </ac:grpSpMkLst>
        </pc:grpChg>
        <pc:grpChg chg="add mod topLvl">
          <ac:chgData name="Kajo, Marton (EXT - DE/Munich)" userId="982b2e93-79eb-44ed-9ce3-d024de7c6aae" providerId="ADAL" clId="{08C76566-5622-4E89-8788-CD287FECD6C7}" dt="2019-03-13T11:04:20.004" v="27358" actId="1038"/>
          <ac:grpSpMkLst>
            <pc:docMk/>
            <pc:sldMk cId="3958123640" sldId="504"/>
            <ac:grpSpMk id="71" creationId="{B4EA65A4-35D3-4FF0-A70B-E225E7CB8147}"/>
          </ac:grpSpMkLst>
        </pc:grpChg>
        <pc:picChg chg="add del mod topLvl modCrop">
          <ac:chgData name="Kajo, Marton (EXT - DE/Munich)" userId="982b2e93-79eb-44ed-9ce3-d024de7c6aae" providerId="ADAL" clId="{08C76566-5622-4E89-8788-CD287FECD6C7}" dt="2019-03-13T10:59:47.694" v="27245" actId="478"/>
          <ac:picMkLst>
            <pc:docMk/>
            <pc:sldMk cId="3958123640" sldId="504"/>
            <ac:picMk id="8" creationId="{A39295DC-577F-4253-A60F-39B30087B75D}"/>
          </ac:picMkLst>
        </pc:picChg>
        <pc:picChg chg="add mod topLvl modCrop">
          <ac:chgData name="Kajo, Marton (EXT - DE/Munich)" userId="982b2e93-79eb-44ed-9ce3-d024de7c6aae" providerId="ADAL" clId="{08C76566-5622-4E89-8788-CD287FECD6C7}" dt="2019-03-13T10:59:45.471" v="27244" actId="165"/>
          <ac:picMkLst>
            <pc:docMk/>
            <pc:sldMk cId="3958123640" sldId="504"/>
            <ac:picMk id="10" creationId="{5B06F0C6-E9AB-4946-B0BF-9DAD29F91A08}"/>
          </ac:picMkLst>
        </pc:picChg>
        <pc:picChg chg="add del mod">
          <ac:chgData name="Kajo, Marton (EXT - DE/Munich)" userId="982b2e93-79eb-44ed-9ce3-d024de7c6aae" providerId="ADAL" clId="{08C76566-5622-4E89-8788-CD287FECD6C7}" dt="2019-03-13T10:55:58.319" v="27170" actId="478"/>
          <ac:picMkLst>
            <pc:docMk/>
            <pc:sldMk cId="3958123640" sldId="504"/>
            <ac:picMk id="12" creationId="{C377C08C-8CC1-4C6D-AB35-7F6BAEB4514F}"/>
          </ac:picMkLst>
        </pc:picChg>
        <pc:picChg chg="add del mod">
          <ac:chgData name="Kajo, Marton (EXT - DE/Munich)" userId="982b2e93-79eb-44ed-9ce3-d024de7c6aae" providerId="ADAL" clId="{08C76566-5622-4E89-8788-CD287FECD6C7}" dt="2019-03-12T13:52:29.299" v="27048" actId="478"/>
          <ac:picMkLst>
            <pc:docMk/>
            <pc:sldMk cId="3958123640" sldId="504"/>
            <ac:picMk id="16" creationId="{320DFFE3-4642-47A9-A16F-0620A8F1EA12}"/>
          </ac:picMkLst>
        </pc:picChg>
        <pc:picChg chg="mod topLvl">
          <ac:chgData name="Kajo, Marton (EXT - DE/Munich)" userId="982b2e93-79eb-44ed-9ce3-d024de7c6aae" providerId="ADAL" clId="{08C76566-5622-4E89-8788-CD287FECD6C7}" dt="2019-03-13T10:58:35.444" v="27201" actId="164"/>
          <ac:picMkLst>
            <pc:docMk/>
            <pc:sldMk cId="3958123640" sldId="504"/>
            <ac:picMk id="22" creationId="{0FBAF4AA-14E4-4D17-8C5B-234DAF456F1A}"/>
          </ac:picMkLst>
        </pc:picChg>
        <pc:picChg chg="mod topLvl">
          <ac:chgData name="Kajo, Marton (EXT - DE/Munich)" userId="982b2e93-79eb-44ed-9ce3-d024de7c6aae" providerId="ADAL" clId="{08C76566-5622-4E89-8788-CD287FECD6C7}" dt="2019-03-13T10:58:35.444" v="27201" actId="164"/>
          <ac:picMkLst>
            <pc:docMk/>
            <pc:sldMk cId="3958123640" sldId="504"/>
            <ac:picMk id="23" creationId="{DC54A8C9-31CF-49C2-A03E-A09FF0F03E70}"/>
          </ac:picMkLst>
        </pc:picChg>
        <pc:cxnChg chg="add del">
          <ac:chgData name="Kajo, Marton (EXT - DE/Munich)" userId="982b2e93-79eb-44ed-9ce3-d024de7c6aae" providerId="ADAL" clId="{08C76566-5622-4E89-8788-CD287FECD6C7}" dt="2019-03-12T13:48:44.662" v="27003" actId="478"/>
          <ac:cxnSpMkLst>
            <pc:docMk/>
            <pc:sldMk cId="3958123640" sldId="504"/>
            <ac:cxnSpMk id="13" creationId="{7EBD378F-286F-4590-A457-2163350DE8F8}"/>
          </ac:cxnSpMkLst>
        </pc:cxnChg>
        <pc:cxnChg chg="add">
          <ac:chgData name="Kajo, Marton (EXT - DE/Munich)" userId="982b2e93-79eb-44ed-9ce3-d024de7c6aae" providerId="ADAL" clId="{08C76566-5622-4E89-8788-CD287FECD6C7}" dt="2019-03-12T13:48:41.600" v="27002"/>
          <ac:cxnSpMkLst>
            <pc:docMk/>
            <pc:sldMk cId="3958123640" sldId="504"/>
            <ac:cxnSpMk id="14" creationId="{98FE0263-AD8E-492B-8EF7-BB92B3CD4365}"/>
          </ac:cxnSpMkLst>
        </pc:cxnChg>
        <pc:cxnChg chg="mod topLvl">
          <ac:chgData name="Kajo, Marton (EXT - DE/Munich)" userId="982b2e93-79eb-44ed-9ce3-d024de7c6aae" providerId="ADAL" clId="{08C76566-5622-4E89-8788-CD287FECD6C7}" dt="2019-03-13T10:58:35.444" v="27201" actId="164"/>
          <ac:cxnSpMkLst>
            <pc:docMk/>
            <pc:sldMk cId="3958123640" sldId="504"/>
            <ac:cxnSpMk id="20" creationId="{9B36FFFD-90F2-4E93-A014-FCD1FCDF7DD1}"/>
          </ac:cxnSpMkLst>
        </pc:cxnChg>
        <pc:cxnChg chg="mod topLvl">
          <ac:chgData name="Kajo, Marton (EXT - DE/Munich)" userId="982b2e93-79eb-44ed-9ce3-d024de7c6aae" providerId="ADAL" clId="{08C76566-5622-4E89-8788-CD287FECD6C7}" dt="2019-03-13T10:58:35.444" v="27201" actId="164"/>
          <ac:cxnSpMkLst>
            <pc:docMk/>
            <pc:sldMk cId="3958123640" sldId="504"/>
            <ac:cxnSpMk id="21" creationId="{00BCD212-ACAE-434B-9C59-71819D4F91F9}"/>
          </ac:cxnSpMkLst>
        </pc:cxnChg>
        <pc:cxnChg chg="mod topLvl">
          <ac:chgData name="Kajo, Marton (EXT - DE/Munich)" userId="982b2e93-79eb-44ed-9ce3-d024de7c6aae" providerId="ADAL" clId="{08C76566-5622-4E89-8788-CD287FECD6C7}" dt="2019-03-13T10:58:35.444" v="27201" actId="164"/>
          <ac:cxnSpMkLst>
            <pc:docMk/>
            <pc:sldMk cId="3958123640" sldId="504"/>
            <ac:cxnSpMk id="24" creationId="{B65898BD-6CE5-42B2-876C-58EB715FE9F6}"/>
          </ac:cxnSpMkLst>
        </pc:cxnChg>
        <pc:cxnChg chg="mod topLvl">
          <ac:chgData name="Kajo, Marton (EXT - DE/Munich)" userId="982b2e93-79eb-44ed-9ce3-d024de7c6aae" providerId="ADAL" clId="{08C76566-5622-4E89-8788-CD287FECD6C7}" dt="2019-03-13T10:58:35.444" v="27201" actId="164"/>
          <ac:cxnSpMkLst>
            <pc:docMk/>
            <pc:sldMk cId="3958123640" sldId="504"/>
            <ac:cxnSpMk id="25" creationId="{A50CFDF5-8BE6-4B82-9948-BD270E99ACCA}"/>
          </ac:cxnSpMkLst>
        </pc:cxnChg>
        <pc:cxnChg chg="mod topLvl">
          <ac:chgData name="Kajo, Marton (EXT - DE/Munich)" userId="982b2e93-79eb-44ed-9ce3-d024de7c6aae" providerId="ADAL" clId="{08C76566-5622-4E89-8788-CD287FECD6C7}" dt="2019-03-13T10:58:35.444" v="27201" actId="164"/>
          <ac:cxnSpMkLst>
            <pc:docMk/>
            <pc:sldMk cId="3958123640" sldId="504"/>
            <ac:cxnSpMk id="26" creationId="{7AF5E58A-B7F8-4D6B-8174-CA76E837E5BC}"/>
          </ac:cxnSpMkLst>
        </pc:cxnChg>
        <pc:cxnChg chg="add del mod topLvl">
          <ac:chgData name="Kajo, Marton (EXT - DE/Munich)" userId="982b2e93-79eb-44ed-9ce3-d024de7c6aae" providerId="ADAL" clId="{08C76566-5622-4E89-8788-CD287FECD6C7}" dt="2019-03-13T11:03:28.938" v="27313" actId="478"/>
          <ac:cxnSpMkLst>
            <pc:docMk/>
            <pc:sldMk cId="3958123640" sldId="504"/>
            <ac:cxnSpMk id="84" creationId="{E96B0A9B-965E-4BFD-9B65-5BFC01CA5BE4}"/>
          </ac:cxnSpMkLst>
        </pc:cxnChg>
        <pc:cxnChg chg="add mod topLvl">
          <ac:chgData name="Kajo, Marton (EXT - DE/Munich)" userId="982b2e93-79eb-44ed-9ce3-d024de7c6aae" providerId="ADAL" clId="{08C76566-5622-4E89-8788-CD287FECD6C7}" dt="2019-03-13T11:03:24.726" v="27312" actId="1037"/>
          <ac:cxnSpMkLst>
            <pc:docMk/>
            <pc:sldMk cId="3958123640" sldId="504"/>
            <ac:cxnSpMk id="85" creationId="{73E0B06B-AA86-43B4-B996-57715EBB3A67}"/>
          </ac:cxnSpMkLst>
        </pc:cxnChg>
        <pc:cxnChg chg="add mod topLvl">
          <ac:chgData name="Kajo, Marton (EXT - DE/Munich)" userId="982b2e93-79eb-44ed-9ce3-d024de7c6aae" providerId="ADAL" clId="{08C76566-5622-4E89-8788-CD287FECD6C7}" dt="2019-03-13T11:03:24.726" v="27312" actId="1037"/>
          <ac:cxnSpMkLst>
            <pc:docMk/>
            <pc:sldMk cId="3958123640" sldId="504"/>
            <ac:cxnSpMk id="86" creationId="{8E8D014E-AC8B-4A06-AF24-9CA18C4E475E}"/>
          </ac:cxnSpMkLst>
        </pc:cxnChg>
      </pc:sldChg>
      <pc:sldChg chg="addSp modSp">
        <pc:chgData name="Kajo, Marton (EXT - DE/Munich)" userId="982b2e93-79eb-44ed-9ce3-d024de7c6aae" providerId="ADAL" clId="{08C76566-5622-4E89-8788-CD287FECD6C7}" dt="2019-03-11T14:42:28.775" v="26978" actId="20577"/>
        <pc:sldMkLst>
          <pc:docMk/>
          <pc:sldMk cId="654986427" sldId="506"/>
        </pc:sldMkLst>
        <pc:spChg chg="mod">
          <ac:chgData name="Kajo, Marton (EXT - DE/Munich)" userId="982b2e93-79eb-44ed-9ce3-d024de7c6aae" providerId="ADAL" clId="{08C76566-5622-4E89-8788-CD287FECD6C7}" dt="2019-03-11T14:42:28.775" v="26978" actId="20577"/>
          <ac:spMkLst>
            <pc:docMk/>
            <pc:sldMk cId="654986427" sldId="506"/>
            <ac:spMk id="2" creationId="{883F4F09-1B08-496C-A889-79B35A14AF02}"/>
          </ac:spMkLst>
        </pc:spChg>
        <pc:spChg chg="add">
          <ac:chgData name="Kajo, Marton (EXT - DE/Munich)" userId="982b2e93-79eb-44ed-9ce3-d024de7c6aae" providerId="ADAL" clId="{08C76566-5622-4E89-8788-CD287FECD6C7}" dt="2019-03-07T14:23:08.049" v="17511"/>
          <ac:spMkLst>
            <pc:docMk/>
            <pc:sldMk cId="654986427" sldId="506"/>
            <ac:spMk id="3" creationId="{CD37BEAB-15A3-423D-A446-DA0A2A7D1EBA}"/>
          </ac:spMkLst>
        </pc:spChg>
      </pc:sldChg>
      <pc:sldChg chg="addSp delSp modSp">
        <pc:chgData name="Kajo, Marton (EXT - DE/Munich)" userId="982b2e93-79eb-44ed-9ce3-d024de7c6aae" providerId="ADAL" clId="{08C76566-5622-4E89-8788-CD287FECD6C7}" dt="2019-03-07T14:21:53.452" v="17499"/>
        <pc:sldMkLst>
          <pc:docMk/>
          <pc:sldMk cId="3694168790" sldId="507"/>
        </pc:sldMkLst>
        <pc:spChg chg="mod">
          <ac:chgData name="Kajo, Marton (EXT - DE/Munich)" userId="982b2e93-79eb-44ed-9ce3-d024de7c6aae" providerId="ADAL" clId="{08C76566-5622-4E89-8788-CD287FECD6C7}" dt="2019-03-04T15:59:02.101" v="2284" actId="20577"/>
          <ac:spMkLst>
            <pc:docMk/>
            <pc:sldMk cId="3694168790" sldId="507"/>
            <ac:spMk id="2" creationId="{60B9DC02-98CF-461E-9A92-816AFB954013}"/>
          </ac:spMkLst>
        </pc:spChg>
        <pc:spChg chg="mod">
          <ac:chgData name="Kajo, Marton (EXT - DE/Munich)" userId="982b2e93-79eb-44ed-9ce3-d024de7c6aae" providerId="ADAL" clId="{08C76566-5622-4E89-8788-CD287FECD6C7}" dt="2019-03-04T15:53:37.597" v="2140"/>
          <ac:spMkLst>
            <pc:docMk/>
            <pc:sldMk cId="3694168790" sldId="507"/>
            <ac:spMk id="3" creationId="{292AAAC7-3081-4A68-A4C6-3ED589209188}"/>
          </ac:spMkLst>
        </pc:spChg>
        <pc:spChg chg="add del mod">
          <ac:chgData name="Kajo, Marton (EXT - DE/Munich)" userId="982b2e93-79eb-44ed-9ce3-d024de7c6aae" providerId="ADAL" clId="{08C76566-5622-4E89-8788-CD287FECD6C7}" dt="2019-03-05T11:04:43.888" v="2835" actId="478"/>
          <ac:spMkLst>
            <pc:docMk/>
            <pc:sldMk cId="3694168790" sldId="507"/>
            <ac:spMk id="4" creationId="{4D2B7567-2C50-465A-BB06-8279C9D66F94}"/>
          </ac:spMkLst>
        </pc:spChg>
        <pc:spChg chg="add del mod">
          <ac:chgData name="Kajo, Marton (EXT - DE/Munich)" userId="982b2e93-79eb-44ed-9ce3-d024de7c6aae" providerId="ADAL" clId="{08C76566-5622-4E89-8788-CD287FECD6C7}" dt="2019-03-05T11:04:09.276" v="2833" actId="478"/>
          <ac:spMkLst>
            <pc:docMk/>
            <pc:sldMk cId="3694168790" sldId="507"/>
            <ac:spMk id="5" creationId="{AF1457B8-F66B-435E-B413-0E471C35D87E}"/>
          </ac:spMkLst>
        </pc:spChg>
        <pc:spChg chg="mod">
          <ac:chgData name="Kajo, Marton (EXT - DE/Munich)" userId="982b2e93-79eb-44ed-9ce3-d024de7c6aae" providerId="ADAL" clId="{08C76566-5622-4E89-8788-CD287FECD6C7}" dt="2019-03-05T11:21:10.370" v="2963" actId="1035"/>
          <ac:spMkLst>
            <pc:docMk/>
            <pc:sldMk cId="3694168790" sldId="507"/>
            <ac:spMk id="6" creationId="{8BCF950F-DADB-4794-99F4-F35370E5F15A}"/>
          </ac:spMkLst>
        </pc:spChg>
        <pc:spChg chg="mod">
          <ac:chgData name="Kajo, Marton (EXT - DE/Munich)" userId="982b2e93-79eb-44ed-9ce3-d024de7c6aae" providerId="ADAL" clId="{08C76566-5622-4E89-8788-CD287FECD6C7}" dt="2019-03-05T11:21:10.370" v="2963" actId="1035"/>
          <ac:spMkLst>
            <pc:docMk/>
            <pc:sldMk cId="3694168790" sldId="507"/>
            <ac:spMk id="7" creationId="{91466F60-D936-452C-B47C-BE0B24EC1358}"/>
          </ac:spMkLst>
        </pc:spChg>
        <pc:spChg chg="add mod">
          <ac:chgData name="Kajo, Marton (EXT - DE/Munich)" userId="982b2e93-79eb-44ed-9ce3-d024de7c6aae" providerId="ADAL" clId="{08C76566-5622-4E89-8788-CD287FECD6C7}" dt="2019-03-05T11:21:10.370" v="2963" actId="1035"/>
          <ac:spMkLst>
            <pc:docMk/>
            <pc:sldMk cId="3694168790" sldId="507"/>
            <ac:spMk id="13" creationId="{EE411DCE-65A2-4654-817F-C7D71A99A179}"/>
          </ac:spMkLst>
        </pc:spChg>
        <pc:spChg chg="add mod">
          <ac:chgData name="Kajo, Marton (EXT - DE/Munich)" userId="982b2e93-79eb-44ed-9ce3-d024de7c6aae" providerId="ADAL" clId="{08C76566-5622-4E89-8788-CD287FECD6C7}" dt="2019-03-05T11:21:10.370" v="2963" actId="1035"/>
          <ac:spMkLst>
            <pc:docMk/>
            <pc:sldMk cId="3694168790" sldId="507"/>
            <ac:spMk id="14" creationId="{74CF9A39-84E0-49B4-9887-E2533F167405}"/>
          </ac:spMkLst>
        </pc:spChg>
        <pc:spChg chg="del mod">
          <ac:chgData name="Kajo, Marton (EXT - DE/Munich)" userId="982b2e93-79eb-44ed-9ce3-d024de7c6aae" providerId="ADAL" clId="{08C76566-5622-4E89-8788-CD287FECD6C7}" dt="2019-03-04T15:56:30.503" v="2216" actId="478"/>
          <ac:spMkLst>
            <pc:docMk/>
            <pc:sldMk cId="3694168790" sldId="507"/>
            <ac:spMk id="18" creationId="{57F18153-DDB8-403A-9B1F-A4FAFF8E2F0A}"/>
          </ac:spMkLst>
        </pc:spChg>
        <pc:spChg chg="del mod">
          <ac:chgData name="Kajo, Marton (EXT - DE/Munich)" userId="982b2e93-79eb-44ed-9ce3-d024de7c6aae" providerId="ADAL" clId="{08C76566-5622-4E89-8788-CD287FECD6C7}" dt="2019-03-04T15:56:22.719" v="2215" actId="478"/>
          <ac:spMkLst>
            <pc:docMk/>
            <pc:sldMk cId="3694168790" sldId="507"/>
            <ac:spMk id="19" creationId="{E9317686-F912-4BF7-A324-9A6B721C8675}"/>
          </ac:spMkLst>
        </pc:spChg>
        <pc:spChg chg="del">
          <ac:chgData name="Kajo, Marton (EXT - DE/Munich)" userId="982b2e93-79eb-44ed-9ce3-d024de7c6aae" providerId="ADAL" clId="{08C76566-5622-4E89-8788-CD287FECD6C7}" dt="2019-03-04T15:44:50.979" v="2111" actId="478"/>
          <ac:spMkLst>
            <pc:docMk/>
            <pc:sldMk cId="3694168790" sldId="507"/>
            <ac:spMk id="20" creationId="{56D0619E-73F3-40DB-83C9-DAAEF8DECF7A}"/>
          </ac:spMkLst>
        </pc:spChg>
        <pc:spChg chg="mod">
          <ac:chgData name="Kajo, Marton (EXT - DE/Munich)" userId="982b2e93-79eb-44ed-9ce3-d024de7c6aae" providerId="ADAL" clId="{08C76566-5622-4E89-8788-CD287FECD6C7}" dt="2019-03-06T09:32:46.460" v="10398" actId="14100"/>
          <ac:spMkLst>
            <pc:docMk/>
            <pc:sldMk cId="3694168790" sldId="507"/>
            <ac:spMk id="21" creationId="{8E0D493D-E777-48F2-AE59-EE03B31755A2}"/>
          </ac:spMkLst>
        </pc:spChg>
        <pc:spChg chg="del mod topLvl">
          <ac:chgData name="Kajo, Marton (EXT - DE/Munich)" userId="982b2e93-79eb-44ed-9ce3-d024de7c6aae" providerId="ADAL" clId="{08C76566-5622-4E89-8788-CD287FECD6C7}" dt="2019-03-04T15:47:21.218" v="2139" actId="478"/>
          <ac:spMkLst>
            <pc:docMk/>
            <pc:sldMk cId="3694168790" sldId="507"/>
            <ac:spMk id="25" creationId="{03C9AB1F-591C-4F9C-A62E-F9D2D19F6B48}"/>
          </ac:spMkLst>
        </pc:spChg>
        <pc:spChg chg="del mod topLvl">
          <ac:chgData name="Kajo, Marton (EXT - DE/Munich)" userId="982b2e93-79eb-44ed-9ce3-d024de7c6aae" providerId="ADAL" clId="{08C76566-5622-4E89-8788-CD287FECD6C7}" dt="2019-03-04T15:47:19.947" v="2138" actId="478"/>
          <ac:spMkLst>
            <pc:docMk/>
            <pc:sldMk cId="3694168790" sldId="507"/>
            <ac:spMk id="35" creationId="{4F191874-DD81-400D-AADD-C5EA9DAB4500}"/>
          </ac:spMkLst>
        </pc:spChg>
        <pc:spChg chg="add mod">
          <ac:chgData name="Kajo, Marton (EXT - DE/Munich)" userId="982b2e93-79eb-44ed-9ce3-d024de7c6aae" providerId="ADAL" clId="{08C76566-5622-4E89-8788-CD287FECD6C7}" dt="2019-03-04T16:15:38.206" v="2706" actId="20577"/>
          <ac:spMkLst>
            <pc:docMk/>
            <pc:sldMk cId="3694168790" sldId="507"/>
            <ac:spMk id="46" creationId="{AEEC802D-6A2B-4715-AE0A-F0675244F1BB}"/>
          </ac:spMkLst>
        </pc:spChg>
        <pc:spChg chg="add mod">
          <ac:chgData name="Kajo, Marton (EXT - DE/Munich)" userId="982b2e93-79eb-44ed-9ce3-d024de7c6aae" providerId="ADAL" clId="{08C76566-5622-4E89-8788-CD287FECD6C7}" dt="2019-03-05T11:21:10.370" v="2963" actId="1035"/>
          <ac:spMkLst>
            <pc:docMk/>
            <pc:sldMk cId="3694168790" sldId="507"/>
            <ac:spMk id="47" creationId="{58F8E2AC-4793-4A32-B5C1-DF0000F54F69}"/>
          </ac:spMkLst>
        </pc:spChg>
        <pc:spChg chg="add">
          <ac:chgData name="Kajo, Marton (EXT - DE/Munich)" userId="982b2e93-79eb-44ed-9ce3-d024de7c6aae" providerId="ADAL" clId="{08C76566-5622-4E89-8788-CD287FECD6C7}" dt="2019-03-07T14:21:53.452" v="17499"/>
          <ac:spMkLst>
            <pc:docMk/>
            <pc:sldMk cId="3694168790" sldId="507"/>
            <ac:spMk id="49" creationId="{E3B6CC2A-7F61-49E5-B6C0-938AE256C874}"/>
          </ac:spMkLst>
        </pc:spChg>
        <pc:spChg chg="add mod">
          <ac:chgData name="Kajo, Marton (EXT - DE/Munich)" userId="982b2e93-79eb-44ed-9ce3-d024de7c6aae" providerId="ADAL" clId="{08C76566-5622-4E89-8788-CD287FECD6C7}" dt="2019-03-05T11:21:10.370" v="2963" actId="1035"/>
          <ac:spMkLst>
            <pc:docMk/>
            <pc:sldMk cId="3694168790" sldId="507"/>
            <ac:spMk id="50" creationId="{8AF6C9ED-B83B-4D92-9A81-EA4E617DC507}"/>
          </ac:spMkLst>
        </pc:spChg>
        <pc:spChg chg="add del mod">
          <ac:chgData name="Kajo, Marton (EXT - DE/Munich)" userId="982b2e93-79eb-44ed-9ce3-d024de7c6aae" providerId="ADAL" clId="{08C76566-5622-4E89-8788-CD287FECD6C7}" dt="2019-03-05T11:20:40.401" v="2932" actId="478"/>
          <ac:spMkLst>
            <pc:docMk/>
            <pc:sldMk cId="3694168790" sldId="507"/>
            <ac:spMk id="54" creationId="{A3D4EA8C-CA00-4664-987E-477636FC908C}"/>
          </ac:spMkLst>
        </pc:spChg>
        <pc:spChg chg="add mod">
          <ac:chgData name="Kajo, Marton (EXT - DE/Munich)" userId="982b2e93-79eb-44ed-9ce3-d024de7c6aae" providerId="ADAL" clId="{08C76566-5622-4E89-8788-CD287FECD6C7}" dt="2019-03-05T11:21:10.370" v="2963" actId="1035"/>
          <ac:spMkLst>
            <pc:docMk/>
            <pc:sldMk cId="3694168790" sldId="507"/>
            <ac:spMk id="55" creationId="{05B42A82-6BBB-4CA8-B827-1027E860A20F}"/>
          </ac:spMkLst>
        </pc:spChg>
        <pc:spChg chg="add del mod">
          <ac:chgData name="Kajo, Marton (EXT - DE/Munich)" userId="982b2e93-79eb-44ed-9ce3-d024de7c6aae" providerId="ADAL" clId="{08C76566-5622-4E89-8788-CD287FECD6C7}" dt="2019-03-04T16:06:22.013" v="2402" actId="478"/>
          <ac:spMkLst>
            <pc:docMk/>
            <pc:sldMk cId="3694168790" sldId="507"/>
            <ac:spMk id="56" creationId="{9D1E1174-1A5D-4B03-AF1E-2DE742E4AA81}"/>
          </ac:spMkLst>
        </pc:spChg>
        <pc:spChg chg="add del mod">
          <ac:chgData name="Kajo, Marton (EXT - DE/Munich)" userId="982b2e93-79eb-44ed-9ce3-d024de7c6aae" providerId="ADAL" clId="{08C76566-5622-4E89-8788-CD287FECD6C7}" dt="2019-03-05T11:20:42.479" v="2933" actId="478"/>
          <ac:spMkLst>
            <pc:docMk/>
            <pc:sldMk cId="3694168790" sldId="507"/>
            <ac:spMk id="58" creationId="{BEC31EBE-6F20-4CF1-8089-2B9C0ED3FF30}"/>
          </ac:spMkLst>
        </pc:spChg>
        <pc:grpChg chg="mod">
          <ac:chgData name="Kajo, Marton (EXT - DE/Munich)" userId="982b2e93-79eb-44ed-9ce3-d024de7c6aae" providerId="ADAL" clId="{08C76566-5622-4E89-8788-CD287FECD6C7}" dt="2019-03-05T11:21:10.370" v="2963" actId="1035"/>
          <ac:grpSpMkLst>
            <pc:docMk/>
            <pc:sldMk cId="3694168790" sldId="507"/>
            <ac:grpSpMk id="8" creationId="{99ADB849-2AB3-4F2E-85CA-6FDEB50F6B4B}"/>
          </ac:grpSpMkLst>
        </pc:grpChg>
        <pc:grpChg chg="add del">
          <ac:chgData name="Kajo, Marton (EXT - DE/Munich)" userId="982b2e93-79eb-44ed-9ce3-d024de7c6aae" providerId="ADAL" clId="{08C76566-5622-4E89-8788-CD287FECD6C7}" dt="2019-03-04T15:47:18.015" v="2137" actId="165"/>
          <ac:grpSpMkLst>
            <pc:docMk/>
            <pc:sldMk cId="3694168790" sldId="507"/>
            <ac:grpSpMk id="23" creationId="{CEC80473-1818-4803-81DB-4496E9313CFD}"/>
          </ac:grpSpMkLst>
        </pc:grpChg>
        <pc:grpChg chg="mod topLvl">
          <ac:chgData name="Kajo, Marton (EXT - DE/Munich)" userId="982b2e93-79eb-44ed-9ce3-d024de7c6aae" providerId="ADAL" clId="{08C76566-5622-4E89-8788-CD287FECD6C7}" dt="2019-03-05T11:21:10.370" v="2963" actId="1035"/>
          <ac:grpSpMkLst>
            <pc:docMk/>
            <pc:sldMk cId="3694168790" sldId="507"/>
            <ac:grpSpMk id="24" creationId="{5827A339-DBE0-4AAC-AE3E-3A832928782B}"/>
          </ac:grpSpMkLst>
        </pc:grpChg>
        <pc:grpChg chg="del">
          <ac:chgData name="Kajo, Marton (EXT - DE/Munich)" userId="982b2e93-79eb-44ed-9ce3-d024de7c6aae" providerId="ADAL" clId="{08C76566-5622-4E89-8788-CD287FECD6C7}" dt="2019-03-04T15:47:18.015" v="2137" actId="165"/>
          <ac:grpSpMkLst>
            <pc:docMk/>
            <pc:sldMk cId="3694168790" sldId="507"/>
            <ac:grpSpMk id="33" creationId="{BDF3514C-DAF6-4AD4-B23A-BEA221FA1383}"/>
          </ac:grpSpMkLst>
        </pc:grpChg>
        <pc:grpChg chg="mod topLvl">
          <ac:chgData name="Kajo, Marton (EXT - DE/Munich)" userId="982b2e93-79eb-44ed-9ce3-d024de7c6aae" providerId="ADAL" clId="{08C76566-5622-4E89-8788-CD287FECD6C7}" dt="2019-03-05T11:21:10.370" v="2963" actId="1035"/>
          <ac:grpSpMkLst>
            <pc:docMk/>
            <pc:sldMk cId="3694168790" sldId="507"/>
            <ac:grpSpMk id="34" creationId="{41CF3885-A203-4009-8A67-7114B2C2AAFF}"/>
          </ac:grpSpMkLst>
        </pc:grpChg>
        <pc:grpChg chg="mod">
          <ac:chgData name="Kajo, Marton (EXT - DE/Munich)" userId="982b2e93-79eb-44ed-9ce3-d024de7c6aae" providerId="ADAL" clId="{08C76566-5622-4E89-8788-CD287FECD6C7}" dt="2019-03-05T11:21:10.370" v="2963" actId="1035"/>
          <ac:grpSpMkLst>
            <pc:docMk/>
            <pc:sldMk cId="3694168790" sldId="507"/>
            <ac:grpSpMk id="45" creationId="{BF6AF9C8-38BE-4E7D-AF55-8A97B8D91357}"/>
          </ac:grpSpMkLst>
        </pc:grpChg>
        <pc:picChg chg="mod">
          <ac:chgData name="Kajo, Marton (EXT - DE/Munich)" userId="982b2e93-79eb-44ed-9ce3-d024de7c6aae" providerId="ADAL" clId="{08C76566-5622-4E89-8788-CD287FECD6C7}" dt="2019-03-05T11:21:10.370" v="2963" actId="1035"/>
          <ac:picMkLst>
            <pc:docMk/>
            <pc:sldMk cId="3694168790" sldId="507"/>
            <ac:picMk id="41" creationId="{F03AF7B0-5125-4FCF-AE6F-2D1B11721FB5}"/>
          </ac:picMkLst>
        </pc:picChg>
        <pc:picChg chg="mod">
          <ac:chgData name="Kajo, Marton (EXT - DE/Munich)" userId="982b2e93-79eb-44ed-9ce3-d024de7c6aae" providerId="ADAL" clId="{08C76566-5622-4E89-8788-CD287FECD6C7}" dt="2019-03-05T11:21:10.370" v="2963" actId="1035"/>
          <ac:picMkLst>
            <pc:docMk/>
            <pc:sldMk cId="3694168790" sldId="507"/>
            <ac:picMk id="42" creationId="{653F2C4D-D490-4F66-8C69-1E7F47AF10E1}"/>
          </ac:picMkLst>
        </pc:picChg>
        <pc:cxnChg chg="del mod">
          <ac:chgData name="Kajo, Marton (EXT - DE/Munich)" userId="982b2e93-79eb-44ed-9ce3-d024de7c6aae" providerId="ADAL" clId="{08C76566-5622-4E89-8788-CD287FECD6C7}" dt="2019-03-04T15:57:14.976" v="2226" actId="478"/>
          <ac:cxnSpMkLst>
            <pc:docMk/>
            <pc:sldMk cId="3694168790" sldId="507"/>
            <ac:cxnSpMk id="17" creationId="{4034C7FB-84D1-47C2-8E29-81FE4E13FF9A}"/>
          </ac:cxnSpMkLst>
        </pc:cxnChg>
        <pc:cxnChg chg="add mod">
          <ac:chgData name="Kajo, Marton (EXT - DE/Munich)" userId="982b2e93-79eb-44ed-9ce3-d024de7c6aae" providerId="ADAL" clId="{08C76566-5622-4E89-8788-CD287FECD6C7}" dt="2019-03-05T11:21:10.370" v="2963" actId="1035"/>
          <ac:cxnSpMkLst>
            <pc:docMk/>
            <pc:sldMk cId="3694168790" sldId="507"/>
            <ac:cxnSpMk id="48" creationId="{30AA0D31-C202-4F92-A295-ADCF195BC459}"/>
          </ac:cxnSpMkLst>
        </pc:cxnChg>
        <pc:cxnChg chg="del mod">
          <ac:chgData name="Kajo, Marton (EXT - DE/Munich)" userId="982b2e93-79eb-44ed-9ce3-d024de7c6aae" providerId="ADAL" clId="{08C76566-5622-4E89-8788-CD287FECD6C7}" dt="2019-03-04T16:02:22.598" v="2328" actId="478"/>
          <ac:cxnSpMkLst>
            <pc:docMk/>
            <pc:sldMk cId="3694168790" sldId="507"/>
            <ac:cxnSpMk id="49" creationId="{E3950566-FA98-4FDE-A097-917D08E361A3}"/>
          </ac:cxnSpMkLst>
        </pc:cxnChg>
        <pc:cxnChg chg="mod">
          <ac:chgData name="Kajo, Marton (EXT - DE/Munich)" userId="982b2e93-79eb-44ed-9ce3-d024de7c6aae" providerId="ADAL" clId="{08C76566-5622-4E89-8788-CD287FECD6C7}" dt="2019-03-05T11:21:10.370" v="2963" actId="1035"/>
          <ac:cxnSpMkLst>
            <pc:docMk/>
            <pc:sldMk cId="3694168790" sldId="507"/>
            <ac:cxnSpMk id="51" creationId="{823F16F6-3EED-41EA-8E79-5DD45FB61C36}"/>
          </ac:cxnSpMkLst>
        </pc:cxnChg>
        <pc:cxnChg chg="mod">
          <ac:chgData name="Kajo, Marton (EXT - DE/Munich)" userId="982b2e93-79eb-44ed-9ce3-d024de7c6aae" providerId="ADAL" clId="{08C76566-5622-4E89-8788-CD287FECD6C7}" dt="2019-03-05T11:21:10.370" v="2963" actId="1035"/>
          <ac:cxnSpMkLst>
            <pc:docMk/>
            <pc:sldMk cId="3694168790" sldId="507"/>
            <ac:cxnSpMk id="52" creationId="{C98931FC-276B-48F8-BFA6-1D14141BD298}"/>
          </ac:cxnSpMkLst>
        </pc:cxnChg>
        <pc:cxnChg chg="add del mod">
          <ac:chgData name="Kajo, Marton (EXT - DE/Munich)" userId="982b2e93-79eb-44ed-9ce3-d024de7c6aae" providerId="ADAL" clId="{08C76566-5622-4E89-8788-CD287FECD6C7}" dt="2019-03-04T16:02:52.698" v="2340"/>
          <ac:cxnSpMkLst>
            <pc:docMk/>
            <pc:sldMk cId="3694168790" sldId="507"/>
            <ac:cxnSpMk id="53" creationId="{27A2E91A-72A0-4594-A4FD-0CB859964FD5}"/>
          </ac:cxnSpMkLst>
        </pc:cxnChg>
        <pc:cxnChg chg="add del mod">
          <ac:chgData name="Kajo, Marton (EXT - DE/Munich)" userId="982b2e93-79eb-44ed-9ce3-d024de7c6aae" providerId="ADAL" clId="{08C76566-5622-4E89-8788-CD287FECD6C7}" dt="2019-03-05T11:21:10.370" v="2963" actId="1035"/>
          <ac:cxnSpMkLst>
            <pc:docMk/>
            <pc:sldMk cId="3694168790" sldId="507"/>
            <ac:cxnSpMk id="60" creationId="{0056BCCD-6B8F-4C14-ABF8-1B6F30408FFB}"/>
          </ac:cxnSpMkLst>
        </pc:cxnChg>
      </pc:sldChg>
      <pc:sldChg chg="addSp delSp modSp ord">
        <pc:chgData name="Kajo, Marton (EXT - DE/Munich)" userId="982b2e93-79eb-44ed-9ce3-d024de7c6aae" providerId="ADAL" clId="{08C76566-5622-4E89-8788-CD287FECD6C7}" dt="2019-03-08T12:26:32.189" v="22727" actId="1076"/>
        <pc:sldMkLst>
          <pc:docMk/>
          <pc:sldMk cId="3903103913" sldId="508"/>
        </pc:sldMkLst>
        <pc:spChg chg="mod">
          <ac:chgData name="Kajo, Marton (EXT - DE/Munich)" userId="982b2e93-79eb-44ed-9ce3-d024de7c6aae" providerId="ADAL" clId="{08C76566-5622-4E89-8788-CD287FECD6C7}" dt="2019-03-05T11:28:40.955" v="3400" actId="20577"/>
          <ac:spMkLst>
            <pc:docMk/>
            <pc:sldMk cId="3903103913" sldId="508"/>
            <ac:spMk id="2" creationId="{60B9DC02-98CF-461E-9A92-816AFB954013}"/>
          </ac:spMkLst>
        </pc:spChg>
        <pc:spChg chg="mod">
          <ac:chgData name="Kajo, Marton (EXT - DE/Munich)" userId="982b2e93-79eb-44ed-9ce3-d024de7c6aae" providerId="ADAL" clId="{08C76566-5622-4E89-8788-CD287FECD6C7}" dt="2019-03-05T11:54:16.003" v="4254" actId="1076"/>
          <ac:spMkLst>
            <pc:docMk/>
            <pc:sldMk cId="3903103913" sldId="508"/>
            <ac:spMk id="3" creationId="{292AAAC7-3081-4A68-A4C6-3ED589209188}"/>
          </ac:spMkLst>
        </pc:spChg>
        <pc:spChg chg="add mod">
          <ac:chgData name="Kajo, Marton (EXT - DE/Munich)" userId="982b2e93-79eb-44ed-9ce3-d024de7c6aae" providerId="ADAL" clId="{08C76566-5622-4E89-8788-CD287FECD6C7}" dt="2019-03-05T11:50:00.059" v="4217" actId="20577"/>
          <ac:spMkLst>
            <pc:docMk/>
            <pc:sldMk cId="3903103913" sldId="508"/>
            <ac:spMk id="4" creationId="{779AD85D-A333-4DF2-B01A-456DE4C9294D}"/>
          </ac:spMkLst>
        </pc:spChg>
        <pc:spChg chg="add mod">
          <ac:chgData name="Kajo, Marton (EXT - DE/Munich)" userId="982b2e93-79eb-44ed-9ce3-d024de7c6aae" providerId="ADAL" clId="{08C76566-5622-4E89-8788-CD287FECD6C7}" dt="2019-03-06T15:41:17.982" v="13299"/>
          <ac:spMkLst>
            <pc:docMk/>
            <pc:sldMk cId="3903103913" sldId="508"/>
            <ac:spMk id="5" creationId="{F0F18621-C4AC-40A7-AD28-D88E0F56C9D8}"/>
          </ac:spMkLst>
        </pc:spChg>
        <pc:spChg chg="add mod">
          <ac:chgData name="Kajo, Marton (EXT - DE/Munich)" userId="982b2e93-79eb-44ed-9ce3-d024de7c6aae" providerId="ADAL" clId="{08C76566-5622-4E89-8788-CD287FECD6C7}" dt="2019-03-05T11:54:19.511" v="4255" actId="164"/>
          <ac:spMkLst>
            <pc:docMk/>
            <pc:sldMk cId="3903103913" sldId="508"/>
            <ac:spMk id="14" creationId="{5A17A0FD-1847-441A-BCA9-28462CCBAFE2}"/>
          </ac:spMkLst>
        </pc:spChg>
        <pc:spChg chg="add mod">
          <ac:chgData name="Kajo, Marton (EXT - DE/Munich)" userId="982b2e93-79eb-44ed-9ce3-d024de7c6aae" providerId="ADAL" clId="{08C76566-5622-4E89-8788-CD287FECD6C7}" dt="2019-03-05T11:54:19.511" v="4255" actId="164"/>
          <ac:spMkLst>
            <pc:docMk/>
            <pc:sldMk cId="3903103913" sldId="508"/>
            <ac:spMk id="15" creationId="{7C28EFD0-2A1F-45FD-99B1-60D7239435CA}"/>
          </ac:spMkLst>
        </pc:spChg>
        <pc:spChg chg="add mod">
          <ac:chgData name="Kajo, Marton (EXT - DE/Munich)" userId="982b2e93-79eb-44ed-9ce3-d024de7c6aae" providerId="ADAL" clId="{08C76566-5622-4E89-8788-CD287FECD6C7}" dt="2019-03-05T11:54:19.511" v="4255" actId="164"/>
          <ac:spMkLst>
            <pc:docMk/>
            <pc:sldMk cId="3903103913" sldId="508"/>
            <ac:spMk id="16" creationId="{A6B1CAF0-07C5-477B-B1D8-AA99E11A9A1B}"/>
          </ac:spMkLst>
        </pc:spChg>
        <pc:spChg chg="add del mod">
          <ac:chgData name="Kajo, Marton (EXT - DE/Munich)" userId="982b2e93-79eb-44ed-9ce3-d024de7c6aae" providerId="ADAL" clId="{08C76566-5622-4E89-8788-CD287FECD6C7}" dt="2019-03-05T11:57:28.228" v="4288" actId="478"/>
          <ac:spMkLst>
            <pc:docMk/>
            <pc:sldMk cId="3903103913" sldId="508"/>
            <ac:spMk id="19" creationId="{3F45E84C-1DDE-4C99-B8B4-71E682292D8A}"/>
          </ac:spMkLst>
        </pc:spChg>
        <pc:spChg chg="add mod">
          <ac:chgData name="Kajo, Marton (EXT - DE/Munich)" userId="982b2e93-79eb-44ed-9ce3-d024de7c6aae" providerId="ADAL" clId="{08C76566-5622-4E89-8788-CD287FECD6C7}" dt="2019-03-05T11:57:33.625" v="4289" actId="164"/>
          <ac:spMkLst>
            <pc:docMk/>
            <pc:sldMk cId="3903103913" sldId="508"/>
            <ac:spMk id="20" creationId="{0DB8821C-DAF4-460A-B00D-EC141AB05285}"/>
          </ac:spMkLst>
        </pc:spChg>
        <pc:spChg chg="add mod">
          <ac:chgData name="Kajo, Marton (EXT - DE/Munich)" userId="982b2e93-79eb-44ed-9ce3-d024de7c6aae" providerId="ADAL" clId="{08C76566-5622-4E89-8788-CD287FECD6C7}" dt="2019-03-05T11:57:33.625" v="4289" actId="164"/>
          <ac:spMkLst>
            <pc:docMk/>
            <pc:sldMk cId="3903103913" sldId="508"/>
            <ac:spMk id="21" creationId="{61F21BB0-5F81-448A-8F90-9C1C21E106C2}"/>
          </ac:spMkLst>
        </pc:spChg>
        <pc:spChg chg="add mod">
          <ac:chgData name="Kajo, Marton (EXT - DE/Munich)" userId="982b2e93-79eb-44ed-9ce3-d024de7c6aae" providerId="ADAL" clId="{08C76566-5622-4E89-8788-CD287FECD6C7}" dt="2019-03-05T11:59:42.234" v="4331" actId="1037"/>
          <ac:spMkLst>
            <pc:docMk/>
            <pc:sldMk cId="3903103913" sldId="508"/>
            <ac:spMk id="22" creationId="{4A0D2CA0-B27D-4010-B765-CB01765A481D}"/>
          </ac:spMkLst>
        </pc:spChg>
        <pc:spChg chg="add del mod">
          <ac:chgData name="Kajo, Marton (EXT - DE/Munich)" userId="982b2e93-79eb-44ed-9ce3-d024de7c6aae" providerId="ADAL" clId="{08C76566-5622-4E89-8788-CD287FECD6C7}" dt="2019-03-05T15:38:25.549" v="8759" actId="478"/>
          <ac:spMkLst>
            <pc:docMk/>
            <pc:sldMk cId="3903103913" sldId="508"/>
            <ac:spMk id="31" creationId="{72E177E2-A7FF-43E6-B6B6-B9EFF553F99B}"/>
          </ac:spMkLst>
        </pc:spChg>
        <pc:spChg chg="add mod">
          <ac:chgData name="Kajo, Marton (EXT - DE/Munich)" userId="982b2e93-79eb-44ed-9ce3-d024de7c6aae" providerId="ADAL" clId="{08C76566-5622-4E89-8788-CD287FECD6C7}" dt="2019-03-05T11:58:34.899" v="4329" actId="207"/>
          <ac:spMkLst>
            <pc:docMk/>
            <pc:sldMk cId="3903103913" sldId="508"/>
            <ac:spMk id="32" creationId="{061512F7-0B77-4A3F-97DF-231F1EB76F2E}"/>
          </ac:spMkLst>
        </pc:spChg>
        <pc:spChg chg="add mod">
          <ac:chgData name="Kajo, Marton (EXT - DE/Munich)" userId="982b2e93-79eb-44ed-9ce3-d024de7c6aae" providerId="ADAL" clId="{08C76566-5622-4E89-8788-CD287FECD6C7}" dt="2019-03-05T11:58:34.899" v="4329" actId="207"/>
          <ac:spMkLst>
            <pc:docMk/>
            <pc:sldMk cId="3903103913" sldId="508"/>
            <ac:spMk id="33" creationId="{44EF8C40-B62B-49A9-A00D-76DE8D5DBF4F}"/>
          </ac:spMkLst>
        </pc:spChg>
        <pc:spChg chg="add mod">
          <ac:chgData name="Kajo, Marton (EXT - DE/Munich)" userId="982b2e93-79eb-44ed-9ce3-d024de7c6aae" providerId="ADAL" clId="{08C76566-5622-4E89-8788-CD287FECD6C7}" dt="2019-03-05T11:59:56.067" v="4332" actId="1038"/>
          <ac:spMkLst>
            <pc:docMk/>
            <pc:sldMk cId="3903103913" sldId="508"/>
            <ac:spMk id="34" creationId="{9B19D44C-8193-46D4-BAD2-D86A4C639A28}"/>
          </ac:spMkLst>
        </pc:spChg>
        <pc:spChg chg="add del mod">
          <ac:chgData name="Kajo, Marton (EXT - DE/Munich)" userId="982b2e93-79eb-44ed-9ce3-d024de7c6aae" providerId="ADAL" clId="{08C76566-5622-4E89-8788-CD287FECD6C7}" dt="2019-03-08T12:25:49.043" v="22717" actId="478"/>
          <ac:spMkLst>
            <pc:docMk/>
            <pc:sldMk cId="3903103913" sldId="508"/>
            <ac:spMk id="37" creationId="{DF9EBD6D-485E-42BD-8488-1CCEF192C87C}"/>
          </ac:spMkLst>
        </pc:spChg>
        <pc:spChg chg="add del mod">
          <ac:chgData name="Kajo, Marton (EXT - DE/Munich)" userId="982b2e93-79eb-44ed-9ce3-d024de7c6aae" providerId="ADAL" clId="{08C76566-5622-4E89-8788-CD287FECD6C7}" dt="2019-03-08T12:25:54.124" v="22719" actId="478"/>
          <ac:spMkLst>
            <pc:docMk/>
            <pc:sldMk cId="3903103913" sldId="508"/>
            <ac:spMk id="38" creationId="{2DB22137-F772-4F58-8ECB-5BA575EF7D23}"/>
          </ac:spMkLst>
        </pc:spChg>
        <pc:spChg chg="add del mod">
          <ac:chgData name="Kajo, Marton (EXT - DE/Munich)" userId="982b2e93-79eb-44ed-9ce3-d024de7c6aae" providerId="ADAL" clId="{08C76566-5622-4E89-8788-CD287FECD6C7}" dt="2019-03-08T12:26:01.053" v="22722" actId="478"/>
          <ac:spMkLst>
            <pc:docMk/>
            <pc:sldMk cId="3903103913" sldId="508"/>
            <ac:spMk id="39" creationId="{07C4C42C-3D72-44BC-A426-7652D7FD97D4}"/>
          </ac:spMkLst>
        </pc:spChg>
        <pc:spChg chg="add mod">
          <ac:chgData name="Kajo, Marton (EXT - DE/Munich)" userId="982b2e93-79eb-44ed-9ce3-d024de7c6aae" providerId="ADAL" clId="{08C76566-5622-4E89-8788-CD287FECD6C7}" dt="2019-03-05T13:15:48.589" v="4388" actId="20577"/>
          <ac:spMkLst>
            <pc:docMk/>
            <pc:sldMk cId="3903103913" sldId="508"/>
            <ac:spMk id="40" creationId="{9651E03B-D3BD-4011-B2BA-211D36B65EF4}"/>
          </ac:spMkLst>
        </pc:spChg>
        <pc:spChg chg="add">
          <ac:chgData name="Kajo, Marton (EXT - DE/Munich)" userId="982b2e93-79eb-44ed-9ce3-d024de7c6aae" providerId="ADAL" clId="{08C76566-5622-4E89-8788-CD287FECD6C7}" dt="2019-03-07T14:23:17.157" v="17512"/>
          <ac:spMkLst>
            <pc:docMk/>
            <pc:sldMk cId="3903103913" sldId="508"/>
            <ac:spMk id="41" creationId="{47A1DB51-83D5-4D51-B6A0-8AF03F32986D}"/>
          </ac:spMkLst>
        </pc:spChg>
        <pc:spChg chg="add del mod">
          <ac:chgData name="Kajo, Marton (EXT - DE/Munich)" userId="982b2e93-79eb-44ed-9ce3-d024de7c6aae" providerId="ADAL" clId="{08C76566-5622-4E89-8788-CD287FECD6C7}" dt="2019-03-05T15:38:00.778" v="8752" actId="478"/>
          <ac:spMkLst>
            <pc:docMk/>
            <pc:sldMk cId="3903103913" sldId="508"/>
            <ac:spMk id="41" creationId="{73F562A1-D069-4340-990E-F18226C65CC7}"/>
          </ac:spMkLst>
        </pc:spChg>
        <pc:spChg chg="add mod">
          <ac:chgData name="Kajo, Marton (EXT - DE/Munich)" userId="982b2e93-79eb-44ed-9ce3-d024de7c6aae" providerId="ADAL" clId="{08C76566-5622-4E89-8788-CD287FECD6C7}" dt="2019-03-05T13:16:59.484" v="4401" actId="692"/>
          <ac:spMkLst>
            <pc:docMk/>
            <pc:sldMk cId="3903103913" sldId="508"/>
            <ac:spMk id="42" creationId="{A080DF82-2752-4A98-9955-05E39E34E3D7}"/>
          </ac:spMkLst>
        </pc:spChg>
        <pc:spChg chg="add mod">
          <ac:chgData name="Kajo, Marton (EXT - DE/Munich)" userId="982b2e93-79eb-44ed-9ce3-d024de7c6aae" providerId="ADAL" clId="{08C76566-5622-4E89-8788-CD287FECD6C7}" dt="2019-03-06T15:41:27.829" v="13301"/>
          <ac:spMkLst>
            <pc:docMk/>
            <pc:sldMk cId="3903103913" sldId="508"/>
            <ac:spMk id="43" creationId="{FF3F55AC-ACFB-412C-981D-99E12383EC15}"/>
          </ac:spMkLst>
        </pc:spChg>
        <pc:spChg chg="add mod">
          <ac:chgData name="Kajo, Marton (EXT - DE/Munich)" userId="982b2e93-79eb-44ed-9ce3-d024de7c6aae" providerId="ADAL" clId="{08C76566-5622-4E89-8788-CD287FECD6C7}" dt="2019-03-05T15:38:55.779" v="8779" actId="1036"/>
          <ac:spMkLst>
            <pc:docMk/>
            <pc:sldMk cId="3903103913" sldId="508"/>
            <ac:spMk id="44" creationId="{565168A7-5B6C-429C-92E0-167669B223AC}"/>
          </ac:spMkLst>
        </pc:spChg>
        <pc:spChg chg="add mod">
          <ac:chgData name="Kajo, Marton (EXT - DE/Munich)" userId="982b2e93-79eb-44ed-9ce3-d024de7c6aae" providerId="ADAL" clId="{08C76566-5622-4E89-8788-CD287FECD6C7}" dt="2019-03-08T12:25:52.810" v="22718" actId="1076"/>
          <ac:spMkLst>
            <pc:docMk/>
            <pc:sldMk cId="3903103913" sldId="508"/>
            <ac:spMk id="45" creationId="{7B0E4D2E-4BA2-4B59-87EB-BD6376685ECA}"/>
          </ac:spMkLst>
        </pc:spChg>
        <pc:spChg chg="add del mod">
          <ac:chgData name="Kajo, Marton (EXT - DE/Munich)" userId="982b2e93-79eb-44ed-9ce3-d024de7c6aae" providerId="ADAL" clId="{08C76566-5622-4E89-8788-CD287FECD6C7}" dt="2019-03-05T15:13:33.357" v="7480" actId="478"/>
          <ac:spMkLst>
            <pc:docMk/>
            <pc:sldMk cId="3903103913" sldId="508"/>
            <ac:spMk id="45" creationId="{FFC69347-5B70-47AC-A634-872F356EEABA}"/>
          </ac:spMkLst>
        </pc:spChg>
        <pc:spChg chg="add mod">
          <ac:chgData name="Kajo, Marton (EXT - DE/Munich)" userId="982b2e93-79eb-44ed-9ce3-d024de7c6aae" providerId="ADAL" clId="{08C76566-5622-4E89-8788-CD287FECD6C7}" dt="2019-03-08T12:25:57.370" v="22720" actId="1076"/>
          <ac:spMkLst>
            <pc:docMk/>
            <pc:sldMk cId="3903103913" sldId="508"/>
            <ac:spMk id="58" creationId="{CE279491-1CD8-4497-AE14-278380343F80}"/>
          </ac:spMkLst>
        </pc:spChg>
        <pc:spChg chg="add del mod">
          <ac:chgData name="Kajo, Marton (EXT - DE/Munich)" userId="982b2e93-79eb-44ed-9ce3-d024de7c6aae" providerId="ADAL" clId="{08C76566-5622-4E89-8788-CD287FECD6C7}" dt="2019-03-05T15:37:38.518" v="8748" actId="478"/>
          <ac:spMkLst>
            <pc:docMk/>
            <pc:sldMk cId="3903103913" sldId="508"/>
            <ac:spMk id="58" creationId="{DD794BD0-8CA7-4AEE-A1A5-55E737CBED76}"/>
          </ac:spMkLst>
        </pc:spChg>
        <pc:spChg chg="add mod">
          <ac:chgData name="Kajo, Marton (EXT - DE/Munich)" userId="982b2e93-79eb-44ed-9ce3-d024de7c6aae" providerId="ADAL" clId="{08C76566-5622-4E89-8788-CD287FECD6C7}" dt="2019-03-08T12:26:32.189" v="22727" actId="1076"/>
          <ac:spMkLst>
            <pc:docMk/>
            <pc:sldMk cId="3903103913" sldId="508"/>
            <ac:spMk id="59" creationId="{562C5BCE-7D3A-4BF8-9933-D4EA52C2AB90}"/>
          </ac:spMkLst>
        </pc:spChg>
        <pc:spChg chg="add del mod">
          <ac:chgData name="Kajo, Marton (EXT - DE/Munich)" userId="982b2e93-79eb-44ed-9ce3-d024de7c6aae" providerId="ADAL" clId="{08C76566-5622-4E89-8788-CD287FECD6C7}" dt="2019-03-05T15:39:00.393" v="8780" actId="478"/>
          <ac:spMkLst>
            <pc:docMk/>
            <pc:sldMk cId="3903103913" sldId="508"/>
            <ac:spMk id="59" creationId="{58310B62-53EA-4C76-98A4-3F481E59006B}"/>
          </ac:spMkLst>
        </pc:spChg>
        <pc:spChg chg="add mod">
          <ac:chgData name="Kajo, Marton (EXT - DE/Munich)" userId="982b2e93-79eb-44ed-9ce3-d024de7c6aae" providerId="ADAL" clId="{08C76566-5622-4E89-8788-CD287FECD6C7}" dt="2019-03-05T15:38:13.609" v="8757" actId="692"/>
          <ac:spMkLst>
            <pc:docMk/>
            <pc:sldMk cId="3903103913" sldId="508"/>
            <ac:spMk id="60" creationId="{F2C8A576-6992-47B8-A59C-DDE73D126EBF}"/>
          </ac:spMkLst>
        </pc:spChg>
        <pc:spChg chg="add del mod">
          <ac:chgData name="Kajo, Marton (EXT - DE/Munich)" userId="982b2e93-79eb-44ed-9ce3-d024de7c6aae" providerId="ADAL" clId="{08C76566-5622-4E89-8788-CD287FECD6C7}" dt="2019-03-05T15:38:36.487" v="8762" actId="478"/>
          <ac:spMkLst>
            <pc:docMk/>
            <pc:sldMk cId="3903103913" sldId="508"/>
            <ac:spMk id="73" creationId="{DE8219AE-B189-48AF-A426-EEE8AAC7BEFF}"/>
          </ac:spMkLst>
        </pc:spChg>
        <pc:spChg chg="add mod">
          <ac:chgData name="Kajo, Marton (EXT - DE/Munich)" userId="982b2e93-79eb-44ed-9ce3-d024de7c6aae" providerId="ADAL" clId="{08C76566-5622-4E89-8788-CD287FECD6C7}" dt="2019-03-06T15:05:25.558" v="12475" actId="692"/>
          <ac:spMkLst>
            <pc:docMk/>
            <pc:sldMk cId="3903103913" sldId="508"/>
            <ac:spMk id="74" creationId="{29D757FA-E50B-49B1-9ACE-DDF1A465CF8F}"/>
          </ac:spMkLst>
        </pc:spChg>
        <pc:grpChg chg="add del mod">
          <ac:chgData name="Kajo, Marton (EXT - DE/Munich)" userId="982b2e93-79eb-44ed-9ce3-d024de7c6aae" providerId="ADAL" clId="{08C76566-5622-4E89-8788-CD287FECD6C7}" dt="2019-03-05T11:53:17.961" v="4241" actId="165"/>
          <ac:grpSpMkLst>
            <pc:docMk/>
            <pc:sldMk cId="3903103913" sldId="508"/>
            <ac:grpSpMk id="13" creationId="{C94EC2D1-D904-4014-A0EC-6269C8A1EC63}"/>
          </ac:grpSpMkLst>
        </pc:grpChg>
        <pc:grpChg chg="add mod">
          <ac:chgData name="Kajo, Marton (EXT - DE/Munich)" userId="982b2e93-79eb-44ed-9ce3-d024de7c6aae" providerId="ADAL" clId="{08C76566-5622-4E89-8788-CD287FECD6C7}" dt="2019-03-05T11:54:19.511" v="4255" actId="164"/>
          <ac:grpSpMkLst>
            <pc:docMk/>
            <pc:sldMk cId="3903103913" sldId="508"/>
            <ac:grpSpMk id="17" creationId="{F2F4B064-BE92-4B64-9FEC-077719AAC375}"/>
          </ac:grpSpMkLst>
        </pc:grpChg>
        <pc:grpChg chg="add del mod">
          <ac:chgData name="Kajo, Marton (EXT - DE/Munich)" userId="982b2e93-79eb-44ed-9ce3-d024de7c6aae" providerId="ADAL" clId="{08C76566-5622-4E89-8788-CD287FECD6C7}" dt="2019-03-05T15:37:24.554" v="8744" actId="478"/>
          <ac:grpSpMkLst>
            <pc:docMk/>
            <pc:sldMk cId="3903103913" sldId="508"/>
            <ac:grpSpMk id="18" creationId="{782E8DD7-65EE-4BE7-8097-DA5F227ACCDA}"/>
          </ac:grpSpMkLst>
        </pc:grpChg>
        <pc:grpChg chg="add del mod">
          <ac:chgData name="Kajo, Marton (EXT - DE/Munich)" userId="982b2e93-79eb-44ed-9ce3-d024de7c6aae" providerId="ADAL" clId="{08C76566-5622-4E89-8788-CD287FECD6C7}" dt="2019-03-05T15:38:25.549" v="8759" actId="478"/>
          <ac:grpSpMkLst>
            <pc:docMk/>
            <pc:sldMk cId="3903103913" sldId="508"/>
            <ac:grpSpMk id="23" creationId="{1EF56BC9-595F-4AB2-9549-08194F461E33}"/>
          </ac:grpSpMkLst>
        </pc:grpChg>
        <pc:grpChg chg="mod">
          <ac:chgData name="Kajo, Marton (EXT - DE/Munich)" userId="982b2e93-79eb-44ed-9ce3-d024de7c6aae" providerId="ADAL" clId="{08C76566-5622-4E89-8788-CD287FECD6C7}" dt="2019-03-05T11:57:13.406" v="4286"/>
          <ac:grpSpMkLst>
            <pc:docMk/>
            <pc:sldMk cId="3903103913" sldId="508"/>
            <ac:grpSpMk id="24" creationId="{81D18D20-551D-4FD9-92E4-2D64F8795E8A}"/>
          </ac:grpSpMkLst>
        </pc:grpChg>
        <pc:grpChg chg="add del mod">
          <ac:chgData name="Kajo, Marton (EXT - DE/Munich)" userId="982b2e93-79eb-44ed-9ce3-d024de7c6aae" providerId="ADAL" clId="{08C76566-5622-4E89-8788-CD287FECD6C7}" dt="2019-03-05T15:37:27.049" v="8745" actId="478"/>
          <ac:grpSpMkLst>
            <pc:docMk/>
            <pc:sldMk cId="3903103913" sldId="508"/>
            <ac:grpSpMk id="35" creationId="{C2FDDE67-6253-403C-9D52-98DCFDD645A1}"/>
          </ac:grpSpMkLst>
        </pc:grpChg>
        <pc:grpChg chg="add del mod">
          <ac:chgData name="Kajo, Marton (EXT - DE/Munich)" userId="982b2e93-79eb-44ed-9ce3-d024de7c6aae" providerId="ADAL" clId="{08C76566-5622-4E89-8788-CD287FECD6C7}" dt="2019-03-05T15:38:25.549" v="8759" actId="478"/>
          <ac:grpSpMkLst>
            <pc:docMk/>
            <pc:sldMk cId="3903103913" sldId="508"/>
            <ac:grpSpMk id="36" creationId="{56B4EECA-85D5-4170-BB30-63302E10014E}"/>
          </ac:grpSpMkLst>
        </pc:grpChg>
        <pc:grpChg chg="add mod">
          <ac:chgData name="Kajo, Marton (EXT - DE/Munich)" userId="982b2e93-79eb-44ed-9ce3-d024de7c6aae" providerId="ADAL" clId="{08C76566-5622-4E89-8788-CD287FECD6C7}" dt="2019-03-05T15:37:35.833" v="8747" actId="1076"/>
          <ac:grpSpMkLst>
            <pc:docMk/>
            <pc:sldMk cId="3903103913" sldId="508"/>
            <ac:grpSpMk id="46" creationId="{C4478F32-4FC7-4031-B3F8-577C70D5A682}"/>
          </ac:grpSpMkLst>
        </pc:grpChg>
        <pc:grpChg chg="add mod">
          <ac:chgData name="Kajo, Marton (EXT - DE/Munich)" userId="982b2e93-79eb-44ed-9ce3-d024de7c6aae" providerId="ADAL" clId="{08C76566-5622-4E89-8788-CD287FECD6C7}" dt="2019-03-05T15:37:35.833" v="8747" actId="1076"/>
          <ac:grpSpMkLst>
            <pc:docMk/>
            <pc:sldMk cId="3903103913" sldId="508"/>
            <ac:grpSpMk id="54" creationId="{6822F20C-99BC-496D-8CDA-AFCC4C0ED522}"/>
          </ac:grpSpMkLst>
        </pc:grpChg>
        <pc:grpChg chg="add mod">
          <ac:chgData name="Kajo, Marton (EXT - DE/Munich)" userId="982b2e93-79eb-44ed-9ce3-d024de7c6aae" providerId="ADAL" clId="{08C76566-5622-4E89-8788-CD287FECD6C7}" dt="2019-03-05T15:38:55.779" v="8779" actId="1036"/>
          <ac:grpSpMkLst>
            <pc:docMk/>
            <pc:sldMk cId="3903103913" sldId="508"/>
            <ac:grpSpMk id="61" creationId="{D584E999-AB67-4F0B-B349-C373AEF0A970}"/>
          </ac:grpSpMkLst>
        </pc:grpChg>
        <pc:grpChg chg="add mod">
          <ac:chgData name="Kajo, Marton (EXT - DE/Munich)" userId="982b2e93-79eb-44ed-9ce3-d024de7c6aae" providerId="ADAL" clId="{08C76566-5622-4E89-8788-CD287FECD6C7}" dt="2019-03-05T15:38:55.779" v="8779" actId="1036"/>
          <ac:grpSpMkLst>
            <pc:docMk/>
            <pc:sldMk cId="3903103913" sldId="508"/>
            <ac:grpSpMk id="69" creationId="{8820AAFC-520A-4831-B79A-9172721537B1}"/>
          </ac:grpSpMkLst>
        </pc:grpChg>
        <pc:cxnChg chg="add mod topLvl">
          <ac:chgData name="Kajo, Marton (EXT - DE/Munich)" userId="982b2e93-79eb-44ed-9ce3-d024de7c6aae" providerId="ADAL" clId="{08C76566-5622-4E89-8788-CD287FECD6C7}" dt="2019-03-05T11:54:12.524" v="4252" actId="164"/>
          <ac:cxnSpMkLst>
            <pc:docMk/>
            <pc:sldMk cId="3903103913" sldId="508"/>
            <ac:cxnSpMk id="7" creationId="{C1A38CAA-97DB-4B22-B901-D662743BB2AC}"/>
          </ac:cxnSpMkLst>
        </pc:cxnChg>
        <pc:cxnChg chg="add del mod">
          <ac:chgData name="Kajo, Marton (EXT - DE/Munich)" userId="982b2e93-79eb-44ed-9ce3-d024de7c6aae" providerId="ADAL" clId="{08C76566-5622-4E89-8788-CD287FECD6C7}" dt="2019-03-05T11:50:26.138" v="4221" actId="478"/>
          <ac:cxnSpMkLst>
            <pc:docMk/>
            <pc:sldMk cId="3903103913" sldId="508"/>
            <ac:cxnSpMk id="8" creationId="{F9122F64-1D49-4118-B97E-93008B463C99}"/>
          </ac:cxnSpMkLst>
        </pc:cxnChg>
        <pc:cxnChg chg="add mod topLvl">
          <ac:chgData name="Kajo, Marton (EXT - DE/Munich)" userId="982b2e93-79eb-44ed-9ce3-d024de7c6aae" providerId="ADAL" clId="{08C76566-5622-4E89-8788-CD287FECD6C7}" dt="2019-03-05T11:54:12.524" v="4252" actId="164"/>
          <ac:cxnSpMkLst>
            <pc:docMk/>
            <pc:sldMk cId="3903103913" sldId="508"/>
            <ac:cxnSpMk id="10" creationId="{C85485EA-4089-4C3B-A633-5C65A1671E66}"/>
          </ac:cxnSpMkLst>
        </pc:cxnChg>
        <pc:cxnChg chg="add mod topLvl">
          <ac:chgData name="Kajo, Marton (EXT - DE/Munich)" userId="982b2e93-79eb-44ed-9ce3-d024de7c6aae" providerId="ADAL" clId="{08C76566-5622-4E89-8788-CD287FECD6C7}" dt="2019-03-05T11:54:12.524" v="4252" actId="164"/>
          <ac:cxnSpMkLst>
            <pc:docMk/>
            <pc:sldMk cId="3903103913" sldId="508"/>
            <ac:cxnSpMk id="11" creationId="{2E75E541-7065-4700-8F78-1044ADA90F51}"/>
          </ac:cxnSpMkLst>
        </pc:cxnChg>
      </pc:sldChg>
      <pc:sldChg chg="addSp delSp modSp ord">
        <pc:chgData name="Kajo, Marton (EXT - DE/Munich)" userId="982b2e93-79eb-44ed-9ce3-d024de7c6aae" providerId="ADAL" clId="{08C76566-5622-4E89-8788-CD287FECD6C7}" dt="2019-03-07T14:23:24.314" v="17516"/>
        <pc:sldMkLst>
          <pc:docMk/>
          <pc:sldMk cId="2390956439" sldId="509"/>
        </pc:sldMkLst>
        <pc:spChg chg="mod">
          <ac:chgData name="Kajo, Marton (EXT - DE/Munich)" userId="982b2e93-79eb-44ed-9ce3-d024de7c6aae" providerId="ADAL" clId="{08C76566-5622-4E89-8788-CD287FECD6C7}" dt="2019-03-05T15:19:44.793" v="7757" actId="20577"/>
          <ac:spMkLst>
            <pc:docMk/>
            <pc:sldMk cId="2390956439" sldId="509"/>
            <ac:spMk id="2" creationId="{8A5F4D18-7D1B-470F-8184-F07FC7C3B1A7}"/>
          </ac:spMkLst>
        </pc:spChg>
        <pc:spChg chg="mod">
          <ac:chgData name="Kajo, Marton (EXT - DE/Munich)" userId="982b2e93-79eb-44ed-9ce3-d024de7c6aae" providerId="ADAL" clId="{08C76566-5622-4E89-8788-CD287FECD6C7}" dt="2019-03-05T14:17:29.395" v="5967"/>
          <ac:spMkLst>
            <pc:docMk/>
            <pc:sldMk cId="2390956439" sldId="509"/>
            <ac:spMk id="3" creationId="{1B8F052A-1480-4A72-9496-EB53E4F83558}"/>
          </ac:spMkLst>
        </pc:spChg>
        <pc:spChg chg="add mod">
          <ac:chgData name="Kajo, Marton (EXT - DE/Munich)" userId="982b2e93-79eb-44ed-9ce3-d024de7c6aae" providerId="ADAL" clId="{08C76566-5622-4E89-8788-CD287FECD6C7}" dt="2019-03-05T16:40:15.985" v="9454" actId="113"/>
          <ac:spMkLst>
            <pc:docMk/>
            <pc:sldMk cId="2390956439" sldId="509"/>
            <ac:spMk id="4" creationId="{B9475E73-B53A-41C7-A724-2E6E797DF535}"/>
          </ac:spMkLst>
        </pc:spChg>
        <pc:spChg chg="add del mod">
          <ac:chgData name="Kajo, Marton (EXT - DE/Munich)" userId="982b2e93-79eb-44ed-9ce3-d024de7c6aae" providerId="ADAL" clId="{08C76566-5622-4E89-8788-CD287FECD6C7}" dt="2019-03-05T15:34:52.996" v="8697" actId="478"/>
          <ac:spMkLst>
            <pc:docMk/>
            <pc:sldMk cId="2390956439" sldId="509"/>
            <ac:spMk id="13" creationId="{6753C360-D633-46C1-B353-05AFBAA4AF3E}"/>
          </ac:spMkLst>
        </pc:spChg>
        <pc:spChg chg="mod">
          <ac:chgData name="Kajo, Marton (EXT - DE/Munich)" userId="982b2e93-79eb-44ed-9ce3-d024de7c6aae" providerId="ADAL" clId="{08C76566-5622-4E89-8788-CD287FECD6C7}" dt="2019-03-05T15:36:10.221" v="8738" actId="1036"/>
          <ac:spMkLst>
            <pc:docMk/>
            <pc:sldMk cId="2390956439" sldId="509"/>
            <ac:spMk id="17" creationId="{F2682D58-9DB2-49C2-BDAC-8440F052B086}"/>
          </ac:spMkLst>
        </pc:spChg>
        <pc:spChg chg="add mod">
          <ac:chgData name="Kajo, Marton (EXT - DE/Munich)" userId="982b2e93-79eb-44ed-9ce3-d024de7c6aae" providerId="ADAL" clId="{08C76566-5622-4E89-8788-CD287FECD6C7}" dt="2019-03-05T16:40:23.442" v="9477" actId="1035"/>
          <ac:spMkLst>
            <pc:docMk/>
            <pc:sldMk cId="2390956439" sldId="509"/>
            <ac:spMk id="18" creationId="{E8FC59C1-EE74-482E-B1E9-95263E08847F}"/>
          </ac:spMkLst>
        </pc:spChg>
        <pc:spChg chg="add del mod">
          <ac:chgData name="Kajo, Marton (EXT - DE/Munich)" userId="982b2e93-79eb-44ed-9ce3-d024de7c6aae" providerId="ADAL" clId="{08C76566-5622-4E89-8788-CD287FECD6C7}" dt="2019-03-05T15:34:48.984" v="8695" actId="478"/>
          <ac:spMkLst>
            <pc:docMk/>
            <pc:sldMk cId="2390956439" sldId="509"/>
            <ac:spMk id="19" creationId="{67E1BCDC-534A-4A87-8126-0481E00A2DC1}"/>
          </ac:spMkLst>
        </pc:spChg>
        <pc:spChg chg="add mod">
          <ac:chgData name="Kajo, Marton (EXT - DE/Munich)" userId="982b2e93-79eb-44ed-9ce3-d024de7c6aae" providerId="ADAL" clId="{08C76566-5622-4E89-8788-CD287FECD6C7}" dt="2019-03-05T16:40:23.442" v="9477" actId="1035"/>
          <ac:spMkLst>
            <pc:docMk/>
            <pc:sldMk cId="2390956439" sldId="509"/>
            <ac:spMk id="20" creationId="{76880AB1-7F21-459C-AC49-7E83A12DE0F6}"/>
          </ac:spMkLst>
        </pc:spChg>
        <pc:spChg chg="add del mod">
          <ac:chgData name="Kajo, Marton (EXT - DE/Munich)" userId="982b2e93-79eb-44ed-9ce3-d024de7c6aae" providerId="ADAL" clId="{08C76566-5622-4E89-8788-CD287FECD6C7}" dt="2019-03-05T15:39:09.312" v="8781" actId="478"/>
          <ac:spMkLst>
            <pc:docMk/>
            <pc:sldMk cId="2390956439" sldId="509"/>
            <ac:spMk id="21" creationId="{735106D8-0B7D-4A70-924C-171959F7DB23}"/>
          </ac:spMkLst>
        </pc:spChg>
        <pc:spChg chg="add del mod">
          <ac:chgData name="Kajo, Marton (EXT - DE/Munich)" userId="982b2e93-79eb-44ed-9ce3-d024de7c6aae" providerId="ADAL" clId="{08C76566-5622-4E89-8788-CD287FECD6C7}" dt="2019-03-06T08:42:36.479" v="9732" actId="478"/>
          <ac:spMkLst>
            <pc:docMk/>
            <pc:sldMk cId="2390956439" sldId="509"/>
            <ac:spMk id="21" creationId="{7EAE6FBE-EA79-4176-BDDB-B31D421B4EA5}"/>
          </ac:spMkLst>
        </pc:spChg>
        <pc:spChg chg="add mod">
          <ac:chgData name="Kajo, Marton (EXT - DE/Munich)" userId="982b2e93-79eb-44ed-9ce3-d024de7c6aae" providerId="ADAL" clId="{08C76566-5622-4E89-8788-CD287FECD6C7}" dt="2019-03-05T16:40:23.442" v="9477" actId="1035"/>
          <ac:spMkLst>
            <pc:docMk/>
            <pc:sldMk cId="2390956439" sldId="509"/>
            <ac:spMk id="22" creationId="{8E3A03EC-62C4-4942-B964-5729231D24DC}"/>
          </ac:spMkLst>
        </pc:spChg>
        <pc:spChg chg="add mod">
          <ac:chgData name="Kajo, Marton (EXT - DE/Munich)" userId="982b2e93-79eb-44ed-9ce3-d024de7c6aae" providerId="ADAL" clId="{08C76566-5622-4E89-8788-CD287FECD6C7}" dt="2019-03-06T13:13:54.676" v="11195" actId="1076"/>
          <ac:spMkLst>
            <pc:docMk/>
            <pc:sldMk cId="2390956439" sldId="509"/>
            <ac:spMk id="23" creationId="{F4460B34-CEB5-46D7-9E71-5DD87258773E}"/>
          </ac:spMkLst>
        </pc:spChg>
        <pc:spChg chg="add del">
          <ac:chgData name="Kajo, Marton (EXT - DE/Munich)" userId="982b2e93-79eb-44ed-9ce3-d024de7c6aae" providerId="ADAL" clId="{08C76566-5622-4E89-8788-CD287FECD6C7}" dt="2019-03-07T14:23:23.755" v="17515" actId="478"/>
          <ac:spMkLst>
            <pc:docMk/>
            <pc:sldMk cId="2390956439" sldId="509"/>
            <ac:spMk id="24" creationId="{696DF929-F9A6-4895-83B8-B3D3E1B99301}"/>
          </ac:spMkLst>
        </pc:spChg>
        <pc:spChg chg="add">
          <ac:chgData name="Kajo, Marton (EXT - DE/Munich)" userId="982b2e93-79eb-44ed-9ce3-d024de7c6aae" providerId="ADAL" clId="{08C76566-5622-4E89-8788-CD287FECD6C7}" dt="2019-03-07T14:23:24.314" v="17516"/>
          <ac:spMkLst>
            <pc:docMk/>
            <pc:sldMk cId="2390956439" sldId="509"/>
            <ac:spMk id="25" creationId="{FC285CD0-112F-4B0F-BC36-B62057F51CAE}"/>
          </ac:spMkLst>
        </pc:spChg>
        <pc:grpChg chg="add mod">
          <ac:chgData name="Kajo, Marton (EXT - DE/Munich)" userId="982b2e93-79eb-44ed-9ce3-d024de7c6aae" providerId="ADAL" clId="{08C76566-5622-4E89-8788-CD287FECD6C7}" dt="2019-03-05T16:40:23.442" v="9477" actId="1035"/>
          <ac:grpSpMkLst>
            <pc:docMk/>
            <pc:sldMk cId="2390956439" sldId="509"/>
            <ac:grpSpMk id="5" creationId="{7EBC426F-8FF6-4F05-ADE1-5AE823F7A749}"/>
          </ac:grpSpMkLst>
        </pc:grpChg>
        <pc:grpChg chg="add mod">
          <ac:chgData name="Kajo, Marton (EXT - DE/Munich)" userId="982b2e93-79eb-44ed-9ce3-d024de7c6aae" providerId="ADAL" clId="{08C76566-5622-4E89-8788-CD287FECD6C7}" dt="2019-03-05T16:40:23.442" v="9477" actId="1035"/>
          <ac:grpSpMkLst>
            <pc:docMk/>
            <pc:sldMk cId="2390956439" sldId="509"/>
            <ac:grpSpMk id="14" creationId="{655EA437-CC33-4616-AF8E-2AC32ACC89F3}"/>
          </ac:grpSpMkLst>
        </pc:grpChg>
        <pc:picChg chg="add mod">
          <ac:chgData name="Kajo, Marton (EXT - DE/Munich)" userId="982b2e93-79eb-44ed-9ce3-d024de7c6aae" providerId="ADAL" clId="{08C76566-5622-4E89-8788-CD287FECD6C7}" dt="2019-03-06T08:42:54.726" v="9736" actId="1076"/>
          <ac:picMkLst>
            <pc:docMk/>
            <pc:sldMk cId="2390956439" sldId="509"/>
            <ac:picMk id="1026" creationId="{85A89708-6E1D-43F6-8202-F0EA54BC4FFE}"/>
          </ac:picMkLst>
        </pc:picChg>
      </pc:sldChg>
      <pc:sldChg chg="modSp">
        <pc:chgData name="Kajo, Marton (EXT - DE/Munich)" userId="982b2e93-79eb-44ed-9ce3-d024de7c6aae" providerId="ADAL" clId="{08C76566-5622-4E89-8788-CD287FECD6C7}" dt="2019-03-08T16:26:25.874" v="24423" actId="6549"/>
        <pc:sldMkLst>
          <pc:docMk/>
          <pc:sldMk cId="397851668" sldId="518"/>
        </pc:sldMkLst>
        <pc:spChg chg="mod">
          <ac:chgData name="Kajo, Marton (EXT - DE/Munich)" userId="982b2e93-79eb-44ed-9ce3-d024de7c6aae" providerId="ADAL" clId="{08C76566-5622-4E89-8788-CD287FECD6C7}" dt="2019-03-08T16:26:25.874" v="24423" actId="6549"/>
          <ac:spMkLst>
            <pc:docMk/>
            <pc:sldMk cId="397851668" sldId="518"/>
            <ac:spMk id="2" creationId="{457401A4-5C0B-4C5C-9785-32B9E2299463}"/>
          </ac:spMkLst>
        </pc:spChg>
        <pc:spChg chg="mod">
          <ac:chgData name="Kajo, Marton (EXT - DE/Munich)" userId="982b2e93-79eb-44ed-9ce3-d024de7c6aae" providerId="ADAL" clId="{08C76566-5622-4E89-8788-CD287FECD6C7}" dt="2019-03-08T15:19:42.191" v="23391"/>
          <ac:spMkLst>
            <pc:docMk/>
            <pc:sldMk cId="397851668" sldId="518"/>
            <ac:spMk id="3" creationId="{4CEF50C2-8836-443F-906D-481BF0A09C74}"/>
          </ac:spMkLst>
        </pc:spChg>
        <pc:picChg chg="mod">
          <ac:chgData name="Kajo, Marton (EXT - DE/Munich)" userId="982b2e93-79eb-44ed-9ce3-d024de7c6aae" providerId="ADAL" clId="{08C76566-5622-4E89-8788-CD287FECD6C7}" dt="2019-03-08T16:24:48.023" v="24421" actId="14826"/>
          <ac:picMkLst>
            <pc:docMk/>
            <pc:sldMk cId="397851668" sldId="518"/>
            <ac:picMk id="5" creationId="{017C164F-B0D8-4F90-B239-980787AE1189}"/>
          </ac:picMkLst>
        </pc:picChg>
        <pc:picChg chg="mod">
          <ac:chgData name="Kajo, Marton (EXT - DE/Munich)" userId="982b2e93-79eb-44ed-9ce3-d024de7c6aae" providerId="ADAL" clId="{08C76566-5622-4E89-8788-CD287FECD6C7}" dt="2019-03-08T16:24:56.542" v="24422" actId="14826"/>
          <ac:picMkLst>
            <pc:docMk/>
            <pc:sldMk cId="397851668" sldId="518"/>
            <ac:picMk id="7" creationId="{48D04756-8B7D-4209-8E9F-C9AEC4A87B96}"/>
          </ac:picMkLst>
        </pc:picChg>
      </pc:sldChg>
      <pc:sldChg chg="addSp delSp modSp">
        <pc:chgData name="Kajo, Marton (EXT - DE/Munich)" userId="982b2e93-79eb-44ed-9ce3-d024de7c6aae" providerId="ADAL" clId="{08C76566-5622-4E89-8788-CD287FECD6C7}" dt="2019-03-11T10:08:58.695" v="26460" actId="20577"/>
        <pc:sldMkLst>
          <pc:docMk/>
          <pc:sldMk cId="2902192687" sldId="519"/>
        </pc:sldMkLst>
        <pc:spChg chg="mod">
          <ac:chgData name="Kajo, Marton (EXT - DE/Munich)" userId="982b2e93-79eb-44ed-9ce3-d024de7c6aae" providerId="ADAL" clId="{08C76566-5622-4E89-8788-CD287FECD6C7}" dt="2019-03-08T15:24:30.456" v="23449" actId="6549"/>
          <ac:spMkLst>
            <pc:docMk/>
            <pc:sldMk cId="2902192687" sldId="519"/>
            <ac:spMk id="2" creationId="{CF54C99A-716D-4B2C-8127-4C3CF2FFED31}"/>
          </ac:spMkLst>
        </pc:spChg>
        <pc:spChg chg="mod">
          <ac:chgData name="Kajo, Marton (EXT - DE/Munich)" userId="982b2e93-79eb-44ed-9ce3-d024de7c6aae" providerId="ADAL" clId="{08C76566-5622-4E89-8788-CD287FECD6C7}" dt="2019-03-08T15:43:40.747" v="23489"/>
          <ac:spMkLst>
            <pc:docMk/>
            <pc:sldMk cId="2902192687" sldId="519"/>
            <ac:spMk id="3" creationId="{5734ABDC-9AEF-43A3-8A51-E70345185F68}"/>
          </ac:spMkLst>
        </pc:spChg>
        <pc:spChg chg="mod">
          <ac:chgData name="Kajo, Marton (EXT - DE/Munich)" userId="982b2e93-79eb-44ed-9ce3-d024de7c6aae" providerId="ADAL" clId="{08C76566-5622-4E89-8788-CD287FECD6C7}" dt="2019-03-11T10:08:58.695" v="26460" actId="20577"/>
          <ac:spMkLst>
            <pc:docMk/>
            <pc:sldMk cId="2902192687" sldId="519"/>
            <ac:spMk id="4" creationId="{8E947691-DD36-4891-822B-FF78D17692C8}"/>
          </ac:spMkLst>
        </pc:spChg>
        <pc:spChg chg="del">
          <ac:chgData name="Kajo, Marton (EXT - DE/Munich)" userId="982b2e93-79eb-44ed-9ce3-d024de7c6aae" providerId="ADAL" clId="{08C76566-5622-4E89-8788-CD287FECD6C7}" dt="2019-03-08T15:42:35.716" v="23473" actId="478"/>
          <ac:spMkLst>
            <pc:docMk/>
            <pc:sldMk cId="2902192687" sldId="519"/>
            <ac:spMk id="7" creationId="{29FBA74D-532F-4CEC-B56D-97382AB82D81}"/>
          </ac:spMkLst>
        </pc:spChg>
        <pc:spChg chg="add mod">
          <ac:chgData name="Kajo, Marton (EXT - DE/Munich)" userId="982b2e93-79eb-44ed-9ce3-d024de7c6aae" providerId="ADAL" clId="{08C76566-5622-4E89-8788-CD287FECD6C7}" dt="2019-03-08T16:27:24.975" v="24429" actId="20577"/>
          <ac:spMkLst>
            <pc:docMk/>
            <pc:sldMk cId="2902192687" sldId="519"/>
            <ac:spMk id="9" creationId="{3CF3DACE-53BB-4A89-A82C-484E4996FE80}"/>
          </ac:spMkLst>
        </pc:spChg>
        <pc:spChg chg="add mod">
          <ac:chgData name="Kajo, Marton (EXT - DE/Munich)" userId="982b2e93-79eb-44ed-9ce3-d024de7c6aae" providerId="ADAL" clId="{08C76566-5622-4E89-8788-CD287FECD6C7}" dt="2019-03-11T10:08:44.910" v="26436" actId="113"/>
          <ac:spMkLst>
            <pc:docMk/>
            <pc:sldMk cId="2902192687" sldId="519"/>
            <ac:spMk id="10" creationId="{77C6CAEA-FA84-4808-8C40-E6A2F21B68E1}"/>
          </ac:spMkLst>
        </pc:spChg>
        <pc:picChg chg="add mod">
          <ac:chgData name="Kajo, Marton (EXT - DE/Munich)" userId="982b2e93-79eb-44ed-9ce3-d024de7c6aae" providerId="ADAL" clId="{08C76566-5622-4E89-8788-CD287FECD6C7}" dt="2019-03-08T16:24:40.338" v="24420" actId="1076"/>
          <ac:picMkLst>
            <pc:docMk/>
            <pc:sldMk cId="2902192687" sldId="519"/>
            <ac:picMk id="6" creationId="{55082B6D-504C-4F2C-8F7A-DEFE670FB4CC}"/>
          </ac:picMkLst>
        </pc:picChg>
        <pc:picChg chg="del">
          <ac:chgData name="Kajo, Marton (EXT - DE/Munich)" userId="982b2e93-79eb-44ed-9ce3-d024de7c6aae" providerId="ADAL" clId="{08C76566-5622-4E89-8788-CD287FECD6C7}" dt="2019-03-08T15:43:12.339" v="23474" actId="478"/>
          <ac:picMkLst>
            <pc:docMk/>
            <pc:sldMk cId="2902192687" sldId="519"/>
            <ac:picMk id="8" creationId="{C1F93251-74BC-48FB-91C9-A016FF97546C}"/>
          </ac:picMkLst>
        </pc:picChg>
      </pc:sldChg>
      <pc:sldChg chg="addSp delSp modSp">
        <pc:chgData name="Kajo, Marton (EXT - DE/Munich)" userId="982b2e93-79eb-44ed-9ce3-d024de7c6aae" providerId="ADAL" clId="{08C76566-5622-4E89-8788-CD287FECD6C7}" dt="2019-03-11T10:11:13.456" v="26516" actId="1076"/>
        <pc:sldMkLst>
          <pc:docMk/>
          <pc:sldMk cId="1977343341" sldId="521"/>
        </pc:sldMkLst>
        <pc:spChg chg="mod">
          <ac:chgData name="Kajo, Marton (EXT - DE/Munich)" userId="982b2e93-79eb-44ed-9ce3-d024de7c6aae" providerId="ADAL" clId="{08C76566-5622-4E89-8788-CD287FECD6C7}" dt="2019-03-08T16:28:58.996" v="24518"/>
          <ac:spMkLst>
            <pc:docMk/>
            <pc:sldMk cId="1977343341" sldId="521"/>
            <ac:spMk id="3" creationId="{43279A49-D364-40FB-A4A3-704F6741714D}"/>
          </ac:spMkLst>
        </pc:spChg>
        <pc:spChg chg="del">
          <ac:chgData name="Kajo, Marton (EXT - DE/Munich)" userId="982b2e93-79eb-44ed-9ce3-d024de7c6aae" providerId="ADAL" clId="{08C76566-5622-4E89-8788-CD287FECD6C7}" dt="2019-03-08T16:36:38.539" v="24525" actId="478"/>
          <ac:spMkLst>
            <pc:docMk/>
            <pc:sldMk cId="1977343341" sldId="521"/>
            <ac:spMk id="4" creationId="{7C527791-7F6D-4423-BD3A-D77F44149E81}"/>
          </ac:spMkLst>
        </pc:spChg>
        <pc:spChg chg="add del mod">
          <ac:chgData name="Kajo, Marton (EXT - DE/Munich)" userId="982b2e93-79eb-44ed-9ce3-d024de7c6aae" providerId="ADAL" clId="{08C76566-5622-4E89-8788-CD287FECD6C7}" dt="2019-03-08T16:57:24.493" v="25146" actId="1036"/>
          <ac:spMkLst>
            <pc:docMk/>
            <pc:sldMk cId="1977343341" sldId="521"/>
            <ac:spMk id="6" creationId="{3CA0C54E-5F13-4793-87DC-A5CB0C164BFB}"/>
          </ac:spMkLst>
        </pc:spChg>
        <pc:spChg chg="del">
          <ac:chgData name="Kajo, Marton (EXT - DE/Munich)" userId="982b2e93-79eb-44ed-9ce3-d024de7c6aae" providerId="ADAL" clId="{08C76566-5622-4E89-8788-CD287FECD6C7}" dt="2019-03-08T16:51:28.435" v="24822" actId="478"/>
          <ac:spMkLst>
            <pc:docMk/>
            <pc:sldMk cId="1977343341" sldId="521"/>
            <ac:spMk id="8" creationId="{ED6C1EEA-D9D4-4255-9F11-A76D2B626419}"/>
          </ac:spMkLst>
        </pc:spChg>
        <pc:spChg chg="add mod">
          <ac:chgData name="Kajo, Marton (EXT - DE/Munich)" userId="982b2e93-79eb-44ed-9ce3-d024de7c6aae" providerId="ADAL" clId="{08C76566-5622-4E89-8788-CD287FECD6C7}" dt="2019-03-08T17:48:01.227" v="25764" actId="164"/>
          <ac:spMkLst>
            <pc:docMk/>
            <pc:sldMk cId="1977343341" sldId="521"/>
            <ac:spMk id="9" creationId="{474CA999-1604-432B-AC70-D9FCFB410246}"/>
          </ac:spMkLst>
        </pc:spChg>
        <pc:spChg chg="add mod">
          <ac:chgData name="Kajo, Marton (EXT - DE/Munich)" userId="982b2e93-79eb-44ed-9ce3-d024de7c6aae" providerId="ADAL" clId="{08C76566-5622-4E89-8788-CD287FECD6C7}" dt="2019-03-11T10:09:45.974" v="26491" actId="20577"/>
          <ac:spMkLst>
            <pc:docMk/>
            <pc:sldMk cId="1977343341" sldId="521"/>
            <ac:spMk id="11" creationId="{861107A1-600B-4A71-88E1-845AAFE29F1C}"/>
          </ac:spMkLst>
        </pc:spChg>
        <pc:spChg chg="del">
          <ac:chgData name="Kajo, Marton (EXT - DE/Munich)" userId="982b2e93-79eb-44ed-9ce3-d024de7c6aae" providerId="ADAL" clId="{08C76566-5622-4E89-8788-CD287FECD6C7}" dt="2019-03-08T17:35:10.315" v="25529" actId="478"/>
          <ac:spMkLst>
            <pc:docMk/>
            <pc:sldMk cId="1977343341" sldId="521"/>
            <ac:spMk id="13" creationId="{36885DD1-BF48-4BA9-87A2-077E9BF842A8}"/>
          </ac:spMkLst>
        </pc:spChg>
        <pc:spChg chg="add del">
          <ac:chgData name="Kajo, Marton (EXT - DE/Munich)" userId="982b2e93-79eb-44ed-9ce3-d024de7c6aae" providerId="ADAL" clId="{08C76566-5622-4E89-8788-CD287FECD6C7}" dt="2019-03-08T16:57:12.296" v="25091" actId="478"/>
          <ac:spMkLst>
            <pc:docMk/>
            <pc:sldMk cId="1977343341" sldId="521"/>
            <ac:spMk id="14" creationId="{600EF85F-37E2-4663-ACBA-098E69004C02}"/>
          </ac:spMkLst>
        </pc:spChg>
        <pc:spChg chg="add mod">
          <ac:chgData name="Kajo, Marton (EXT - DE/Munich)" userId="982b2e93-79eb-44ed-9ce3-d024de7c6aae" providerId="ADAL" clId="{08C76566-5622-4E89-8788-CD287FECD6C7}" dt="2019-03-08T17:34:46.621" v="25528" actId="113"/>
          <ac:spMkLst>
            <pc:docMk/>
            <pc:sldMk cId="1977343341" sldId="521"/>
            <ac:spMk id="15" creationId="{539B8ACC-6700-4E32-82E4-40C7B0386E9D}"/>
          </ac:spMkLst>
        </pc:spChg>
        <pc:spChg chg="add del mod">
          <ac:chgData name="Kajo, Marton (EXT - DE/Munich)" userId="982b2e93-79eb-44ed-9ce3-d024de7c6aae" providerId="ADAL" clId="{08C76566-5622-4E89-8788-CD287FECD6C7}" dt="2019-03-08T17:38:16.353" v="25534" actId="478"/>
          <ac:spMkLst>
            <pc:docMk/>
            <pc:sldMk cId="1977343341" sldId="521"/>
            <ac:spMk id="16" creationId="{CB6BCF48-6229-4191-A0EB-45E9F18A15F6}"/>
          </ac:spMkLst>
        </pc:spChg>
        <pc:spChg chg="add del mod">
          <ac:chgData name="Kajo, Marton (EXT - DE/Munich)" userId="982b2e93-79eb-44ed-9ce3-d024de7c6aae" providerId="ADAL" clId="{08C76566-5622-4E89-8788-CD287FECD6C7}" dt="2019-03-08T17:38:17.457" v="25535" actId="478"/>
          <ac:spMkLst>
            <pc:docMk/>
            <pc:sldMk cId="1977343341" sldId="521"/>
            <ac:spMk id="17" creationId="{90BC6EBC-C596-40F8-AF45-C92995F72453}"/>
          </ac:spMkLst>
        </pc:spChg>
        <pc:spChg chg="add mod">
          <ac:chgData name="Kajo, Marton (EXT - DE/Munich)" userId="982b2e93-79eb-44ed-9ce3-d024de7c6aae" providerId="ADAL" clId="{08C76566-5622-4E89-8788-CD287FECD6C7}" dt="2019-03-08T17:42:13.745" v="25602" actId="1076"/>
          <ac:spMkLst>
            <pc:docMk/>
            <pc:sldMk cId="1977343341" sldId="521"/>
            <ac:spMk id="30" creationId="{0C9CE4E6-2236-4BC7-8C71-EC3B2C3F7E85}"/>
          </ac:spMkLst>
        </pc:spChg>
        <pc:spChg chg="add mod">
          <ac:chgData name="Kajo, Marton (EXT - DE/Munich)" userId="982b2e93-79eb-44ed-9ce3-d024de7c6aae" providerId="ADAL" clId="{08C76566-5622-4E89-8788-CD287FECD6C7}" dt="2019-03-08T17:42:13.745" v="25602" actId="1076"/>
          <ac:spMkLst>
            <pc:docMk/>
            <pc:sldMk cId="1977343341" sldId="521"/>
            <ac:spMk id="32" creationId="{7353522D-F08A-490D-8D94-E8C77A442234}"/>
          </ac:spMkLst>
        </pc:spChg>
        <pc:spChg chg="add mod">
          <ac:chgData name="Kajo, Marton (EXT - DE/Munich)" userId="982b2e93-79eb-44ed-9ce3-d024de7c6aae" providerId="ADAL" clId="{08C76566-5622-4E89-8788-CD287FECD6C7}" dt="2019-03-08T17:42:13.745" v="25602" actId="1076"/>
          <ac:spMkLst>
            <pc:docMk/>
            <pc:sldMk cId="1977343341" sldId="521"/>
            <ac:spMk id="33" creationId="{A3C68EF6-03AF-45DC-B568-BE989129D081}"/>
          </ac:spMkLst>
        </pc:spChg>
        <pc:spChg chg="add mod">
          <ac:chgData name="Kajo, Marton (EXT - DE/Munich)" userId="982b2e93-79eb-44ed-9ce3-d024de7c6aae" providerId="ADAL" clId="{08C76566-5622-4E89-8788-CD287FECD6C7}" dt="2019-03-11T10:11:13.456" v="26516" actId="1076"/>
          <ac:spMkLst>
            <pc:docMk/>
            <pc:sldMk cId="1977343341" sldId="521"/>
            <ac:spMk id="34" creationId="{943472BA-66EE-4CB2-AFCD-A7B5FF47E761}"/>
          </ac:spMkLst>
        </pc:spChg>
        <pc:spChg chg="add del mod">
          <ac:chgData name="Kajo, Marton (EXT - DE/Munich)" userId="982b2e93-79eb-44ed-9ce3-d024de7c6aae" providerId="ADAL" clId="{08C76566-5622-4E89-8788-CD287FECD6C7}" dt="2019-03-08T17:47:55.007" v="25763" actId="478"/>
          <ac:spMkLst>
            <pc:docMk/>
            <pc:sldMk cId="1977343341" sldId="521"/>
            <ac:spMk id="40" creationId="{5BA40A34-B7C7-414E-AC43-9B2343EBB4E7}"/>
          </ac:spMkLst>
        </pc:spChg>
        <pc:spChg chg="add mod">
          <ac:chgData name="Kajo, Marton (EXT - DE/Munich)" userId="982b2e93-79eb-44ed-9ce3-d024de7c6aae" providerId="ADAL" clId="{08C76566-5622-4E89-8788-CD287FECD6C7}" dt="2019-03-11T10:11:08.393" v="26515" actId="1076"/>
          <ac:spMkLst>
            <pc:docMk/>
            <pc:sldMk cId="1977343341" sldId="521"/>
            <ac:spMk id="61" creationId="{CAF58665-BCDF-4020-B150-45DAF8097AA0}"/>
          </ac:spMkLst>
        </pc:spChg>
        <pc:spChg chg="add mod">
          <ac:chgData name="Kajo, Marton (EXT - DE/Munich)" userId="982b2e93-79eb-44ed-9ce3-d024de7c6aae" providerId="ADAL" clId="{08C76566-5622-4E89-8788-CD287FECD6C7}" dt="2019-03-08T17:50:04.552" v="25855" actId="692"/>
          <ac:spMkLst>
            <pc:docMk/>
            <pc:sldMk cId="1977343341" sldId="521"/>
            <ac:spMk id="63" creationId="{815F0ADA-7316-40E5-8185-5FF30FE8963E}"/>
          </ac:spMkLst>
        </pc:spChg>
        <pc:spChg chg="add mod">
          <ac:chgData name="Kajo, Marton (EXT - DE/Munich)" userId="982b2e93-79eb-44ed-9ce3-d024de7c6aae" providerId="ADAL" clId="{08C76566-5622-4E89-8788-CD287FECD6C7}" dt="2019-03-08T17:50:17.479" v="25860" actId="692"/>
          <ac:spMkLst>
            <pc:docMk/>
            <pc:sldMk cId="1977343341" sldId="521"/>
            <ac:spMk id="64" creationId="{09E25741-66E9-48BE-A757-51CF4BD2A5EC}"/>
          </ac:spMkLst>
        </pc:spChg>
        <pc:spChg chg="add mod">
          <ac:chgData name="Kajo, Marton (EXT - DE/Munich)" userId="982b2e93-79eb-44ed-9ce3-d024de7c6aae" providerId="ADAL" clId="{08C76566-5622-4E89-8788-CD287FECD6C7}" dt="2019-03-08T17:58:49.411" v="25908" actId="554"/>
          <ac:spMkLst>
            <pc:docMk/>
            <pc:sldMk cId="1977343341" sldId="521"/>
            <ac:spMk id="67" creationId="{3C51B917-C499-455F-9473-529EC18395A5}"/>
          </ac:spMkLst>
        </pc:spChg>
        <pc:spChg chg="add mod">
          <ac:chgData name="Kajo, Marton (EXT - DE/Munich)" userId="982b2e93-79eb-44ed-9ce3-d024de7c6aae" providerId="ADAL" clId="{08C76566-5622-4E89-8788-CD287FECD6C7}" dt="2019-03-08T17:58:49.411" v="25908" actId="554"/>
          <ac:spMkLst>
            <pc:docMk/>
            <pc:sldMk cId="1977343341" sldId="521"/>
            <ac:spMk id="68" creationId="{F3CA005F-9BC6-4D9B-B85A-8911BCC3892B}"/>
          </ac:spMkLst>
        </pc:spChg>
        <pc:grpChg chg="add mod">
          <ac:chgData name="Kajo, Marton (EXT - DE/Munich)" userId="982b2e93-79eb-44ed-9ce3-d024de7c6aae" providerId="ADAL" clId="{08C76566-5622-4E89-8788-CD287FECD6C7}" dt="2019-03-08T17:42:13.745" v="25602" actId="1076"/>
          <ac:grpSpMkLst>
            <pc:docMk/>
            <pc:sldMk cId="1977343341" sldId="521"/>
            <ac:grpSpMk id="18" creationId="{BE6EA074-F559-4B34-ACD3-EC6724D249D4}"/>
          </ac:grpSpMkLst>
        </pc:grpChg>
        <pc:grpChg chg="add mod">
          <ac:chgData name="Kajo, Marton (EXT - DE/Munich)" userId="982b2e93-79eb-44ed-9ce3-d024de7c6aae" providerId="ADAL" clId="{08C76566-5622-4E89-8788-CD287FECD6C7}" dt="2019-03-08T17:42:13.745" v="25602" actId="1076"/>
          <ac:grpSpMkLst>
            <pc:docMk/>
            <pc:sldMk cId="1977343341" sldId="521"/>
            <ac:grpSpMk id="26" creationId="{7EE9AC90-3C35-409B-AF0C-FCBF55527EDF}"/>
          </ac:grpSpMkLst>
        </pc:grpChg>
        <pc:grpChg chg="add mod">
          <ac:chgData name="Kajo, Marton (EXT - DE/Munich)" userId="982b2e93-79eb-44ed-9ce3-d024de7c6aae" providerId="ADAL" clId="{08C76566-5622-4E89-8788-CD287FECD6C7}" dt="2019-03-08T17:48:57.823" v="25795" actId="339"/>
          <ac:grpSpMkLst>
            <pc:docMk/>
            <pc:sldMk cId="1977343341" sldId="521"/>
            <ac:grpSpMk id="60" creationId="{65649CCC-CA7B-46FC-A46D-20BC0A509953}"/>
          </ac:grpSpMkLst>
        </pc:grpChg>
        <pc:picChg chg="add del">
          <ac:chgData name="Kajo, Marton (EXT - DE/Munich)" userId="982b2e93-79eb-44ed-9ce3-d024de7c6aae" providerId="ADAL" clId="{08C76566-5622-4E89-8788-CD287FECD6C7}" dt="2019-03-08T17:35:14.754" v="25530" actId="478"/>
          <ac:picMkLst>
            <pc:docMk/>
            <pc:sldMk cId="1977343341" sldId="521"/>
            <ac:picMk id="10" creationId="{05FB3313-B6B2-41BE-BA29-71D8B5FEC99F}"/>
          </ac:picMkLst>
        </pc:picChg>
        <pc:picChg chg="add del">
          <ac:chgData name="Kajo, Marton (EXT - DE/Munich)" userId="982b2e93-79eb-44ed-9ce3-d024de7c6aae" providerId="ADAL" clId="{08C76566-5622-4E89-8788-CD287FECD6C7}" dt="2019-03-08T17:35:15.424" v="25531" actId="478"/>
          <ac:picMkLst>
            <pc:docMk/>
            <pc:sldMk cId="1977343341" sldId="521"/>
            <ac:picMk id="12" creationId="{7E80335F-0CA0-44FC-90DB-9865E323BA56}"/>
          </ac:picMkLst>
        </pc:picChg>
        <pc:picChg chg="add mod">
          <ac:chgData name="Kajo, Marton (EXT - DE/Munich)" userId="982b2e93-79eb-44ed-9ce3-d024de7c6aae" providerId="ADAL" clId="{08C76566-5622-4E89-8788-CD287FECD6C7}" dt="2019-03-08T17:58:55.516" v="25909" actId="554"/>
          <ac:picMkLst>
            <pc:docMk/>
            <pc:sldMk cId="1977343341" sldId="521"/>
            <ac:picMk id="65" creationId="{41D13633-FE7E-48FA-ABCF-7B3119F866A8}"/>
          </ac:picMkLst>
        </pc:picChg>
        <pc:picChg chg="add mod">
          <ac:chgData name="Kajo, Marton (EXT - DE/Munich)" userId="982b2e93-79eb-44ed-9ce3-d024de7c6aae" providerId="ADAL" clId="{08C76566-5622-4E89-8788-CD287FECD6C7}" dt="2019-03-08T17:58:55.516" v="25909" actId="554"/>
          <ac:picMkLst>
            <pc:docMk/>
            <pc:sldMk cId="1977343341" sldId="521"/>
            <ac:picMk id="66" creationId="{BCC9508B-9607-4E97-8241-A2214EFCA6F5}"/>
          </ac:picMkLst>
        </pc:picChg>
        <pc:cxnChg chg="add mod">
          <ac:chgData name="Kajo, Marton (EXT - DE/Munich)" userId="982b2e93-79eb-44ed-9ce3-d024de7c6aae" providerId="ADAL" clId="{08C76566-5622-4E89-8788-CD287FECD6C7}" dt="2019-03-08T17:49:34.536" v="25847" actId="14100"/>
          <ac:cxnSpMkLst>
            <pc:docMk/>
            <pc:sldMk cId="1977343341" sldId="521"/>
            <ac:cxnSpMk id="31" creationId="{EEDFB846-CD1E-494C-9057-B26E2BE7549D}"/>
          </ac:cxnSpMkLst>
        </pc:cxnChg>
        <pc:cxnChg chg="add mod">
          <ac:chgData name="Kajo, Marton (EXT - DE/Munich)" userId="982b2e93-79eb-44ed-9ce3-d024de7c6aae" providerId="ADAL" clId="{08C76566-5622-4E89-8788-CD287FECD6C7}" dt="2019-03-08T17:48:01.227" v="25764" actId="164"/>
          <ac:cxnSpMkLst>
            <pc:docMk/>
            <pc:sldMk cId="1977343341" sldId="521"/>
            <ac:cxnSpMk id="38" creationId="{67C8DF60-E8C4-47D9-8DCE-BB5FE31A8ADE}"/>
          </ac:cxnSpMkLst>
        </pc:cxnChg>
        <pc:cxnChg chg="add del">
          <ac:chgData name="Kajo, Marton (EXT - DE/Munich)" userId="982b2e93-79eb-44ed-9ce3-d024de7c6aae" providerId="ADAL" clId="{08C76566-5622-4E89-8788-CD287FECD6C7}" dt="2019-03-08T17:46:29.107" v="25735" actId="478"/>
          <ac:cxnSpMkLst>
            <pc:docMk/>
            <pc:sldMk cId="1977343341" sldId="521"/>
            <ac:cxnSpMk id="39" creationId="{C4C56D1C-B165-40AC-A9C7-253EFE8A96B5}"/>
          </ac:cxnSpMkLst>
        </pc:cxnChg>
        <pc:cxnChg chg="add del mod">
          <ac:chgData name="Kajo, Marton (EXT - DE/Munich)" userId="982b2e93-79eb-44ed-9ce3-d024de7c6aae" providerId="ADAL" clId="{08C76566-5622-4E89-8788-CD287FECD6C7}" dt="2019-03-08T17:46:45.574" v="25741" actId="478"/>
          <ac:cxnSpMkLst>
            <pc:docMk/>
            <pc:sldMk cId="1977343341" sldId="521"/>
            <ac:cxnSpMk id="41" creationId="{6FD4F89C-CB1E-4F33-8354-3B15A2EC485C}"/>
          </ac:cxnSpMkLst>
        </pc:cxnChg>
        <pc:cxnChg chg="add mod">
          <ac:chgData name="Kajo, Marton (EXT - DE/Munich)" userId="982b2e93-79eb-44ed-9ce3-d024de7c6aae" providerId="ADAL" clId="{08C76566-5622-4E89-8788-CD287FECD6C7}" dt="2019-03-08T17:48:01.227" v="25764" actId="164"/>
          <ac:cxnSpMkLst>
            <pc:docMk/>
            <pc:sldMk cId="1977343341" sldId="521"/>
            <ac:cxnSpMk id="43" creationId="{06DDCACB-3A4B-4BF0-84D3-8C420EC26358}"/>
          </ac:cxnSpMkLst>
        </pc:cxnChg>
        <pc:cxnChg chg="add mod">
          <ac:chgData name="Kajo, Marton (EXT - DE/Munich)" userId="982b2e93-79eb-44ed-9ce3-d024de7c6aae" providerId="ADAL" clId="{08C76566-5622-4E89-8788-CD287FECD6C7}" dt="2019-03-08T17:48:01.227" v="25764" actId="164"/>
          <ac:cxnSpMkLst>
            <pc:docMk/>
            <pc:sldMk cId="1977343341" sldId="521"/>
            <ac:cxnSpMk id="46" creationId="{D83DEDF6-B125-492A-BECD-527692FD1757}"/>
          </ac:cxnSpMkLst>
        </pc:cxnChg>
        <pc:cxnChg chg="add mod">
          <ac:chgData name="Kajo, Marton (EXT - DE/Munich)" userId="982b2e93-79eb-44ed-9ce3-d024de7c6aae" providerId="ADAL" clId="{08C76566-5622-4E89-8788-CD287FECD6C7}" dt="2019-03-08T17:48:01.227" v="25764" actId="164"/>
          <ac:cxnSpMkLst>
            <pc:docMk/>
            <pc:sldMk cId="1977343341" sldId="521"/>
            <ac:cxnSpMk id="49" creationId="{9B49F63A-34DA-4B37-B43E-BCABC822E5E4}"/>
          </ac:cxnSpMkLst>
        </pc:cxnChg>
      </pc:sldChg>
      <pc:sldChg chg="addSp delSp modSp add">
        <pc:chgData name="Kajo, Marton (EXT - DE/Munich)" userId="982b2e93-79eb-44ed-9ce3-d024de7c6aae" providerId="ADAL" clId="{08C76566-5622-4E89-8788-CD287FECD6C7}" dt="2019-03-06T09:32:12.770" v="10395"/>
        <pc:sldMkLst>
          <pc:docMk/>
          <pc:sldMk cId="2481203400" sldId="525"/>
        </pc:sldMkLst>
        <pc:spChg chg="mod">
          <ac:chgData name="Kajo, Marton (EXT - DE/Munich)" userId="982b2e93-79eb-44ed-9ce3-d024de7c6aae" providerId="ADAL" clId="{08C76566-5622-4E89-8788-CD287FECD6C7}" dt="2019-03-04T14:52:03.776" v="884" actId="20577"/>
          <ac:spMkLst>
            <pc:docMk/>
            <pc:sldMk cId="2481203400" sldId="525"/>
            <ac:spMk id="2" creationId="{83073941-BF27-4458-B869-27824D7DA072}"/>
          </ac:spMkLst>
        </pc:spChg>
        <pc:spChg chg="mod">
          <ac:chgData name="Kajo, Marton (EXT - DE/Munich)" userId="982b2e93-79eb-44ed-9ce3-d024de7c6aae" providerId="ADAL" clId="{08C76566-5622-4E89-8788-CD287FECD6C7}" dt="2019-03-06T09:32:12.770" v="10395"/>
          <ac:spMkLst>
            <pc:docMk/>
            <pc:sldMk cId="2481203400" sldId="525"/>
            <ac:spMk id="3" creationId="{201DE4D2-1F1D-41E8-8FF1-FF68DB8D658F}"/>
          </ac:spMkLst>
        </pc:spChg>
        <pc:spChg chg="add mod">
          <ac:chgData name="Kajo, Marton (EXT - DE/Munich)" userId="982b2e93-79eb-44ed-9ce3-d024de7c6aae" providerId="ADAL" clId="{08C76566-5622-4E89-8788-CD287FECD6C7}" dt="2019-03-04T15:15:59.579" v="1342" actId="1036"/>
          <ac:spMkLst>
            <pc:docMk/>
            <pc:sldMk cId="2481203400" sldId="525"/>
            <ac:spMk id="8" creationId="{F1F93E46-F42A-4BF2-BD3A-2246B3141A20}"/>
          </ac:spMkLst>
        </pc:spChg>
        <pc:spChg chg="del">
          <ac:chgData name="Kajo, Marton (EXT - DE/Munich)" userId="982b2e93-79eb-44ed-9ce3-d024de7c6aae" providerId="ADAL" clId="{08C76566-5622-4E89-8788-CD287FECD6C7}" dt="2019-03-04T14:52:28.858" v="888" actId="478"/>
          <ac:spMkLst>
            <pc:docMk/>
            <pc:sldMk cId="2481203400" sldId="525"/>
            <ac:spMk id="10" creationId="{69134E41-1FB8-40B9-A961-5756C33B925C}"/>
          </ac:spMkLst>
        </pc:spChg>
        <pc:spChg chg="add mod">
          <ac:chgData name="Kajo, Marton (EXT - DE/Munich)" userId="982b2e93-79eb-44ed-9ce3-d024de7c6aae" providerId="ADAL" clId="{08C76566-5622-4E89-8788-CD287FECD6C7}" dt="2019-03-04T15:15:59.579" v="1342" actId="1036"/>
          <ac:spMkLst>
            <pc:docMk/>
            <pc:sldMk cId="2481203400" sldId="525"/>
            <ac:spMk id="11" creationId="{54CEEFDC-8DA9-44AF-89BD-6E43FC36BD14}"/>
          </ac:spMkLst>
        </pc:spChg>
        <pc:spChg chg="del">
          <ac:chgData name="Kajo, Marton (EXT - DE/Munich)" userId="982b2e93-79eb-44ed-9ce3-d024de7c6aae" providerId="ADAL" clId="{08C76566-5622-4E89-8788-CD287FECD6C7}" dt="2019-03-04T14:52:23.162" v="885" actId="478"/>
          <ac:spMkLst>
            <pc:docMk/>
            <pc:sldMk cId="2481203400" sldId="525"/>
            <ac:spMk id="12" creationId="{C8A15ECF-C20C-4AA1-AFDE-BB28ECF36B92}"/>
          </ac:spMkLst>
        </pc:spChg>
        <pc:spChg chg="add mod">
          <ac:chgData name="Kajo, Marton (EXT - DE/Munich)" userId="982b2e93-79eb-44ed-9ce3-d024de7c6aae" providerId="ADAL" clId="{08C76566-5622-4E89-8788-CD287FECD6C7}" dt="2019-03-04T15:18:41.641" v="1388" actId="692"/>
          <ac:spMkLst>
            <pc:docMk/>
            <pc:sldMk cId="2481203400" sldId="525"/>
            <ac:spMk id="15" creationId="{0859D2BB-7CED-46BC-86CE-21AC3C552896}"/>
          </ac:spMkLst>
        </pc:spChg>
        <pc:spChg chg="del">
          <ac:chgData name="Kajo, Marton (EXT - DE/Munich)" userId="982b2e93-79eb-44ed-9ce3-d024de7c6aae" providerId="ADAL" clId="{08C76566-5622-4E89-8788-CD287FECD6C7}" dt="2019-03-04T14:52:23.162" v="885" actId="478"/>
          <ac:spMkLst>
            <pc:docMk/>
            <pc:sldMk cId="2481203400" sldId="525"/>
            <ac:spMk id="32" creationId="{2279B543-5924-49C3-A231-85740B2F8D44}"/>
          </ac:spMkLst>
        </pc:spChg>
        <pc:spChg chg="del">
          <ac:chgData name="Kajo, Marton (EXT - DE/Munich)" userId="982b2e93-79eb-44ed-9ce3-d024de7c6aae" providerId="ADAL" clId="{08C76566-5622-4E89-8788-CD287FECD6C7}" dt="2019-03-04T14:52:23.162" v="885" actId="478"/>
          <ac:spMkLst>
            <pc:docMk/>
            <pc:sldMk cId="2481203400" sldId="525"/>
            <ac:spMk id="33" creationId="{3F5CCCCA-C108-4DD7-AAFE-80B668C9814E}"/>
          </ac:spMkLst>
        </pc:spChg>
        <pc:spChg chg="del">
          <ac:chgData name="Kajo, Marton (EXT - DE/Munich)" userId="982b2e93-79eb-44ed-9ce3-d024de7c6aae" providerId="ADAL" clId="{08C76566-5622-4E89-8788-CD287FECD6C7}" dt="2019-03-04T14:52:23.162" v="885" actId="478"/>
          <ac:spMkLst>
            <pc:docMk/>
            <pc:sldMk cId="2481203400" sldId="525"/>
            <ac:spMk id="36" creationId="{8A8434F2-0A51-4086-B2E9-CE2FD15E7A74}"/>
          </ac:spMkLst>
        </pc:spChg>
        <pc:spChg chg="del">
          <ac:chgData name="Kajo, Marton (EXT - DE/Munich)" userId="982b2e93-79eb-44ed-9ce3-d024de7c6aae" providerId="ADAL" clId="{08C76566-5622-4E89-8788-CD287FECD6C7}" dt="2019-03-04T14:52:23.162" v="885" actId="478"/>
          <ac:spMkLst>
            <pc:docMk/>
            <pc:sldMk cId="2481203400" sldId="525"/>
            <ac:spMk id="37" creationId="{D048400D-6409-4F5E-8870-B64558C9D919}"/>
          </ac:spMkLst>
        </pc:spChg>
        <pc:spChg chg="del">
          <ac:chgData name="Kajo, Marton (EXT - DE/Munich)" userId="982b2e93-79eb-44ed-9ce3-d024de7c6aae" providerId="ADAL" clId="{08C76566-5622-4E89-8788-CD287FECD6C7}" dt="2019-03-04T14:52:23.162" v="885" actId="478"/>
          <ac:spMkLst>
            <pc:docMk/>
            <pc:sldMk cId="2481203400" sldId="525"/>
            <ac:spMk id="38" creationId="{7A860B86-6B07-4FDD-BA29-61D0BFD2F99C}"/>
          </ac:spMkLst>
        </pc:spChg>
        <pc:spChg chg="del">
          <ac:chgData name="Kajo, Marton (EXT - DE/Munich)" userId="982b2e93-79eb-44ed-9ce3-d024de7c6aae" providerId="ADAL" clId="{08C76566-5622-4E89-8788-CD287FECD6C7}" dt="2019-03-04T14:52:23.162" v="885" actId="478"/>
          <ac:spMkLst>
            <pc:docMk/>
            <pc:sldMk cId="2481203400" sldId="525"/>
            <ac:spMk id="40" creationId="{E1D7FEC4-7DF9-427A-B494-9DCAECDBF5B5}"/>
          </ac:spMkLst>
        </pc:spChg>
        <pc:spChg chg="add mod">
          <ac:chgData name="Kajo, Marton (EXT - DE/Munich)" userId="982b2e93-79eb-44ed-9ce3-d024de7c6aae" providerId="ADAL" clId="{08C76566-5622-4E89-8788-CD287FECD6C7}" dt="2019-03-04T15:02:23.781" v="1071"/>
          <ac:spMkLst>
            <pc:docMk/>
            <pc:sldMk cId="2481203400" sldId="525"/>
            <ac:spMk id="54" creationId="{55E8D557-B87C-44CA-AF65-7BFC54719E84}"/>
          </ac:spMkLst>
        </pc:spChg>
        <pc:spChg chg="del">
          <ac:chgData name="Kajo, Marton (EXT - DE/Munich)" userId="982b2e93-79eb-44ed-9ce3-d024de7c6aae" providerId="ADAL" clId="{08C76566-5622-4E89-8788-CD287FECD6C7}" dt="2019-03-04T14:52:23.162" v="885" actId="478"/>
          <ac:spMkLst>
            <pc:docMk/>
            <pc:sldMk cId="2481203400" sldId="525"/>
            <ac:spMk id="65" creationId="{C2F00F54-F310-4505-8BD8-66D546F822DD}"/>
          </ac:spMkLst>
        </pc:spChg>
        <pc:spChg chg="del">
          <ac:chgData name="Kajo, Marton (EXT - DE/Munich)" userId="982b2e93-79eb-44ed-9ce3-d024de7c6aae" providerId="ADAL" clId="{08C76566-5622-4E89-8788-CD287FECD6C7}" dt="2019-03-04T14:52:23.162" v="885" actId="478"/>
          <ac:spMkLst>
            <pc:docMk/>
            <pc:sldMk cId="2481203400" sldId="525"/>
            <ac:spMk id="67" creationId="{F1DE8ACD-1339-4CC7-B61A-ADB46A572F58}"/>
          </ac:spMkLst>
        </pc:spChg>
        <pc:spChg chg="del">
          <ac:chgData name="Kajo, Marton (EXT - DE/Munich)" userId="982b2e93-79eb-44ed-9ce3-d024de7c6aae" providerId="ADAL" clId="{08C76566-5622-4E89-8788-CD287FECD6C7}" dt="2019-03-04T14:52:23.162" v="885" actId="478"/>
          <ac:spMkLst>
            <pc:docMk/>
            <pc:sldMk cId="2481203400" sldId="525"/>
            <ac:spMk id="70" creationId="{4FC1867E-C92F-45E9-9FA3-457E0E9BFB9E}"/>
          </ac:spMkLst>
        </pc:spChg>
        <pc:spChg chg="del">
          <ac:chgData name="Kajo, Marton (EXT - DE/Munich)" userId="982b2e93-79eb-44ed-9ce3-d024de7c6aae" providerId="ADAL" clId="{08C76566-5622-4E89-8788-CD287FECD6C7}" dt="2019-03-04T14:52:23.162" v="885" actId="478"/>
          <ac:spMkLst>
            <pc:docMk/>
            <pc:sldMk cId="2481203400" sldId="525"/>
            <ac:spMk id="71" creationId="{931233BE-B50F-4D03-932C-5331971F13FD}"/>
          </ac:spMkLst>
        </pc:spChg>
        <pc:spChg chg="del">
          <ac:chgData name="Kajo, Marton (EXT - DE/Munich)" userId="982b2e93-79eb-44ed-9ce3-d024de7c6aae" providerId="ADAL" clId="{08C76566-5622-4E89-8788-CD287FECD6C7}" dt="2019-03-04T14:52:23.162" v="885" actId="478"/>
          <ac:spMkLst>
            <pc:docMk/>
            <pc:sldMk cId="2481203400" sldId="525"/>
            <ac:spMk id="73" creationId="{98F83920-841C-4B99-9640-594FA4CE9390}"/>
          </ac:spMkLst>
        </pc:spChg>
        <pc:spChg chg="del">
          <ac:chgData name="Kajo, Marton (EXT - DE/Munich)" userId="982b2e93-79eb-44ed-9ce3-d024de7c6aae" providerId="ADAL" clId="{08C76566-5622-4E89-8788-CD287FECD6C7}" dt="2019-03-04T14:52:23.162" v="885" actId="478"/>
          <ac:spMkLst>
            <pc:docMk/>
            <pc:sldMk cId="2481203400" sldId="525"/>
            <ac:spMk id="74" creationId="{7A973CF8-B0AF-4628-A41D-E9F5A5510F1E}"/>
          </ac:spMkLst>
        </pc:spChg>
        <pc:spChg chg="del">
          <ac:chgData name="Kajo, Marton (EXT - DE/Munich)" userId="982b2e93-79eb-44ed-9ce3-d024de7c6aae" providerId="ADAL" clId="{08C76566-5622-4E89-8788-CD287FECD6C7}" dt="2019-03-04T14:52:23.162" v="885" actId="478"/>
          <ac:spMkLst>
            <pc:docMk/>
            <pc:sldMk cId="2481203400" sldId="525"/>
            <ac:spMk id="75" creationId="{18B31587-C09A-4B7A-B030-9AB6E9251A87}"/>
          </ac:spMkLst>
        </pc:spChg>
        <pc:spChg chg="del">
          <ac:chgData name="Kajo, Marton (EXT - DE/Munich)" userId="982b2e93-79eb-44ed-9ce3-d024de7c6aae" providerId="ADAL" clId="{08C76566-5622-4E89-8788-CD287FECD6C7}" dt="2019-03-04T14:52:23.162" v="885" actId="478"/>
          <ac:spMkLst>
            <pc:docMk/>
            <pc:sldMk cId="2481203400" sldId="525"/>
            <ac:spMk id="76" creationId="{9922A21A-5480-4BE9-BB3D-66BADEE15960}"/>
          </ac:spMkLst>
        </pc:spChg>
        <pc:spChg chg="del">
          <ac:chgData name="Kajo, Marton (EXT - DE/Munich)" userId="982b2e93-79eb-44ed-9ce3-d024de7c6aae" providerId="ADAL" clId="{08C76566-5622-4E89-8788-CD287FECD6C7}" dt="2019-03-04T14:52:23.162" v="885" actId="478"/>
          <ac:spMkLst>
            <pc:docMk/>
            <pc:sldMk cId="2481203400" sldId="525"/>
            <ac:spMk id="77" creationId="{2BDA9171-A9CF-453F-BF2B-9F670D15B846}"/>
          </ac:spMkLst>
        </pc:spChg>
        <pc:spChg chg="del">
          <ac:chgData name="Kajo, Marton (EXT - DE/Munich)" userId="982b2e93-79eb-44ed-9ce3-d024de7c6aae" providerId="ADAL" clId="{08C76566-5622-4E89-8788-CD287FECD6C7}" dt="2019-03-04T14:52:23.162" v="885" actId="478"/>
          <ac:spMkLst>
            <pc:docMk/>
            <pc:sldMk cId="2481203400" sldId="525"/>
            <ac:spMk id="78" creationId="{72564E08-3619-419C-9833-0F4520FE680F}"/>
          </ac:spMkLst>
        </pc:spChg>
        <pc:spChg chg="del">
          <ac:chgData name="Kajo, Marton (EXT - DE/Munich)" userId="982b2e93-79eb-44ed-9ce3-d024de7c6aae" providerId="ADAL" clId="{08C76566-5622-4E89-8788-CD287FECD6C7}" dt="2019-03-04T14:52:23.162" v="885" actId="478"/>
          <ac:spMkLst>
            <pc:docMk/>
            <pc:sldMk cId="2481203400" sldId="525"/>
            <ac:spMk id="79" creationId="{B7BA0D82-B6B3-46A3-9D80-35764F99777D}"/>
          </ac:spMkLst>
        </pc:spChg>
        <pc:spChg chg="del">
          <ac:chgData name="Kajo, Marton (EXT - DE/Munich)" userId="982b2e93-79eb-44ed-9ce3-d024de7c6aae" providerId="ADAL" clId="{08C76566-5622-4E89-8788-CD287FECD6C7}" dt="2019-03-04T14:52:23.162" v="885" actId="478"/>
          <ac:spMkLst>
            <pc:docMk/>
            <pc:sldMk cId="2481203400" sldId="525"/>
            <ac:spMk id="80" creationId="{A110728D-7105-490B-8785-C2D67C211DEC}"/>
          </ac:spMkLst>
        </pc:spChg>
        <pc:spChg chg="del">
          <ac:chgData name="Kajo, Marton (EXT - DE/Munich)" userId="982b2e93-79eb-44ed-9ce3-d024de7c6aae" providerId="ADAL" clId="{08C76566-5622-4E89-8788-CD287FECD6C7}" dt="2019-03-04T14:52:23.162" v="885" actId="478"/>
          <ac:spMkLst>
            <pc:docMk/>
            <pc:sldMk cId="2481203400" sldId="525"/>
            <ac:spMk id="82" creationId="{81EC9766-4593-454F-ABF3-DDF13E9C60C9}"/>
          </ac:spMkLst>
        </pc:spChg>
        <pc:spChg chg="del">
          <ac:chgData name="Kajo, Marton (EXT - DE/Munich)" userId="982b2e93-79eb-44ed-9ce3-d024de7c6aae" providerId="ADAL" clId="{08C76566-5622-4E89-8788-CD287FECD6C7}" dt="2019-03-04T14:52:23.162" v="885" actId="478"/>
          <ac:spMkLst>
            <pc:docMk/>
            <pc:sldMk cId="2481203400" sldId="525"/>
            <ac:spMk id="83" creationId="{1C3EFECB-1D80-420B-A572-3B5C9938D682}"/>
          </ac:spMkLst>
        </pc:spChg>
        <pc:spChg chg="del">
          <ac:chgData name="Kajo, Marton (EXT - DE/Munich)" userId="982b2e93-79eb-44ed-9ce3-d024de7c6aae" providerId="ADAL" clId="{08C76566-5622-4E89-8788-CD287FECD6C7}" dt="2019-03-04T14:52:23.162" v="885" actId="478"/>
          <ac:spMkLst>
            <pc:docMk/>
            <pc:sldMk cId="2481203400" sldId="525"/>
            <ac:spMk id="85" creationId="{1052CCD6-93C8-4925-9AFF-8A7C75C9666C}"/>
          </ac:spMkLst>
        </pc:spChg>
        <pc:spChg chg="del">
          <ac:chgData name="Kajo, Marton (EXT - DE/Munich)" userId="982b2e93-79eb-44ed-9ce3-d024de7c6aae" providerId="ADAL" clId="{08C76566-5622-4E89-8788-CD287FECD6C7}" dt="2019-03-04T14:52:23.162" v="885" actId="478"/>
          <ac:spMkLst>
            <pc:docMk/>
            <pc:sldMk cId="2481203400" sldId="525"/>
            <ac:spMk id="86" creationId="{8866012D-68CC-421D-91DA-48D493D92651}"/>
          </ac:spMkLst>
        </pc:spChg>
        <pc:spChg chg="add mod">
          <ac:chgData name="Kajo, Marton (EXT - DE/Munich)" userId="982b2e93-79eb-44ed-9ce3-d024de7c6aae" providerId="ADAL" clId="{08C76566-5622-4E89-8788-CD287FECD6C7}" dt="2019-03-04T14:53:12.054" v="892" actId="164"/>
          <ac:spMkLst>
            <pc:docMk/>
            <pc:sldMk cId="2481203400" sldId="525"/>
            <ac:spMk id="87" creationId="{3C6CB280-DE49-43D2-AC8A-4927E63092EC}"/>
          </ac:spMkLst>
        </pc:spChg>
        <pc:spChg chg="del">
          <ac:chgData name="Kajo, Marton (EXT - DE/Munich)" userId="982b2e93-79eb-44ed-9ce3-d024de7c6aae" providerId="ADAL" clId="{08C76566-5622-4E89-8788-CD287FECD6C7}" dt="2019-03-04T14:52:23.162" v="885" actId="478"/>
          <ac:spMkLst>
            <pc:docMk/>
            <pc:sldMk cId="2481203400" sldId="525"/>
            <ac:spMk id="88" creationId="{1064A48D-EA67-4196-AAAF-8659372EEFB0}"/>
          </ac:spMkLst>
        </pc:spChg>
        <pc:spChg chg="del">
          <ac:chgData name="Kajo, Marton (EXT - DE/Munich)" userId="982b2e93-79eb-44ed-9ce3-d024de7c6aae" providerId="ADAL" clId="{08C76566-5622-4E89-8788-CD287FECD6C7}" dt="2019-03-04T14:52:23.162" v="885" actId="478"/>
          <ac:spMkLst>
            <pc:docMk/>
            <pc:sldMk cId="2481203400" sldId="525"/>
            <ac:spMk id="89" creationId="{8755BFCC-D65A-4C51-AFB6-F9006681A5CE}"/>
          </ac:spMkLst>
        </pc:spChg>
        <pc:spChg chg="del">
          <ac:chgData name="Kajo, Marton (EXT - DE/Munich)" userId="982b2e93-79eb-44ed-9ce3-d024de7c6aae" providerId="ADAL" clId="{08C76566-5622-4E89-8788-CD287FECD6C7}" dt="2019-03-04T14:52:23.162" v="885" actId="478"/>
          <ac:spMkLst>
            <pc:docMk/>
            <pc:sldMk cId="2481203400" sldId="525"/>
            <ac:spMk id="90" creationId="{AE620F50-0A5E-431B-801E-B3FE998CAF4A}"/>
          </ac:spMkLst>
        </pc:spChg>
        <pc:spChg chg="add mod">
          <ac:chgData name="Kajo, Marton (EXT - DE/Munich)" userId="982b2e93-79eb-44ed-9ce3-d024de7c6aae" providerId="ADAL" clId="{08C76566-5622-4E89-8788-CD287FECD6C7}" dt="2019-03-04T14:53:12.054" v="892" actId="164"/>
          <ac:spMkLst>
            <pc:docMk/>
            <pc:sldMk cId="2481203400" sldId="525"/>
            <ac:spMk id="91" creationId="{6F72A30D-5C37-4BB6-AA1E-D9BF14EE25B9}"/>
          </ac:spMkLst>
        </pc:spChg>
        <pc:spChg chg="add del mod">
          <ac:chgData name="Kajo, Marton (EXT - DE/Munich)" userId="982b2e93-79eb-44ed-9ce3-d024de7c6aae" providerId="ADAL" clId="{08C76566-5622-4E89-8788-CD287FECD6C7}" dt="2019-03-04T14:53:42.727" v="898" actId="478"/>
          <ac:spMkLst>
            <pc:docMk/>
            <pc:sldMk cId="2481203400" sldId="525"/>
            <ac:spMk id="92" creationId="{F4E96D0E-EEEC-40E5-AFCB-790BEB2C6B32}"/>
          </ac:spMkLst>
        </pc:spChg>
        <pc:spChg chg="add del mod">
          <ac:chgData name="Kajo, Marton (EXT - DE/Munich)" userId="982b2e93-79eb-44ed-9ce3-d024de7c6aae" providerId="ADAL" clId="{08C76566-5622-4E89-8788-CD287FECD6C7}" dt="2019-03-04T14:53:42.727" v="898" actId="478"/>
          <ac:spMkLst>
            <pc:docMk/>
            <pc:sldMk cId="2481203400" sldId="525"/>
            <ac:spMk id="93" creationId="{D022D952-69A5-4F22-9B62-56A3B836B35A}"/>
          </ac:spMkLst>
        </pc:spChg>
        <pc:spChg chg="add del mod">
          <ac:chgData name="Kajo, Marton (EXT - DE/Munich)" userId="982b2e93-79eb-44ed-9ce3-d024de7c6aae" providerId="ADAL" clId="{08C76566-5622-4E89-8788-CD287FECD6C7}" dt="2019-03-04T14:53:42.727" v="898" actId="478"/>
          <ac:spMkLst>
            <pc:docMk/>
            <pc:sldMk cId="2481203400" sldId="525"/>
            <ac:spMk id="94" creationId="{31E9CA93-6C3F-4714-8D3B-5F9012F7BB54}"/>
          </ac:spMkLst>
        </pc:spChg>
        <pc:spChg chg="add del mod">
          <ac:chgData name="Kajo, Marton (EXT - DE/Munich)" userId="982b2e93-79eb-44ed-9ce3-d024de7c6aae" providerId="ADAL" clId="{08C76566-5622-4E89-8788-CD287FECD6C7}" dt="2019-03-04T14:53:42.727" v="898" actId="478"/>
          <ac:spMkLst>
            <pc:docMk/>
            <pc:sldMk cId="2481203400" sldId="525"/>
            <ac:spMk id="95" creationId="{74DAE1C5-DCD3-40FA-A05D-DF06530A0C3A}"/>
          </ac:spMkLst>
        </pc:spChg>
        <pc:spChg chg="add del mod">
          <ac:chgData name="Kajo, Marton (EXT - DE/Munich)" userId="982b2e93-79eb-44ed-9ce3-d024de7c6aae" providerId="ADAL" clId="{08C76566-5622-4E89-8788-CD287FECD6C7}" dt="2019-03-04T14:53:42.727" v="898" actId="478"/>
          <ac:spMkLst>
            <pc:docMk/>
            <pc:sldMk cId="2481203400" sldId="525"/>
            <ac:spMk id="96" creationId="{EFDCB159-8ECD-4522-82B2-1E0DC3C8E387}"/>
          </ac:spMkLst>
        </pc:spChg>
        <pc:spChg chg="add mod">
          <ac:chgData name="Kajo, Marton (EXT - DE/Munich)" userId="982b2e93-79eb-44ed-9ce3-d024de7c6aae" providerId="ADAL" clId="{08C76566-5622-4E89-8788-CD287FECD6C7}" dt="2019-03-04T14:54:16.827" v="904" actId="255"/>
          <ac:spMkLst>
            <pc:docMk/>
            <pc:sldMk cId="2481203400" sldId="525"/>
            <ac:spMk id="97" creationId="{51D5B0E1-ADBB-45B0-B38E-DAA862DCB1BE}"/>
          </ac:spMkLst>
        </pc:spChg>
        <pc:spChg chg="add mod">
          <ac:chgData name="Kajo, Marton (EXT - DE/Munich)" userId="982b2e93-79eb-44ed-9ce3-d024de7c6aae" providerId="ADAL" clId="{08C76566-5622-4E89-8788-CD287FECD6C7}" dt="2019-03-04T14:53:51.046" v="901" actId="255"/>
          <ac:spMkLst>
            <pc:docMk/>
            <pc:sldMk cId="2481203400" sldId="525"/>
            <ac:spMk id="98" creationId="{F20685A8-CD80-4AE2-B06B-F91D45BC2D1B}"/>
          </ac:spMkLst>
        </pc:spChg>
        <pc:spChg chg="add mod">
          <ac:chgData name="Kajo, Marton (EXT - DE/Munich)" userId="982b2e93-79eb-44ed-9ce3-d024de7c6aae" providerId="ADAL" clId="{08C76566-5622-4E89-8788-CD287FECD6C7}" dt="2019-03-04T14:53:51.046" v="901" actId="255"/>
          <ac:spMkLst>
            <pc:docMk/>
            <pc:sldMk cId="2481203400" sldId="525"/>
            <ac:spMk id="99" creationId="{E114F873-CFFE-40CE-9484-A1981CB204FD}"/>
          </ac:spMkLst>
        </pc:spChg>
        <pc:spChg chg="add mod">
          <ac:chgData name="Kajo, Marton (EXT - DE/Munich)" userId="982b2e93-79eb-44ed-9ce3-d024de7c6aae" providerId="ADAL" clId="{08C76566-5622-4E89-8788-CD287FECD6C7}" dt="2019-03-04T14:54:16.827" v="904" actId="255"/>
          <ac:spMkLst>
            <pc:docMk/>
            <pc:sldMk cId="2481203400" sldId="525"/>
            <ac:spMk id="100" creationId="{7D81B635-0323-4CE6-98D3-BA36A1C190E0}"/>
          </ac:spMkLst>
        </pc:spChg>
        <pc:spChg chg="add mod">
          <ac:chgData name="Kajo, Marton (EXT - DE/Munich)" userId="982b2e93-79eb-44ed-9ce3-d024de7c6aae" providerId="ADAL" clId="{08C76566-5622-4E89-8788-CD287FECD6C7}" dt="2019-03-04T14:54:16.827" v="904" actId="255"/>
          <ac:spMkLst>
            <pc:docMk/>
            <pc:sldMk cId="2481203400" sldId="525"/>
            <ac:spMk id="101" creationId="{AC69AA3E-03E7-44F6-BF3C-DC7848F6D085}"/>
          </ac:spMkLst>
        </pc:spChg>
        <pc:spChg chg="add mod">
          <ac:chgData name="Kajo, Marton (EXT - DE/Munich)" userId="982b2e93-79eb-44ed-9ce3-d024de7c6aae" providerId="ADAL" clId="{08C76566-5622-4E89-8788-CD287FECD6C7}" dt="2019-03-04T14:53:51.046" v="901" actId="255"/>
          <ac:spMkLst>
            <pc:docMk/>
            <pc:sldMk cId="2481203400" sldId="525"/>
            <ac:spMk id="102" creationId="{93626A64-43F6-435C-BBD9-8FD205E602EA}"/>
          </ac:spMkLst>
        </pc:spChg>
        <pc:spChg chg="add mod">
          <ac:chgData name="Kajo, Marton (EXT - DE/Munich)" userId="982b2e93-79eb-44ed-9ce3-d024de7c6aae" providerId="ADAL" clId="{08C76566-5622-4E89-8788-CD287FECD6C7}" dt="2019-03-04T14:53:51.046" v="901" actId="255"/>
          <ac:spMkLst>
            <pc:docMk/>
            <pc:sldMk cId="2481203400" sldId="525"/>
            <ac:spMk id="103" creationId="{2EEF247B-F9E1-4454-A514-6E8FEC5E5615}"/>
          </ac:spMkLst>
        </pc:spChg>
        <pc:spChg chg="add mod">
          <ac:chgData name="Kajo, Marton (EXT - DE/Munich)" userId="982b2e93-79eb-44ed-9ce3-d024de7c6aae" providerId="ADAL" clId="{08C76566-5622-4E89-8788-CD287FECD6C7}" dt="2019-03-04T14:53:51.046" v="901" actId="255"/>
          <ac:spMkLst>
            <pc:docMk/>
            <pc:sldMk cId="2481203400" sldId="525"/>
            <ac:spMk id="104" creationId="{9A9DEC45-1BA0-4A90-88FA-BC535950DE83}"/>
          </ac:spMkLst>
        </pc:spChg>
        <pc:spChg chg="add mod">
          <ac:chgData name="Kajo, Marton (EXT - DE/Munich)" userId="982b2e93-79eb-44ed-9ce3-d024de7c6aae" providerId="ADAL" clId="{08C76566-5622-4E89-8788-CD287FECD6C7}" dt="2019-03-04T14:53:51.046" v="901" actId="255"/>
          <ac:spMkLst>
            <pc:docMk/>
            <pc:sldMk cId="2481203400" sldId="525"/>
            <ac:spMk id="105" creationId="{4B2440F2-FDE2-44D2-8393-058FE082242D}"/>
          </ac:spMkLst>
        </pc:spChg>
        <pc:spChg chg="add mod">
          <ac:chgData name="Kajo, Marton (EXT - DE/Munich)" userId="982b2e93-79eb-44ed-9ce3-d024de7c6aae" providerId="ADAL" clId="{08C76566-5622-4E89-8788-CD287FECD6C7}" dt="2019-03-04T15:15:59.579" v="1342" actId="1036"/>
          <ac:spMkLst>
            <pc:docMk/>
            <pc:sldMk cId="2481203400" sldId="525"/>
            <ac:spMk id="106" creationId="{B1E33B6A-2EDC-490B-9791-478F0556249B}"/>
          </ac:spMkLst>
        </pc:spChg>
        <pc:spChg chg="add mod">
          <ac:chgData name="Kajo, Marton (EXT - DE/Munich)" userId="982b2e93-79eb-44ed-9ce3-d024de7c6aae" providerId="ADAL" clId="{08C76566-5622-4E89-8788-CD287FECD6C7}" dt="2019-03-04T15:15:59.579" v="1342" actId="1036"/>
          <ac:spMkLst>
            <pc:docMk/>
            <pc:sldMk cId="2481203400" sldId="525"/>
            <ac:spMk id="108" creationId="{E731666E-1F32-43E8-A6C2-BC0F10540C07}"/>
          </ac:spMkLst>
        </pc:spChg>
        <pc:spChg chg="mod topLvl">
          <ac:chgData name="Kajo, Marton (EXT - DE/Munich)" userId="982b2e93-79eb-44ed-9ce3-d024de7c6aae" providerId="ADAL" clId="{08C76566-5622-4E89-8788-CD287FECD6C7}" dt="2019-03-04T15:15:59.579" v="1342" actId="1036"/>
          <ac:spMkLst>
            <pc:docMk/>
            <pc:sldMk cId="2481203400" sldId="525"/>
            <ac:spMk id="110" creationId="{6E1DF869-B68E-428E-895B-A634187BF2AB}"/>
          </ac:spMkLst>
        </pc:spChg>
        <pc:spChg chg="mod topLvl">
          <ac:chgData name="Kajo, Marton (EXT - DE/Munich)" userId="982b2e93-79eb-44ed-9ce3-d024de7c6aae" providerId="ADAL" clId="{08C76566-5622-4E89-8788-CD287FECD6C7}" dt="2019-03-04T15:15:59.579" v="1342" actId="1036"/>
          <ac:spMkLst>
            <pc:docMk/>
            <pc:sldMk cId="2481203400" sldId="525"/>
            <ac:spMk id="111" creationId="{52B1341C-594D-45FD-8A86-8608B52B9499}"/>
          </ac:spMkLst>
        </pc:spChg>
        <pc:spChg chg="mod topLvl">
          <ac:chgData name="Kajo, Marton (EXT - DE/Munich)" userId="982b2e93-79eb-44ed-9ce3-d024de7c6aae" providerId="ADAL" clId="{08C76566-5622-4E89-8788-CD287FECD6C7}" dt="2019-03-04T15:15:59.579" v="1342" actId="1036"/>
          <ac:spMkLst>
            <pc:docMk/>
            <pc:sldMk cId="2481203400" sldId="525"/>
            <ac:spMk id="112" creationId="{E1641E2C-CFD0-466A-A708-25FAF6DE8098}"/>
          </ac:spMkLst>
        </pc:spChg>
        <pc:spChg chg="add mod">
          <ac:chgData name="Kajo, Marton (EXT - DE/Munich)" userId="982b2e93-79eb-44ed-9ce3-d024de7c6aae" providerId="ADAL" clId="{08C76566-5622-4E89-8788-CD287FECD6C7}" dt="2019-03-04T15:15:59.579" v="1342" actId="1036"/>
          <ac:spMkLst>
            <pc:docMk/>
            <pc:sldMk cId="2481203400" sldId="525"/>
            <ac:spMk id="113" creationId="{9C2AED38-61C5-4699-A5AA-930575F98658}"/>
          </ac:spMkLst>
        </pc:spChg>
        <pc:spChg chg="add mod">
          <ac:chgData name="Kajo, Marton (EXT - DE/Munich)" userId="982b2e93-79eb-44ed-9ce3-d024de7c6aae" providerId="ADAL" clId="{08C76566-5622-4E89-8788-CD287FECD6C7}" dt="2019-03-04T15:15:59.579" v="1342" actId="1036"/>
          <ac:spMkLst>
            <pc:docMk/>
            <pc:sldMk cId="2481203400" sldId="525"/>
            <ac:spMk id="114" creationId="{A1AEF27D-176F-43E9-9B64-633C1D6AA505}"/>
          </ac:spMkLst>
        </pc:spChg>
        <pc:spChg chg="add mod">
          <ac:chgData name="Kajo, Marton (EXT - DE/Munich)" userId="982b2e93-79eb-44ed-9ce3-d024de7c6aae" providerId="ADAL" clId="{08C76566-5622-4E89-8788-CD287FECD6C7}" dt="2019-03-05T13:48:19.947" v="5306" actId="692"/>
          <ac:spMkLst>
            <pc:docMk/>
            <pc:sldMk cId="2481203400" sldId="525"/>
            <ac:spMk id="116" creationId="{D86E788B-AB4C-4AF5-81AC-33F034DF4759}"/>
          </ac:spMkLst>
        </pc:spChg>
        <pc:spChg chg="add mod">
          <ac:chgData name="Kajo, Marton (EXT - DE/Munich)" userId="982b2e93-79eb-44ed-9ce3-d024de7c6aae" providerId="ADAL" clId="{08C76566-5622-4E89-8788-CD287FECD6C7}" dt="2019-03-04T15:15:59.579" v="1342" actId="1036"/>
          <ac:spMkLst>
            <pc:docMk/>
            <pc:sldMk cId="2481203400" sldId="525"/>
            <ac:spMk id="117" creationId="{0FFAF3FD-FCD4-4AFA-B3F7-F72CBABE950C}"/>
          </ac:spMkLst>
        </pc:spChg>
        <pc:spChg chg="add mod">
          <ac:chgData name="Kajo, Marton (EXT - DE/Munich)" userId="982b2e93-79eb-44ed-9ce3-d024de7c6aae" providerId="ADAL" clId="{08C76566-5622-4E89-8788-CD287FECD6C7}" dt="2019-03-04T15:15:59.579" v="1342" actId="1036"/>
          <ac:spMkLst>
            <pc:docMk/>
            <pc:sldMk cId="2481203400" sldId="525"/>
            <ac:spMk id="118" creationId="{3D542048-8306-4813-9AEE-D1FB80B8F25D}"/>
          </ac:spMkLst>
        </pc:spChg>
        <pc:spChg chg="add mod">
          <ac:chgData name="Kajo, Marton (EXT - DE/Munich)" userId="982b2e93-79eb-44ed-9ce3-d024de7c6aae" providerId="ADAL" clId="{08C76566-5622-4E89-8788-CD287FECD6C7}" dt="2019-03-04T15:15:59.579" v="1342" actId="1036"/>
          <ac:spMkLst>
            <pc:docMk/>
            <pc:sldMk cId="2481203400" sldId="525"/>
            <ac:spMk id="119" creationId="{06FD34A1-16AB-4313-B926-ACA2610E8BFE}"/>
          </ac:spMkLst>
        </pc:spChg>
        <pc:spChg chg="mod">
          <ac:chgData name="Kajo, Marton (EXT - DE/Munich)" userId="982b2e93-79eb-44ed-9ce3-d024de7c6aae" providerId="ADAL" clId="{08C76566-5622-4E89-8788-CD287FECD6C7}" dt="2019-03-04T15:15:18.127" v="1276" actId="20577"/>
          <ac:spMkLst>
            <pc:docMk/>
            <pc:sldMk cId="2481203400" sldId="525"/>
            <ac:spMk id="121" creationId="{B12358D7-C80B-4E14-8ED3-680AD6FF4D6B}"/>
          </ac:spMkLst>
        </pc:spChg>
        <pc:spChg chg="add mod">
          <ac:chgData name="Kajo, Marton (EXT - DE/Munich)" userId="982b2e93-79eb-44ed-9ce3-d024de7c6aae" providerId="ADAL" clId="{08C76566-5622-4E89-8788-CD287FECD6C7}" dt="2019-03-04T15:17:34.826" v="1378" actId="255"/>
          <ac:spMkLst>
            <pc:docMk/>
            <pc:sldMk cId="2481203400" sldId="525"/>
            <ac:spMk id="124" creationId="{1EADC0CC-1CBD-46C0-A50C-FCCD78A4653A}"/>
          </ac:spMkLst>
        </pc:spChg>
        <pc:spChg chg="add mod">
          <ac:chgData name="Kajo, Marton (EXT - DE/Munich)" userId="982b2e93-79eb-44ed-9ce3-d024de7c6aae" providerId="ADAL" clId="{08C76566-5622-4E89-8788-CD287FECD6C7}" dt="2019-03-04T15:17:34.826" v="1378" actId="255"/>
          <ac:spMkLst>
            <pc:docMk/>
            <pc:sldMk cId="2481203400" sldId="525"/>
            <ac:spMk id="126" creationId="{E5DCE71E-1FAA-4BA6-8679-FE1ABAD3CE6A}"/>
          </ac:spMkLst>
        </pc:spChg>
        <pc:spChg chg="add mod">
          <ac:chgData name="Kajo, Marton (EXT - DE/Munich)" userId="982b2e93-79eb-44ed-9ce3-d024de7c6aae" providerId="ADAL" clId="{08C76566-5622-4E89-8788-CD287FECD6C7}" dt="2019-03-04T15:16:47.160" v="1352" actId="255"/>
          <ac:spMkLst>
            <pc:docMk/>
            <pc:sldMk cId="2481203400" sldId="525"/>
            <ac:spMk id="127" creationId="{A9ADE5DB-EC65-46F2-9D6D-32814662BAE1}"/>
          </ac:spMkLst>
        </pc:spChg>
        <pc:spChg chg="add mod">
          <ac:chgData name="Kajo, Marton (EXT - DE/Munich)" userId="982b2e93-79eb-44ed-9ce3-d024de7c6aae" providerId="ADAL" clId="{08C76566-5622-4E89-8788-CD287FECD6C7}" dt="2019-03-04T15:17:34.826" v="1378" actId="255"/>
          <ac:spMkLst>
            <pc:docMk/>
            <pc:sldMk cId="2481203400" sldId="525"/>
            <ac:spMk id="129" creationId="{CD6CAEBC-54FB-46B3-A496-988EF92D817A}"/>
          </ac:spMkLst>
        </pc:spChg>
        <pc:spChg chg="add mod">
          <ac:chgData name="Kajo, Marton (EXT - DE/Munich)" userId="982b2e93-79eb-44ed-9ce3-d024de7c6aae" providerId="ADAL" clId="{08C76566-5622-4E89-8788-CD287FECD6C7}" dt="2019-03-04T15:16:47.160" v="1352" actId="255"/>
          <ac:spMkLst>
            <pc:docMk/>
            <pc:sldMk cId="2481203400" sldId="525"/>
            <ac:spMk id="130" creationId="{1FAB17EB-2EFD-4FC6-80E8-FEBA1BFA47C9}"/>
          </ac:spMkLst>
        </pc:spChg>
        <pc:spChg chg="add mod">
          <ac:chgData name="Kajo, Marton (EXT - DE/Munich)" userId="982b2e93-79eb-44ed-9ce3-d024de7c6aae" providerId="ADAL" clId="{08C76566-5622-4E89-8788-CD287FECD6C7}" dt="2019-03-04T15:16:47.160" v="1352" actId="255"/>
          <ac:spMkLst>
            <pc:docMk/>
            <pc:sldMk cId="2481203400" sldId="525"/>
            <ac:spMk id="131" creationId="{A98361AC-42DF-4F22-9656-22508E7A46C7}"/>
          </ac:spMkLst>
        </pc:spChg>
        <pc:spChg chg="add mod">
          <ac:chgData name="Kajo, Marton (EXT - DE/Munich)" userId="982b2e93-79eb-44ed-9ce3-d024de7c6aae" providerId="ADAL" clId="{08C76566-5622-4E89-8788-CD287FECD6C7}" dt="2019-03-04T15:17:34.826" v="1378" actId="255"/>
          <ac:spMkLst>
            <pc:docMk/>
            <pc:sldMk cId="2481203400" sldId="525"/>
            <ac:spMk id="132" creationId="{E5FF1E4A-24D0-4198-A723-8FB018317984}"/>
          </ac:spMkLst>
        </pc:spChg>
        <pc:spChg chg="add mod">
          <ac:chgData name="Kajo, Marton (EXT - DE/Munich)" userId="982b2e93-79eb-44ed-9ce3-d024de7c6aae" providerId="ADAL" clId="{08C76566-5622-4E89-8788-CD287FECD6C7}" dt="2019-03-04T15:17:34.826" v="1378" actId="255"/>
          <ac:spMkLst>
            <pc:docMk/>
            <pc:sldMk cId="2481203400" sldId="525"/>
            <ac:spMk id="133" creationId="{C0CF79FD-C264-4B9B-8D7F-B689D1C380A4}"/>
          </ac:spMkLst>
        </pc:spChg>
        <pc:spChg chg="add mod">
          <ac:chgData name="Kajo, Marton (EXT - DE/Munich)" userId="982b2e93-79eb-44ed-9ce3-d024de7c6aae" providerId="ADAL" clId="{08C76566-5622-4E89-8788-CD287FECD6C7}" dt="2019-03-04T15:16:47.160" v="1352" actId="255"/>
          <ac:spMkLst>
            <pc:docMk/>
            <pc:sldMk cId="2481203400" sldId="525"/>
            <ac:spMk id="134" creationId="{3EB3A6DD-F4CC-4E51-B352-04B55076111B}"/>
          </ac:spMkLst>
        </pc:spChg>
        <pc:spChg chg="add mod">
          <ac:chgData name="Kajo, Marton (EXT - DE/Munich)" userId="982b2e93-79eb-44ed-9ce3-d024de7c6aae" providerId="ADAL" clId="{08C76566-5622-4E89-8788-CD287FECD6C7}" dt="2019-03-04T15:16:47.160" v="1352" actId="255"/>
          <ac:spMkLst>
            <pc:docMk/>
            <pc:sldMk cId="2481203400" sldId="525"/>
            <ac:spMk id="135" creationId="{CA0C5ADF-0755-4D8D-980F-838615185D50}"/>
          </ac:spMkLst>
        </pc:spChg>
        <pc:spChg chg="add mod">
          <ac:chgData name="Kajo, Marton (EXT - DE/Munich)" userId="982b2e93-79eb-44ed-9ce3-d024de7c6aae" providerId="ADAL" clId="{08C76566-5622-4E89-8788-CD287FECD6C7}" dt="2019-03-04T15:16:47.160" v="1352" actId="255"/>
          <ac:spMkLst>
            <pc:docMk/>
            <pc:sldMk cId="2481203400" sldId="525"/>
            <ac:spMk id="136" creationId="{BE00E635-C31E-45CE-8F0F-B00EA5AF7C49}"/>
          </ac:spMkLst>
        </pc:spChg>
        <pc:spChg chg="add mod">
          <ac:chgData name="Kajo, Marton (EXT - DE/Munich)" userId="982b2e93-79eb-44ed-9ce3-d024de7c6aae" providerId="ADAL" clId="{08C76566-5622-4E89-8788-CD287FECD6C7}" dt="2019-03-04T15:16:47.160" v="1352" actId="255"/>
          <ac:spMkLst>
            <pc:docMk/>
            <pc:sldMk cId="2481203400" sldId="525"/>
            <ac:spMk id="137" creationId="{05E7546F-30AB-45EA-B35E-8EEBE4F904BD}"/>
          </ac:spMkLst>
        </pc:spChg>
        <pc:spChg chg="add mod">
          <ac:chgData name="Kajo, Marton (EXT - DE/Munich)" userId="982b2e93-79eb-44ed-9ce3-d024de7c6aae" providerId="ADAL" clId="{08C76566-5622-4E89-8788-CD287FECD6C7}" dt="2019-03-04T15:16:47.160" v="1352" actId="255"/>
          <ac:spMkLst>
            <pc:docMk/>
            <pc:sldMk cId="2481203400" sldId="525"/>
            <ac:spMk id="138" creationId="{FF9276C4-73A9-46AA-88B7-F10424122A38}"/>
          </ac:spMkLst>
        </pc:spChg>
        <pc:spChg chg="add del mod">
          <ac:chgData name="Kajo, Marton (EXT - DE/Munich)" userId="982b2e93-79eb-44ed-9ce3-d024de7c6aae" providerId="ADAL" clId="{08C76566-5622-4E89-8788-CD287FECD6C7}" dt="2019-03-04T15:19:58.446" v="1414" actId="478"/>
          <ac:spMkLst>
            <pc:docMk/>
            <pc:sldMk cId="2481203400" sldId="525"/>
            <ac:spMk id="139" creationId="{14D537D8-FAC2-41DC-B825-2027BBDA2324}"/>
          </ac:spMkLst>
        </pc:spChg>
        <pc:spChg chg="add mod">
          <ac:chgData name="Kajo, Marton (EXT - DE/Munich)" userId="982b2e93-79eb-44ed-9ce3-d024de7c6aae" providerId="ADAL" clId="{08C76566-5622-4E89-8788-CD287FECD6C7}" dt="2019-03-04T15:18:57.466" v="1390" actId="1076"/>
          <ac:spMkLst>
            <pc:docMk/>
            <pc:sldMk cId="2481203400" sldId="525"/>
            <ac:spMk id="140" creationId="{DDB63F16-F2AA-4456-9EA7-DA96631D3875}"/>
          </ac:spMkLst>
        </pc:spChg>
        <pc:spChg chg="mod">
          <ac:chgData name="Kajo, Marton (EXT - DE/Munich)" userId="982b2e93-79eb-44ed-9ce3-d024de7c6aae" providerId="ADAL" clId="{08C76566-5622-4E89-8788-CD287FECD6C7}" dt="2019-03-04T15:19:48.112" v="1411" actId="20577"/>
          <ac:spMkLst>
            <pc:docMk/>
            <pc:sldMk cId="2481203400" sldId="525"/>
            <ac:spMk id="142" creationId="{58E8E37F-79E5-4D20-8992-3E1BFE136516}"/>
          </ac:spMkLst>
        </pc:spChg>
        <pc:spChg chg="add mod">
          <ac:chgData name="Kajo, Marton (EXT - DE/Munich)" userId="982b2e93-79eb-44ed-9ce3-d024de7c6aae" providerId="ADAL" clId="{08C76566-5622-4E89-8788-CD287FECD6C7}" dt="2019-03-04T15:20:09.824" v="1416" actId="20577"/>
          <ac:spMkLst>
            <pc:docMk/>
            <pc:sldMk cId="2481203400" sldId="525"/>
            <ac:spMk id="145" creationId="{369FFBC6-F5DB-47D5-B94E-E9C2E2288D46}"/>
          </ac:spMkLst>
        </pc:spChg>
        <pc:grpChg chg="add mod">
          <ac:chgData name="Kajo, Marton (EXT - DE/Munich)" userId="982b2e93-79eb-44ed-9ce3-d024de7c6aae" providerId="ADAL" clId="{08C76566-5622-4E89-8788-CD287FECD6C7}" dt="2019-03-04T15:15:59.579" v="1342" actId="1036"/>
          <ac:grpSpMkLst>
            <pc:docMk/>
            <pc:sldMk cId="2481203400" sldId="525"/>
            <ac:grpSpMk id="5" creationId="{6234B2BF-0016-40FD-A873-EC42E2E868B4}"/>
          </ac:grpSpMkLst>
        </pc:grpChg>
        <pc:grpChg chg="del">
          <ac:chgData name="Kajo, Marton (EXT - DE/Munich)" userId="982b2e93-79eb-44ed-9ce3-d024de7c6aae" providerId="ADAL" clId="{08C76566-5622-4E89-8788-CD287FECD6C7}" dt="2019-03-04T14:52:39.352" v="889" actId="478"/>
          <ac:grpSpMkLst>
            <pc:docMk/>
            <pc:sldMk cId="2481203400" sldId="525"/>
            <ac:grpSpMk id="6" creationId="{2B29EA6A-7A36-420D-970F-00D64A2F1C05}"/>
          </ac:grpSpMkLst>
        </pc:grpChg>
        <pc:grpChg chg="add del mod">
          <ac:chgData name="Kajo, Marton (EXT - DE/Munich)" userId="982b2e93-79eb-44ed-9ce3-d024de7c6aae" providerId="ADAL" clId="{08C76566-5622-4E89-8788-CD287FECD6C7}" dt="2019-03-04T15:16:31.224" v="1343" actId="478"/>
          <ac:grpSpMkLst>
            <pc:docMk/>
            <pc:sldMk cId="2481203400" sldId="525"/>
            <ac:grpSpMk id="7" creationId="{FF762335-3E99-46BC-8449-E6E9BE6DEFF6}"/>
          </ac:grpSpMkLst>
        </pc:grpChg>
        <pc:grpChg chg="add mod">
          <ac:chgData name="Kajo, Marton (EXT - DE/Munich)" userId="982b2e93-79eb-44ed-9ce3-d024de7c6aae" providerId="ADAL" clId="{08C76566-5622-4E89-8788-CD287FECD6C7}" dt="2019-03-04T15:17:28.721" v="1377" actId="1037"/>
          <ac:grpSpMkLst>
            <pc:docMk/>
            <pc:sldMk cId="2481203400" sldId="525"/>
            <ac:grpSpMk id="14" creationId="{43E43271-5E6E-497A-989C-13CCA2F8A5C9}"/>
          </ac:grpSpMkLst>
        </pc:grpChg>
        <pc:grpChg chg="add del mod">
          <ac:chgData name="Kajo, Marton (EXT - DE/Munich)" userId="982b2e93-79eb-44ed-9ce3-d024de7c6aae" providerId="ADAL" clId="{08C76566-5622-4E89-8788-CD287FECD6C7}" dt="2019-03-04T15:05:58.661" v="1153" actId="165"/>
          <ac:grpSpMkLst>
            <pc:docMk/>
            <pc:sldMk cId="2481203400" sldId="525"/>
            <ac:grpSpMk id="109" creationId="{A360167A-2FF0-4FB4-BED5-2A6F77A968E5}"/>
          </ac:grpSpMkLst>
        </pc:grpChg>
        <pc:grpChg chg="add del mod">
          <ac:chgData name="Kajo, Marton (EXT - DE/Munich)" userId="982b2e93-79eb-44ed-9ce3-d024de7c6aae" providerId="ADAL" clId="{08C76566-5622-4E89-8788-CD287FECD6C7}" dt="2019-03-04T15:16:40.758" v="1350" actId="1076"/>
          <ac:grpSpMkLst>
            <pc:docMk/>
            <pc:sldMk cId="2481203400" sldId="525"/>
            <ac:grpSpMk id="120" creationId="{133F1C0F-2C50-4B3F-85DA-EB9C0C816585}"/>
          </ac:grpSpMkLst>
        </pc:grpChg>
        <pc:grpChg chg="add mod">
          <ac:chgData name="Kajo, Marton (EXT - DE/Munich)" userId="982b2e93-79eb-44ed-9ce3-d024de7c6aae" providerId="ADAL" clId="{08C76566-5622-4E89-8788-CD287FECD6C7}" dt="2019-03-04T15:19:13.850" v="1392" actId="1076"/>
          <ac:grpSpMkLst>
            <pc:docMk/>
            <pc:sldMk cId="2481203400" sldId="525"/>
            <ac:grpSpMk id="141" creationId="{111F187C-9CF7-4197-8D2A-EEAE34ED1F8A}"/>
          </ac:grpSpMkLst>
        </pc:grpChg>
        <pc:cxnChg chg="del">
          <ac:chgData name="Kajo, Marton (EXT - DE/Munich)" userId="982b2e93-79eb-44ed-9ce3-d024de7c6aae" providerId="ADAL" clId="{08C76566-5622-4E89-8788-CD287FECD6C7}" dt="2019-03-04T14:52:23.162" v="885" actId="478"/>
          <ac:cxnSpMkLst>
            <pc:docMk/>
            <pc:sldMk cId="2481203400" sldId="525"/>
            <ac:cxnSpMk id="9" creationId="{9DE49A64-2678-44C6-8732-3A05107E72DA}"/>
          </ac:cxnSpMkLst>
        </pc:cxnChg>
        <pc:cxnChg chg="mod">
          <ac:chgData name="Kajo, Marton (EXT - DE/Munich)" userId="982b2e93-79eb-44ed-9ce3-d024de7c6aae" providerId="ADAL" clId="{08C76566-5622-4E89-8788-CD287FECD6C7}" dt="2019-03-04T14:52:39.352" v="889" actId="478"/>
          <ac:cxnSpMkLst>
            <pc:docMk/>
            <pc:sldMk cId="2481203400" sldId="525"/>
            <ac:cxnSpMk id="57" creationId="{E56DB6FD-8F49-450B-84C2-81FA047CF764}"/>
          </ac:cxnSpMkLst>
        </pc:cxnChg>
        <pc:cxnChg chg="mod">
          <ac:chgData name="Kajo, Marton (EXT - DE/Munich)" userId="982b2e93-79eb-44ed-9ce3-d024de7c6aae" providerId="ADAL" clId="{08C76566-5622-4E89-8788-CD287FECD6C7}" dt="2019-03-04T14:52:39.352" v="889" actId="478"/>
          <ac:cxnSpMkLst>
            <pc:docMk/>
            <pc:sldMk cId="2481203400" sldId="525"/>
            <ac:cxnSpMk id="81" creationId="{66663EFB-A252-4A01-BAB6-FCFBD9F505BD}"/>
          </ac:cxnSpMkLst>
        </pc:cxnChg>
        <pc:cxnChg chg="add mod">
          <ac:chgData name="Kajo, Marton (EXT - DE/Munich)" userId="982b2e93-79eb-44ed-9ce3-d024de7c6aae" providerId="ADAL" clId="{08C76566-5622-4E89-8788-CD287FECD6C7}" dt="2019-03-04T15:15:59.579" v="1342" actId="1036"/>
          <ac:cxnSpMkLst>
            <pc:docMk/>
            <pc:sldMk cId="2481203400" sldId="525"/>
            <ac:cxnSpMk id="107" creationId="{3BCFAA74-11FA-4881-ADBB-77F82F84F7B5}"/>
          </ac:cxnSpMkLst>
        </pc:cxnChg>
        <pc:cxnChg chg="add mod">
          <ac:chgData name="Kajo, Marton (EXT - DE/Munich)" userId="982b2e93-79eb-44ed-9ce3-d024de7c6aae" providerId="ADAL" clId="{08C76566-5622-4E89-8788-CD287FECD6C7}" dt="2019-03-04T15:15:59.579" v="1342" actId="1036"/>
          <ac:cxnSpMkLst>
            <pc:docMk/>
            <pc:sldMk cId="2481203400" sldId="525"/>
            <ac:cxnSpMk id="115" creationId="{D0E3C0FC-FB45-4D14-8B57-2F87BD30E98F}"/>
          </ac:cxnSpMkLst>
        </pc:cxnChg>
        <pc:cxnChg chg="add mod">
          <ac:chgData name="Kajo, Marton (EXT - DE/Munich)" userId="982b2e93-79eb-44ed-9ce3-d024de7c6aae" providerId="ADAL" clId="{08C76566-5622-4E89-8788-CD287FECD6C7}" dt="2019-03-04T15:16:34.574" v="1345" actId="164"/>
          <ac:cxnSpMkLst>
            <pc:docMk/>
            <pc:sldMk cId="2481203400" sldId="525"/>
            <ac:cxnSpMk id="125" creationId="{851F315F-984E-43A2-82F5-67C472FDC693}"/>
          </ac:cxnSpMkLst>
        </pc:cxnChg>
        <pc:cxnChg chg="add mod">
          <ac:chgData name="Kajo, Marton (EXT - DE/Munich)" userId="982b2e93-79eb-44ed-9ce3-d024de7c6aae" providerId="ADAL" clId="{08C76566-5622-4E89-8788-CD287FECD6C7}" dt="2019-03-04T15:16:34.574" v="1345" actId="164"/>
          <ac:cxnSpMkLst>
            <pc:docMk/>
            <pc:sldMk cId="2481203400" sldId="525"/>
            <ac:cxnSpMk id="128" creationId="{C22EDE28-749D-40F9-BE90-E72F8FBC86FE}"/>
          </ac:cxnSpMkLst>
        </pc:cxnChg>
      </pc:sldChg>
      <pc:sldChg chg="addSp delSp modSp add setBg">
        <pc:chgData name="Kajo, Marton (EXT - DE/Munich)" userId="982b2e93-79eb-44ed-9ce3-d024de7c6aae" providerId="ADAL" clId="{08C76566-5622-4E89-8788-CD287FECD6C7}" dt="2019-03-08T10:20:04.795" v="21968" actId="20577"/>
        <pc:sldMkLst>
          <pc:docMk/>
          <pc:sldMk cId="56466203" sldId="526"/>
        </pc:sldMkLst>
        <pc:spChg chg="mod">
          <ac:chgData name="Kajo, Marton (EXT - DE/Munich)" userId="982b2e93-79eb-44ed-9ce3-d024de7c6aae" providerId="ADAL" clId="{08C76566-5622-4E89-8788-CD287FECD6C7}" dt="2019-03-05T11:28:56.222" v="3422" actId="20577"/>
          <ac:spMkLst>
            <pc:docMk/>
            <pc:sldMk cId="56466203" sldId="526"/>
            <ac:spMk id="2" creationId="{60B9DC02-98CF-461E-9A92-816AFB954013}"/>
          </ac:spMkLst>
        </pc:spChg>
        <pc:spChg chg="mod">
          <ac:chgData name="Kajo, Marton (EXT - DE/Munich)" userId="982b2e93-79eb-44ed-9ce3-d024de7c6aae" providerId="ADAL" clId="{08C76566-5622-4E89-8788-CD287FECD6C7}" dt="2019-03-05T13:38:42.986" v="5185" actId="20577"/>
          <ac:spMkLst>
            <pc:docMk/>
            <pc:sldMk cId="56466203" sldId="526"/>
            <ac:spMk id="4" creationId="{779AD85D-A333-4DF2-B01A-456DE4C9294D}"/>
          </ac:spMkLst>
        </pc:spChg>
        <pc:spChg chg="add del mod">
          <ac:chgData name="Kajo, Marton (EXT - DE/Munich)" userId="982b2e93-79eb-44ed-9ce3-d024de7c6aae" providerId="ADAL" clId="{08C76566-5622-4E89-8788-CD287FECD6C7}" dt="2019-03-05T13:47:02.088" v="5275" actId="478"/>
          <ac:spMkLst>
            <pc:docMk/>
            <pc:sldMk cId="56466203" sldId="526"/>
            <ac:spMk id="5" creationId="{44E4FC16-658B-44FE-B234-DA28DAA68109}"/>
          </ac:spMkLst>
        </pc:spChg>
        <pc:spChg chg="add mod">
          <ac:chgData name="Kajo, Marton (EXT - DE/Munich)" userId="982b2e93-79eb-44ed-9ce3-d024de7c6aae" providerId="ADAL" clId="{08C76566-5622-4E89-8788-CD287FECD6C7}" dt="2019-03-08T10:20:04.795" v="21968" actId="20577"/>
          <ac:spMkLst>
            <pc:docMk/>
            <pc:sldMk cId="56466203" sldId="526"/>
            <ac:spMk id="6" creationId="{65CB182B-4F1B-44E1-99B3-B3F33A17B8F9}"/>
          </ac:spMkLst>
        </pc:spChg>
        <pc:spChg chg="del mod topLvl">
          <ac:chgData name="Kajo, Marton (EXT - DE/Munich)" userId="982b2e93-79eb-44ed-9ce3-d024de7c6aae" providerId="ADAL" clId="{08C76566-5622-4E89-8788-CD287FECD6C7}" dt="2019-03-05T13:59:30.744" v="5614" actId="478"/>
          <ac:spMkLst>
            <pc:docMk/>
            <pc:sldMk cId="56466203" sldId="526"/>
            <ac:spMk id="9" creationId="{F7A8E13A-4DD8-4B84-AC12-F8968CA091CA}"/>
          </ac:spMkLst>
        </pc:spChg>
        <pc:spChg chg="del mod topLvl">
          <ac:chgData name="Kajo, Marton (EXT - DE/Munich)" userId="982b2e93-79eb-44ed-9ce3-d024de7c6aae" providerId="ADAL" clId="{08C76566-5622-4E89-8788-CD287FECD6C7}" dt="2019-03-05T13:59:29.374" v="5613" actId="478"/>
          <ac:spMkLst>
            <pc:docMk/>
            <pc:sldMk cId="56466203" sldId="526"/>
            <ac:spMk id="10" creationId="{E6659528-14DB-42B5-B303-9226306E4AEA}"/>
          </ac:spMkLst>
        </pc:spChg>
        <pc:spChg chg="del mod topLvl">
          <ac:chgData name="Kajo, Marton (EXT - DE/Munich)" userId="982b2e93-79eb-44ed-9ce3-d024de7c6aae" providerId="ADAL" clId="{08C76566-5622-4E89-8788-CD287FECD6C7}" dt="2019-03-05T13:59:28.106" v="5612" actId="478"/>
          <ac:spMkLst>
            <pc:docMk/>
            <pc:sldMk cId="56466203" sldId="526"/>
            <ac:spMk id="11" creationId="{2ACDC9E7-F234-432F-A032-EF600F848E84}"/>
          </ac:spMkLst>
        </pc:spChg>
        <pc:spChg chg="add mod">
          <ac:chgData name="Kajo, Marton (EXT - DE/Munich)" userId="982b2e93-79eb-44ed-9ce3-d024de7c6aae" providerId="ADAL" clId="{08C76566-5622-4E89-8788-CD287FECD6C7}" dt="2019-03-05T16:01:34.877" v="8883" actId="555"/>
          <ac:spMkLst>
            <pc:docMk/>
            <pc:sldMk cId="56466203" sldId="526"/>
            <ac:spMk id="19" creationId="{55FF9FA9-3C2E-48A4-8E8C-31305D271032}"/>
          </ac:spMkLst>
        </pc:spChg>
        <pc:spChg chg="add mod">
          <ac:chgData name="Kajo, Marton (EXT - DE/Munich)" userId="982b2e93-79eb-44ed-9ce3-d024de7c6aae" providerId="ADAL" clId="{08C76566-5622-4E89-8788-CD287FECD6C7}" dt="2019-03-05T16:01:34.877" v="8883" actId="555"/>
          <ac:spMkLst>
            <pc:docMk/>
            <pc:sldMk cId="56466203" sldId="526"/>
            <ac:spMk id="21" creationId="{E8EF8FF7-3BDB-48A2-BFAD-786E7547C40A}"/>
          </ac:spMkLst>
        </pc:spChg>
        <pc:spChg chg="add del mod">
          <ac:chgData name="Kajo, Marton (EXT - DE/Munich)" userId="982b2e93-79eb-44ed-9ce3-d024de7c6aae" providerId="ADAL" clId="{08C76566-5622-4E89-8788-CD287FECD6C7}" dt="2019-03-05T14:03:53.030" v="5797" actId="478"/>
          <ac:spMkLst>
            <pc:docMk/>
            <pc:sldMk cId="56466203" sldId="526"/>
            <ac:spMk id="22" creationId="{002D9440-84D3-4B7D-B725-08573B70A710}"/>
          </ac:spMkLst>
        </pc:spChg>
        <pc:spChg chg="add del mod">
          <ac:chgData name="Kajo, Marton (EXT - DE/Munich)" userId="982b2e93-79eb-44ed-9ce3-d024de7c6aae" providerId="ADAL" clId="{08C76566-5622-4E89-8788-CD287FECD6C7}" dt="2019-03-05T14:04:01.765" v="5800" actId="478"/>
          <ac:spMkLst>
            <pc:docMk/>
            <pc:sldMk cId="56466203" sldId="526"/>
            <ac:spMk id="23" creationId="{7C844A4D-D96B-451D-ADB1-236E66DBEEF9}"/>
          </ac:spMkLst>
        </pc:spChg>
        <pc:spChg chg="add del mod">
          <ac:chgData name="Kajo, Marton (EXT - DE/Munich)" userId="982b2e93-79eb-44ed-9ce3-d024de7c6aae" providerId="ADAL" clId="{08C76566-5622-4E89-8788-CD287FECD6C7}" dt="2019-03-05T14:02:33.509" v="5789" actId="478"/>
          <ac:spMkLst>
            <pc:docMk/>
            <pc:sldMk cId="56466203" sldId="526"/>
            <ac:spMk id="24" creationId="{AC1E8C16-8D91-4F8C-ADD9-1705E4C70692}"/>
          </ac:spMkLst>
        </pc:spChg>
        <pc:spChg chg="add mod">
          <ac:chgData name="Kajo, Marton (EXT - DE/Munich)" userId="982b2e93-79eb-44ed-9ce3-d024de7c6aae" providerId="ADAL" clId="{08C76566-5622-4E89-8788-CD287FECD6C7}" dt="2019-03-05T16:01:34.877" v="8883" actId="555"/>
          <ac:spMkLst>
            <pc:docMk/>
            <pc:sldMk cId="56466203" sldId="526"/>
            <ac:spMk id="25" creationId="{FEECC02E-56F6-4BE9-8FCB-8AC351F1BAD7}"/>
          </ac:spMkLst>
        </pc:spChg>
        <pc:spChg chg="add mod">
          <ac:chgData name="Kajo, Marton (EXT - DE/Munich)" userId="982b2e93-79eb-44ed-9ce3-d024de7c6aae" providerId="ADAL" clId="{08C76566-5622-4E89-8788-CD287FECD6C7}" dt="2019-03-05T14:28:43.186" v="6483" actId="1076"/>
          <ac:spMkLst>
            <pc:docMk/>
            <pc:sldMk cId="56466203" sldId="526"/>
            <ac:spMk id="26" creationId="{52FE454D-D53A-421A-8036-8FB608CD6D9E}"/>
          </ac:spMkLst>
        </pc:spChg>
        <pc:spChg chg="add del mod">
          <ac:chgData name="Kajo, Marton (EXT - DE/Munich)" userId="982b2e93-79eb-44ed-9ce3-d024de7c6aae" providerId="ADAL" clId="{08C76566-5622-4E89-8788-CD287FECD6C7}" dt="2019-03-05T14:07:34.900" v="5836" actId="478"/>
          <ac:spMkLst>
            <pc:docMk/>
            <pc:sldMk cId="56466203" sldId="526"/>
            <ac:spMk id="27" creationId="{F675288A-A7DE-479F-9D37-004B921F8044}"/>
          </ac:spMkLst>
        </pc:spChg>
        <pc:spChg chg="add mod">
          <ac:chgData name="Kajo, Marton (EXT - DE/Munich)" userId="982b2e93-79eb-44ed-9ce3-d024de7c6aae" providerId="ADAL" clId="{08C76566-5622-4E89-8788-CD287FECD6C7}" dt="2019-03-06T13:26:54.252" v="11380" actId="207"/>
          <ac:spMkLst>
            <pc:docMk/>
            <pc:sldMk cId="56466203" sldId="526"/>
            <ac:spMk id="28" creationId="{0D991FB3-5198-4BBD-95FC-7997E1F8B640}"/>
          </ac:spMkLst>
        </pc:spChg>
        <pc:spChg chg="add mod">
          <ac:chgData name="Kajo, Marton (EXT - DE/Munich)" userId="982b2e93-79eb-44ed-9ce3-d024de7c6aae" providerId="ADAL" clId="{08C76566-5622-4E89-8788-CD287FECD6C7}" dt="2019-03-05T14:28:43.186" v="6483" actId="1076"/>
          <ac:spMkLst>
            <pc:docMk/>
            <pc:sldMk cId="56466203" sldId="526"/>
            <ac:spMk id="29" creationId="{B87926CF-09A7-44B4-A90A-3F139695D745}"/>
          </ac:spMkLst>
        </pc:spChg>
        <pc:spChg chg="add">
          <ac:chgData name="Kajo, Marton (EXT - DE/Munich)" userId="982b2e93-79eb-44ed-9ce3-d024de7c6aae" providerId="ADAL" clId="{08C76566-5622-4E89-8788-CD287FECD6C7}" dt="2019-03-07T14:23:21.076" v="17514"/>
          <ac:spMkLst>
            <pc:docMk/>
            <pc:sldMk cId="56466203" sldId="526"/>
            <ac:spMk id="30" creationId="{506177DF-6C0F-4F22-8859-0B6169CE5B25}"/>
          </ac:spMkLst>
        </pc:spChg>
        <pc:spChg chg="add del mod">
          <ac:chgData name="Kajo, Marton (EXT - DE/Munich)" userId="982b2e93-79eb-44ed-9ce3-d024de7c6aae" providerId="ADAL" clId="{08C76566-5622-4E89-8788-CD287FECD6C7}" dt="2019-03-05T14:09:59.026" v="5881" actId="478"/>
          <ac:spMkLst>
            <pc:docMk/>
            <pc:sldMk cId="56466203" sldId="526"/>
            <ac:spMk id="30" creationId="{A4084BC2-7B83-4A4B-A1E8-E1B65B967188}"/>
          </ac:spMkLst>
        </pc:spChg>
        <pc:spChg chg="add mod">
          <ac:chgData name="Kajo, Marton (EXT - DE/Munich)" userId="982b2e93-79eb-44ed-9ce3-d024de7c6aae" providerId="ADAL" clId="{08C76566-5622-4E89-8788-CD287FECD6C7}" dt="2019-03-05T16:01:42.604" v="8884" actId="555"/>
          <ac:spMkLst>
            <pc:docMk/>
            <pc:sldMk cId="56466203" sldId="526"/>
            <ac:spMk id="37" creationId="{D1695967-6F2D-4F0E-B310-525449D51B2B}"/>
          </ac:spMkLst>
        </pc:spChg>
        <pc:spChg chg="add mod">
          <ac:chgData name="Kajo, Marton (EXT - DE/Munich)" userId="982b2e93-79eb-44ed-9ce3-d024de7c6aae" providerId="ADAL" clId="{08C76566-5622-4E89-8788-CD287FECD6C7}" dt="2019-03-05T16:01:42.604" v="8884" actId="555"/>
          <ac:spMkLst>
            <pc:docMk/>
            <pc:sldMk cId="56466203" sldId="526"/>
            <ac:spMk id="38" creationId="{9D74556D-3021-4CD3-8759-EEBAAC588CD3}"/>
          </ac:spMkLst>
        </pc:spChg>
        <pc:spChg chg="add mod">
          <ac:chgData name="Kajo, Marton (EXT - DE/Munich)" userId="982b2e93-79eb-44ed-9ce3-d024de7c6aae" providerId="ADAL" clId="{08C76566-5622-4E89-8788-CD287FECD6C7}" dt="2019-03-05T16:01:42.604" v="8884" actId="555"/>
          <ac:spMkLst>
            <pc:docMk/>
            <pc:sldMk cId="56466203" sldId="526"/>
            <ac:spMk id="39" creationId="{2C04FCE5-EE7B-49C2-8995-F23A83661C6B}"/>
          </ac:spMkLst>
        </pc:spChg>
        <pc:spChg chg="add mod">
          <ac:chgData name="Kajo, Marton (EXT - DE/Munich)" userId="982b2e93-79eb-44ed-9ce3-d024de7c6aae" providerId="ADAL" clId="{08C76566-5622-4E89-8788-CD287FECD6C7}" dt="2019-03-05T14:28:43.186" v="6483" actId="1076"/>
          <ac:spMkLst>
            <pc:docMk/>
            <pc:sldMk cId="56466203" sldId="526"/>
            <ac:spMk id="40" creationId="{49C95D53-1CD9-47CE-BD8A-F30BC85C375E}"/>
          </ac:spMkLst>
        </pc:spChg>
        <pc:spChg chg="add mod">
          <ac:chgData name="Kajo, Marton (EXT - DE/Munich)" userId="982b2e93-79eb-44ed-9ce3-d024de7c6aae" providerId="ADAL" clId="{08C76566-5622-4E89-8788-CD287FECD6C7}" dt="2019-03-06T13:51:38.721" v="11881" actId="14100"/>
          <ac:spMkLst>
            <pc:docMk/>
            <pc:sldMk cId="56466203" sldId="526"/>
            <ac:spMk id="41" creationId="{54570CDC-B445-4E3E-A31A-7A4DDBA5F0A5}"/>
          </ac:spMkLst>
        </pc:spChg>
        <pc:spChg chg="add mod">
          <ac:chgData name="Kajo, Marton (EXT - DE/Munich)" userId="982b2e93-79eb-44ed-9ce3-d024de7c6aae" providerId="ADAL" clId="{08C76566-5622-4E89-8788-CD287FECD6C7}" dt="2019-03-05T14:28:43.186" v="6483" actId="1076"/>
          <ac:spMkLst>
            <pc:docMk/>
            <pc:sldMk cId="56466203" sldId="526"/>
            <ac:spMk id="42" creationId="{74404ACF-319D-4E8E-B67D-239B8CCCD1C2}"/>
          </ac:spMkLst>
        </pc:spChg>
        <pc:spChg chg="add mod">
          <ac:chgData name="Kajo, Marton (EXT - DE/Munich)" userId="982b2e93-79eb-44ed-9ce3-d024de7c6aae" providerId="ADAL" clId="{08C76566-5622-4E89-8788-CD287FECD6C7}" dt="2019-03-05T16:01:48.746" v="8885" actId="14100"/>
          <ac:spMkLst>
            <pc:docMk/>
            <pc:sldMk cId="56466203" sldId="526"/>
            <ac:spMk id="44" creationId="{A08C7F1C-4C20-48B3-A170-7D884867B3C1}"/>
          </ac:spMkLst>
        </pc:spChg>
        <pc:spChg chg="add mod">
          <ac:chgData name="Kajo, Marton (EXT - DE/Munich)" userId="982b2e93-79eb-44ed-9ce3-d024de7c6aae" providerId="ADAL" clId="{08C76566-5622-4E89-8788-CD287FECD6C7}" dt="2019-03-05T16:01:51.010" v="8886" actId="14100"/>
          <ac:spMkLst>
            <pc:docMk/>
            <pc:sldMk cId="56466203" sldId="526"/>
            <ac:spMk id="45" creationId="{268DEB57-2099-4445-B54A-F2E2449302EC}"/>
          </ac:spMkLst>
        </pc:spChg>
        <pc:spChg chg="add mod">
          <ac:chgData name="Kajo, Marton (EXT - DE/Munich)" userId="982b2e93-79eb-44ed-9ce3-d024de7c6aae" providerId="ADAL" clId="{08C76566-5622-4E89-8788-CD287FECD6C7}" dt="2019-03-05T14:28:43.186" v="6483" actId="1076"/>
          <ac:spMkLst>
            <pc:docMk/>
            <pc:sldMk cId="56466203" sldId="526"/>
            <ac:spMk id="46" creationId="{C7A2744B-A5EC-4F82-80F2-0A3489770F42}"/>
          </ac:spMkLst>
        </pc:spChg>
        <pc:spChg chg="add del mod">
          <ac:chgData name="Kajo, Marton (EXT - DE/Munich)" userId="982b2e93-79eb-44ed-9ce3-d024de7c6aae" providerId="ADAL" clId="{08C76566-5622-4E89-8788-CD287FECD6C7}" dt="2019-03-05T14:12:38.728" v="5926" actId="478"/>
          <ac:spMkLst>
            <pc:docMk/>
            <pc:sldMk cId="56466203" sldId="526"/>
            <ac:spMk id="47" creationId="{A24DBCA2-4D3D-41F7-B464-2B3674789D89}"/>
          </ac:spMkLst>
        </pc:spChg>
        <pc:spChg chg="add mod">
          <ac:chgData name="Kajo, Marton (EXT - DE/Munich)" userId="982b2e93-79eb-44ed-9ce3-d024de7c6aae" providerId="ADAL" clId="{08C76566-5622-4E89-8788-CD287FECD6C7}" dt="2019-03-05T14:28:43.186" v="6483" actId="1076"/>
          <ac:spMkLst>
            <pc:docMk/>
            <pc:sldMk cId="56466203" sldId="526"/>
            <ac:spMk id="48" creationId="{299CB228-DE1D-48E0-AC82-94DE270ED1CA}"/>
          </ac:spMkLst>
        </pc:spChg>
        <pc:spChg chg="add mod">
          <ac:chgData name="Kajo, Marton (EXT - DE/Munich)" userId="982b2e93-79eb-44ed-9ce3-d024de7c6aae" providerId="ADAL" clId="{08C76566-5622-4E89-8788-CD287FECD6C7}" dt="2019-03-05T14:28:43.186" v="6483" actId="1076"/>
          <ac:spMkLst>
            <pc:docMk/>
            <pc:sldMk cId="56466203" sldId="526"/>
            <ac:spMk id="49" creationId="{279E8AA3-8662-430C-91BC-292DE559B437}"/>
          </ac:spMkLst>
        </pc:spChg>
        <pc:grpChg chg="add del">
          <ac:chgData name="Kajo, Marton (EXT - DE/Munich)" userId="982b2e93-79eb-44ed-9ce3-d024de7c6aae" providerId="ADAL" clId="{08C76566-5622-4E89-8788-CD287FECD6C7}" dt="2019-03-05T13:59:25.252" v="5610" actId="165"/>
          <ac:grpSpMkLst>
            <pc:docMk/>
            <pc:sldMk cId="56466203" sldId="526"/>
            <ac:grpSpMk id="7" creationId="{4B9D2D53-4ED8-4B55-8E17-389D569A6A74}"/>
          </ac:grpSpMkLst>
        </pc:grpChg>
        <pc:grpChg chg="add del mod topLvl">
          <ac:chgData name="Kajo, Marton (EXT - DE/Munich)" userId="982b2e93-79eb-44ed-9ce3-d024de7c6aae" providerId="ADAL" clId="{08C76566-5622-4E89-8788-CD287FECD6C7}" dt="2019-03-05T13:59:35.635" v="5617" actId="165"/>
          <ac:grpSpMkLst>
            <pc:docMk/>
            <pc:sldMk cId="56466203" sldId="526"/>
            <ac:grpSpMk id="8" creationId="{89BFFD4A-F95B-4214-929E-56265494C6E8}"/>
          </ac:grpSpMkLst>
        </pc:grpChg>
        <pc:cxnChg chg="mod topLvl">
          <ac:chgData name="Kajo, Marton (EXT - DE/Munich)" userId="982b2e93-79eb-44ed-9ce3-d024de7c6aae" providerId="ADAL" clId="{08C76566-5622-4E89-8788-CD287FECD6C7}" dt="2019-03-05T14:28:43.186" v="6483" actId="1076"/>
          <ac:cxnSpMkLst>
            <pc:docMk/>
            <pc:sldMk cId="56466203" sldId="526"/>
            <ac:cxnSpMk id="12" creationId="{CEC3F9CE-E553-4CB3-9982-3C4BF8C6CA65}"/>
          </ac:cxnSpMkLst>
        </pc:cxnChg>
        <pc:cxnChg chg="mod topLvl">
          <ac:chgData name="Kajo, Marton (EXT - DE/Munich)" userId="982b2e93-79eb-44ed-9ce3-d024de7c6aae" providerId="ADAL" clId="{08C76566-5622-4E89-8788-CD287FECD6C7}" dt="2019-03-05T14:28:43.186" v="6483" actId="1076"/>
          <ac:cxnSpMkLst>
            <pc:docMk/>
            <pc:sldMk cId="56466203" sldId="526"/>
            <ac:cxnSpMk id="13" creationId="{9FBADDFF-D7CA-475C-BFB1-61BB11D49204}"/>
          </ac:cxnSpMkLst>
        </pc:cxnChg>
        <pc:cxnChg chg="del mod topLvl">
          <ac:chgData name="Kajo, Marton (EXT - DE/Munich)" userId="982b2e93-79eb-44ed-9ce3-d024de7c6aae" providerId="ADAL" clId="{08C76566-5622-4E89-8788-CD287FECD6C7}" dt="2019-03-05T13:59:37.201" v="5618" actId="478"/>
          <ac:cxnSpMkLst>
            <pc:docMk/>
            <pc:sldMk cId="56466203" sldId="526"/>
            <ac:cxnSpMk id="14" creationId="{14C2E9D2-8993-4ABE-99B0-5BF5FDD6264A}"/>
          </ac:cxnSpMkLst>
        </pc:cxnChg>
        <pc:cxnChg chg="add mod">
          <ac:chgData name="Kajo, Marton (EXT - DE/Munich)" userId="982b2e93-79eb-44ed-9ce3-d024de7c6aae" providerId="ADAL" clId="{08C76566-5622-4E89-8788-CD287FECD6C7}" dt="2019-03-05T14:28:43.186" v="6483" actId="1076"/>
          <ac:cxnSpMkLst>
            <pc:docMk/>
            <pc:sldMk cId="56466203" sldId="526"/>
            <ac:cxnSpMk id="32" creationId="{85C1DC6B-BA63-4E8F-B59B-B95BAB3E9792}"/>
          </ac:cxnSpMkLst>
        </pc:cxnChg>
        <pc:cxnChg chg="add mod">
          <ac:chgData name="Kajo, Marton (EXT - DE/Munich)" userId="982b2e93-79eb-44ed-9ce3-d024de7c6aae" providerId="ADAL" clId="{08C76566-5622-4E89-8788-CD287FECD6C7}" dt="2019-03-05T14:28:43.186" v="6483" actId="1076"/>
          <ac:cxnSpMkLst>
            <pc:docMk/>
            <pc:sldMk cId="56466203" sldId="526"/>
            <ac:cxnSpMk id="35" creationId="{BA1C92A2-4B97-4D68-B49F-A240C6FACA1C}"/>
          </ac:cxnSpMkLst>
        </pc:cxnChg>
        <pc:cxnChg chg="add mod">
          <ac:chgData name="Kajo, Marton (EXT - DE/Munich)" userId="982b2e93-79eb-44ed-9ce3-d024de7c6aae" providerId="ADAL" clId="{08C76566-5622-4E89-8788-CD287FECD6C7}" dt="2019-03-05T14:28:43.186" v="6483" actId="1076"/>
          <ac:cxnSpMkLst>
            <pc:docMk/>
            <pc:sldMk cId="56466203" sldId="526"/>
            <ac:cxnSpMk id="36" creationId="{676AFD2B-CB19-4038-B851-7F715ACCBB1F}"/>
          </ac:cxnSpMkLst>
        </pc:cxnChg>
        <pc:cxnChg chg="add mod">
          <ac:chgData name="Kajo, Marton (EXT - DE/Munich)" userId="982b2e93-79eb-44ed-9ce3-d024de7c6aae" providerId="ADAL" clId="{08C76566-5622-4E89-8788-CD287FECD6C7}" dt="2019-03-05T14:28:43.186" v="6483" actId="1076"/>
          <ac:cxnSpMkLst>
            <pc:docMk/>
            <pc:sldMk cId="56466203" sldId="526"/>
            <ac:cxnSpMk id="43" creationId="{EA196874-C59C-450D-AAE2-D6FE23496B82}"/>
          </ac:cxnSpMkLst>
        </pc:cxnChg>
      </pc:sldChg>
      <pc:sldChg chg="addSp delSp modSp add ord">
        <pc:chgData name="Kajo, Marton (EXT - DE/Munich)" userId="982b2e93-79eb-44ed-9ce3-d024de7c6aae" providerId="ADAL" clId="{08C76566-5622-4E89-8788-CD287FECD6C7}" dt="2019-03-11T09:44:48.635" v="26213" actId="692"/>
        <pc:sldMkLst>
          <pc:docMk/>
          <pc:sldMk cId="2306946497" sldId="527"/>
        </pc:sldMkLst>
        <pc:spChg chg="mod">
          <ac:chgData name="Kajo, Marton (EXT - DE/Munich)" userId="982b2e93-79eb-44ed-9ce3-d024de7c6aae" providerId="ADAL" clId="{08C76566-5622-4E89-8788-CD287FECD6C7}" dt="2019-03-05T11:35:26.920" v="3765" actId="20577"/>
          <ac:spMkLst>
            <pc:docMk/>
            <pc:sldMk cId="2306946497" sldId="527"/>
            <ac:spMk id="2" creationId="{83073941-BF27-4458-B869-27824D7DA072}"/>
          </ac:spMkLst>
        </pc:spChg>
        <pc:spChg chg="mod">
          <ac:chgData name="Kajo, Marton (EXT - DE/Munich)" userId="982b2e93-79eb-44ed-9ce3-d024de7c6aae" providerId="ADAL" clId="{08C76566-5622-4E89-8788-CD287FECD6C7}" dt="2019-03-06T09:32:15.331" v="10396"/>
          <ac:spMkLst>
            <pc:docMk/>
            <pc:sldMk cId="2306946497" sldId="527"/>
            <ac:spMk id="3" creationId="{201DE4D2-1F1D-41E8-8FF1-FF68DB8D658F}"/>
          </ac:spMkLst>
        </pc:spChg>
        <pc:spChg chg="del">
          <ac:chgData name="Kajo, Marton (EXT - DE/Munich)" userId="982b2e93-79eb-44ed-9ce3-d024de7c6aae" providerId="ADAL" clId="{08C76566-5622-4E89-8788-CD287FECD6C7}" dt="2019-03-05T11:40:06.692" v="3824" actId="478"/>
          <ac:spMkLst>
            <pc:docMk/>
            <pc:sldMk cId="2306946497" sldId="527"/>
            <ac:spMk id="5" creationId="{F250FC59-405A-4361-A351-F1FCA88E6D62}"/>
          </ac:spMkLst>
        </pc:spChg>
        <pc:spChg chg="add mod">
          <ac:chgData name="Kajo, Marton (EXT - DE/Munich)" userId="982b2e93-79eb-44ed-9ce3-d024de7c6aae" providerId="ADAL" clId="{08C76566-5622-4E89-8788-CD287FECD6C7}" dt="2019-03-11T09:44:48.635" v="26213" actId="692"/>
          <ac:spMkLst>
            <pc:docMk/>
            <pc:sldMk cId="2306946497" sldId="527"/>
            <ac:spMk id="6" creationId="{B2FB689A-F500-43FA-B766-6D37802FF483}"/>
          </ac:spMkLst>
        </pc:spChg>
        <pc:spChg chg="add mod">
          <ac:chgData name="Kajo, Marton (EXT - DE/Munich)" userId="982b2e93-79eb-44ed-9ce3-d024de7c6aae" providerId="ADAL" clId="{08C76566-5622-4E89-8788-CD287FECD6C7}" dt="2019-03-11T09:44:48.635" v="26213" actId="692"/>
          <ac:spMkLst>
            <pc:docMk/>
            <pc:sldMk cId="2306946497" sldId="527"/>
            <ac:spMk id="7" creationId="{88A5D547-4C22-4C21-A27C-0E6C9DE7AA65}"/>
          </ac:spMkLst>
        </pc:spChg>
        <pc:spChg chg="add mod">
          <ac:chgData name="Kajo, Marton (EXT - DE/Munich)" userId="982b2e93-79eb-44ed-9ce3-d024de7c6aae" providerId="ADAL" clId="{08C76566-5622-4E89-8788-CD287FECD6C7}" dt="2019-03-05T11:39:58.534" v="3823" actId="207"/>
          <ac:spMkLst>
            <pc:docMk/>
            <pc:sldMk cId="2306946497" sldId="527"/>
            <ac:spMk id="8" creationId="{C9E28619-2C38-40F1-96C0-A62B6BF76242}"/>
          </ac:spMkLst>
        </pc:spChg>
        <pc:spChg chg="add mod">
          <ac:chgData name="Kajo, Marton (EXT - DE/Munich)" userId="982b2e93-79eb-44ed-9ce3-d024de7c6aae" providerId="ADAL" clId="{08C76566-5622-4E89-8788-CD287FECD6C7}" dt="2019-03-05T11:41:10.165" v="3924" actId="692"/>
          <ac:spMkLst>
            <pc:docMk/>
            <pc:sldMk cId="2306946497" sldId="527"/>
            <ac:spMk id="9" creationId="{92041970-B29E-434B-A945-E4E7C8A5EF31}"/>
          </ac:spMkLst>
        </pc:spChg>
        <pc:spChg chg="add mod">
          <ac:chgData name="Kajo, Marton (EXT - DE/Munich)" userId="982b2e93-79eb-44ed-9ce3-d024de7c6aae" providerId="ADAL" clId="{08C76566-5622-4E89-8788-CD287FECD6C7}" dt="2019-03-05T11:42:26.751" v="4019" actId="692"/>
          <ac:spMkLst>
            <pc:docMk/>
            <pc:sldMk cId="2306946497" sldId="527"/>
            <ac:spMk id="10" creationId="{8D77ED02-FAB8-4DB5-88B8-7CF1AC7B896B}"/>
          </ac:spMkLst>
        </pc:spChg>
        <pc:spChg chg="del">
          <ac:chgData name="Kajo, Marton (EXT - DE/Munich)" userId="982b2e93-79eb-44ed-9ce3-d024de7c6aae" providerId="ADAL" clId="{08C76566-5622-4E89-8788-CD287FECD6C7}" dt="2019-03-05T11:40:39.627" v="3916" actId="478"/>
          <ac:spMkLst>
            <pc:docMk/>
            <pc:sldMk cId="2306946497" sldId="527"/>
            <ac:spMk id="33" creationId="{0C172262-572C-49B3-9F65-1B426CDBCA5B}"/>
          </ac:spMkLst>
        </pc:spChg>
        <pc:spChg chg="del">
          <ac:chgData name="Kajo, Marton (EXT - DE/Munich)" userId="982b2e93-79eb-44ed-9ce3-d024de7c6aae" providerId="ADAL" clId="{08C76566-5622-4E89-8788-CD287FECD6C7}" dt="2019-03-05T11:40:08.833" v="3825" actId="478"/>
          <ac:spMkLst>
            <pc:docMk/>
            <pc:sldMk cId="2306946497" sldId="527"/>
            <ac:spMk id="50" creationId="{46B10967-840A-45F5-BE8C-E85903D654DA}"/>
          </ac:spMkLst>
        </pc:spChg>
        <pc:spChg chg="add mod">
          <ac:chgData name="Kajo, Marton (EXT - DE/Munich)" userId="982b2e93-79eb-44ed-9ce3-d024de7c6aae" providerId="ADAL" clId="{08C76566-5622-4E89-8788-CD287FECD6C7}" dt="2019-03-05T11:48:45.901" v="4208" actId="6549"/>
          <ac:spMkLst>
            <pc:docMk/>
            <pc:sldMk cId="2306946497" sldId="527"/>
            <ac:spMk id="53" creationId="{CB19576A-2BF5-4AF4-8F4E-C29184C47F48}"/>
          </ac:spMkLst>
        </pc:spChg>
        <pc:spChg chg="del">
          <ac:chgData name="Kajo, Marton (EXT - DE/Munich)" userId="982b2e93-79eb-44ed-9ce3-d024de7c6aae" providerId="ADAL" clId="{08C76566-5622-4E89-8788-CD287FECD6C7}" dt="2019-03-05T11:48:25.995" v="4206" actId="478"/>
          <ac:spMkLst>
            <pc:docMk/>
            <pc:sldMk cId="2306946497" sldId="527"/>
            <ac:spMk id="63" creationId="{A3723804-C06F-41CC-943F-1767DAB9A1F9}"/>
          </ac:spMkLst>
        </pc:spChg>
        <pc:spChg chg="del">
          <ac:chgData name="Kajo, Marton (EXT - DE/Munich)" userId="982b2e93-79eb-44ed-9ce3-d024de7c6aae" providerId="ADAL" clId="{08C76566-5622-4E89-8788-CD287FECD6C7}" dt="2019-03-05T11:48:25.995" v="4206" actId="478"/>
          <ac:spMkLst>
            <pc:docMk/>
            <pc:sldMk cId="2306946497" sldId="527"/>
            <ac:spMk id="65" creationId="{F60CAE55-9966-4635-924C-13DC10620B66}"/>
          </ac:spMkLst>
        </pc:spChg>
        <pc:spChg chg="del">
          <ac:chgData name="Kajo, Marton (EXT - DE/Munich)" userId="982b2e93-79eb-44ed-9ce3-d024de7c6aae" providerId="ADAL" clId="{08C76566-5622-4E89-8788-CD287FECD6C7}" dt="2019-03-05T11:48:25.995" v="4206" actId="478"/>
          <ac:spMkLst>
            <pc:docMk/>
            <pc:sldMk cId="2306946497" sldId="527"/>
            <ac:spMk id="66" creationId="{AA559189-A014-4DCE-B394-4A2BA22BF56F}"/>
          </ac:spMkLst>
        </pc:spChg>
        <pc:spChg chg="del">
          <ac:chgData name="Kajo, Marton (EXT - DE/Munich)" userId="982b2e93-79eb-44ed-9ce3-d024de7c6aae" providerId="ADAL" clId="{08C76566-5622-4E89-8788-CD287FECD6C7}" dt="2019-03-05T11:48:25.995" v="4206" actId="478"/>
          <ac:spMkLst>
            <pc:docMk/>
            <pc:sldMk cId="2306946497" sldId="527"/>
            <ac:spMk id="67" creationId="{A9F4EDEA-1C22-4DB6-8E31-F37E84C1A561}"/>
          </ac:spMkLst>
        </pc:spChg>
        <pc:spChg chg="del">
          <ac:chgData name="Kajo, Marton (EXT - DE/Munich)" userId="982b2e93-79eb-44ed-9ce3-d024de7c6aae" providerId="ADAL" clId="{08C76566-5622-4E89-8788-CD287FECD6C7}" dt="2019-03-05T11:48:25.995" v="4206" actId="478"/>
          <ac:spMkLst>
            <pc:docMk/>
            <pc:sldMk cId="2306946497" sldId="527"/>
            <ac:spMk id="69" creationId="{0740031F-A8CB-4D62-8108-1061A590E2CA}"/>
          </ac:spMkLst>
        </pc:spChg>
        <pc:spChg chg="del">
          <ac:chgData name="Kajo, Marton (EXT - DE/Munich)" userId="982b2e93-79eb-44ed-9ce3-d024de7c6aae" providerId="ADAL" clId="{08C76566-5622-4E89-8788-CD287FECD6C7}" dt="2019-03-05T11:48:25.995" v="4206" actId="478"/>
          <ac:spMkLst>
            <pc:docMk/>
            <pc:sldMk cId="2306946497" sldId="527"/>
            <ac:spMk id="70" creationId="{2DB7B342-691F-4A5B-8A77-7CDCE590FD0D}"/>
          </ac:spMkLst>
        </pc:spChg>
        <pc:spChg chg="del">
          <ac:chgData name="Kajo, Marton (EXT - DE/Munich)" userId="982b2e93-79eb-44ed-9ce3-d024de7c6aae" providerId="ADAL" clId="{08C76566-5622-4E89-8788-CD287FECD6C7}" dt="2019-03-05T11:48:25.995" v="4206" actId="478"/>
          <ac:spMkLst>
            <pc:docMk/>
            <pc:sldMk cId="2306946497" sldId="527"/>
            <ac:spMk id="85" creationId="{7302B8B5-D2F4-4BF7-8A52-9C6EF1D349F1}"/>
          </ac:spMkLst>
        </pc:spChg>
        <pc:spChg chg="del">
          <ac:chgData name="Kajo, Marton (EXT - DE/Munich)" userId="982b2e93-79eb-44ed-9ce3-d024de7c6aae" providerId="ADAL" clId="{08C76566-5622-4E89-8788-CD287FECD6C7}" dt="2019-03-05T11:48:25.995" v="4206" actId="478"/>
          <ac:spMkLst>
            <pc:docMk/>
            <pc:sldMk cId="2306946497" sldId="527"/>
            <ac:spMk id="86" creationId="{22070F74-F42B-4327-B03E-5456E495EC52}"/>
          </ac:spMkLst>
        </pc:spChg>
        <pc:spChg chg="mod">
          <ac:chgData name="Kajo, Marton (EXT - DE/Munich)" userId="982b2e93-79eb-44ed-9ce3-d024de7c6aae" providerId="ADAL" clId="{08C76566-5622-4E89-8788-CD287FECD6C7}" dt="2019-03-11T09:44:48.635" v="26213" actId="692"/>
          <ac:spMkLst>
            <pc:docMk/>
            <pc:sldMk cId="2306946497" sldId="527"/>
            <ac:spMk id="88" creationId="{A7AB3C30-4F61-4A1D-A22E-54558D702B60}"/>
          </ac:spMkLst>
        </pc:spChg>
        <pc:spChg chg="mod">
          <ac:chgData name="Kajo, Marton (EXT - DE/Munich)" userId="982b2e93-79eb-44ed-9ce3-d024de7c6aae" providerId="ADAL" clId="{08C76566-5622-4E89-8788-CD287FECD6C7}" dt="2019-03-05T11:38:32.132" v="3811" actId="20577"/>
          <ac:spMkLst>
            <pc:docMk/>
            <pc:sldMk cId="2306946497" sldId="527"/>
            <ac:spMk id="95" creationId="{2B037351-87E0-4556-805F-0DB9B9FA79C0}"/>
          </ac:spMkLst>
        </pc:spChg>
        <pc:spChg chg="mod">
          <ac:chgData name="Kajo, Marton (EXT - DE/Munich)" userId="982b2e93-79eb-44ed-9ce3-d024de7c6aae" providerId="ADAL" clId="{08C76566-5622-4E89-8788-CD287FECD6C7}" dt="2019-03-05T16:46:25.520" v="9582" actId="1038"/>
          <ac:spMkLst>
            <pc:docMk/>
            <pc:sldMk cId="2306946497" sldId="527"/>
            <ac:spMk id="96" creationId="{1FEAB60D-FE23-4F17-936F-0FB8394E3BDA}"/>
          </ac:spMkLst>
        </pc:spChg>
        <pc:grpChg chg="add">
          <ac:chgData name="Kajo, Marton (EXT - DE/Munich)" userId="982b2e93-79eb-44ed-9ce3-d024de7c6aae" providerId="ADAL" clId="{08C76566-5622-4E89-8788-CD287FECD6C7}" dt="2019-03-05T11:48:27.151" v="4207"/>
          <ac:grpSpMkLst>
            <pc:docMk/>
            <pc:sldMk cId="2306946497" sldId="527"/>
            <ac:grpSpMk id="55" creationId="{5D3F8D6E-7F5B-40AD-8CC3-86BC52313E78}"/>
          </ac:grpSpMkLst>
        </pc:grpChg>
      </pc:sldChg>
      <pc:sldChg chg="addSp delSp modSp add">
        <pc:chgData name="Kajo, Marton (EXT - DE/Munich)" userId="982b2e93-79eb-44ed-9ce3-d024de7c6aae" providerId="ADAL" clId="{08C76566-5622-4E89-8788-CD287FECD6C7}" dt="2019-03-11T09:45:54.840" v="26222" actId="14100"/>
        <pc:sldMkLst>
          <pc:docMk/>
          <pc:sldMk cId="3426542783" sldId="528"/>
        </pc:sldMkLst>
        <pc:spChg chg="mod">
          <ac:chgData name="Kajo, Marton (EXT - DE/Munich)" userId="982b2e93-79eb-44ed-9ce3-d024de7c6aae" providerId="ADAL" clId="{08C76566-5622-4E89-8788-CD287FECD6C7}" dt="2019-03-05T14:19:58.034" v="6009"/>
          <ac:spMkLst>
            <pc:docMk/>
            <pc:sldMk cId="3426542783" sldId="528"/>
            <ac:spMk id="2" creationId="{60B9DC02-98CF-461E-9A92-816AFB954013}"/>
          </ac:spMkLst>
        </pc:spChg>
        <pc:spChg chg="mod">
          <ac:chgData name="Kajo, Marton (EXT - DE/Munich)" userId="982b2e93-79eb-44ed-9ce3-d024de7c6aae" providerId="ADAL" clId="{08C76566-5622-4E89-8788-CD287FECD6C7}" dt="2019-03-05T14:47:53.935" v="7004" actId="1076"/>
          <ac:spMkLst>
            <pc:docMk/>
            <pc:sldMk cId="3426542783" sldId="528"/>
            <ac:spMk id="3" creationId="{292AAAC7-3081-4A68-A4C6-3ED589209188}"/>
          </ac:spMkLst>
        </pc:spChg>
        <pc:spChg chg="mod">
          <ac:chgData name="Kajo, Marton (EXT - DE/Munich)" userId="982b2e93-79eb-44ed-9ce3-d024de7c6aae" providerId="ADAL" clId="{08C76566-5622-4E89-8788-CD287FECD6C7}" dt="2019-03-05T16:02:26.357" v="8893" actId="20577"/>
          <ac:spMkLst>
            <pc:docMk/>
            <pc:sldMk cId="3426542783" sldId="528"/>
            <ac:spMk id="4" creationId="{779AD85D-A333-4DF2-B01A-456DE4C9294D}"/>
          </ac:spMkLst>
        </pc:spChg>
        <pc:spChg chg="mod">
          <ac:chgData name="Kajo, Marton (EXT - DE/Munich)" userId="982b2e93-79eb-44ed-9ce3-d024de7c6aae" providerId="ADAL" clId="{08C76566-5622-4E89-8788-CD287FECD6C7}" dt="2019-03-05T16:03:20.583" v="8918" actId="6549"/>
          <ac:spMkLst>
            <pc:docMk/>
            <pc:sldMk cId="3426542783" sldId="528"/>
            <ac:spMk id="6" creationId="{65CB182B-4F1B-44E1-99B3-B3F33A17B8F9}"/>
          </ac:spMkLst>
        </pc:spChg>
        <pc:spChg chg="mod topLvl">
          <ac:chgData name="Kajo, Marton (EXT - DE/Munich)" userId="982b2e93-79eb-44ed-9ce3-d024de7c6aae" providerId="ADAL" clId="{08C76566-5622-4E89-8788-CD287FECD6C7}" dt="2019-03-11T09:45:38.024" v="26214" actId="14100"/>
          <ac:spMkLst>
            <pc:docMk/>
            <pc:sldMk cId="3426542783" sldId="528"/>
            <ac:spMk id="19" creationId="{55FF9FA9-3C2E-48A4-8E8C-31305D271032}"/>
          </ac:spMkLst>
        </pc:spChg>
        <pc:spChg chg="mod topLvl">
          <ac:chgData name="Kajo, Marton (EXT - DE/Munich)" userId="982b2e93-79eb-44ed-9ce3-d024de7c6aae" providerId="ADAL" clId="{08C76566-5622-4E89-8788-CD287FECD6C7}" dt="2019-03-11T09:45:40.168" v="26215" actId="14100"/>
          <ac:spMkLst>
            <pc:docMk/>
            <pc:sldMk cId="3426542783" sldId="528"/>
            <ac:spMk id="21" creationId="{E8EF8FF7-3BDB-48A2-BFAD-786E7547C40A}"/>
          </ac:spMkLst>
        </pc:spChg>
        <pc:spChg chg="add del mod">
          <ac:chgData name="Kajo, Marton (EXT - DE/Munich)" userId="982b2e93-79eb-44ed-9ce3-d024de7c6aae" providerId="ADAL" clId="{08C76566-5622-4E89-8788-CD287FECD6C7}" dt="2019-03-05T14:55:05.529" v="7150" actId="478"/>
          <ac:spMkLst>
            <pc:docMk/>
            <pc:sldMk cId="3426542783" sldId="528"/>
            <ac:spMk id="22" creationId="{864B406B-06CB-41A5-BF48-D9EDFBF86E6A}"/>
          </ac:spMkLst>
        </pc:spChg>
        <pc:spChg chg="add mod">
          <ac:chgData name="Kajo, Marton (EXT - DE/Munich)" userId="982b2e93-79eb-44ed-9ce3-d024de7c6aae" providerId="ADAL" clId="{08C76566-5622-4E89-8788-CD287FECD6C7}" dt="2019-03-05T14:54:10.752" v="7140" actId="692"/>
          <ac:spMkLst>
            <pc:docMk/>
            <pc:sldMk cId="3426542783" sldId="528"/>
            <ac:spMk id="23" creationId="{211F9772-ED17-460A-9040-EE0DFC03D2E0}"/>
          </ac:spMkLst>
        </pc:spChg>
        <pc:spChg chg="add mod">
          <ac:chgData name="Kajo, Marton (EXT - DE/Munich)" userId="982b2e93-79eb-44ed-9ce3-d024de7c6aae" providerId="ADAL" clId="{08C76566-5622-4E89-8788-CD287FECD6C7}" dt="2019-03-05T14:55:40.954" v="7163" actId="692"/>
          <ac:spMkLst>
            <pc:docMk/>
            <pc:sldMk cId="3426542783" sldId="528"/>
            <ac:spMk id="24" creationId="{24DBC3D8-37F3-4434-B708-DA374ACADCCC}"/>
          </ac:spMkLst>
        </pc:spChg>
        <pc:spChg chg="mod topLvl">
          <ac:chgData name="Kajo, Marton (EXT - DE/Munich)" userId="982b2e93-79eb-44ed-9ce3-d024de7c6aae" providerId="ADAL" clId="{08C76566-5622-4E89-8788-CD287FECD6C7}" dt="2019-03-11T09:45:45.760" v="26218" actId="14100"/>
          <ac:spMkLst>
            <pc:docMk/>
            <pc:sldMk cId="3426542783" sldId="528"/>
            <ac:spMk id="25" creationId="{FEECC02E-56F6-4BE9-8FCB-8AC351F1BAD7}"/>
          </ac:spMkLst>
        </pc:spChg>
        <pc:spChg chg="mod topLvl">
          <ac:chgData name="Kajo, Marton (EXT - DE/Munich)" userId="982b2e93-79eb-44ed-9ce3-d024de7c6aae" providerId="ADAL" clId="{08C76566-5622-4E89-8788-CD287FECD6C7}" dt="2019-03-05T14:50:20.308" v="7034" actId="165"/>
          <ac:spMkLst>
            <pc:docMk/>
            <pc:sldMk cId="3426542783" sldId="528"/>
            <ac:spMk id="26" creationId="{52FE454D-D53A-421A-8036-8FB608CD6D9E}"/>
          </ac:spMkLst>
        </pc:spChg>
        <pc:spChg chg="add mod">
          <ac:chgData name="Kajo, Marton (EXT - DE/Munich)" userId="982b2e93-79eb-44ed-9ce3-d024de7c6aae" providerId="ADAL" clId="{08C76566-5622-4E89-8788-CD287FECD6C7}" dt="2019-03-05T16:42:00.295" v="9500" actId="692"/>
          <ac:spMkLst>
            <pc:docMk/>
            <pc:sldMk cId="3426542783" sldId="528"/>
            <ac:spMk id="27" creationId="{5A76203C-730E-46AD-A2EE-0B46170C7FEB}"/>
          </ac:spMkLst>
        </pc:spChg>
        <pc:spChg chg="del">
          <ac:chgData name="Kajo, Marton (EXT - DE/Munich)" userId="982b2e93-79eb-44ed-9ce3-d024de7c6aae" providerId="ADAL" clId="{08C76566-5622-4E89-8788-CD287FECD6C7}" dt="2019-03-05T14:45:14.742" v="6928" actId="478"/>
          <ac:spMkLst>
            <pc:docMk/>
            <pc:sldMk cId="3426542783" sldId="528"/>
            <ac:spMk id="28" creationId="{0D991FB3-5198-4BBD-95FC-7997E1F8B640}"/>
          </ac:spMkLst>
        </pc:spChg>
        <pc:spChg chg="del">
          <ac:chgData name="Kajo, Marton (EXT - DE/Munich)" userId="982b2e93-79eb-44ed-9ce3-d024de7c6aae" providerId="ADAL" clId="{08C76566-5622-4E89-8788-CD287FECD6C7}" dt="2019-03-05T14:45:16.473" v="6929" actId="478"/>
          <ac:spMkLst>
            <pc:docMk/>
            <pc:sldMk cId="3426542783" sldId="528"/>
            <ac:spMk id="29" creationId="{B87926CF-09A7-44B4-A90A-3F139695D745}"/>
          </ac:spMkLst>
        </pc:spChg>
        <pc:spChg chg="add mod topLvl">
          <ac:chgData name="Kajo, Marton (EXT - DE/Munich)" userId="982b2e93-79eb-44ed-9ce3-d024de7c6aae" providerId="ADAL" clId="{08C76566-5622-4E89-8788-CD287FECD6C7}" dt="2019-03-11T09:45:42.024" v="26216" actId="14100"/>
          <ac:spMkLst>
            <pc:docMk/>
            <pc:sldMk cId="3426542783" sldId="528"/>
            <ac:spMk id="30" creationId="{18FE7AD3-1DA8-43D4-A639-B20135676E16}"/>
          </ac:spMkLst>
        </pc:spChg>
        <pc:spChg chg="add mod topLvl">
          <ac:chgData name="Kajo, Marton (EXT - DE/Munich)" userId="982b2e93-79eb-44ed-9ce3-d024de7c6aae" providerId="ADAL" clId="{08C76566-5622-4E89-8788-CD287FECD6C7}" dt="2019-03-11T09:45:43.928" v="26217" actId="14100"/>
          <ac:spMkLst>
            <pc:docMk/>
            <pc:sldMk cId="3426542783" sldId="528"/>
            <ac:spMk id="31" creationId="{485F07B8-8D6B-4B64-AF02-37E870A97ECF}"/>
          </ac:spMkLst>
        </pc:spChg>
        <pc:spChg chg="add del mod">
          <ac:chgData name="Kajo, Marton (EXT - DE/Munich)" userId="982b2e93-79eb-44ed-9ce3-d024de7c6aae" providerId="ADAL" clId="{08C76566-5622-4E89-8788-CD287FECD6C7}" dt="2019-03-05T14:49:36.827" v="7028" actId="478"/>
          <ac:spMkLst>
            <pc:docMk/>
            <pc:sldMk cId="3426542783" sldId="528"/>
            <ac:spMk id="33" creationId="{DE7757ED-80C3-4A85-A969-39384A11640D}"/>
          </ac:spMkLst>
        </pc:spChg>
        <pc:spChg chg="del">
          <ac:chgData name="Kajo, Marton (EXT - DE/Munich)" userId="982b2e93-79eb-44ed-9ce3-d024de7c6aae" providerId="ADAL" clId="{08C76566-5622-4E89-8788-CD287FECD6C7}" dt="2019-03-05T14:34:56.027" v="6924" actId="478"/>
          <ac:spMkLst>
            <pc:docMk/>
            <pc:sldMk cId="3426542783" sldId="528"/>
            <ac:spMk id="37" creationId="{D1695967-6F2D-4F0E-B310-525449D51B2B}"/>
          </ac:spMkLst>
        </pc:spChg>
        <pc:spChg chg="del">
          <ac:chgData name="Kajo, Marton (EXT - DE/Munich)" userId="982b2e93-79eb-44ed-9ce3-d024de7c6aae" providerId="ADAL" clId="{08C76566-5622-4E89-8788-CD287FECD6C7}" dt="2019-03-05T14:34:56.027" v="6924" actId="478"/>
          <ac:spMkLst>
            <pc:docMk/>
            <pc:sldMk cId="3426542783" sldId="528"/>
            <ac:spMk id="38" creationId="{9D74556D-3021-4CD3-8759-EEBAAC588CD3}"/>
          </ac:spMkLst>
        </pc:spChg>
        <pc:spChg chg="del">
          <ac:chgData name="Kajo, Marton (EXT - DE/Munich)" userId="982b2e93-79eb-44ed-9ce3-d024de7c6aae" providerId="ADAL" clId="{08C76566-5622-4E89-8788-CD287FECD6C7}" dt="2019-03-05T14:34:56.027" v="6924" actId="478"/>
          <ac:spMkLst>
            <pc:docMk/>
            <pc:sldMk cId="3426542783" sldId="528"/>
            <ac:spMk id="39" creationId="{2C04FCE5-EE7B-49C2-8995-F23A83661C6B}"/>
          </ac:spMkLst>
        </pc:spChg>
        <pc:spChg chg="del">
          <ac:chgData name="Kajo, Marton (EXT - DE/Munich)" userId="982b2e93-79eb-44ed-9ce3-d024de7c6aae" providerId="ADAL" clId="{08C76566-5622-4E89-8788-CD287FECD6C7}" dt="2019-03-05T14:34:56.027" v="6924" actId="478"/>
          <ac:spMkLst>
            <pc:docMk/>
            <pc:sldMk cId="3426542783" sldId="528"/>
            <ac:spMk id="40" creationId="{49C95D53-1CD9-47CE-BD8A-F30BC85C375E}"/>
          </ac:spMkLst>
        </pc:spChg>
        <pc:spChg chg="del">
          <ac:chgData name="Kajo, Marton (EXT - DE/Munich)" userId="982b2e93-79eb-44ed-9ce3-d024de7c6aae" providerId="ADAL" clId="{08C76566-5622-4E89-8788-CD287FECD6C7}" dt="2019-03-05T14:34:56.027" v="6924" actId="478"/>
          <ac:spMkLst>
            <pc:docMk/>
            <pc:sldMk cId="3426542783" sldId="528"/>
            <ac:spMk id="41" creationId="{54570CDC-B445-4E3E-A31A-7A4DDBA5F0A5}"/>
          </ac:spMkLst>
        </pc:spChg>
        <pc:spChg chg="del">
          <ac:chgData name="Kajo, Marton (EXT - DE/Munich)" userId="982b2e93-79eb-44ed-9ce3-d024de7c6aae" providerId="ADAL" clId="{08C76566-5622-4E89-8788-CD287FECD6C7}" dt="2019-03-05T14:34:56.027" v="6924" actId="478"/>
          <ac:spMkLst>
            <pc:docMk/>
            <pc:sldMk cId="3426542783" sldId="528"/>
            <ac:spMk id="42" creationId="{74404ACF-319D-4E8E-B67D-239B8CCCD1C2}"/>
          </ac:spMkLst>
        </pc:spChg>
        <pc:spChg chg="del">
          <ac:chgData name="Kajo, Marton (EXT - DE/Munich)" userId="982b2e93-79eb-44ed-9ce3-d024de7c6aae" providerId="ADAL" clId="{08C76566-5622-4E89-8788-CD287FECD6C7}" dt="2019-03-05T14:34:56.027" v="6924" actId="478"/>
          <ac:spMkLst>
            <pc:docMk/>
            <pc:sldMk cId="3426542783" sldId="528"/>
            <ac:spMk id="44" creationId="{A08C7F1C-4C20-48B3-A170-7D884867B3C1}"/>
          </ac:spMkLst>
        </pc:spChg>
        <pc:spChg chg="del">
          <ac:chgData name="Kajo, Marton (EXT - DE/Munich)" userId="982b2e93-79eb-44ed-9ce3-d024de7c6aae" providerId="ADAL" clId="{08C76566-5622-4E89-8788-CD287FECD6C7}" dt="2019-03-05T14:34:56.027" v="6924" actId="478"/>
          <ac:spMkLst>
            <pc:docMk/>
            <pc:sldMk cId="3426542783" sldId="528"/>
            <ac:spMk id="45" creationId="{268DEB57-2099-4445-B54A-F2E2449302EC}"/>
          </ac:spMkLst>
        </pc:spChg>
        <pc:spChg chg="add">
          <ac:chgData name="Kajo, Marton (EXT - DE/Munich)" userId="982b2e93-79eb-44ed-9ce3-d024de7c6aae" providerId="ADAL" clId="{08C76566-5622-4E89-8788-CD287FECD6C7}" dt="2019-03-07T14:23:26.532" v="17517"/>
          <ac:spMkLst>
            <pc:docMk/>
            <pc:sldMk cId="3426542783" sldId="528"/>
            <ac:spMk id="46" creationId="{A4D1EE28-D713-4C45-8167-800798FF7CE5}"/>
          </ac:spMkLst>
        </pc:spChg>
        <pc:spChg chg="del">
          <ac:chgData name="Kajo, Marton (EXT - DE/Munich)" userId="982b2e93-79eb-44ed-9ce3-d024de7c6aae" providerId="ADAL" clId="{08C76566-5622-4E89-8788-CD287FECD6C7}" dt="2019-03-05T14:34:56.027" v="6924" actId="478"/>
          <ac:spMkLst>
            <pc:docMk/>
            <pc:sldMk cId="3426542783" sldId="528"/>
            <ac:spMk id="46" creationId="{C7A2744B-A5EC-4F82-80F2-0A3489770F42}"/>
          </ac:spMkLst>
        </pc:spChg>
        <pc:spChg chg="del">
          <ac:chgData name="Kajo, Marton (EXT - DE/Munich)" userId="982b2e93-79eb-44ed-9ce3-d024de7c6aae" providerId="ADAL" clId="{08C76566-5622-4E89-8788-CD287FECD6C7}" dt="2019-03-05T14:34:56.027" v="6924" actId="478"/>
          <ac:spMkLst>
            <pc:docMk/>
            <pc:sldMk cId="3426542783" sldId="528"/>
            <ac:spMk id="48" creationId="{299CB228-DE1D-48E0-AC82-94DE270ED1CA}"/>
          </ac:spMkLst>
        </pc:spChg>
        <pc:spChg chg="del">
          <ac:chgData name="Kajo, Marton (EXT - DE/Munich)" userId="982b2e93-79eb-44ed-9ce3-d024de7c6aae" providerId="ADAL" clId="{08C76566-5622-4E89-8788-CD287FECD6C7}" dt="2019-03-05T14:34:56.027" v="6924" actId="478"/>
          <ac:spMkLst>
            <pc:docMk/>
            <pc:sldMk cId="3426542783" sldId="528"/>
            <ac:spMk id="49" creationId="{279E8AA3-8662-430C-91BC-292DE559B437}"/>
          </ac:spMkLst>
        </pc:spChg>
        <pc:spChg chg="add del mod">
          <ac:chgData name="Kajo, Marton (EXT - DE/Munich)" userId="982b2e93-79eb-44ed-9ce3-d024de7c6aae" providerId="ADAL" clId="{08C76566-5622-4E89-8788-CD287FECD6C7}" dt="2019-03-05T14:47:10.214" v="6990" actId="478"/>
          <ac:spMkLst>
            <pc:docMk/>
            <pc:sldMk cId="3426542783" sldId="528"/>
            <ac:spMk id="50" creationId="{4ABBC19E-1E57-4AE9-8DEB-FA24D8F77AF2}"/>
          </ac:spMkLst>
        </pc:spChg>
        <pc:spChg chg="add del mod">
          <ac:chgData name="Kajo, Marton (EXT - DE/Munich)" userId="982b2e93-79eb-44ed-9ce3-d024de7c6aae" providerId="ADAL" clId="{08C76566-5622-4E89-8788-CD287FECD6C7}" dt="2019-03-05T14:47:10.214" v="6990" actId="478"/>
          <ac:spMkLst>
            <pc:docMk/>
            <pc:sldMk cId="3426542783" sldId="528"/>
            <ac:spMk id="51" creationId="{E22AF70B-12F3-45A6-B9F0-7C01DB996A1B}"/>
          </ac:spMkLst>
        </pc:spChg>
        <pc:spChg chg="add del mod">
          <ac:chgData name="Kajo, Marton (EXT - DE/Munich)" userId="982b2e93-79eb-44ed-9ce3-d024de7c6aae" providerId="ADAL" clId="{08C76566-5622-4E89-8788-CD287FECD6C7}" dt="2019-03-05T14:47:10.214" v="6990" actId="478"/>
          <ac:spMkLst>
            <pc:docMk/>
            <pc:sldMk cId="3426542783" sldId="528"/>
            <ac:spMk id="52" creationId="{6D30F8A9-B053-4788-99ED-83A1D111ED56}"/>
          </ac:spMkLst>
        </pc:spChg>
        <pc:spChg chg="add del mod">
          <ac:chgData name="Kajo, Marton (EXT - DE/Munich)" userId="982b2e93-79eb-44ed-9ce3-d024de7c6aae" providerId="ADAL" clId="{08C76566-5622-4E89-8788-CD287FECD6C7}" dt="2019-03-05T14:47:10.214" v="6990" actId="478"/>
          <ac:spMkLst>
            <pc:docMk/>
            <pc:sldMk cId="3426542783" sldId="528"/>
            <ac:spMk id="53" creationId="{D654CEB1-C9D0-48CD-99B4-035AA7DC870E}"/>
          </ac:spMkLst>
        </pc:spChg>
        <pc:spChg chg="add del mod">
          <ac:chgData name="Kajo, Marton (EXT - DE/Munich)" userId="982b2e93-79eb-44ed-9ce3-d024de7c6aae" providerId="ADAL" clId="{08C76566-5622-4E89-8788-CD287FECD6C7}" dt="2019-03-05T14:47:10.214" v="6990" actId="478"/>
          <ac:spMkLst>
            <pc:docMk/>
            <pc:sldMk cId="3426542783" sldId="528"/>
            <ac:spMk id="54" creationId="{EA20EF7D-B89C-4678-9178-D9144AAB48EA}"/>
          </ac:spMkLst>
        </pc:spChg>
        <pc:spChg chg="add del mod">
          <ac:chgData name="Kajo, Marton (EXT - DE/Munich)" userId="982b2e93-79eb-44ed-9ce3-d024de7c6aae" providerId="ADAL" clId="{08C76566-5622-4E89-8788-CD287FECD6C7}" dt="2019-03-05T14:47:10.214" v="6990" actId="478"/>
          <ac:spMkLst>
            <pc:docMk/>
            <pc:sldMk cId="3426542783" sldId="528"/>
            <ac:spMk id="55" creationId="{6929A220-5D3D-433C-B207-6734A59B9085}"/>
          </ac:spMkLst>
        </pc:spChg>
        <pc:spChg chg="add del mod">
          <ac:chgData name="Kajo, Marton (EXT - DE/Munich)" userId="982b2e93-79eb-44ed-9ce3-d024de7c6aae" providerId="ADAL" clId="{08C76566-5622-4E89-8788-CD287FECD6C7}" dt="2019-03-05T14:47:10.214" v="6990" actId="478"/>
          <ac:spMkLst>
            <pc:docMk/>
            <pc:sldMk cId="3426542783" sldId="528"/>
            <ac:spMk id="56" creationId="{87B47A09-922D-448F-A782-C61C6B13DA28}"/>
          </ac:spMkLst>
        </pc:spChg>
        <pc:spChg chg="add del mod">
          <ac:chgData name="Kajo, Marton (EXT - DE/Munich)" userId="982b2e93-79eb-44ed-9ce3-d024de7c6aae" providerId="ADAL" clId="{08C76566-5622-4E89-8788-CD287FECD6C7}" dt="2019-03-05T14:47:06.064" v="6988" actId="478"/>
          <ac:spMkLst>
            <pc:docMk/>
            <pc:sldMk cId="3426542783" sldId="528"/>
            <ac:spMk id="59" creationId="{900AC856-0C63-4C3A-98CC-AA23A06AF8DC}"/>
          </ac:spMkLst>
        </pc:spChg>
        <pc:spChg chg="add del mod">
          <ac:chgData name="Kajo, Marton (EXT - DE/Munich)" userId="982b2e93-79eb-44ed-9ce3-d024de7c6aae" providerId="ADAL" clId="{08C76566-5622-4E89-8788-CD287FECD6C7}" dt="2019-03-05T14:47:06.064" v="6988" actId="478"/>
          <ac:spMkLst>
            <pc:docMk/>
            <pc:sldMk cId="3426542783" sldId="528"/>
            <ac:spMk id="60" creationId="{34EAAF1A-F980-4D08-A7A0-AFC34C473A50}"/>
          </ac:spMkLst>
        </pc:spChg>
        <pc:spChg chg="add del mod">
          <ac:chgData name="Kajo, Marton (EXT - DE/Munich)" userId="982b2e93-79eb-44ed-9ce3-d024de7c6aae" providerId="ADAL" clId="{08C76566-5622-4E89-8788-CD287FECD6C7}" dt="2019-03-05T14:47:06.064" v="6988" actId="478"/>
          <ac:spMkLst>
            <pc:docMk/>
            <pc:sldMk cId="3426542783" sldId="528"/>
            <ac:spMk id="61" creationId="{4752F32E-1F5D-4E15-B45D-4C076892C12F}"/>
          </ac:spMkLst>
        </pc:spChg>
        <pc:spChg chg="add del mod">
          <ac:chgData name="Kajo, Marton (EXT - DE/Munich)" userId="982b2e93-79eb-44ed-9ce3-d024de7c6aae" providerId="ADAL" clId="{08C76566-5622-4E89-8788-CD287FECD6C7}" dt="2019-03-05T14:47:06.064" v="6988" actId="478"/>
          <ac:spMkLst>
            <pc:docMk/>
            <pc:sldMk cId="3426542783" sldId="528"/>
            <ac:spMk id="62" creationId="{856D53E9-0600-4770-A21E-710A1B12E43B}"/>
          </ac:spMkLst>
        </pc:spChg>
        <pc:spChg chg="add del mod">
          <ac:chgData name="Kajo, Marton (EXT - DE/Munich)" userId="982b2e93-79eb-44ed-9ce3-d024de7c6aae" providerId="ADAL" clId="{08C76566-5622-4E89-8788-CD287FECD6C7}" dt="2019-03-05T14:47:06.064" v="6988" actId="478"/>
          <ac:spMkLst>
            <pc:docMk/>
            <pc:sldMk cId="3426542783" sldId="528"/>
            <ac:spMk id="63" creationId="{1B41A868-4D81-4813-B062-2F96F7B2D22E}"/>
          </ac:spMkLst>
        </pc:spChg>
        <pc:spChg chg="add del mod">
          <ac:chgData name="Kajo, Marton (EXT - DE/Munich)" userId="982b2e93-79eb-44ed-9ce3-d024de7c6aae" providerId="ADAL" clId="{08C76566-5622-4E89-8788-CD287FECD6C7}" dt="2019-03-05T14:47:06.064" v="6988" actId="478"/>
          <ac:spMkLst>
            <pc:docMk/>
            <pc:sldMk cId="3426542783" sldId="528"/>
            <ac:spMk id="64" creationId="{15E3391C-831C-4016-95CC-D19CC78549CD}"/>
          </ac:spMkLst>
        </pc:spChg>
        <pc:spChg chg="add del mod">
          <ac:chgData name="Kajo, Marton (EXT - DE/Munich)" userId="982b2e93-79eb-44ed-9ce3-d024de7c6aae" providerId="ADAL" clId="{08C76566-5622-4E89-8788-CD287FECD6C7}" dt="2019-03-05T14:47:08.598" v="6989" actId="478"/>
          <ac:spMkLst>
            <pc:docMk/>
            <pc:sldMk cId="3426542783" sldId="528"/>
            <ac:spMk id="65" creationId="{F1E4850D-F96A-434B-88DB-A255DDCB8D2A}"/>
          </ac:spMkLst>
        </pc:spChg>
        <pc:spChg chg="mod topLvl">
          <ac:chgData name="Kajo, Marton (EXT - DE/Munich)" userId="982b2e93-79eb-44ed-9ce3-d024de7c6aae" providerId="ADAL" clId="{08C76566-5622-4E89-8788-CD287FECD6C7}" dt="2019-03-11T09:45:49.352" v="26219" actId="14100"/>
          <ac:spMkLst>
            <pc:docMk/>
            <pc:sldMk cId="3426542783" sldId="528"/>
            <ac:spMk id="79" creationId="{4AF35DA2-6A1C-4158-82C0-CBFB259F7257}"/>
          </ac:spMkLst>
        </pc:spChg>
        <pc:spChg chg="mod topLvl">
          <ac:chgData name="Kajo, Marton (EXT - DE/Munich)" userId="982b2e93-79eb-44ed-9ce3-d024de7c6aae" providerId="ADAL" clId="{08C76566-5622-4E89-8788-CD287FECD6C7}" dt="2019-03-11T09:45:54.840" v="26222" actId="14100"/>
          <ac:spMkLst>
            <pc:docMk/>
            <pc:sldMk cId="3426542783" sldId="528"/>
            <ac:spMk id="80" creationId="{46640B53-CD75-43B1-B0AE-7172145F63B0}"/>
          </ac:spMkLst>
        </pc:spChg>
        <pc:spChg chg="del mod">
          <ac:chgData name="Kajo, Marton (EXT - DE/Munich)" userId="982b2e93-79eb-44ed-9ce3-d024de7c6aae" providerId="ADAL" clId="{08C76566-5622-4E89-8788-CD287FECD6C7}" dt="2019-03-05T14:48:33.633" v="7010" actId="478"/>
          <ac:spMkLst>
            <pc:docMk/>
            <pc:sldMk cId="3426542783" sldId="528"/>
            <ac:spMk id="81" creationId="{13509F07-7BC4-4DEE-9203-ACDA7CE98CD0}"/>
          </ac:spMkLst>
        </pc:spChg>
        <pc:spChg chg="mod topLvl">
          <ac:chgData name="Kajo, Marton (EXT - DE/Munich)" userId="982b2e93-79eb-44ed-9ce3-d024de7c6aae" providerId="ADAL" clId="{08C76566-5622-4E89-8788-CD287FECD6C7}" dt="2019-03-05T14:50:22.864" v="7035" actId="165"/>
          <ac:spMkLst>
            <pc:docMk/>
            <pc:sldMk cId="3426542783" sldId="528"/>
            <ac:spMk id="82" creationId="{92A7A29E-0E18-4EE1-865D-8743F1FCA011}"/>
          </ac:spMkLst>
        </pc:spChg>
        <pc:spChg chg="mod topLvl">
          <ac:chgData name="Kajo, Marton (EXT - DE/Munich)" userId="982b2e93-79eb-44ed-9ce3-d024de7c6aae" providerId="ADAL" clId="{08C76566-5622-4E89-8788-CD287FECD6C7}" dt="2019-03-11T09:45:52.920" v="26221" actId="14100"/>
          <ac:spMkLst>
            <pc:docMk/>
            <pc:sldMk cId="3426542783" sldId="528"/>
            <ac:spMk id="83" creationId="{4A667D99-0037-43C9-9F75-155D1123FCEC}"/>
          </ac:spMkLst>
        </pc:spChg>
        <pc:spChg chg="del mod">
          <ac:chgData name="Kajo, Marton (EXT - DE/Munich)" userId="982b2e93-79eb-44ed-9ce3-d024de7c6aae" providerId="ADAL" clId="{08C76566-5622-4E89-8788-CD287FECD6C7}" dt="2019-03-05T14:48:31.625" v="7009" actId="478"/>
          <ac:spMkLst>
            <pc:docMk/>
            <pc:sldMk cId="3426542783" sldId="528"/>
            <ac:spMk id="84" creationId="{82D6E1B4-2446-4478-971D-65FD98E42541}"/>
          </ac:spMkLst>
        </pc:spChg>
        <pc:spChg chg="del">
          <ac:chgData name="Kajo, Marton (EXT - DE/Munich)" userId="982b2e93-79eb-44ed-9ce3-d024de7c6aae" providerId="ADAL" clId="{08C76566-5622-4E89-8788-CD287FECD6C7}" dt="2019-03-05T14:49:35.228" v="7027" actId="478"/>
          <ac:spMkLst>
            <pc:docMk/>
            <pc:sldMk cId="3426542783" sldId="528"/>
            <ac:spMk id="85" creationId="{0D5B4EA5-5C21-41FC-A532-DAF428825BE8}"/>
          </ac:spMkLst>
        </pc:spChg>
        <pc:spChg chg="mod topLvl">
          <ac:chgData name="Kajo, Marton (EXT - DE/Munich)" userId="982b2e93-79eb-44ed-9ce3-d024de7c6aae" providerId="ADAL" clId="{08C76566-5622-4E89-8788-CD287FECD6C7}" dt="2019-03-05T14:50:26.930" v="7036" actId="165"/>
          <ac:spMkLst>
            <pc:docMk/>
            <pc:sldMk cId="3426542783" sldId="528"/>
            <ac:spMk id="89" creationId="{74071243-E36D-4A49-A829-5421CBC48184}"/>
          </ac:spMkLst>
        </pc:spChg>
        <pc:spChg chg="del">
          <ac:chgData name="Kajo, Marton (EXT - DE/Munich)" userId="982b2e93-79eb-44ed-9ce3-d024de7c6aae" providerId="ADAL" clId="{08C76566-5622-4E89-8788-CD287FECD6C7}" dt="2019-03-05T14:48:46.082" v="7014" actId="478"/>
          <ac:spMkLst>
            <pc:docMk/>
            <pc:sldMk cId="3426542783" sldId="528"/>
            <ac:spMk id="90" creationId="{6B425355-911F-4856-A266-57C13D9CA9EA}"/>
          </ac:spMkLst>
        </pc:spChg>
        <pc:spChg chg="del">
          <ac:chgData name="Kajo, Marton (EXT - DE/Munich)" userId="982b2e93-79eb-44ed-9ce3-d024de7c6aae" providerId="ADAL" clId="{08C76566-5622-4E89-8788-CD287FECD6C7}" dt="2019-03-05T14:48:52.223" v="7017" actId="478"/>
          <ac:spMkLst>
            <pc:docMk/>
            <pc:sldMk cId="3426542783" sldId="528"/>
            <ac:spMk id="91" creationId="{F88A9C18-C4D4-41EE-9326-5B5DC177110B}"/>
          </ac:spMkLst>
        </pc:spChg>
        <pc:spChg chg="mod topLvl">
          <ac:chgData name="Kajo, Marton (EXT - DE/Munich)" userId="982b2e93-79eb-44ed-9ce3-d024de7c6aae" providerId="ADAL" clId="{08C76566-5622-4E89-8788-CD287FECD6C7}" dt="2019-03-05T14:50:26.930" v="7036" actId="165"/>
          <ac:spMkLst>
            <pc:docMk/>
            <pc:sldMk cId="3426542783" sldId="528"/>
            <ac:spMk id="92" creationId="{EA86159B-001F-4F47-B2B1-9F739D8C32C9}"/>
          </ac:spMkLst>
        </pc:spChg>
        <pc:spChg chg="del">
          <ac:chgData name="Kajo, Marton (EXT - DE/Munich)" userId="982b2e93-79eb-44ed-9ce3-d024de7c6aae" providerId="ADAL" clId="{08C76566-5622-4E89-8788-CD287FECD6C7}" dt="2019-03-05T14:48:47.465" v="7015" actId="478"/>
          <ac:spMkLst>
            <pc:docMk/>
            <pc:sldMk cId="3426542783" sldId="528"/>
            <ac:spMk id="93" creationId="{0DE0B2CB-7338-49F0-A6EB-B9457DCE19A6}"/>
          </ac:spMkLst>
        </pc:spChg>
        <pc:spChg chg="del">
          <ac:chgData name="Kajo, Marton (EXT - DE/Munich)" userId="982b2e93-79eb-44ed-9ce3-d024de7c6aae" providerId="ADAL" clId="{08C76566-5622-4E89-8788-CD287FECD6C7}" dt="2019-03-05T14:48:50.847" v="7016" actId="478"/>
          <ac:spMkLst>
            <pc:docMk/>
            <pc:sldMk cId="3426542783" sldId="528"/>
            <ac:spMk id="94" creationId="{A0BFD23C-C518-49FE-BBE7-78E624698CA6}"/>
          </ac:spMkLst>
        </pc:spChg>
        <pc:spChg chg="mod topLvl">
          <ac:chgData name="Kajo, Marton (EXT - DE/Munich)" userId="982b2e93-79eb-44ed-9ce3-d024de7c6aae" providerId="ADAL" clId="{08C76566-5622-4E89-8788-CD287FECD6C7}" dt="2019-03-05T14:52:13.189" v="7114" actId="1035"/>
          <ac:spMkLst>
            <pc:docMk/>
            <pc:sldMk cId="3426542783" sldId="528"/>
            <ac:spMk id="95" creationId="{25CFE956-C075-4074-8EC0-52DE30118CB2}"/>
          </ac:spMkLst>
        </pc:spChg>
        <pc:spChg chg="add mod">
          <ac:chgData name="Kajo, Marton (EXT - DE/Munich)" userId="982b2e93-79eb-44ed-9ce3-d024de7c6aae" providerId="ADAL" clId="{08C76566-5622-4E89-8788-CD287FECD6C7}" dt="2019-03-06T13:38:54.669" v="11606" actId="14100"/>
          <ac:spMkLst>
            <pc:docMk/>
            <pc:sldMk cId="3426542783" sldId="528"/>
            <ac:spMk id="96" creationId="{F26CDCD9-CA63-4927-B92B-D8CFC6C0F8B1}"/>
          </ac:spMkLst>
        </pc:spChg>
        <pc:spChg chg="add mod">
          <ac:chgData name="Kajo, Marton (EXT - DE/Munich)" userId="982b2e93-79eb-44ed-9ce3-d024de7c6aae" providerId="ADAL" clId="{08C76566-5622-4E89-8788-CD287FECD6C7}" dt="2019-03-05T14:51:16.034" v="7045" actId="1076"/>
          <ac:spMkLst>
            <pc:docMk/>
            <pc:sldMk cId="3426542783" sldId="528"/>
            <ac:spMk id="97" creationId="{7582D93C-414E-4165-B6AE-DA10E9295ADE}"/>
          </ac:spMkLst>
        </pc:spChg>
        <pc:spChg chg="add mod">
          <ac:chgData name="Kajo, Marton (EXT - DE/Munich)" userId="982b2e93-79eb-44ed-9ce3-d024de7c6aae" providerId="ADAL" clId="{08C76566-5622-4E89-8788-CD287FECD6C7}" dt="2019-03-06T13:38:52.149" v="11605" actId="14100"/>
          <ac:spMkLst>
            <pc:docMk/>
            <pc:sldMk cId="3426542783" sldId="528"/>
            <ac:spMk id="99" creationId="{D561E3ED-B4DB-41A4-8D72-6B67D94843DE}"/>
          </ac:spMkLst>
        </pc:spChg>
        <pc:spChg chg="add mod">
          <ac:chgData name="Kajo, Marton (EXT - DE/Munich)" userId="982b2e93-79eb-44ed-9ce3-d024de7c6aae" providerId="ADAL" clId="{08C76566-5622-4E89-8788-CD287FECD6C7}" dt="2019-03-05T14:51:47.805" v="7104" actId="1037"/>
          <ac:spMkLst>
            <pc:docMk/>
            <pc:sldMk cId="3426542783" sldId="528"/>
            <ac:spMk id="100" creationId="{981AA29C-10F3-48A2-8A24-2E0A7D6A8375}"/>
          </ac:spMkLst>
        </pc:spChg>
        <pc:spChg chg="add del mod">
          <ac:chgData name="Kajo, Marton (EXT - DE/Munich)" userId="982b2e93-79eb-44ed-9ce3-d024de7c6aae" providerId="ADAL" clId="{08C76566-5622-4E89-8788-CD287FECD6C7}" dt="2019-03-05T14:51:59.831" v="7107" actId="478"/>
          <ac:spMkLst>
            <pc:docMk/>
            <pc:sldMk cId="3426542783" sldId="528"/>
            <ac:spMk id="102" creationId="{0AB9EB5B-32F2-499B-84EB-86047C344D38}"/>
          </ac:spMkLst>
        </pc:spChg>
        <pc:spChg chg="add mod">
          <ac:chgData name="Kajo, Marton (EXT - DE/Munich)" userId="982b2e93-79eb-44ed-9ce3-d024de7c6aae" providerId="ADAL" clId="{08C76566-5622-4E89-8788-CD287FECD6C7}" dt="2019-03-05T14:52:37.124" v="7121" actId="14100"/>
          <ac:spMkLst>
            <pc:docMk/>
            <pc:sldMk cId="3426542783" sldId="528"/>
            <ac:spMk id="103" creationId="{38D7C3B2-5A6F-44FC-A0B9-07C485FC5B3F}"/>
          </ac:spMkLst>
        </pc:spChg>
        <pc:spChg chg="add mod">
          <ac:chgData name="Kajo, Marton (EXT - DE/Munich)" userId="982b2e93-79eb-44ed-9ce3-d024de7c6aae" providerId="ADAL" clId="{08C76566-5622-4E89-8788-CD287FECD6C7}" dt="2019-03-05T14:55:04.857" v="7149" actId="1076"/>
          <ac:spMkLst>
            <pc:docMk/>
            <pc:sldMk cId="3426542783" sldId="528"/>
            <ac:spMk id="104" creationId="{133EF39C-ECC1-4E3F-AF96-D81BD40EFF93}"/>
          </ac:spMkLst>
        </pc:spChg>
        <pc:spChg chg="add mod">
          <ac:chgData name="Kajo, Marton (EXT - DE/Munich)" userId="982b2e93-79eb-44ed-9ce3-d024de7c6aae" providerId="ADAL" clId="{08C76566-5622-4E89-8788-CD287FECD6C7}" dt="2019-03-05T14:53:55.591" v="7135" actId="14100"/>
          <ac:spMkLst>
            <pc:docMk/>
            <pc:sldMk cId="3426542783" sldId="528"/>
            <ac:spMk id="105" creationId="{7D30F29E-FF7C-4129-95B9-BDE044FEFFA1}"/>
          </ac:spMkLst>
        </pc:spChg>
        <pc:spChg chg="add mod">
          <ac:chgData name="Kajo, Marton (EXT - DE/Munich)" userId="982b2e93-79eb-44ed-9ce3-d024de7c6aae" providerId="ADAL" clId="{08C76566-5622-4E89-8788-CD287FECD6C7}" dt="2019-03-05T14:53:45.350" v="7134" actId="1076"/>
          <ac:spMkLst>
            <pc:docMk/>
            <pc:sldMk cId="3426542783" sldId="528"/>
            <ac:spMk id="106" creationId="{C3FA1D1B-6EF6-492F-B0C1-BA9A0C3A650B}"/>
          </ac:spMkLst>
        </pc:spChg>
        <pc:spChg chg="add mod">
          <ac:chgData name="Kajo, Marton (EXT - DE/Munich)" userId="982b2e93-79eb-44ed-9ce3-d024de7c6aae" providerId="ADAL" clId="{08C76566-5622-4E89-8788-CD287FECD6C7}" dt="2019-03-05T14:54:45.448" v="7146" actId="14100"/>
          <ac:spMkLst>
            <pc:docMk/>
            <pc:sldMk cId="3426542783" sldId="528"/>
            <ac:spMk id="107" creationId="{A4406F64-84F9-49E6-B1FA-D0CA6F87FC27}"/>
          </ac:spMkLst>
        </pc:spChg>
        <pc:spChg chg="add mod">
          <ac:chgData name="Kajo, Marton (EXT - DE/Munich)" userId="982b2e93-79eb-44ed-9ce3-d024de7c6aae" providerId="ADAL" clId="{08C76566-5622-4E89-8788-CD287FECD6C7}" dt="2019-03-05T14:55:25.089" v="7156" actId="1076"/>
          <ac:spMkLst>
            <pc:docMk/>
            <pc:sldMk cId="3426542783" sldId="528"/>
            <ac:spMk id="108" creationId="{F900AF94-F4BD-4794-B14C-3B750BC9FCF0}"/>
          </ac:spMkLst>
        </pc:spChg>
        <pc:spChg chg="add del">
          <ac:chgData name="Kajo, Marton (EXT - DE/Munich)" userId="982b2e93-79eb-44ed-9ce3-d024de7c6aae" providerId="ADAL" clId="{08C76566-5622-4E89-8788-CD287FECD6C7}" dt="2019-03-05T14:55:28.058" v="7158" actId="478"/>
          <ac:spMkLst>
            <pc:docMk/>
            <pc:sldMk cId="3426542783" sldId="528"/>
            <ac:spMk id="109" creationId="{0150DF32-FB84-4D9E-AC1C-1F8E7CAECB33}"/>
          </ac:spMkLst>
        </pc:spChg>
        <pc:spChg chg="add del mod">
          <ac:chgData name="Kajo, Marton (EXT - DE/Munich)" userId="982b2e93-79eb-44ed-9ce3-d024de7c6aae" providerId="ADAL" clId="{08C76566-5622-4E89-8788-CD287FECD6C7}" dt="2019-03-05T14:56:39.461" v="7172"/>
          <ac:spMkLst>
            <pc:docMk/>
            <pc:sldMk cId="3426542783" sldId="528"/>
            <ac:spMk id="110" creationId="{BA2A4AB5-CF22-4607-BDDE-2C6B11AACC82}"/>
          </ac:spMkLst>
        </pc:spChg>
        <pc:spChg chg="add mod">
          <ac:chgData name="Kajo, Marton (EXT - DE/Munich)" userId="982b2e93-79eb-44ed-9ce3-d024de7c6aae" providerId="ADAL" clId="{08C76566-5622-4E89-8788-CD287FECD6C7}" dt="2019-03-05T14:59:04.243" v="7195" actId="20577"/>
          <ac:spMkLst>
            <pc:docMk/>
            <pc:sldMk cId="3426542783" sldId="528"/>
            <ac:spMk id="111" creationId="{25FE7327-3D98-4770-8814-BA54B658E8C4}"/>
          </ac:spMkLst>
        </pc:spChg>
        <pc:spChg chg="add mod">
          <ac:chgData name="Kajo, Marton (EXT - DE/Munich)" userId="982b2e93-79eb-44ed-9ce3-d024de7c6aae" providerId="ADAL" clId="{08C76566-5622-4E89-8788-CD287FECD6C7}" dt="2019-03-05T14:59:01.187" v="7194" actId="20577"/>
          <ac:spMkLst>
            <pc:docMk/>
            <pc:sldMk cId="3426542783" sldId="528"/>
            <ac:spMk id="112" creationId="{74236646-197D-4B57-9A0E-0E93F6420C26}"/>
          </ac:spMkLst>
        </pc:spChg>
        <pc:spChg chg="add mod">
          <ac:chgData name="Kajo, Marton (EXT - DE/Munich)" userId="982b2e93-79eb-44ed-9ce3-d024de7c6aae" providerId="ADAL" clId="{08C76566-5622-4E89-8788-CD287FECD6C7}" dt="2019-03-05T14:58:58.568" v="7193" actId="20577"/>
          <ac:spMkLst>
            <pc:docMk/>
            <pc:sldMk cId="3426542783" sldId="528"/>
            <ac:spMk id="113" creationId="{DDF7A525-57DD-4B5C-912E-D7D9448CB1F1}"/>
          </ac:spMkLst>
        </pc:spChg>
        <pc:spChg chg="add del">
          <ac:chgData name="Kajo, Marton (EXT - DE/Munich)" userId="982b2e93-79eb-44ed-9ce3-d024de7c6aae" providerId="ADAL" clId="{08C76566-5622-4E89-8788-CD287FECD6C7}" dt="2019-03-05T14:57:31.632" v="7188" actId="478"/>
          <ac:spMkLst>
            <pc:docMk/>
            <pc:sldMk cId="3426542783" sldId="528"/>
            <ac:spMk id="114" creationId="{07390D11-D13E-4562-A7D8-E06B529ED84A}"/>
          </ac:spMkLst>
        </pc:spChg>
        <pc:spChg chg="add mod">
          <ac:chgData name="Kajo, Marton (EXT - DE/Munich)" userId="982b2e93-79eb-44ed-9ce3-d024de7c6aae" providerId="ADAL" clId="{08C76566-5622-4E89-8788-CD287FECD6C7}" dt="2019-03-05T16:41:50.136" v="9498" actId="207"/>
          <ac:spMkLst>
            <pc:docMk/>
            <pc:sldMk cId="3426542783" sldId="528"/>
            <ac:spMk id="115" creationId="{A1C0220F-9CDB-43E0-AF4A-CC13FD1F2558}"/>
          </ac:spMkLst>
        </pc:spChg>
        <pc:spChg chg="add del mod">
          <ac:chgData name="Kajo, Marton (EXT - DE/Munich)" userId="982b2e93-79eb-44ed-9ce3-d024de7c6aae" providerId="ADAL" clId="{08C76566-5622-4E89-8788-CD287FECD6C7}" dt="2019-03-05T15:05:21.465" v="7325" actId="478"/>
          <ac:spMkLst>
            <pc:docMk/>
            <pc:sldMk cId="3426542783" sldId="528"/>
            <ac:spMk id="116" creationId="{F31EAF83-8F42-4E55-AE7D-3727DEE6620D}"/>
          </ac:spMkLst>
        </pc:spChg>
        <pc:grpChg chg="add del mod">
          <ac:chgData name="Kajo, Marton (EXT - DE/Munich)" userId="982b2e93-79eb-44ed-9ce3-d024de7c6aae" providerId="ADAL" clId="{08C76566-5622-4E89-8788-CD287FECD6C7}" dt="2019-03-05T14:50:20.308" v="7034" actId="165"/>
          <ac:grpSpMkLst>
            <pc:docMk/>
            <pc:sldMk cId="3426542783" sldId="528"/>
            <ac:grpSpMk id="8" creationId="{C017C96F-F203-4A05-9B1D-201222217E3D}"/>
          </ac:grpSpMkLst>
        </pc:grpChg>
        <pc:grpChg chg="add del mod">
          <ac:chgData name="Kajo, Marton (EXT - DE/Munich)" userId="982b2e93-79eb-44ed-9ce3-d024de7c6aae" providerId="ADAL" clId="{08C76566-5622-4E89-8788-CD287FECD6C7}" dt="2019-03-05T14:47:41.770" v="7000" actId="478"/>
          <ac:grpSpMkLst>
            <pc:docMk/>
            <pc:sldMk cId="3426542783" sldId="528"/>
            <ac:grpSpMk id="66" creationId="{A18894E0-4845-4C42-8097-DC575387BA06}"/>
          </ac:grpSpMkLst>
        </pc:grpChg>
        <pc:grpChg chg="add del mod">
          <ac:chgData name="Kajo, Marton (EXT - DE/Munich)" userId="982b2e93-79eb-44ed-9ce3-d024de7c6aae" providerId="ADAL" clId="{08C76566-5622-4E89-8788-CD287FECD6C7}" dt="2019-03-05T14:50:22.864" v="7035" actId="165"/>
          <ac:grpSpMkLst>
            <pc:docMk/>
            <pc:sldMk cId="3426542783" sldId="528"/>
            <ac:grpSpMk id="76" creationId="{7884F9E2-31AC-41E9-96D7-E843F4860023}"/>
          </ac:grpSpMkLst>
        </pc:grpChg>
        <pc:grpChg chg="add del mod">
          <ac:chgData name="Kajo, Marton (EXT - DE/Munich)" userId="982b2e93-79eb-44ed-9ce3-d024de7c6aae" providerId="ADAL" clId="{08C76566-5622-4E89-8788-CD287FECD6C7}" dt="2019-03-05T14:50:26.930" v="7036" actId="165"/>
          <ac:grpSpMkLst>
            <pc:docMk/>
            <pc:sldMk cId="3426542783" sldId="528"/>
            <ac:grpSpMk id="86" creationId="{2EE33534-633C-4BAB-9682-5AC48AB4CDE2}"/>
          </ac:grpSpMkLst>
        </pc:grpChg>
        <pc:cxnChg chg="mod topLvl">
          <ac:chgData name="Kajo, Marton (EXT - DE/Munich)" userId="982b2e93-79eb-44ed-9ce3-d024de7c6aae" providerId="ADAL" clId="{08C76566-5622-4E89-8788-CD287FECD6C7}" dt="2019-03-05T14:50:42.609" v="7038" actId="14100"/>
          <ac:cxnSpMkLst>
            <pc:docMk/>
            <pc:sldMk cId="3426542783" sldId="528"/>
            <ac:cxnSpMk id="12" creationId="{CEC3F9CE-E553-4CB3-9982-3C4BF8C6CA65}"/>
          </ac:cxnSpMkLst>
        </pc:cxnChg>
        <pc:cxnChg chg="mod topLvl">
          <ac:chgData name="Kajo, Marton (EXT - DE/Munich)" userId="982b2e93-79eb-44ed-9ce3-d024de7c6aae" providerId="ADAL" clId="{08C76566-5622-4E89-8788-CD287FECD6C7}" dt="2019-03-05T14:50:20.308" v="7034" actId="165"/>
          <ac:cxnSpMkLst>
            <pc:docMk/>
            <pc:sldMk cId="3426542783" sldId="528"/>
            <ac:cxnSpMk id="13" creationId="{9FBADDFF-D7CA-475C-BFB1-61BB11D49204}"/>
          </ac:cxnSpMkLst>
        </pc:cxnChg>
        <pc:cxnChg chg="del mod">
          <ac:chgData name="Kajo, Marton (EXT - DE/Munich)" userId="982b2e93-79eb-44ed-9ce3-d024de7c6aae" providerId="ADAL" clId="{08C76566-5622-4E89-8788-CD287FECD6C7}" dt="2019-03-05T14:45:17.874" v="6930" actId="478"/>
          <ac:cxnSpMkLst>
            <pc:docMk/>
            <pc:sldMk cId="3426542783" sldId="528"/>
            <ac:cxnSpMk id="32" creationId="{85C1DC6B-BA63-4E8F-B59B-B95BAB3E9792}"/>
          </ac:cxnSpMkLst>
        </pc:cxnChg>
        <pc:cxnChg chg="add del mod">
          <ac:chgData name="Kajo, Marton (EXT - DE/Munich)" userId="982b2e93-79eb-44ed-9ce3-d024de7c6aae" providerId="ADAL" clId="{08C76566-5622-4E89-8788-CD287FECD6C7}" dt="2019-03-05T14:47:10.214" v="6990" actId="478"/>
          <ac:cxnSpMkLst>
            <pc:docMk/>
            <pc:sldMk cId="3426542783" sldId="528"/>
            <ac:cxnSpMk id="34" creationId="{7C168D09-1DEC-416A-B5CA-53A38B47803C}"/>
          </ac:cxnSpMkLst>
        </pc:cxnChg>
        <pc:cxnChg chg="del">
          <ac:chgData name="Kajo, Marton (EXT - DE/Munich)" userId="982b2e93-79eb-44ed-9ce3-d024de7c6aae" providerId="ADAL" clId="{08C76566-5622-4E89-8788-CD287FECD6C7}" dt="2019-03-05T14:34:56.027" v="6924" actId="478"/>
          <ac:cxnSpMkLst>
            <pc:docMk/>
            <pc:sldMk cId="3426542783" sldId="528"/>
            <ac:cxnSpMk id="35" creationId="{BA1C92A2-4B97-4D68-B49F-A240C6FACA1C}"/>
          </ac:cxnSpMkLst>
        </pc:cxnChg>
        <pc:cxnChg chg="del">
          <ac:chgData name="Kajo, Marton (EXT - DE/Munich)" userId="982b2e93-79eb-44ed-9ce3-d024de7c6aae" providerId="ADAL" clId="{08C76566-5622-4E89-8788-CD287FECD6C7}" dt="2019-03-05T14:34:56.027" v="6924" actId="478"/>
          <ac:cxnSpMkLst>
            <pc:docMk/>
            <pc:sldMk cId="3426542783" sldId="528"/>
            <ac:cxnSpMk id="36" creationId="{676AFD2B-CB19-4038-B851-7F715ACCBB1F}"/>
          </ac:cxnSpMkLst>
        </pc:cxnChg>
        <pc:cxnChg chg="del mod">
          <ac:chgData name="Kajo, Marton (EXT - DE/Munich)" userId="982b2e93-79eb-44ed-9ce3-d024de7c6aae" providerId="ADAL" clId="{08C76566-5622-4E89-8788-CD287FECD6C7}" dt="2019-03-05T14:34:56.027" v="6924" actId="478"/>
          <ac:cxnSpMkLst>
            <pc:docMk/>
            <pc:sldMk cId="3426542783" sldId="528"/>
            <ac:cxnSpMk id="43" creationId="{EA196874-C59C-450D-AAE2-D6FE23496B82}"/>
          </ac:cxnSpMkLst>
        </pc:cxnChg>
        <pc:cxnChg chg="add del mod">
          <ac:chgData name="Kajo, Marton (EXT - DE/Munich)" userId="982b2e93-79eb-44ed-9ce3-d024de7c6aae" providerId="ADAL" clId="{08C76566-5622-4E89-8788-CD287FECD6C7}" dt="2019-03-05T14:47:10.214" v="6990" actId="478"/>
          <ac:cxnSpMkLst>
            <pc:docMk/>
            <pc:sldMk cId="3426542783" sldId="528"/>
            <ac:cxnSpMk id="47" creationId="{DCF5A34D-3CCD-46DC-ACE2-BF6D35489E7D}"/>
          </ac:cxnSpMkLst>
        </pc:cxnChg>
        <pc:cxnChg chg="add del mod">
          <ac:chgData name="Kajo, Marton (EXT - DE/Munich)" userId="982b2e93-79eb-44ed-9ce3-d024de7c6aae" providerId="ADAL" clId="{08C76566-5622-4E89-8788-CD287FECD6C7}" dt="2019-03-05T14:47:06.064" v="6988" actId="478"/>
          <ac:cxnSpMkLst>
            <pc:docMk/>
            <pc:sldMk cId="3426542783" sldId="528"/>
            <ac:cxnSpMk id="57" creationId="{14DA1074-39A7-46F4-9B61-95A8D9703FCF}"/>
          </ac:cxnSpMkLst>
        </pc:cxnChg>
        <pc:cxnChg chg="add del mod">
          <ac:chgData name="Kajo, Marton (EXT - DE/Munich)" userId="982b2e93-79eb-44ed-9ce3-d024de7c6aae" providerId="ADAL" clId="{08C76566-5622-4E89-8788-CD287FECD6C7}" dt="2019-03-05T14:47:06.064" v="6988" actId="478"/>
          <ac:cxnSpMkLst>
            <pc:docMk/>
            <pc:sldMk cId="3426542783" sldId="528"/>
            <ac:cxnSpMk id="58" creationId="{7D1D7352-5E1E-4B50-82DC-DB4FE0C06550}"/>
          </ac:cxnSpMkLst>
        </pc:cxnChg>
        <pc:cxnChg chg="mod topLvl">
          <ac:chgData name="Kajo, Marton (EXT - DE/Munich)" userId="982b2e93-79eb-44ed-9ce3-d024de7c6aae" providerId="ADAL" clId="{08C76566-5622-4E89-8788-CD287FECD6C7}" dt="2019-03-05T14:50:49.041" v="7039" actId="14100"/>
          <ac:cxnSpMkLst>
            <pc:docMk/>
            <pc:sldMk cId="3426542783" sldId="528"/>
            <ac:cxnSpMk id="77" creationId="{CED14D42-7E69-4DEC-8C84-52B5389AE0BD}"/>
          </ac:cxnSpMkLst>
        </pc:cxnChg>
        <pc:cxnChg chg="mod topLvl">
          <ac:chgData name="Kajo, Marton (EXT - DE/Munich)" userId="982b2e93-79eb-44ed-9ce3-d024de7c6aae" providerId="ADAL" clId="{08C76566-5622-4E89-8788-CD287FECD6C7}" dt="2019-03-05T14:50:22.864" v="7035" actId="165"/>
          <ac:cxnSpMkLst>
            <pc:docMk/>
            <pc:sldMk cId="3426542783" sldId="528"/>
            <ac:cxnSpMk id="78" creationId="{56D561F5-25C5-4022-9E5A-53DEB02D1A43}"/>
          </ac:cxnSpMkLst>
        </pc:cxnChg>
        <pc:cxnChg chg="mod topLvl">
          <ac:chgData name="Kajo, Marton (EXT - DE/Munich)" userId="982b2e93-79eb-44ed-9ce3-d024de7c6aae" providerId="ADAL" clId="{08C76566-5622-4E89-8788-CD287FECD6C7}" dt="2019-03-05T14:50:57.073" v="7041" actId="14100"/>
          <ac:cxnSpMkLst>
            <pc:docMk/>
            <pc:sldMk cId="3426542783" sldId="528"/>
            <ac:cxnSpMk id="87" creationId="{6337EDC0-314D-4125-94AC-0820A17F2F0C}"/>
          </ac:cxnSpMkLst>
        </pc:cxnChg>
        <pc:cxnChg chg="mod topLvl">
          <ac:chgData name="Kajo, Marton (EXT - DE/Munich)" userId="982b2e93-79eb-44ed-9ce3-d024de7c6aae" providerId="ADAL" clId="{08C76566-5622-4E89-8788-CD287FECD6C7}" dt="2019-03-05T14:50:26.930" v="7036" actId="165"/>
          <ac:cxnSpMkLst>
            <pc:docMk/>
            <pc:sldMk cId="3426542783" sldId="528"/>
            <ac:cxnSpMk id="88" creationId="{1D7A9CC2-4497-4112-A393-EA130958EBB8}"/>
          </ac:cxnSpMkLst>
        </pc:cxnChg>
        <pc:cxnChg chg="add mod">
          <ac:chgData name="Kajo, Marton (EXT - DE/Munich)" userId="982b2e93-79eb-44ed-9ce3-d024de7c6aae" providerId="ADAL" clId="{08C76566-5622-4E89-8788-CD287FECD6C7}" dt="2019-03-05T14:51:13.490" v="7044" actId="1076"/>
          <ac:cxnSpMkLst>
            <pc:docMk/>
            <pc:sldMk cId="3426542783" sldId="528"/>
            <ac:cxnSpMk id="98" creationId="{614DDC8F-37CD-4AEE-A2BB-8A64EBC1C602}"/>
          </ac:cxnSpMkLst>
        </pc:cxnChg>
        <pc:cxnChg chg="add mod">
          <ac:chgData name="Kajo, Marton (EXT - DE/Munich)" userId="982b2e93-79eb-44ed-9ce3-d024de7c6aae" providerId="ADAL" clId="{08C76566-5622-4E89-8788-CD287FECD6C7}" dt="2019-03-05T14:51:40.635" v="7061" actId="1076"/>
          <ac:cxnSpMkLst>
            <pc:docMk/>
            <pc:sldMk cId="3426542783" sldId="528"/>
            <ac:cxnSpMk id="101" creationId="{EDB29997-DFF7-4531-8C51-1CF5333DA956}"/>
          </ac:cxnSpMkLst>
        </pc:cxnChg>
        <pc:cxnChg chg="add mod">
          <ac:chgData name="Kajo, Marton (EXT - DE/Munich)" userId="982b2e93-79eb-44ed-9ce3-d024de7c6aae" providerId="ADAL" clId="{08C76566-5622-4E89-8788-CD287FECD6C7}" dt="2019-03-05T16:41:56.944" v="9499" actId="692"/>
          <ac:cxnSpMkLst>
            <pc:docMk/>
            <pc:sldMk cId="3426542783" sldId="528"/>
            <ac:cxnSpMk id="118" creationId="{72BEBAD2-F076-4D75-AE25-AEB5B1A690B6}"/>
          </ac:cxnSpMkLst>
        </pc:cxnChg>
      </pc:sldChg>
      <pc:sldChg chg="addSp delSp modSp add">
        <pc:chgData name="Kajo, Marton (EXT - DE/Munich)" userId="982b2e93-79eb-44ed-9ce3-d024de7c6aae" providerId="ADAL" clId="{08C76566-5622-4E89-8788-CD287FECD6C7}" dt="2019-03-07T14:23:28.473" v="17518"/>
        <pc:sldMkLst>
          <pc:docMk/>
          <pc:sldMk cId="2208335537" sldId="529"/>
        </pc:sldMkLst>
        <pc:spChg chg="mod">
          <ac:chgData name="Kajo, Marton (EXT - DE/Munich)" userId="982b2e93-79eb-44ed-9ce3-d024de7c6aae" providerId="ADAL" clId="{08C76566-5622-4E89-8788-CD287FECD6C7}" dt="2019-03-05T16:06:13.367" v="8938" actId="20577"/>
          <ac:spMkLst>
            <pc:docMk/>
            <pc:sldMk cId="2208335537" sldId="529"/>
            <ac:spMk id="2" creationId="{60B9DC02-98CF-461E-9A92-816AFB954013}"/>
          </ac:spMkLst>
        </pc:spChg>
        <pc:spChg chg="del">
          <ac:chgData name="Kajo, Marton (EXT - DE/Munich)" userId="982b2e93-79eb-44ed-9ce3-d024de7c6aae" providerId="ADAL" clId="{08C76566-5622-4E89-8788-CD287FECD6C7}" dt="2019-03-05T16:06:39.286" v="8942" actId="478"/>
          <ac:spMkLst>
            <pc:docMk/>
            <pc:sldMk cId="2208335537" sldId="529"/>
            <ac:spMk id="4" creationId="{779AD85D-A333-4DF2-B01A-456DE4C9294D}"/>
          </ac:spMkLst>
        </pc:spChg>
        <pc:spChg chg="del">
          <ac:chgData name="Kajo, Marton (EXT - DE/Munich)" userId="982b2e93-79eb-44ed-9ce3-d024de7c6aae" providerId="ADAL" clId="{08C76566-5622-4E89-8788-CD287FECD6C7}" dt="2019-03-05T16:06:41.440" v="8943" actId="478"/>
          <ac:spMkLst>
            <pc:docMk/>
            <pc:sldMk cId="2208335537" sldId="529"/>
            <ac:spMk id="6" creationId="{65CB182B-4F1B-44E1-99B3-B3F33A17B8F9}"/>
          </ac:spMkLst>
        </pc:spChg>
        <pc:spChg chg="add mod">
          <ac:chgData name="Kajo, Marton (EXT - DE/Munich)" userId="982b2e93-79eb-44ed-9ce3-d024de7c6aae" providerId="ADAL" clId="{08C76566-5622-4E89-8788-CD287FECD6C7}" dt="2019-03-05T16:34:04.744" v="9265" actId="164"/>
          <ac:spMkLst>
            <pc:docMk/>
            <pc:sldMk cId="2208335537" sldId="529"/>
            <ac:spMk id="8" creationId="{09D09512-1F89-48F1-A4CE-013CE1BD318A}"/>
          </ac:spMkLst>
        </pc:spChg>
        <pc:spChg chg="add mod topLvl">
          <ac:chgData name="Kajo, Marton (EXT - DE/Munich)" userId="982b2e93-79eb-44ed-9ce3-d024de7c6aae" providerId="ADAL" clId="{08C76566-5622-4E89-8788-CD287FECD6C7}" dt="2019-03-05T16:35:18.389" v="9277" actId="164"/>
          <ac:spMkLst>
            <pc:docMk/>
            <pc:sldMk cId="2208335537" sldId="529"/>
            <ac:spMk id="9" creationId="{6628610D-E4B8-4135-B49F-5A2AB3D4A185}"/>
          </ac:spMkLst>
        </pc:spChg>
        <pc:spChg chg="add mod topLvl">
          <ac:chgData name="Kajo, Marton (EXT - DE/Munich)" userId="982b2e93-79eb-44ed-9ce3-d024de7c6aae" providerId="ADAL" clId="{08C76566-5622-4E89-8788-CD287FECD6C7}" dt="2019-03-05T16:34:56.046" v="9271" actId="164"/>
          <ac:spMkLst>
            <pc:docMk/>
            <pc:sldMk cId="2208335537" sldId="529"/>
            <ac:spMk id="10" creationId="{91929458-F515-434C-AF63-2CD70FDB8792}"/>
          </ac:spMkLst>
        </pc:spChg>
        <pc:spChg chg="add mod topLvl">
          <ac:chgData name="Kajo, Marton (EXT - DE/Munich)" userId="982b2e93-79eb-44ed-9ce3-d024de7c6aae" providerId="ADAL" clId="{08C76566-5622-4E89-8788-CD287FECD6C7}" dt="2019-03-05T16:34:56.046" v="9271" actId="164"/>
          <ac:spMkLst>
            <pc:docMk/>
            <pc:sldMk cId="2208335537" sldId="529"/>
            <ac:spMk id="11" creationId="{BBD1FCA8-DC36-4B5D-9F9D-324DA565B046}"/>
          </ac:spMkLst>
        </pc:spChg>
        <pc:spChg chg="del">
          <ac:chgData name="Kajo, Marton (EXT - DE/Munich)" userId="982b2e93-79eb-44ed-9ce3-d024de7c6aae" providerId="ADAL" clId="{08C76566-5622-4E89-8788-CD287FECD6C7}" dt="2019-03-05T16:06:34.960" v="8940" actId="478"/>
          <ac:spMkLst>
            <pc:docMk/>
            <pc:sldMk cId="2208335537" sldId="529"/>
            <ac:spMk id="19" creationId="{55FF9FA9-3C2E-48A4-8E8C-31305D271032}"/>
          </ac:spMkLst>
        </pc:spChg>
        <pc:spChg chg="del">
          <ac:chgData name="Kajo, Marton (EXT - DE/Munich)" userId="982b2e93-79eb-44ed-9ce3-d024de7c6aae" providerId="ADAL" clId="{08C76566-5622-4E89-8788-CD287FECD6C7}" dt="2019-03-05T16:06:34.960" v="8940" actId="478"/>
          <ac:spMkLst>
            <pc:docMk/>
            <pc:sldMk cId="2208335537" sldId="529"/>
            <ac:spMk id="21" creationId="{E8EF8FF7-3BDB-48A2-BFAD-786E7547C40A}"/>
          </ac:spMkLst>
        </pc:spChg>
        <pc:spChg chg="del">
          <ac:chgData name="Kajo, Marton (EXT - DE/Munich)" userId="982b2e93-79eb-44ed-9ce3-d024de7c6aae" providerId="ADAL" clId="{08C76566-5622-4E89-8788-CD287FECD6C7}" dt="2019-03-05T16:06:34.960" v="8940" actId="478"/>
          <ac:spMkLst>
            <pc:docMk/>
            <pc:sldMk cId="2208335537" sldId="529"/>
            <ac:spMk id="22" creationId="{864B406B-06CB-41A5-BF48-D9EDFBF86E6A}"/>
          </ac:spMkLst>
        </pc:spChg>
        <pc:spChg chg="del">
          <ac:chgData name="Kajo, Marton (EXT - DE/Munich)" userId="982b2e93-79eb-44ed-9ce3-d024de7c6aae" providerId="ADAL" clId="{08C76566-5622-4E89-8788-CD287FECD6C7}" dt="2019-03-05T16:06:34.960" v="8940" actId="478"/>
          <ac:spMkLst>
            <pc:docMk/>
            <pc:sldMk cId="2208335537" sldId="529"/>
            <ac:spMk id="23" creationId="{211F9772-ED17-460A-9040-EE0DFC03D2E0}"/>
          </ac:spMkLst>
        </pc:spChg>
        <pc:spChg chg="del">
          <ac:chgData name="Kajo, Marton (EXT - DE/Munich)" userId="982b2e93-79eb-44ed-9ce3-d024de7c6aae" providerId="ADAL" clId="{08C76566-5622-4E89-8788-CD287FECD6C7}" dt="2019-03-05T16:06:34.960" v="8940" actId="478"/>
          <ac:spMkLst>
            <pc:docMk/>
            <pc:sldMk cId="2208335537" sldId="529"/>
            <ac:spMk id="24" creationId="{24DBC3D8-37F3-4434-B708-DA374ACADCCC}"/>
          </ac:spMkLst>
        </pc:spChg>
        <pc:spChg chg="del">
          <ac:chgData name="Kajo, Marton (EXT - DE/Munich)" userId="982b2e93-79eb-44ed-9ce3-d024de7c6aae" providerId="ADAL" clId="{08C76566-5622-4E89-8788-CD287FECD6C7}" dt="2019-03-05T16:06:34.960" v="8940" actId="478"/>
          <ac:spMkLst>
            <pc:docMk/>
            <pc:sldMk cId="2208335537" sldId="529"/>
            <ac:spMk id="25" creationId="{FEECC02E-56F6-4BE9-8FCB-8AC351F1BAD7}"/>
          </ac:spMkLst>
        </pc:spChg>
        <pc:spChg chg="del">
          <ac:chgData name="Kajo, Marton (EXT - DE/Munich)" userId="982b2e93-79eb-44ed-9ce3-d024de7c6aae" providerId="ADAL" clId="{08C76566-5622-4E89-8788-CD287FECD6C7}" dt="2019-03-05T16:06:34.960" v="8940" actId="478"/>
          <ac:spMkLst>
            <pc:docMk/>
            <pc:sldMk cId="2208335537" sldId="529"/>
            <ac:spMk id="26" creationId="{52FE454D-D53A-421A-8036-8FB608CD6D9E}"/>
          </ac:spMkLst>
        </pc:spChg>
        <pc:spChg chg="del">
          <ac:chgData name="Kajo, Marton (EXT - DE/Munich)" userId="982b2e93-79eb-44ed-9ce3-d024de7c6aae" providerId="ADAL" clId="{08C76566-5622-4E89-8788-CD287FECD6C7}" dt="2019-03-05T16:06:39.286" v="8942" actId="478"/>
          <ac:spMkLst>
            <pc:docMk/>
            <pc:sldMk cId="2208335537" sldId="529"/>
            <ac:spMk id="27" creationId="{5A76203C-730E-46AD-A2EE-0B46170C7FEB}"/>
          </ac:spMkLst>
        </pc:spChg>
        <pc:spChg chg="del">
          <ac:chgData name="Kajo, Marton (EXT - DE/Munich)" userId="982b2e93-79eb-44ed-9ce3-d024de7c6aae" providerId="ADAL" clId="{08C76566-5622-4E89-8788-CD287FECD6C7}" dt="2019-03-05T16:06:34.960" v="8940" actId="478"/>
          <ac:spMkLst>
            <pc:docMk/>
            <pc:sldMk cId="2208335537" sldId="529"/>
            <ac:spMk id="30" creationId="{18FE7AD3-1DA8-43D4-A639-B20135676E16}"/>
          </ac:spMkLst>
        </pc:spChg>
        <pc:spChg chg="del">
          <ac:chgData name="Kajo, Marton (EXT - DE/Munich)" userId="982b2e93-79eb-44ed-9ce3-d024de7c6aae" providerId="ADAL" clId="{08C76566-5622-4E89-8788-CD287FECD6C7}" dt="2019-03-05T16:06:34.960" v="8940" actId="478"/>
          <ac:spMkLst>
            <pc:docMk/>
            <pc:sldMk cId="2208335537" sldId="529"/>
            <ac:spMk id="31" creationId="{485F07B8-8D6B-4B64-AF02-37E870A97ECF}"/>
          </ac:spMkLst>
        </pc:spChg>
        <pc:spChg chg="add mod">
          <ac:chgData name="Kajo, Marton (EXT - DE/Munich)" userId="982b2e93-79eb-44ed-9ce3-d024de7c6aae" providerId="ADAL" clId="{08C76566-5622-4E89-8788-CD287FECD6C7}" dt="2019-03-05T16:33:59.059" v="9264" actId="164"/>
          <ac:spMkLst>
            <pc:docMk/>
            <pc:sldMk cId="2208335537" sldId="529"/>
            <ac:spMk id="46" creationId="{B99EC186-152E-4070-AFF4-99564A0FF255}"/>
          </ac:spMkLst>
        </pc:spChg>
        <pc:spChg chg="add mod">
          <ac:chgData name="Kajo, Marton (EXT - DE/Munich)" userId="982b2e93-79eb-44ed-9ce3-d024de7c6aae" providerId="ADAL" clId="{08C76566-5622-4E89-8788-CD287FECD6C7}" dt="2019-03-05T16:33:59.059" v="9264" actId="164"/>
          <ac:spMkLst>
            <pc:docMk/>
            <pc:sldMk cId="2208335537" sldId="529"/>
            <ac:spMk id="47" creationId="{BDF905A2-7B07-408C-89E2-224AE49D03B8}"/>
          </ac:spMkLst>
        </pc:spChg>
        <pc:spChg chg="mod topLvl">
          <ac:chgData name="Kajo, Marton (EXT - DE/Munich)" userId="982b2e93-79eb-44ed-9ce3-d024de7c6aae" providerId="ADAL" clId="{08C76566-5622-4E89-8788-CD287FECD6C7}" dt="2019-03-05T16:33:59.059" v="9264" actId="164"/>
          <ac:spMkLst>
            <pc:docMk/>
            <pc:sldMk cId="2208335537" sldId="529"/>
            <ac:spMk id="50" creationId="{8F3C6EC9-B22C-4DFA-9AAC-4A405BFDBA6E}"/>
          </ac:spMkLst>
        </pc:spChg>
        <pc:spChg chg="mod topLvl">
          <ac:chgData name="Kajo, Marton (EXT - DE/Munich)" userId="982b2e93-79eb-44ed-9ce3-d024de7c6aae" providerId="ADAL" clId="{08C76566-5622-4E89-8788-CD287FECD6C7}" dt="2019-03-05T16:33:59.059" v="9264" actId="164"/>
          <ac:spMkLst>
            <pc:docMk/>
            <pc:sldMk cId="2208335537" sldId="529"/>
            <ac:spMk id="51" creationId="{459D919D-F741-4A99-B812-4412D688A229}"/>
          </ac:spMkLst>
        </pc:spChg>
        <pc:spChg chg="mod topLvl">
          <ac:chgData name="Kajo, Marton (EXT - DE/Munich)" userId="982b2e93-79eb-44ed-9ce3-d024de7c6aae" providerId="ADAL" clId="{08C76566-5622-4E89-8788-CD287FECD6C7}" dt="2019-03-05T16:33:59.059" v="9264" actId="164"/>
          <ac:spMkLst>
            <pc:docMk/>
            <pc:sldMk cId="2208335537" sldId="529"/>
            <ac:spMk id="52" creationId="{52FD2F5F-1EA3-4147-BE11-D6E1A7EC7FEA}"/>
          </ac:spMkLst>
        </pc:spChg>
        <pc:spChg chg="add del mod topLvl">
          <ac:chgData name="Kajo, Marton (EXT - DE/Munich)" userId="982b2e93-79eb-44ed-9ce3-d024de7c6aae" providerId="ADAL" clId="{08C76566-5622-4E89-8788-CD287FECD6C7}" dt="2019-03-05T16:31:14.102" v="9211" actId="478"/>
          <ac:spMkLst>
            <pc:docMk/>
            <pc:sldMk cId="2208335537" sldId="529"/>
            <ac:spMk id="57" creationId="{A378CE95-72D3-4070-AEA8-3DB5D50FB0CC}"/>
          </ac:spMkLst>
        </pc:spChg>
        <pc:spChg chg="add del">
          <ac:chgData name="Kajo, Marton (EXT - DE/Munich)" userId="982b2e93-79eb-44ed-9ce3-d024de7c6aae" providerId="ADAL" clId="{08C76566-5622-4E89-8788-CD287FECD6C7}" dt="2019-03-05T16:31:14.535" v="9212" actId="478"/>
          <ac:spMkLst>
            <pc:docMk/>
            <pc:sldMk cId="2208335537" sldId="529"/>
            <ac:spMk id="58" creationId="{B8E761C5-38FC-4B4E-8444-241F75C1FF42}"/>
          </ac:spMkLst>
        </pc:spChg>
        <pc:spChg chg="mod topLvl">
          <ac:chgData name="Kajo, Marton (EXT - DE/Munich)" userId="982b2e93-79eb-44ed-9ce3-d024de7c6aae" providerId="ADAL" clId="{08C76566-5622-4E89-8788-CD287FECD6C7}" dt="2019-03-05T16:31:14.102" v="9211" actId="478"/>
          <ac:spMkLst>
            <pc:docMk/>
            <pc:sldMk cId="2208335537" sldId="529"/>
            <ac:spMk id="59" creationId="{5AD8568D-2A15-42AC-B813-47535100F201}"/>
          </ac:spMkLst>
        </pc:spChg>
        <pc:spChg chg="add mod ord">
          <ac:chgData name="Kajo, Marton (EXT - DE/Munich)" userId="982b2e93-79eb-44ed-9ce3-d024de7c6aae" providerId="ADAL" clId="{08C76566-5622-4E89-8788-CD287FECD6C7}" dt="2019-03-05T16:43:43.575" v="9571" actId="207"/>
          <ac:spMkLst>
            <pc:docMk/>
            <pc:sldMk cId="2208335537" sldId="529"/>
            <ac:spMk id="60" creationId="{3DE0B4F9-24E5-409D-A7A3-DFEB325F58B4}"/>
          </ac:spMkLst>
        </pc:spChg>
        <pc:spChg chg="add del mod">
          <ac:chgData name="Kajo, Marton (EXT - DE/Munich)" userId="982b2e93-79eb-44ed-9ce3-d024de7c6aae" providerId="ADAL" clId="{08C76566-5622-4E89-8788-CD287FECD6C7}" dt="2019-03-05T16:33:59.059" v="9264" actId="164"/>
          <ac:spMkLst>
            <pc:docMk/>
            <pc:sldMk cId="2208335537" sldId="529"/>
            <ac:spMk id="64" creationId="{46276527-BCCE-43EE-9B36-6550E2403CB5}"/>
          </ac:spMkLst>
        </pc:spChg>
        <pc:spChg chg="add del mod">
          <ac:chgData name="Kajo, Marton (EXT - DE/Munich)" userId="982b2e93-79eb-44ed-9ce3-d024de7c6aae" providerId="ADAL" clId="{08C76566-5622-4E89-8788-CD287FECD6C7}" dt="2019-03-05T16:42:56.677" v="9526" actId="478"/>
          <ac:spMkLst>
            <pc:docMk/>
            <pc:sldMk cId="2208335537" sldId="529"/>
            <ac:spMk id="65" creationId="{80D61025-A57F-4B83-8F73-A17D9B19B154}"/>
          </ac:spMkLst>
        </pc:spChg>
        <pc:spChg chg="add mod">
          <ac:chgData name="Kajo, Marton (EXT - DE/Munich)" userId="982b2e93-79eb-44ed-9ce3-d024de7c6aae" providerId="ADAL" clId="{08C76566-5622-4E89-8788-CD287FECD6C7}" dt="2019-03-05T16:33:59.059" v="9264" actId="164"/>
          <ac:spMkLst>
            <pc:docMk/>
            <pc:sldMk cId="2208335537" sldId="529"/>
            <ac:spMk id="66" creationId="{3BFBB218-23DF-45B6-826B-E7378D84AF32}"/>
          </ac:spMkLst>
        </pc:spChg>
        <pc:spChg chg="add mod">
          <ac:chgData name="Kajo, Marton (EXT - DE/Munich)" userId="982b2e93-79eb-44ed-9ce3-d024de7c6aae" providerId="ADAL" clId="{08C76566-5622-4E89-8788-CD287FECD6C7}" dt="2019-03-06T09:51:33.440" v="10515" actId="207"/>
          <ac:spMkLst>
            <pc:docMk/>
            <pc:sldMk cId="2208335537" sldId="529"/>
            <ac:spMk id="67" creationId="{99F64DE5-FFF5-44EB-84C1-813BAF4EEB03}"/>
          </ac:spMkLst>
        </pc:spChg>
        <pc:spChg chg="add del mod">
          <ac:chgData name="Kajo, Marton (EXT - DE/Munich)" userId="982b2e93-79eb-44ed-9ce3-d024de7c6aae" providerId="ADAL" clId="{08C76566-5622-4E89-8788-CD287FECD6C7}" dt="2019-03-05T16:29:43.633" v="9181" actId="478"/>
          <ac:spMkLst>
            <pc:docMk/>
            <pc:sldMk cId="2208335537" sldId="529"/>
            <ac:spMk id="68" creationId="{EBA87569-6E35-4B9E-8A7A-0E8C4CBE3720}"/>
          </ac:spMkLst>
        </pc:spChg>
        <pc:spChg chg="add del mod">
          <ac:chgData name="Kajo, Marton (EXT - DE/Munich)" userId="982b2e93-79eb-44ed-9ce3-d024de7c6aae" providerId="ADAL" clId="{08C76566-5622-4E89-8788-CD287FECD6C7}" dt="2019-03-05T16:29:42.158" v="9180" actId="478"/>
          <ac:spMkLst>
            <pc:docMk/>
            <pc:sldMk cId="2208335537" sldId="529"/>
            <ac:spMk id="69" creationId="{E892F5B4-E481-4094-B543-2E787BC0A1AF}"/>
          </ac:spMkLst>
        </pc:spChg>
        <pc:spChg chg="add del mod">
          <ac:chgData name="Kajo, Marton (EXT - DE/Munich)" userId="982b2e93-79eb-44ed-9ce3-d024de7c6aae" providerId="ADAL" clId="{08C76566-5622-4E89-8788-CD287FECD6C7}" dt="2019-03-05T16:29:42.158" v="9180" actId="478"/>
          <ac:spMkLst>
            <pc:docMk/>
            <pc:sldMk cId="2208335537" sldId="529"/>
            <ac:spMk id="74" creationId="{FE96AE71-9CB9-4436-AB50-9076603DB3C0}"/>
          </ac:spMkLst>
        </pc:spChg>
        <pc:spChg chg="add del mod">
          <ac:chgData name="Kajo, Marton (EXT - DE/Munich)" userId="982b2e93-79eb-44ed-9ce3-d024de7c6aae" providerId="ADAL" clId="{08C76566-5622-4E89-8788-CD287FECD6C7}" dt="2019-03-05T16:29:42.158" v="9180" actId="478"/>
          <ac:spMkLst>
            <pc:docMk/>
            <pc:sldMk cId="2208335537" sldId="529"/>
            <ac:spMk id="75" creationId="{4AF3DD6D-0DAF-4F32-ADF2-B0AF27864B61}"/>
          </ac:spMkLst>
        </pc:spChg>
        <pc:spChg chg="add del mod">
          <ac:chgData name="Kajo, Marton (EXT - DE/Munich)" userId="982b2e93-79eb-44ed-9ce3-d024de7c6aae" providerId="ADAL" clId="{08C76566-5622-4E89-8788-CD287FECD6C7}" dt="2019-03-05T16:29:42.158" v="9180" actId="478"/>
          <ac:spMkLst>
            <pc:docMk/>
            <pc:sldMk cId="2208335537" sldId="529"/>
            <ac:spMk id="76" creationId="{4801463B-D9A0-4B29-89D5-AAD5DCED2940}"/>
          </ac:spMkLst>
        </pc:spChg>
        <pc:spChg chg="del">
          <ac:chgData name="Kajo, Marton (EXT - DE/Munich)" userId="982b2e93-79eb-44ed-9ce3-d024de7c6aae" providerId="ADAL" clId="{08C76566-5622-4E89-8788-CD287FECD6C7}" dt="2019-03-05T16:06:34.960" v="8940" actId="478"/>
          <ac:spMkLst>
            <pc:docMk/>
            <pc:sldMk cId="2208335537" sldId="529"/>
            <ac:spMk id="79" creationId="{4AF35DA2-6A1C-4158-82C0-CBFB259F7257}"/>
          </ac:spMkLst>
        </pc:spChg>
        <pc:spChg chg="del">
          <ac:chgData name="Kajo, Marton (EXT - DE/Munich)" userId="982b2e93-79eb-44ed-9ce3-d024de7c6aae" providerId="ADAL" clId="{08C76566-5622-4E89-8788-CD287FECD6C7}" dt="2019-03-05T16:06:34.960" v="8940" actId="478"/>
          <ac:spMkLst>
            <pc:docMk/>
            <pc:sldMk cId="2208335537" sldId="529"/>
            <ac:spMk id="80" creationId="{46640B53-CD75-43B1-B0AE-7172145F63B0}"/>
          </ac:spMkLst>
        </pc:spChg>
        <pc:spChg chg="del">
          <ac:chgData name="Kajo, Marton (EXT - DE/Munich)" userId="982b2e93-79eb-44ed-9ce3-d024de7c6aae" providerId="ADAL" clId="{08C76566-5622-4E89-8788-CD287FECD6C7}" dt="2019-03-05T16:06:34.960" v="8940" actId="478"/>
          <ac:spMkLst>
            <pc:docMk/>
            <pc:sldMk cId="2208335537" sldId="529"/>
            <ac:spMk id="82" creationId="{92A7A29E-0E18-4EE1-865D-8743F1FCA011}"/>
          </ac:spMkLst>
        </pc:spChg>
        <pc:spChg chg="del">
          <ac:chgData name="Kajo, Marton (EXT - DE/Munich)" userId="982b2e93-79eb-44ed-9ce3-d024de7c6aae" providerId="ADAL" clId="{08C76566-5622-4E89-8788-CD287FECD6C7}" dt="2019-03-05T16:06:34.960" v="8940" actId="478"/>
          <ac:spMkLst>
            <pc:docMk/>
            <pc:sldMk cId="2208335537" sldId="529"/>
            <ac:spMk id="83" creationId="{4A667D99-0037-43C9-9F75-155D1123FCEC}"/>
          </ac:spMkLst>
        </pc:spChg>
        <pc:spChg chg="add del mod">
          <ac:chgData name="Kajo, Marton (EXT - DE/Munich)" userId="982b2e93-79eb-44ed-9ce3-d024de7c6aae" providerId="ADAL" clId="{08C76566-5622-4E89-8788-CD287FECD6C7}" dt="2019-03-05T16:27:36.246" v="9117" actId="478"/>
          <ac:spMkLst>
            <pc:docMk/>
            <pc:sldMk cId="2208335537" sldId="529"/>
            <ac:spMk id="86" creationId="{15E6D19C-ADDA-4FEE-B53E-806A85F7B06D}"/>
          </ac:spMkLst>
        </pc:spChg>
        <pc:spChg chg="add mod">
          <ac:chgData name="Kajo, Marton (EXT - DE/Munich)" userId="982b2e93-79eb-44ed-9ce3-d024de7c6aae" providerId="ADAL" clId="{08C76566-5622-4E89-8788-CD287FECD6C7}" dt="2019-03-06T08:53:19.574" v="9851" actId="20577"/>
          <ac:spMkLst>
            <pc:docMk/>
            <pc:sldMk cId="2208335537" sldId="529"/>
            <ac:spMk id="88" creationId="{48632236-A30E-4C17-BA2B-4BE19E5011AD}"/>
          </ac:spMkLst>
        </pc:spChg>
        <pc:spChg chg="add">
          <ac:chgData name="Kajo, Marton (EXT - DE/Munich)" userId="982b2e93-79eb-44ed-9ce3-d024de7c6aae" providerId="ADAL" clId="{08C76566-5622-4E89-8788-CD287FECD6C7}" dt="2019-03-07T14:23:28.473" v="17518"/>
          <ac:spMkLst>
            <pc:docMk/>
            <pc:sldMk cId="2208335537" sldId="529"/>
            <ac:spMk id="89" creationId="{3341BB81-6302-4967-947E-7C9DB43A7815}"/>
          </ac:spMkLst>
        </pc:spChg>
        <pc:spChg chg="del">
          <ac:chgData name="Kajo, Marton (EXT - DE/Munich)" userId="982b2e93-79eb-44ed-9ce3-d024de7c6aae" providerId="ADAL" clId="{08C76566-5622-4E89-8788-CD287FECD6C7}" dt="2019-03-05T16:06:34.960" v="8940" actId="478"/>
          <ac:spMkLst>
            <pc:docMk/>
            <pc:sldMk cId="2208335537" sldId="529"/>
            <ac:spMk id="89" creationId="{74071243-E36D-4A49-A829-5421CBC48184}"/>
          </ac:spMkLst>
        </pc:spChg>
        <pc:spChg chg="add del mod ord">
          <ac:chgData name="Kajo, Marton (EXT - DE/Munich)" userId="982b2e93-79eb-44ed-9ce3-d024de7c6aae" providerId="ADAL" clId="{08C76566-5622-4E89-8788-CD287FECD6C7}" dt="2019-03-05T16:29:39.227" v="9179" actId="478"/>
          <ac:spMkLst>
            <pc:docMk/>
            <pc:sldMk cId="2208335537" sldId="529"/>
            <ac:spMk id="90" creationId="{A27293F0-8B0F-4AD7-A65F-D99F8CA91C02}"/>
          </ac:spMkLst>
        </pc:spChg>
        <pc:spChg chg="del">
          <ac:chgData name="Kajo, Marton (EXT - DE/Munich)" userId="982b2e93-79eb-44ed-9ce3-d024de7c6aae" providerId="ADAL" clId="{08C76566-5622-4E89-8788-CD287FECD6C7}" dt="2019-03-05T16:06:34.960" v="8940" actId="478"/>
          <ac:spMkLst>
            <pc:docMk/>
            <pc:sldMk cId="2208335537" sldId="529"/>
            <ac:spMk id="92" creationId="{EA86159B-001F-4F47-B2B1-9F739D8C32C9}"/>
          </ac:spMkLst>
        </pc:spChg>
        <pc:spChg chg="add del mod">
          <ac:chgData name="Kajo, Marton (EXT - DE/Munich)" userId="982b2e93-79eb-44ed-9ce3-d024de7c6aae" providerId="ADAL" clId="{08C76566-5622-4E89-8788-CD287FECD6C7}" dt="2019-03-05T16:29:42.158" v="9180" actId="478"/>
          <ac:spMkLst>
            <pc:docMk/>
            <pc:sldMk cId="2208335537" sldId="529"/>
            <ac:spMk id="93" creationId="{4CF8DB32-BAB7-4F1F-9F05-76F6213900B8}"/>
          </ac:spMkLst>
        </pc:spChg>
        <pc:spChg chg="add del mod">
          <ac:chgData name="Kajo, Marton (EXT - DE/Munich)" userId="982b2e93-79eb-44ed-9ce3-d024de7c6aae" providerId="ADAL" clId="{08C76566-5622-4E89-8788-CD287FECD6C7}" dt="2019-03-05T16:29:42.158" v="9180" actId="478"/>
          <ac:spMkLst>
            <pc:docMk/>
            <pc:sldMk cId="2208335537" sldId="529"/>
            <ac:spMk id="94" creationId="{2EF6DAE2-D24F-4653-9800-D20AB3D32FBC}"/>
          </ac:spMkLst>
        </pc:spChg>
        <pc:spChg chg="del">
          <ac:chgData name="Kajo, Marton (EXT - DE/Munich)" userId="982b2e93-79eb-44ed-9ce3-d024de7c6aae" providerId="ADAL" clId="{08C76566-5622-4E89-8788-CD287FECD6C7}" dt="2019-03-05T16:06:34.960" v="8940" actId="478"/>
          <ac:spMkLst>
            <pc:docMk/>
            <pc:sldMk cId="2208335537" sldId="529"/>
            <ac:spMk id="95" creationId="{25CFE956-C075-4074-8EC0-52DE30118CB2}"/>
          </ac:spMkLst>
        </pc:spChg>
        <pc:spChg chg="del">
          <ac:chgData name="Kajo, Marton (EXT - DE/Munich)" userId="982b2e93-79eb-44ed-9ce3-d024de7c6aae" providerId="ADAL" clId="{08C76566-5622-4E89-8788-CD287FECD6C7}" dt="2019-03-05T16:06:34.960" v="8940" actId="478"/>
          <ac:spMkLst>
            <pc:docMk/>
            <pc:sldMk cId="2208335537" sldId="529"/>
            <ac:spMk id="96" creationId="{F26CDCD9-CA63-4927-B92B-D8CFC6C0F8B1}"/>
          </ac:spMkLst>
        </pc:spChg>
        <pc:spChg chg="del">
          <ac:chgData name="Kajo, Marton (EXT - DE/Munich)" userId="982b2e93-79eb-44ed-9ce3-d024de7c6aae" providerId="ADAL" clId="{08C76566-5622-4E89-8788-CD287FECD6C7}" dt="2019-03-05T16:06:34.960" v="8940" actId="478"/>
          <ac:spMkLst>
            <pc:docMk/>
            <pc:sldMk cId="2208335537" sldId="529"/>
            <ac:spMk id="97" creationId="{7582D93C-414E-4165-B6AE-DA10E9295ADE}"/>
          </ac:spMkLst>
        </pc:spChg>
        <pc:spChg chg="del">
          <ac:chgData name="Kajo, Marton (EXT - DE/Munich)" userId="982b2e93-79eb-44ed-9ce3-d024de7c6aae" providerId="ADAL" clId="{08C76566-5622-4E89-8788-CD287FECD6C7}" dt="2019-03-05T16:06:34.960" v="8940" actId="478"/>
          <ac:spMkLst>
            <pc:docMk/>
            <pc:sldMk cId="2208335537" sldId="529"/>
            <ac:spMk id="99" creationId="{D561E3ED-B4DB-41A4-8D72-6B67D94843DE}"/>
          </ac:spMkLst>
        </pc:spChg>
        <pc:spChg chg="del">
          <ac:chgData name="Kajo, Marton (EXT - DE/Munich)" userId="982b2e93-79eb-44ed-9ce3-d024de7c6aae" providerId="ADAL" clId="{08C76566-5622-4E89-8788-CD287FECD6C7}" dt="2019-03-05T16:06:34.960" v="8940" actId="478"/>
          <ac:spMkLst>
            <pc:docMk/>
            <pc:sldMk cId="2208335537" sldId="529"/>
            <ac:spMk id="100" creationId="{981AA29C-10F3-48A2-8A24-2E0A7D6A8375}"/>
          </ac:spMkLst>
        </pc:spChg>
        <pc:spChg chg="add del mod">
          <ac:chgData name="Kajo, Marton (EXT - DE/Munich)" userId="982b2e93-79eb-44ed-9ce3-d024de7c6aae" providerId="ADAL" clId="{08C76566-5622-4E89-8788-CD287FECD6C7}" dt="2019-03-05T16:29:42.158" v="9180" actId="478"/>
          <ac:spMkLst>
            <pc:docMk/>
            <pc:sldMk cId="2208335537" sldId="529"/>
            <ac:spMk id="102" creationId="{6254A41F-C7CD-412E-9522-1E0B1EFBA6DC}"/>
          </ac:spMkLst>
        </pc:spChg>
        <pc:spChg chg="del">
          <ac:chgData name="Kajo, Marton (EXT - DE/Munich)" userId="982b2e93-79eb-44ed-9ce3-d024de7c6aae" providerId="ADAL" clId="{08C76566-5622-4E89-8788-CD287FECD6C7}" dt="2019-03-05T16:06:34.960" v="8940" actId="478"/>
          <ac:spMkLst>
            <pc:docMk/>
            <pc:sldMk cId="2208335537" sldId="529"/>
            <ac:spMk id="103" creationId="{38D7C3B2-5A6F-44FC-A0B9-07C485FC5B3F}"/>
          </ac:spMkLst>
        </pc:spChg>
        <pc:spChg chg="del">
          <ac:chgData name="Kajo, Marton (EXT - DE/Munich)" userId="982b2e93-79eb-44ed-9ce3-d024de7c6aae" providerId="ADAL" clId="{08C76566-5622-4E89-8788-CD287FECD6C7}" dt="2019-03-05T16:06:34.960" v="8940" actId="478"/>
          <ac:spMkLst>
            <pc:docMk/>
            <pc:sldMk cId="2208335537" sldId="529"/>
            <ac:spMk id="104" creationId="{133EF39C-ECC1-4E3F-AF96-D81BD40EFF93}"/>
          </ac:spMkLst>
        </pc:spChg>
        <pc:spChg chg="del">
          <ac:chgData name="Kajo, Marton (EXT - DE/Munich)" userId="982b2e93-79eb-44ed-9ce3-d024de7c6aae" providerId="ADAL" clId="{08C76566-5622-4E89-8788-CD287FECD6C7}" dt="2019-03-05T16:06:34.960" v="8940" actId="478"/>
          <ac:spMkLst>
            <pc:docMk/>
            <pc:sldMk cId="2208335537" sldId="529"/>
            <ac:spMk id="105" creationId="{7D30F29E-FF7C-4129-95B9-BDE044FEFFA1}"/>
          </ac:spMkLst>
        </pc:spChg>
        <pc:spChg chg="del">
          <ac:chgData name="Kajo, Marton (EXT - DE/Munich)" userId="982b2e93-79eb-44ed-9ce3-d024de7c6aae" providerId="ADAL" clId="{08C76566-5622-4E89-8788-CD287FECD6C7}" dt="2019-03-05T16:06:34.960" v="8940" actId="478"/>
          <ac:spMkLst>
            <pc:docMk/>
            <pc:sldMk cId="2208335537" sldId="529"/>
            <ac:spMk id="106" creationId="{C3FA1D1B-6EF6-492F-B0C1-BA9A0C3A650B}"/>
          </ac:spMkLst>
        </pc:spChg>
        <pc:spChg chg="del">
          <ac:chgData name="Kajo, Marton (EXT - DE/Munich)" userId="982b2e93-79eb-44ed-9ce3-d024de7c6aae" providerId="ADAL" clId="{08C76566-5622-4E89-8788-CD287FECD6C7}" dt="2019-03-05T16:06:34.960" v="8940" actId="478"/>
          <ac:spMkLst>
            <pc:docMk/>
            <pc:sldMk cId="2208335537" sldId="529"/>
            <ac:spMk id="107" creationId="{A4406F64-84F9-49E6-B1FA-D0CA6F87FC27}"/>
          </ac:spMkLst>
        </pc:spChg>
        <pc:spChg chg="del">
          <ac:chgData name="Kajo, Marton (EXT - DE/Munich)" userId="982b2e93-79eb-44ed-9ce3-d024de7c6aae" providerId="ADAL" clId="{08C76566-5622-4E89-8788-CD287FECD6C7}" dt="2019-03-05T16:06:34.960" v="8940" actId="478"/>
          <ac:spMkLst>
            <pc:docMk/>
            <pc:sldMk cId="2208335537" sldId="529"/>
            <ac:spMk id="108" creationId="{F900AF94-F4BD-4794-B14C-3B750BC9FCF0}"/>
          </ac:spMkLst>
        </pc:spChg>
        <pc:spChg chg="add del mod">
          <ac:chgData name="Kajo, Marton (EXT - DE/Munich)" userId="982b2e93-79eb-44ed-9ce3-d024de7c6aae" providerId="ADAL" clId="{08C76566-5622-4E89-8788-CD287FECD6C7}" dt="2019-03-05T16:29:42.158" v="9180" actId="478"/>
          <ac:spMkLst>
            <pc:docMk/>
            <pc:sldMk cId="2208335537" sldId="529"/>
            <ac:spMk id="109" creationId="{22858FF9-28E9-4EE0-98FB-9125629B4957}"/>
          </ac:spMkLst>
        </pc:spChg>
        <pc:spChg chg="add del mod">
          <ac:chgData name="Kajo, Marton (EXT - DE/Munich)" userId="982b2e93-79eb-44ed-9ce3-d024de7c6aae" providerId="ADAL" clId="{08C76566-5622-4E89-8788-CD287FECD6C7}" dt="2019-03-05T16:30:38.496" v="9202" actId="478"/>
          <ac:spMkLst>
            <pc:docMk/>
            <pc:sldMk cId="2208335537" sldId="529"/>
            <ac:spMk id="110" creationId="{7041398D-B2C8-4C59-B8FF-81073168E7CD}"/>
          </ac:spMkLst>
        </pc:spChg>
        <pc:spChg chg="del">
          <ac:chgData name="Kajo, Marton (EXT - DE/Munich)" userId="982b2e93-79eb-44ed-9ce3-d024de7c6aae" providerId="ADAL" clId="{08C76566-5622-4E89-8788-CD287FECD6C7}" dt="2019-03-05T16:06:39.286" v="8942" actId="478"/>
          <ac:spMkLst>
            <pc:docMk/>
            <pc:sldMk cId="2208335537" sldId="529"/>
            <ac:spMk id="111" creationId="{25FE7327-3D98-4770-8814-BA54B658E8C4}"/>
          </ac:spMkLst>
        </pc:spChg>
        <pc:spChg chg="del">
          <ac:chgData name="Kajo, Marton (EXT - DE/Munich)" userId="982b2e93-79eb-44ed-9ce3-d024de7c6aae" providerId="ADAL" clId="{08C76566-5622-4E89-8788-CD287FECD6C7}" dt="2019-03-05T16:06:39.286" v="8942" actId="478"/>
          <ac:spMkLst>
            <pc:docMk/>
            <pc:sldMk cId="2208335537" sldId="529"/>
            <ac:spMk id="112" creationId="{74236646-197D-4B57-9A0E-0E93F6420C26}"/>
          </ac:spMkLst>
        </pc:spChg>
        <pc:spChg chg="del">
          <ac:chgData name="Kajo, Marton (EXT - DE/Munich)" userId="982b2e93-79eb-44ed-9ce3-d024de7c6aae" providerId="ADAL" clId="{08C76566-5622-4E89-8788-CD287FECD6C7}" dt="2019-03-05T16:06:39.286" v="8942" actId="478"/>
          <ac:spMkLst>
            <pc:docMk/>
            <pc:sldMk cId="2208335537" sldId="529"/>
            <ac:spMk id="113" creationId="{DDF7A525-57DD-4B5C-912E-D7D9448CB1F1}"/>
          </ac:spMkLst>
        </pc:spChg>
        <pc:spChg chg="add del mod">
          <ac:chgData name="Kajo, Marton (EXT - DE/Munich)" userId="982b2e93-79eb-44ed-9ce3-d024de7c6aae" providerId="ADAL" clId="{08C76566-5622-4E89-8788-CD287FECD6C7}" dt="2019-03-05T16:30:36.934" v="9201" actId="478"/>
          <ac:spMkLst>
            <pc:docMk/>
            <pc:sldMk cId="2208335537" sldId="529"/>
            <ac:spMk id="114" creationId="{8D00CD51-44C1-46C8-A1B5-4C15997463E1}"/>
          </ac:spMkLst>
        </pc:spChg>
        <pc:spChg chg="del">
          <ac:chgData name="Kajo, Marton (EXT - DE/Munich)" userId="982b2e93-79eb-44ed-9ce3-d024de7c6aae" providerId="ADAL" clId="{08C76566-5622-4E89-8788-CD287FECD6C7}" dt="2019-03-05T16:06:17.043" v="8939" actId="478"/>
          <ac:spMkLst>
            <pc:docMk/>
            <pc:sldMk cId="2208335537" sldId="529"/>
            <ac:spMk id="115" creationId="{A1C0220F-9CDB-43E0-AF4A-CC13FD1F2558}"/>
          </ac:spMkLst>
        </pc:spChg>
        <pc:spChg chg="add del mod">
          <ac:chgData name="Kajo, Marton (EXT - DE/Munich)" userId="982b2e93-79eb-44ed-9ce3-d024de7c6aae" providerId="ADAL" clId="{08C76566-5622-4E89-8788-CD287FECD6C7}" dt="2019-03-05T16:30:36.934" v="9201" actId="478"/>
          <ac:spMkLst>
            <pc:docMk/>
            <pc:sldMk cId="2208335537" sldId="529"/>
            <ac:spMk id="121" creationId="{466E9482-9EB5-4839-886D-8AEEF63F108C}"/>
          </ac:spMkLst>
        </pc:spChg>
        <pc:spChg chg="add del mod">
          <ac:chgData name="Kajo, Marton (EXT - DE/Munich)" userId="982b2e93-79eb-44ed-9ce3-d024de7c6aae" providerId="ADAL" clId="{08C76566-5622-4E89-8788-CD287FECD6C7}" dt="2019-03-05T16:30:36.934" v="9201" actId="478"/>
          <ac:spMkLst>
            <pc:docMk/>
            <pc:sldMk cId="2208335537" sldId="529"/>
            <ac:spMk id="122" creationId="{2677BEC6-6675-4AA1-9121-65B6AD55C3EE}"/>
          </ac:spMkLst>
        </pc:spChg>
        <pc:spChg chg="add del mod">
          <ac:chgData name="Kajo, Marton (EXT - DE/Munich)" userId="982b2e93-79eb-44ed-9ce3-d024de7c6aae" providerId="ADAL" clId="{08C76566-5622-4E89-8788-CD287FECD6C7}" dt="2019-03-05T16:30:36.934" v="9201" actId="478"/>
          <ac:spMkLst>
            <pc:docMk/>
            <pc:sldMk cId="2208335537" sldId="529"/>
            <ac:spMk id="123" creationId="{C2AB4226-F86E-4FFA-8A1A-F99AC36A4FEB}"/>
          </ac:spMkLst>
        </pc:spChg>
        <pc:spChg chg="add del mod">
          <ac:chgData name="Kajo, Marton (EXT - DE/Munich)" userId="982b2e93-79eb-44ed-9ce3-d024de7c6aae" providerId="ADAL" clId="{08C76566-5622-4E89-8788-CD287FECD6C7}" dt="2019-03-05T16:30:36.934" v="9201" actId="478"/>
          <ac:spMkLst>
            <pc:docMk/>
            <pc:sldMk cId="2208335537" sldId="529"/>
            <ac:spMk id="129" creationId="{F1CD1A30-22EF-4CE4-9D7A-BF6D92CD6A95}"/>
          </ac:spMkLst>
        </pc:spChg>
        <pc:spChg chg="add del mod">
          <ac:chgData name="Kajo, Marton (EXT - DE/Munich)" userId="982b2e93-79eb-44ed-9ce3-d024de7c6aae" providerId="ADAL" clId="{08C76566-5622-4E89-8788-CD287FECD6C7}" dt="2019-03-05T16:30:36.934" v="9201" actId="478"/>
          <ac:spMkLst>
            <pc:docMk/>
            <pc:sldMk cId="2208335537" sldId="529"/>
            <ac:spMk id="130" creationId="{A2CA21B1-B1EB-4F39-89D3-4AE62F5FE22B}"/>
          </ac:spMkLst>
        </pc:spChg>
        <pc:spChg chg="add del mod">
          <ac:chgData name="Kajo, Marton (EXT - DE/Munich)" userId="982b2e93-79eb-44ed-9ce3-d024de7c6aae" providerId="ADAL" clId="{08C76566-5622-4E89-8788-CD287FECD6C7}" dt="2019-03-05T16:30:36.934" v="9201" actId="478"/>
          <ac:spMkLst>
            <pc:docMk/>
            <pc:sldMk cId="2208335537" sldId="529"/>
            <ac:spMk id="131" creationId="{0E53B10C-138E-4C2A-B143-41EDA7801711}"/>
          </ac:spMkLst>
        </pc:spChg>
        <pc:spChg chg="add del mod">
          <ac:chgData name="Kajo, Marton (EXT - DE/Munich)" userId="982b2e93-79eb-44ed-9ce3-d024de7c6aae" providerId="ADAL" clId="{08C76566-5622-4E89-8788-CD287FECD6C7}" dt="2019-03-05T16:30:36.934" v="9201" actId="478"/>
          <ac:spMkLst>
            <pc:docMk/>
            <pc:sldMk cId="2208335537" sldId="529"/>
            <ac:spMk id="132" creationId="{08308546-0F29-4C3C-B954-BFD091131735}"/>
          </ac:spMkLst>
        </pc:spChg>
        <pc:spChg chg="add del mod">
          <ac:chgData name="Kajo, Marton (EXT - DE/Munich)" userId="982b2e93-79eb-44ed-9ce3-d024de7c6aae" providerId="ADAL" clId="{08C76566-5622-4E89-8788-CD287FECD6C7}" dt="2019-03-05T16:30:36.934" v="9201" actId="478"/>
          <ac:spMkLst>
            <pc:docMk/>
            <pc:sldMk cId="2208335537" sldId="529"/>
            <ac:spMk id="133" creationId="{E87A7AD2-85FB-4698-B8FC-6F2DE283DBB4}"/>
          </ac:spMkLst>
        </pc:spChg>
        <pc:spChg chg="add mod">
          <ac:chgData name="Kajo, Marton (EXT - DE/Munich)" userId="982b2e93-79eb-44ed-9ce3-d024de7c6aae" providerId="ADAL" clId="{08C76566-5622-4E89-8788-CD287FECD6C7}" dt="2019-03-05T16:34:04.744" v="9265" actId="164"/>
          <ac:spMkLst>
            <pc:docMk/>
            <pc:sldMk cId="2208335537" sldId="529"/>
            <ac:spMk id="134" creationId="{EB06D827-94BE-4B78-8A55-2CD585F7C9DB}"/>
          </ac:spMkLst>
        </pc:spChg>
        <pc:spChg chg="add del mod">
          <ac:chgData name="Kajo, Marton (EXT - DE/Munich)" userId="982b2e93-79eb-44ed-9ce3-d024de7c6aae" providerId="ADAL" clId="{08C76566-5622-4E89-8788-CD287FECD6C7}" dt="2019-03-05T16:31:38.548" v="9217" actId="478"/>
          <ac:spMkLst>
            <pc:docMk/>
            <pc:sldMk cId="2208335537" sldId="529"/>
            <ac:spMk id="135" creationId="{5B9C8AA9-27D9-4E08-A221-8CA6325AB6F7}"/>
          </ac:spMkLst>
        </pc:spChg>
        <pc:spChg chg="add mod">
          <ac:chgData name="Kajo, Marton (EXT - DE/Munich)" userId="982b2e93-79eb-44ed-9ce3-d024de7c6aae" providerId="ADAL" clId="{08C76566-5622-4E89-8788-CD287FECD6C7}" dt="2019-03-05T16:34:04.744" v="9265" actId="164"/>
          <ac:spMkLst>
            <pc:docMk/>
            <pc:sldMk cId="2208335537" sldId="529"/>
            <ac:spMk id="140" creationId="{504B708D-2AD9-4F66-AFBC-902EF4058F4E}"/>
          </ac:spMkLst>
        </pc:spChg>
        <pc:spChg chg="add mod">
          <ac:chgData name="Kajo, Marton (EXT - DE/Munich)" userId="982b2e93-79eb-44ed-9ce3-d024de7c6aae" providerId="ADAL" clId="{08C76566-5622-4E89-8788-CD287FECD6C7}" dt="2019-03-05T16:34:04.744" v="9265" actId="164"/>
          <ac:spMkLst>
            <pc:docMk/>
            <pc:sldMk cId="2208335537" sldId="529"/>
            <ac:spMk id="141" creationId="{3CABBC47-5399-415B-BA3F-F1FD109789E1}"/>
          </ac:spMkLst>
        </pc:spChg>
        <pc:spChg chg="add mod">
          <ac:chgData name="Kajo, Marton (EXT - DE/Munich)" userId="982b2e93-79eb-44ed-9ce3-d024de7c6aae" providerId="ADAL" clId="{08C76566-5622-4E89-8788-CD287FECD6C7}" dt="2019-03-05T16:34:04.744" v="9265" actId="164"/>
          <ac:spMkLst>
            <pc:docMk/>
            <pc:sldMk cId="2208335537" sldId="529"/>
            <ac:spMk id="142" creationId="{4F3E2716-2725-4819-BBE8-EACAC8AD2148}"/>
          </ac:spMkLst>
        </pc:spChg>
        <pc:spChg chg="add del">
          <ac:chgData name="Kajo, Marton (EXT - DE/Munich)" userId="982b2e93-79eb-44ed-9ce3-d024de7c6aae" providerId="ADAL" clId="{08C76566-5622-4E89-8788-CD287FECD6C7}" dt="2019-03-05T16:31:12.936" v="9209" actId="478"/>
          <ac:spMkLst>
            <pc:docMk/>
            <pc:sldMk cId="2208335537" sldId="529"/>
            <ac:spMk id="146" creationId="{B277814E-D281-482E-A4FC-B90CBDEA0BEC}"/>
          </ac:spMkLst>
        </pc:spChg>
        <pc:spChg chg="add mod">
          <ac:chgData name="Kajo, Marton (EXT - DE/Munich)" userId="982b2e93-79eb-44ed-9ce3-d024de7c6aae" providerId="ADAL" clId="{08C76566-5622-4E89-8788-CD287FECD6C7}" dt="2019-03-05T16:34:04.744" v="9265" actId="164"/>
          <ac:spMkLst>
            <pc:docMk/>
            <pc:sldMk cId="2208335537" sldId="529"/>
            <ac:spMk id="148" creationId="{55C2D33D-E83E-4099-8308-E684F5EA04ED}"/>
          </ac:spMkLst>
        </pc:spChg>
        <pc:spChg chg="add mod">
          <ac:chgData name="Kajo, Marton (EXT - DE/Munich)" userId="982b2e93-79eb-44ed-9ce3-d024de7c6aae" providerId="ADAL" clId="{08C76566-5622-4E89-8788-CD287FECD6C7}" dt="2019-03-05T16:34:04.744" v="9265" actId="164"/>
          <ac:spMkLst>
            <pc:docMk/>
            <pc:sldMk cId="2208335537" sldId="529"/>
            <ac:spMk id="149" creationId="{C29994F6-4A54-4CD8-A2F7-AE5F94DDEBEE}"/>
          </ac:spMkLst>
        </pc:spChg>
        <pc:spChg chg="add mod">
          <ac:chgData name="Kajo, Marton (EXT - DE/Munich)" userId="982b2e93-79eb-44ed-9ce3-d024de7c6aae" providerId="ADAL" clId="{08C76566-5622-4E89-8788-CD287FECD6C7}" dt="2019-03-05T16:34:04.744" v="9265" actId="164"/>
          <ac:spMkLst>
            <pc:docMk/>
            <pc:sldMk cId="2208335537" sldId="529"/>
            <ac:spMk id="150" creationId="{9B059259-E36F-48F7-B85F-8FD6B67C59AC}"/>
          </ac:spMkLst>
        </pc:spChg>
        <pc:spChg chg="add mod">
          <ac:chgData name="Kajo, Marton (EXT - DE/Munich)" userId="982b2e93-79eb-44ed-9ce3-d024de7c6aae" providerId="ADAL" clId="{08C76566-5622-4E89-8788-CD287FECD6C7}" dt="2019-03-05T16:34:04.744" v="9265" actId="164"/>
          <ac:spMkLst>
            <pc:docMk/>
            <pc:sldMk cId="2208335537" sldId="529"/>
            <ac:spMk id="151" creationId="{A4BF2E12-E5C2-4953-910F-BC4CE9987D14}"/>
          </ac:spMkLst>
        </pc:spChg>
        <pc:spChg chg="add mod ord">
          <ac:chgData name="Kajo, Marton (EXT - DE/Munich)" userId="982b2e93-79eb-44ed-9ce3-d024de7c6aae" providerId="ADAL" clId="{08C76566-5622-4E89-8788-CD287FECD6C7}" dt="2019-03-05T16:34:04.744" v="9265" actId="164"/>
          <ac:spMkLst>
            <pc:docMk/>
            <pc:sldMk cId="2208335537" sldId="529"/>
            <ac:spMk id="152" creationId="{6E747236-CA2A-4A45-AB55-C5DF441BC597}"/>
          </ac:spMkLst>
        </pc:spChg>
        <pc:spChg chg="add mod topLvl">
          <ac:chgData name="Kajo, Marton (EXT - DE/Munich)" userId="982b2e93-79eb-44ed-9ce3-d024de7c6aae" providerId="ADAL" clId="{08C76566-5622-4E89-8788-CD287FECD6C7}" dt="2019-03-05T16:35:18.389" v="9277" actId="164"/>
          <ac:spMkLst>
            <pc:docMk/>
            <pc:sldMk cId="2208335537" sldId="529"/>
            <ac:spMk id="153" creationId="{9BF2FED0-C83D-49CC-95F2-F0A54F42C9C7}"/>
          </ac:spMkLst>
        </pc:spChg>
        <pc:spChg chg="add del mod">
          <ac:chgData name="Kajo, Marton (EXT - DE/Munich)" userId="982b2e93-79eb-44ed-9ce3-d024de7c6aae" providerId="ADAL" clId="{08C76566-5622-4E89-8788-CD287FECD6C7}" dt="2019-03-05T16:31:33.248" v="9216" actId="478"/>
          <ac:spMkLst>
            <pc:docMk/>
            <pc:sldMk cId="2208335537" sldId="529"/>
            <ac:spMk id="154" creationId="{43B9302F-7F23-4AD1-8136-9C3D16BB3660}"/>
          </ac:spMkLst>
        </pc:spChg>
        <pc:spChg chg="add mod topLvl">
          <ac:chgData name="Kajo, Marton (EXT - DE/Munich)" userId="982b2e93-79eb-44ed-9ce3-d024de7c6aae" providerId="ADAL" clId="{08C76566-5622-4E89-8788-CD287FECD6C7}" dt="2019-03-05T16:35:18.389" v="9277" actId="164"/>
          <ac:spMkLst>
            <pc:docMk/>
            <pc:sldMk cId="2208335537" sldId="529"/>
            <ac:spMk id="159" creationId="{EFA5438C-3AD2-4AF9-953F-E1E3526CA179}"/>
          </ac:spMkLst>
        </pc:spChg>
        <pc:spChg chg="add mod topLvl">
          <ac:chgData name="Kajo, Marton (EXT - DE/Munich)" userId="982b2e93-79eb-44ed-9ce3-d024de7c6aae" providerId="ADAL" clId="{08C76566-5622-4E89-8788-CD287FECD6C7}" dt="2019-03-05T16:35:18.389" v="9277" actId="164"/>
          <ac:spMkLst>
            <pc:docMk/>
            <pc:sldMk cId="2208335537" sldId="529"/>
            <ac:spMk id="160" creationId="{288A5002-29FC-4314-A5D1-B60FF5513BBB}"/>
          </ac:spMkLst>
        </pc:spChg>
        <pc:spChg chg="add mod topLvl">
          <ac:chgData name="Kajo, Marton (EXT - DE/Munich)" userId="982b2e93-79eb-44ed-9ce3-d024de7c6aae" providerId="ADAL" clId="{08C76566-5622-4E89-8788-CD287FECD6C7}" dt="2019-03-05T16:35:18.389" v="9277" actId="164"/>
          <ac:spMkLst>
            <pc:docMk/>
            <pc:sldMk cId="2208335537" sldId="529"/>
            <ac:spMk id="161" creationId="{BC8420D9-C7C3-469D-8EC4-23A43D47A04D}"/>
          </ac:spMkLst>
        </pc:spChg>
        <pc:spChg chg="add mod topLvl">
          <ac:chgData name="Kajo, Marton (EXT - DE/Munich)" userId="982b2e93-79eb-44ed-9ce3-d024de7c6aae" providerId="ADAL" clId="{08C76566-5622-4E89-8788-CD287FECD6C7}" dt="2019-03-05T16:35:18.389" v="9277" actId="164"/>
          <ac:spMkLst>
            <pc:docMk/>
            <pc:sldMk cId="2208335537" sldId="529"/>
            <ac:spMk id="167" creationId="{14E51A16-D74D-4A7E-976A-5CEAB86C3259}"/>
          </ac:spMkLst>
        </pc:spChg>
        <pc:spChg chg="add mod topLvl">
          <ac:chgData name="Kajo, Marton (EXT - DE/Munich)" userId="982b2e93-79eb-44ed-9ce3-d024de7c6aae" providerId="ADAL" clId="{08C76566-5622-4E89-8788-CD287FECD6C7}" dt="2019-03-05T16:35:18.389" v="9277" actId="164"/>
          <ac:spMkLst>
            <pc:docMk/>
            <pc:sldMk cId="2208335537" sldId="529"/>
            <ac:spMk id="168" creationId="{D3B7ABB2-5606-411A-985D-2AE461B12125}"/>
          </ac:spMkLst>
        </pc:spChg>
        <pc:spChg chg="add mod topLvl">
          <ac:chgData name="Kajo, Marton (EXT - DE/Munich)" userId="982b2e93-79eb-44ed-9ce3-d024de7c6aae" providerId="ADAL" clId="{08C76566-5622-4E89-8788-CD287FECD6C7}" dt="2019-03-05T16:35:18.389" v="9277" actId="164"/>
          <ac:spMkLst>
            <pc:docMk/>
            <pc:sldMk cId="2208335537" sldId="529"/>
            <ac:spMk id="169" creationId="{889AF8A6-814B-4C3C-9DD8-D09D1FEFA3A8}"/>
          </ac:spMkLst>
        </pc:spChg>
        <pc:spChg chg="add mod topLvl">
          <ac:chgData name="Kajo, Marton (EXT - DE/Munich)" userId="982b2e93-79eb-44ed-9ce3-d024de7c6aae" providerId="ADAL" clId="{08C76566-5622-4E89-8788-CD287FECD6C7}" dt="2019-03-05T16:35:18.389" v="9277" actId="164"/>
          <ac:spMkLst>
            <pc:docMk/>
            <pc:sldMk cId="2208335537" sldId="529"/>
            <ac:spMk id="170" creationId="{504A3EEB-EB5C-43FD-B0A0-FA3938FCCC6E}"/>
          </ac:spMkLst>
        </pc:spChg>
        <pc:spChg chg="add mod topLvl">
          <ac:chgData name="Kajo, Marton (EXT - DE/Munich)" userId="982b2e93-79eb-44ed-9ce3-d024de7c6aae" providerId="ADAL" clId="{08C76566-5622-4E89-8788-CD287FECD6C7}" dt="2019-03-05T16:34:56.046" v="9271" actId="164"/>
          <ac:spMkLst>
            <pc:docMk/>
            <pc:sldMk cId="2208335537" sldId="529"/>
            <ac:spMk id="171" creationId="{6CE1C0DA-140C-49E4-B717-FC02EAD67801}"/>
          </ac:spMkLst>
        </pc:spChg>
        <pc:spChg chg="add mod topLvl">
          <ac:chgData name="Kajo, Marton (EXT - DE/Munich)" userId="982b2e93-79eb-44ed-9ce3-d024de7c6aae" providerId="ADAL" clId="{08C76566-5622-4E89-8788-CD287FECD6C7}" dt="2019-03-05T16:34:56.046" v="9271" actId="164"/>
          <ac:spMkLst>
            <pc:docMk/>
            <pc:sldMk cId="2208335537" sldId="529"/>
            <ac:spMk id="176" creationId="{1892FDB5-CAA5-4DE8-BDAB-5405B45B2226}"/>
          </ac:spMkLst>
        </pc:spChg>
        <pc:spChg chg="add mod topLvl">
          <ac:chgData name="Kajo, Marton (EXT - DE/Munich)" userId="982b2e93-79eb-44ed-9ce3-d024de7c6aae" providerId="ADAL" clId="{08C76566-5622-4E89-8788-CD287FECD6C7}" dt="2019-03-05T16:34:56.046" v="9271" actId="164"/>
          <ac:spMkLst>
            <pc:docMk/>
            <pc:sldMk cId="2208335537" sldId="529"/>
            <ac:spMk id="177" creationId="{31AC2AF9-FE88-4AA8-9E14-D820818C8C2E}"/>
          </ac:spMkLst>
        </pc:spChg>
        <pc:spChg chg="add mod topLvl">
          <ac:chgData name="Kajo, Marton (EXT - DE/Munich)" userId="982b2e93-79eb-44ed-9ce3-d024de7c6aae" providerId="ADAL" clId="{08C76566-5622-4E89-8788-CD287FECD6C7}" dt="2019-03-05T16:34:56.046" v="9271" actId="164"/>
          <ac:spMkLst>
            <pc:docMk/>
            <pc:sldMk cId="2208335537" sldId="529"/>
            <ac:spMk id="178" creationId="{57592439-1578-4207-8F66-D749E944CCD6}"/>
          </ac:spMkLst>
        </pc:spChg>
        <pc:spChg chg="add mod topLvl">
          <ac:chgData name="Kajo, Marton (EXT - DE/Munich)" userId="982b2e93-79eb-44ed-9ce3-d024de7c6aae" providerId="ADAL" clId="{08C76566-5622-4E89-8788-CD287FECD6C7}" dt="2019-03-05T16:34:56.046" v="9271" actId="164"/>
          <ac:spMkLst>
            <pc:docMk/>
            <pc:sldMk cId="2208335537" sldId="529"/>
            <ac:spMk id="184" creationId="{93DCE7D7-9881-4C95-91E3-F2DF09C89637}"/>
          </ac:spMkLst>
        </pc:spChg>
        <pc:spChg chg="add mod topLvl">
          <ac:chgData name="Kajo, Marton (EXT - DE/Munich)" userId="982b2e93-79eb-44ed-9ce3-d024de7c6aae" providerId="ADAL" clId="{08C76566-5622-4E89-8788-CD287FECD6C7}" dt="2019-03-05T16:34:56.046" v="9271" actId="164"/>
          <ac:spMkLst>
            <pc:docMk/>
            <pc:sldMk cId="2208335537" sldId="529"/>
            <ac:spMk id="185" creationId="{0075F76B-F3B5-4B0C-B001-02B906D6A2FE}"/>
          </ac:spMkLst>
        </pc:spChg>
        <pc:spChg chg="add mod topLvl">
          <ac:chgData name="Kajo, Marton (EXT - DE/Munich)" userId="982b2e93-79eb-44ed-9ce3-d024de7c6aae" providerId="ADAL" clId="{08C76566-5622-4E89-8788-CD287FECD6C7}" dt="2019-03-05T16:34:56.046" v="9271" actId="164"/>
          <ac:spMkLst>
            <pc:docMk/>
            <pc:sldMk cId="2208335537" sldId="529"/>
            <ac:spMk id="186" creationId="{E2B8EE86-B451-4CDB-87F8-0F946819671B}"/>
          </ac:spMkLst>
        </pc:spChg>
        <pc:spChg chg="add mod topLvl">
          <ac:chgData name="Kajo, Marton (EXT - DE/Munich)" userId="982b2e93-79eb-44ed-9ce3-d024de7c6aae" providerId="ADAL" clId="{08C76566-5622-4E89-8788-CD287FECD6C7}" dt="2019-03-05T16:34:56.046" v="9271" actId="164"/>
          <ac:spMkLst>
            <pc:docMk/>
            <pc:sldMk cId="2208335537" sldId="529"/>
            <ac:spMk id="187" creationId="{22AE96AD-1A28-4EA0-88DF-F3A3E1AFB1AC}"/>
          </ac:spMkLst>
        </pc:spChg>
        <pc:spChg chg="add del mod">
          <ac:chgData name="Kajo, Marton (EXT - DE/Munich)" userId="982b2e93-79eb-44ed-9ce3-d024de7c6aae" providerId="ADAL" clId="{08C76566-5622-4E89-8788-CD287FECD6C7}" dt="2019-03-05T16:32:54.152" v="9242" actId="478"/>
          <ac:spMkLst>
            <pc:docMk/>
            <pc:sldMk cId="2208335537" sldId="529"/>
            <ac:spMk id="188" creationId="{43C72644-DF9E-46A3-BD1E-60FD203F76C9}"/>
          </ac:spMkLst>
        </pc:spChg>
        <pc:spChg chg="add mod">
          <ac:chgData name="Kajo, Marton (EXT - DE/Munich)" userId="982b2e93-79eb-44ed-9ce3-d024de7c6aae" providerId="ADAL" clId="{08C76566-5622-4E89-8788-CD287FECD6C7}" dt="2019-03-05T16:34:56.046" v="9271" actId="164"/>
          <ac:spMkLst>
            <pc:docMk/>
            <pc:sldMk cId="2208335537" sldId="529"/>
            <ac:spMk id="189" creationId="{5F4BD18D-97DA-48EB-9CA3-30E6A729591E}"/>
          </ac:spMkLst>
        </pc:spChg>
        <pc:spChg chg="add mod">
          <ac:chgData name="Kajo, Marton (EXT - DE/Munich)" userId="982b2e93-79eb-44ed-9ce3-d024de7c6aae" providerId="ADAL" clId="{08C76566-5622-4E89-8788-CD287FECD6C7}" dt="2019-03-05T16:35:18.389" v="9277" actId="164"/>
          <ac:spMkLst>
            <pc:docMk/>
            <pc:sldMk cId="2208335537" sldId="529"/>
            <ac:spMk id="190" creationId="{B23DDD4E-E7A1-4F46-8DA9-2571CCD8D09F}"/>
          </ac:spMkLst>
        </pc:spChg>
        <pc:spChg chg="add mod">
          <ac:chgData name="Kajo, Marton (EXT - DE/Munich)" userId="982b2e93-79eb-44ed-9ce3-d024de7c6aae" providerId="ADAL" clId="{08C76566-5622-4E89-8788-CD287FECD6C7}" dt="2019-03-05T16:37:27.159" v="9316" actId="408"/>
          <ac:spMkLst>
            <pc:docMk/>
            <pc:sldMk cId="2208335537" sldId="529"/>
            <ac:spMk id="191" creationId="{1511A349-442F-4E3A-9D06-E2D213EB58F1}"/>
          </ac:spMkLst>
        </pc:spChg>
        <pc:spChg chg="add mod">
          <ac:chgData name="Kajo, Marton (EXT - DE/Munich)" userId="982b2e93-79eb-44ed-9ce3-d024de7c6aae" providerId="ADAL" clId="{08C76566-5622-4E89-8788-CD287FECD6C7}" dt="2019-03-05T16:37:38.767" v="9319" actId="20577"/>
          <ac:spMkLst>
            <pc:docMk/>
            <pc:sldMk cId="2208335537" sldId="529"/>
            <ac:spMk id="192" creationId="{27D73849-26FB-4A17-8E0A-28611DEB63CA}"/>
          </ac:spMkLst>
        </pc:spChg>
        <pc:spChg chg="add mod">
          <ac:chgData name="Kajo, Marton (EXT - DE/Munich)" userId="982b2e93-79eb-44ed-9ce3-d024de7c6aae" providerId="ADAL" clId="{08C76566-5622-4E89-8788-CD287FECD6C7}" dt="2019-03-05T16:37:35.385" v="9317" actId="20577"/>
          <ac:spMkLst>
            <pc:docMk/>
            <pc:sldMk cId="2208335537" sldId="529"/>
            <ac:spMk id="193" creationId="{A865A1AB-4759-44CB-8130-6E696E6DDD99}"/>
          </ac:spMkLst>
        </pc:spChg>
        <pc:spChg chg="add mod">
          <ac:chgData name="Kajo, Marton (EXT - DE/Munich)" userId="982b2e93-79eb-44ed-9ce3-d024de7c6aae" providerId="ADAL" clId="{08C76566-5622-4E89-8788-CD287FECD6C7}" dt="2019-03-05T16:37:36.745" v="9318" actId="20577"/>
          <ac:spMkLst>
            <pc:docMk/>
            <pc:sldMk cId="2208335537" sldId="529"/>
            <ac:spMk id="194" creationId="{C376563C-7FDE-43CD-9635-4D07BE74F9B9}"/>
          </ac:spMkLst>
        </pc:spChg>
        <pc:grpChg chg="add mod">
          <ac:chgData name="Kajo, Marton (EXT - DE/Munich)" userId="982b2e93-79eb-44ed-9ce3-d024de7c6aae" providerId="ADAL" clId="{08C76566-5622-4E89-8788-CD287FECD6C7}" dt="2019-03-05T16:35:58.912" v="9292" actId="1076"/>
          <ac:grpSpMkLst>
            <pc:docMk/>
            <pc:sldMk cId="2208335537" sldId="529"/>
            <ac:grpSpMk id="14" creationId="{66B396D3-CC99-4695-AE90-4CB8506BE506}"/>
          </ac:grpSpMkLst>
        </pc:grpChg>
        <pc:grpChg chg="add mod">
          <ac:chgData name="Kajo, Marton (EXT - DE/Munich)" userId="982b2e93-79eb-44ed-9ce3-d024de7c6aae" providerId="ADAL" clId="{08C76566-5622-4E89-8788-CD287FECD6C7}" dt="2019-03-05T16:35:58.912" v="9292" actId="1076"/>
          <ac:grpSpMkLst>
            <pc:docMk/>
            <pc:sldMk cId="2208335537" sldId="529"/>
            <ac:grpSpMk id="15" creationId="{A03FE653-8488-4F9E-919C-EBD74B343AE2}"/>
          </ac:grpSpMkLst>
        </pc:grpChg>
        <pc:grpChg chg="add del mod">
          <ac:chgData name="Kajo, Marton (EXT - DE/Munich)" userId="982b2e93-79eb-44ed-9ce3-d024de7c6aae" providerId="ADAL" clId="{08C76566-5622-4E89-8788-CD287FECD6C7}" dt="2019-03-05T16:35:04.311" v="9275" actId="165"/>
          <ac:grpSpMkLst>
            <pc:docMk/>
            <pc:sldMk cId="2208335537" sldId="529"/>
            <ac:grpSpMk id="16" creationId="{AF8024CB-9C86-4DAA-A9A3-EA5CC1D455D8}"/>
          </ac:grpSpMkLst>
        </pc:grpChg>
        <pc:grpChg chg="add del mod">
          <ac:chgData name="Kajo, Marton (EXT - DE/Munich)" userId="982b2e93-79eb-44ed-9ce3-d024de7c6aae" providerId="ADAL" clId="{08C76566-5622-4E89-8788-CD287FECD6C7}" dt="2019-03-05T16:34:37.381" v="9268" actId="165"/>
          <ac:grpSpMkLst>
            <pc:docMk/>
            <pc:sldMk cId="2208335537" sldId="529"/>
            <ac:grpSpMk id="17" creationId="{0CB6FE70-3D1B-4A6E-973C-91BB2C1AC0C9}"/>
          </ac:grpSpMkLst>
        </pc:grpChg>
        <pc:grpChg chg="add mod">
          <ac:chgData name="Kajo, Marton (EXT - DE/Munich)" userId="982b2e93-79eb-44ed-9ce3-d024de7c6aae" providerId="ADAL" clId="{08C76566-5622-4E89-8788-CD287FECD6C7}" dt="2019-03-05T16:35:58.912" v="9292" actId="1076"/>
          <ac:grpSpMkLst>
            <pc:docMk/>
            <pc:sldMk cId="2208335537" sldId="529"/>
            <ac:grpSpMk id="18" creationId="{1131AB44-B0E4-4D13-A05B-ECF63EB6FD5B}"/>
          </ac:grpSpMkLst>
        </pc:grpChg>
        <pc:grpChg chg="add mod">
          <ac:chgData name="Kajo, Marton (EXT - DE/Munich)" userId="982b2e93-79eb-44ed-9ce3-d024de7c6aae" providerId="ADAL" clId="{08C76566-5622-4E89-8788-CD287FECD6C7}" dt="2019-03-05T16:35:58.912" v="9292" actId="1076"/>
          <ac:grpSpMkLst>
            <pc:docMk/>
            <pc:sldMk cId="2208335537" sldId="529"/>
            <ac:grpSpMk id="20" creationId="{806B6E80-B095-4F01-9E9D-FEF2D1A000AB}"/>
          </ac:grpSpMkLst>
        </pc:grpChg>
        <pc:grpChg chg="add del mod">
          <ac:chgData name="Kajo, Marton (EXT - DE/Munich)" userId="982b2e93-79eb-44ed-9ce3-d024de7c6aae" providerId="ADAL" clId="{08C76566-5622-4E89-8788-CD287FECD6C7}" dt="2019-03-05T16:08:08.774" v="8955" actId="165"/>
          <ac:grpSpMkLst>
            <pc:docMk/>
            <pc:sldMk cId="2208335537" sldId="529"/>
            <ac:grpSpMk id="48" creationId="{41882F55-463A-4E2A-B81F-7551C7271F2D}"/>
          </ac:grpSpMkLst>
        </pc:grpChg>
        <pc:grpChg chg="mod topLvl">
          <ac:chgData name="Kajo, Marton (EXT - DE/Munich)" userId="982b2e93-79eb-44ed-9ce3-d024de7c6aae" providerId="ADAL" clId="{08C76566-5622-4E89-8788-CD287FECD6C7}" dt="2019-03-05T16:33:59.059" v="9264" actId="164"/>
          <ac:grpSpMkLst>
            <pc:docMk/>
            <pc:sldMk cId="2208335537" sldId="529"/>
            <ac:grpSpMk id="49" creationId="{A12F286E-E466-46FE-B1BE-7C97852C7515}"/>
          </ac:grpSpMkLst>
        </pc:grpChg>
        <pc:grpChg chg="add del mod">
          <ac:chgData name="Kajo, Marton (EXT - DE/Munich)" userId="982b2e93-79eb-44ed-9ce3-d024de7c6aae" providerId="ADAL" clId="{08C76566-5622-4E89-8788-CD287FECD6C7}" dt="2019-03-05T16:33:59.059" v="9264" actId="164"/>
          <ac:grpSpMkLst>
            <pc:docMk/>
            <pc:sldMk cId="2208335537" sldId="529"/>
            <ac:grpSpMk id="56" creationId="{35579582-D34E-4D86-9829-92B16D850231}"/>
          </ac:grpSpMkLst>
        </pc:grpChg>
        <pc:grpChg chg="add del mod">
          <ac:chgData name="Kajo, Marton (EXT - DE/Munich)" userId="982b2e93-79eb-44ed-9ce3-d024de7c6aae" providerId="ADAL" clId="{08C76566-5622-4E89-8788-CD287FECD6C7}" dt="2019-03-05T16:29:42.158" v="9180" actId="478"/>
          <ac:grpSpMkLst>
            <pc:docMk/>
            <pc:sldMk cId="2208335537" sldId="529"/>
            <ac:grpSpMk id="70" creationId="{CD57D9C4-EB96-4FDD-81A4-0605E43B7674}"/>
          </ac:grpSpMkLst>
        </pc:grpChg>
        <pc:grpChg chg="add del mod">
          <ac:chgData name="Kajo, Marton (EXT - DE/Munich)" userId="982b2e93-79eb-44ed-9ce3-d024de7c6aae" providerId="ADAL" clId="{08C76566-5622-4E89-8788-CD287FECD6C7}" dt="2019-03-05T16:29:42.158" v="9180" actId="478"/>
          <ac:grpSpMkLst>
            <pc:docMk/>
            <pc:sldMk cId="2208335537" sldId="529"/>
            <ac:grpSpMk id="81" creationId="{7A0CAD5A-2E79-4F2E-B7B5-DDAC64533A5E}"/>
          </ac:grpSpMkLst>
        </pc:grpChg>
        <pc:grpChg chg="add del mod">
          <ac:chgData name="Kajo, Marton (EXT - DE/Munich)" userId="982b2e93-79eb-44ed-9ce3-d024de7c6aae" providerId="ADAL" clId="{08C76566-5622-4E89-8788-CD287FECD6C7}" dt="2019-03-05T16:30:36.934" v="9201" actId="478"/>
          <ac:grpSpMkLst>
            <pc:docMk/>
            <pc:sldMk cId="2208335537" sldId="529"/>
            <ac:grpSpMk id="116" creationId="{A552D96C-B0BB-4E2D-9F27-91DDE9462E2A}"/>
          </ac:grpSpMkLst>
        </pc:grpChg>
        <pc:grpChg chg="add del mod">
          <ac:chgData name="Kajo, Marton (EXT - DE/Munich)" userId="982b2e93-79eb-44ed-9ce3-d024de7c6aae" providerId="ADAL" clId="{08C76566-5622-4E89-8788-CD287FECD6C7}" dt="2019-03-05T16:30:36.934" v="9201" actId="478"/>
          <ac:grpSpMkLst>
            <pc:docMk/>
            <pc:sldMk cId="2208335537" sldId="529"/>
            <ac:grpSpMk id="124" creationId="{A8409A42-66A9-42EB-89EC-93B0518A35F1}"/>
          </ac:grpSpMkLst>
        </pc:grpChg>
        <pc:grpChg chg="add mod">
          <ac:chgData name="Kajo, Marton (EXT - DE/Munich)" userId="982b2e93-79eb-44ed-9ce3-d024de7c6aae" providerId="ADAL" clId="{08C76566-5622-4E89-8788-CD287FECD6C7}" dt="2019-03-05T16:35:42.491" v="9291" actId="408"/>
          <ac:grpSpMkLst>
            <pc:docMk/>
            <pc:sldMk cId="2208335537" sldId="529"/>
            <ac:grpSpMk id="136" creationId="{FFC1BD8F-26F9-4BA1-A001-4AD8FA1F5D18}"/>
          </ac:grpSpMkLst>
        </pc:grpChg>
        <pc:grpChg chg="add mod">
          <ac:chgData name="Kajo, Marton (EXT - DE/Munich)" userId="982b2e93-79eb-44ed-9ce3-d024de7c6aae" providerId="ADAL" clId="{08C76566-5622-4E89-8788-CD287FECD6C7}" dt="2019-03-05T16:35:42.491" v="9291" actId="408"/>
          <ac:grpSpMkLst>
            <pc:docMk/>
            <pc:sldMk cId="2208335537" sldId="529"/>
            <ac:grpSpMk id="143" creationId="{FEC7FE5E-968C-4EF4-B206-204DB42AA3DF}"/>
          </ac:grpSpMkLst>
        </pc:grpChg>
        <pc:grpChg chg="add mod topLvl">
          <ac:chgData name="Kajo, Marton (EXT - DE/Munich)" userId="982b2e93-79eb-44ed-9ce3-d024de7c6aae" providerId="ADAL" clId="{08C76566-5622-4E89-8788-CD287FECD6C7}" dt="2019-03-05T16:35:42.491" v="9291" actId="408"/>
          <ac:grpSpMkLst>
            <pc:docMk/>
            <pc:sldMk cId="2208335537" sldId="529"/>
            <ac:grpSpMk id="155" creationId="{91C3A7F8-ECFB-4A5D-96F3-731E4AA7CDD0}"/>
          </ac:grpSpMkLst>
        </pc:grpChg>
        <pc:grpChg chg="add mod topLvl">
          <ac:chgData name="Kajo, Marton (EXT - DE/Munich)" userId="982b2e93-79eb-44ed-9ce3-d024de7c6aae" providerId="ADAL" clId="{08C76566-5622-4E89-8788-CD287FECD6C7}" dt="2019-03-05T16:35:42.491" v="9291" actId="408"/>
          <ac:grpSpMkLst>
            <pc:docMk/>
            <pc:sldMk cId="2208335537" sldId="529"/>
            <ac:grpSpMk id="162" creationId="{D9F6D234-5013-4DFA-BE72-B90C1A52413C}"/>
          </ac:grpSpMkLst>
        </pc:grpChg>
        <pc:grpChg chg="add mod topLvl">
          <ac:chgData name="Kajo, Marton (EXT - DE/Munich)" userId="982b2e93-79eb-44ed-9ce3-d024de7c6aae" providerId="ADAL" clId="{08C76566-5622-4E89-8788-CD287FECD6C7}" dt="2019-03-05T16:35:28.596" v="9279" actId="555"/>
          <ac:grpSpMkLst>
            <pc:docMk/>
            <pc:sldMk cId="2208335537" sldId="529"/>
            <ac:grpSpMk id="172" creationId="{417694CA-11AE-4FBC-82F0-7A947126D8DE}"/>
          </ac:grpSpMkLst>
        </pc:grpChg>
        <pc:grpChg chg="add mod topLvl">
          <ac:chgData name="Kajo, Marton (EXT - DE/Munich)" userId="982b2e93-79eb-44ed-9ce3-d024de7c6aae" providerId="ADAL" clId="{08C76566-5622-4E89-8788-CD287FECD6C7}" dt="2019-03-05T16:35:28.596" v="9279" actId="555"/>
          <ac:grpSpMkLst>
            <pc:docMk/>
            <pc:sldMk cId="2208335537" sldId="529"/>
            <ac:grpSpMk id="179" creationId="{1C566687-EA69-46A5-A845-98B9CC0F3C6E}"/>
          </ac:grpSpMkLst>
        </pc:grpChg>
        <pc:cxnChg chg="del">
          <ac:chgData name="Kajo, Marton (EXT - DE/Munich)" userId="982b2e93-79eb-44ed-9ce3-d024de7c6aae" providerId="ADAL" clId="{08C76566-5622-4E89-8788-CD287FECD6C7}" dt="2019-03-05T16:06:34.960" v="8940" actId="478"/>
          <ac:cxnSpMkLst>
            <pc:docMk/>
            <pc:sldMk cId="2208335537" sldId="529"/>
            <ac:cxnSpMk id="12" creationId="{CEC3F9CE-E553-4CB3-9982-3C4BF8C6CA65}"/>
          </ac:cxnSpMkLst>
        </pc:cxnChg>
        <pc:cxnChg chg="del">
          <ac:chgData name="Kajo, Marton (EXT - DE/Munich)" userId="982b2e93-79eb-44ed-9ce3-d024de7c6aae" providerId="ADAL" clId="{08C76566-5622-4E89-8788-CD287FECD6C7}" dt="2019-03-05T16:06:34.960" v="8940" actId="478"/>
          <ac:cxnSpMkLst>
            <pc:docMk/>
            <pc:sldMk cId="2208335537" sldId="529"/>
            <ac:cxnSpMk id="13" creationId="{9FBADDFF-D7CA-475C-BFB1-61BB11D49204}"/>
          </ac:cxnSpMkLst>
        </pc:cxnChg>
        <pc:cxnChg chg="add mod">
          <ac:chgData name="Kajo, Marton (EXT - DE/Munich)" userId="982b2e93-79eb-44ed-9ce3-d024de7c6aae" providerId="ADAL" clId="{08C76566-5622-4E89-8788-CD287FECD6C7}" dt="2019-03-05T16:33:59.059" v="9264" actId="164"/>
          <ac:cxnSpMkLst>
            <pc:docMk/>
            <pc:sldMk cId="2208335537" sldId="529"/>
            <ac:cxnSpMk id="61" creationId="{011C7FA1-6F59-4C0D-AC9D-36E21D964477}"/>
          </ac:cxnSpMkLst>
        </pc:cxnChg>
        <pc:cxnChg chg="del">
          <ac:chgData name="Kajo, Marton (EXT - DE/Munich)" userId="982b2e93-79eb-44ed-9ce3-d024de7c6aae" providerId="ADAL" clId="{08C76566-5622-4E89-8788-CD287FECD6C7}" dt="2019-03-05T16:06:34.960" v="8940" actId="478"/>
          <ac:cxnSpMkLst>
            <pc:docMk/>
            <pc:sldMk cId="2208335537" sldId="529"/>
            <ac:cxnSpMk id="77" creationId="{CED14D42-7E69-4DEC-8C84-52B5389AE0BD}"/>
          </ac:cxnSpMkLst>
        </pc:cxnChg>
        <pc:cxnChg chg="del">
          <ac:chgData name="Kajo, Marton (EXT - DE/Munich)" userId="982b2e93-79eb-44ed-9ce3-d024de7c6aae" providerId="ADAL" clId="{08C76566-5622-4E89-8788-CD287FECD6C7}" dt="2019-03-05T16:06:34.960" v="8940" actId="478"/>
          <ac:cxnSpMkLst>
            <pc:docMk/>
            <pc:sldMk cId="2208335537" sldId="529"/>
            <ac:cxnSpMk id="78" creationId="{56D561F5-25C5-4022-9E5A-53DEB02D1A43}"/>
          </ac:cxnSpMkLst>
        </pc:cxnChg>
        <pc:cxnChg chg="del">
          <ac:chgData name="Kajo, Marton (EXT - DE/Munich)" userId="982b2e93-79eb-44ed-9ce3-d024de7c6aae" providerId="ADAL" clId="{08C76566-5622-4E89-8788-CD287FECD6C7}" dt="2019-03-05T16:06:34.960" v="8940" actId="478"/>
          <ac:cxnSpMkLst>
            <pc:docMk/>
            <pc:sldMk cId="2208335537" sldId="529"/>
            <ac:cxnSpMk id="87" creationId="{6337EDC0-314D-4125-94AC-0820A17F2F0C}"/>
          </ac:cxnSpMkLst>
        </pc:cxnChg>
        <pc:cxnChg chg="del">
          <ac:chgData name="Kajo, Marton (EXT - DE/Munich)" userId="982b2e93-79eb-44ed-9ce3-d024de7c6aae" providerId="ADAL" clId="{08C76566-5622-4E89-8788-CD287FECD6C7}" dt="2019-03-05T16:06:34.960" v="8940" actId="478"/>
          <ac:cxnSpMkLst>
            <pc:docMk/>
            <pc:sldMk cId="2208335537" sldId="529"/>
            <ac:cxnSpMk id="88" creationId="{1D7A9CC2-4497-4112-A393-EA130958EBB8}"/>
          </ac:cxnSpMkLst>
        </pc:cxnChg>
        <pc:cxnChg chg="add del mod">
          <ac:chgData name="Kajo, Marton (EXT - DE/Munich)" userId="982b2e93-79eb-44ed-9ce3-d024de7c6aae" providerId="ADAL" clId="{08C76566-5622-4E89-8788-CD287FECD6C7}" dt="2019-03-05T16:29:42.158" v="9180" actId="478"/>
          <ac:cxnSpMkLst>
            <pc:docMk/>
            <pc:sldMk cId="2208335537" sldId="529"/>
            <ac:cxnSpMk id="91" creationId="{3C9F1965-098A-4F94-B0A3-53117BF53BF7}"/>
          </ac:cxnSpMkLst>
        </pc:cxnChg>
        <pc:cxnChg chg="del">
          <ac:chgData name="Kajo, Marton (EXT - DE/Munich)" userId="982b2e93-79eb-44ed-9ce3-d024de7c6aae" providerId="ADAL" clId="{08C76566-5622-4E89-8788-CD287FECD6C7}" dt="2019-03-05T16:06:34.960" v="8940" actId="478"/>
          <ac:cxnSpMkLst>
            <pc:docMk/>
            <pc:sldMk cId="2208335537" sldId="529"/>
            <ac:cxnSpMk id="98" creationId="{614DDC8F-37CD-4AEE-A2BB-8A64EBC1C602}"/>
          </ac:cxnSpMkLst>
        </pc:cxnChg>
        <pc:cxnChg chg="del">
          <ac:chgData name="Kajo, Marton (EXT - DE/Munich)" userId="982b2e93-79eb-44ed-9ce3-d024de7c6aae" providerId="ADAL" clId="{08C76566-5622-4E89-8788-CD287FECD6C7}" dt="2019-03-05T16:06:34.960" v="8940" actId="478"/>
          <ac:cxnSpMkLst>
            <pc:docMk/>
            <pc:sldMk cId="2208335537" sldId="529"/>
            <ac:cxnSpMk id="101" creationId="{EDB29997-DFF7-4531-8C51-1CF5333DA956}"/>
          </ac:cxnSpMkLst>
        </pc:cxnChg>
        <pc:cxnChg chg="del mod">
          <ac:chgData name="Kajo, Marton (EXT - DE/Munich)" userId="982b2e93-79eb-44ed-9ce3-d024de7c6aae" providerId="ADAL" clId="{08C76566-5622-4E89-8788-CD287FECD6C7}" dt="2019-03-05T16:06:36.246" v="8941" actId="478"/>
          <ac:cxnSpMkLst>
            <pc:docMk/>
            <pc:sldMk cId="2208335537" sldId="529"/>
            <ac:cxnSpMk id="118" creationId="{72BEBAD2-F076-4D75-AE25-AEB5B1A690B6}"/>
          </ac:cxnSpMkLst>
        </pc:cxnChg>
        <pc:cxnChg chg="add del mod">
          <ac:chgData name="Kajo, Marton (EXT - DE/Munich)" userId="982b2e93-79eb-44ed-9ce3-d024de7c6aae" providerId="ADAL" clId="{08C76566-5622-4E89-8788-CD287FECD6C7}" dt="2019-03-05T16:30:36.934" v="9201" actId="478"/>
          <ac:cxnSpMkLst>
            <pc:docMk/>
            <pc:sldMk cId="2208335537" sldId="529"/>
            <ac:cxnSpMk id="128" creationId="{B90DB3FF-0153-483C-B21D-CA6DB8926FED}"/>
          </ac:cxnSpMkLst>
        </pc:cxnChg>
        <pc:cxnChg chg="add mod">
          <ac:chgData name="Kajo, Marton (EXT - DE/Munich)" userId="982b2e93-79eb-44ed-9ce3-d024de7c6aae" providerId="ADAL" clId="{08C76566-5622-4E89-8788-CD287FECD6C7}" dt="2019-03-05T16:34:04.744" v="9265" actId="164"/>
          <ac:cxnSpMkLst>
            <pc:docMk/>
            <pc:sldMk cId="2208335537" sldId="529"/>
            <ac:cxnSpMk id="147" creationId="{EFD24588-1F6C-473E-BD09-F60B344A3AE9}"/>
          </ac:cxnSpMkLst>
        </pc:cxnChg>
        <pc:cxnChg chg="add mod topLvl">
          <ac:chgData name="Kajo, Marton (EXT - DE/Munich)" userId="982b2e93-79eb-44ed-9ce3-d024de7c6aae" providerId="ADAL" clId="{08C76566-5622-4E89-8788-CD287FECD6C7}" dt="2019-03-05T16:35:18.389" v="9277" actId="164"/>
          <ac:cxnSpMkLst>
            <pc:docMk/>
            <pc:sldMk cId="2208335537" sldId="529"/>
            <ac:cxnSpMk id="166" creationId="{669D4E58-37AD-43DF-9ACC-E1A7DD8AFF0C}"/>
          </ac:cxnSpMkLst>
        </pc:cxnChg>
        <pc:cxnChg chg="add mod topLvl">
          <ac:chgData name="Kajo, Marton (EXT - DE/Munich)" userId="982b2e93-79eb-44ed-9ce3-d024de7c6aae" providerId="ADAL" clId="{08C76566-5622-4E89-8788-CD287FECD6C7}" dt="2019-03-05T16:34:56.046" v="9271" actId="164"/>
          <ac:cxnSpMkLst>
            <pc:docMk/>
            <pc:sldMk cId="2208335537" sldId="529"/>
            <ac:cxnSpMk id="183" creationId="{824974C2-A2CF-4E65-8D68-686463C5ACB8}"/>
          </ac:cxnSpMkLst>
        </pc:cxnChg>
      </pc:sldChg>
      <pc:sldChg chg="addSp delSp modSp add">
        <pc:chgData name="Kajo, Marton (EXT - DE/Munich)" userId="982b2e93-79eb-44ed-9ce3-d024de7c6aae" providerId="ADAL" clId="{08C76566-5622-4E89-8788-CD287FECD6C7}" dt="2019-03-18T13:43:55.099" v="27374" actId="20577"/>
        <pc:sldMkLst>
          <pc:docMk/>
          <pc:sldMk cId="3652401660" sldId="530"/>
        </pc:sldMkLst>
        <pc:spChg chg="mod">
          <ac:chgData name="Kajo, Marton (EXT - DE/Munich)" userId="982b2e93-79eb-44ed-9ce3-d024de7c6aae" providerId="ADAL" clId="{08C76566-5622-4E89-8788-CD287FECD6C7}" dt="2019-03-05T16:51:01.041" v="9725" actId="20577"/>
          <ac:spMkLst>
            <pc:docMk/>
            <pc:sldMk cId="3652401660" sldId="530"/>
            <ac:spMk id="2" creationId="{60B9DC02-98CF-461E-9A92-816AFB954013}"/>
          </ac:spMkLst>
        </pc:spChg>
        <pc:spChg chg="add">
          <ac:chgData name="Kajo, Marton (EXT - DE/Munich)" userId="982b2e93-79eb-44ed-9ce3-d024de7c6aae" providerId="ADAL" clId="{08C76566-5622-4E89-8788-CD287FECD6C7}" dt="2019-03-07T14:23:31.126" v="17519"/>
          <ac:spMkLst>
            <pc:docMk/>
            <pc:sldMk cId="3652401660" sldId="530"/>
            <ac:spMk id="10" creationId="{F14467E6-5196-4B90-A6A4-633152F6711B}"/>
          </ac:spMkLst>
        </pc:spChg>
        <pc:spChg chg="add mod">
          <ac:chgData name="Kajo, Marton (EXT - DE/Munich)" userId="982b2e93-79eb-44ed-9ce3-d024de7c6aae" providerId="ADAL" clId="{08C76566-5622-4E89-8788-CD287FECD6C7}" dt="2019-03-05T16:51:08.500" v="9726" actId="207"/>
          <ac:spMkLst>
            <pc:docMk/>
            <pc:sldMk cId="3652401660" sldId="530"/>
            <ac:spMk id="89" creationId="{FEEED516-1BEE-499C-B7FF-F847BB508FDE}"/>
          </ac:spMkLst>
        </pc:spChg>
        <pc:spChg chg="add mod">
          <ac:chgData name="Kajo, Marton (EXT - DE/Munich)" userId="982b2e93-79eb-44ed-9ce3-d024de7c6aae" providerId="ADAL" clId="{08C76566-5622-4E89-8788-CD287FECD6C7}" dt="2019-03-18T13:43:55.099" v="27374" actId="20577"/>
          <ac:spMkLst>
            <pc:docMk/>
            <pc:sldMk cId="3652401660" sldId="530"/>
            <ac:spMk id="90" creationId="{A66289F0-56F4-4AEB-9298-80F9614CF579}"/>
          </ac:spMkLst>
        </pc:spChg>
        <pc:spChg chg="add mod">
          <ac:chgData name="Kajo, Marton (EXT - DE/Munich)" userId="982b2e93-79eb-44ed-9ce3-d024de7c6aae" providerId="ADAL" clId="{08C76566-5622-4E89-8788-CD287FECD6C7}" dt="2019-03-05T16:51:11.015" v="9727" actId="207"/>
          <ac:spMkLst>
            <pc:docMk/>
            <pc:sldMk cId="3652401660" sldId="530"/>
            <ac:spMk id="91" creationId="{F87039A8-EE5C-4B60-BC46-EAE9883B0564}"/>
          </ac:spMkLst>
        </pc:spChg>
        <pc:spChg chg="add mod">
          <ac:chgData name="Kajo, Marton (EXT - DE/Munich)" userId="982b2e93-79eb-44ed-9ce3-d024de7c6aae" providerId="ADAL" clId="{08C76566-5622-4E89-8788-CD287FECD6C7}" dt="2019-03-05T16:47:06.412" v="9602" actId="1036"/>
          <ac:spMkLst>
            <pc:docMk/>
            <pc:sldMk cId="3652401660" sldId="530"/>
            <ac:spMk id="92" creationId="{9381BF47-3B19-426F-98F9-97149BA027D4}"/>
          </ac:spMkLst>
        </pc:spChg>
        <pc:spChg chg="add mod">
          <ac:chgData name="Kajo, Marton (EXT - DE/Munich)" userId="982b2e93-79eb-44ed-9ce3-d024de7c6aae" providerId="ADAL" clId="{08C76566-5622-4E89-8788-CD287FECD6C7}" dt="2019-03-06T08:44:44.734" v="9737" actId="207"/>
          <ac:spMkLst>
            <pc:docMk/>
            <pc:sldMk cId="3652401660" sldId="530"/>
            <ac:spMk id="93" creationId="{2030E33E-C4F5-4479-A755-10FBB1DF0A9B}"/>
          </ac:spMkLst>
        </pc:spChg>
        <pc:spChg chg="add mod">
          <ac:chgData name="Kajo, Marton (EXT - DE/Munich)" userId="982b2e93-79eb-44ed-9ce3-d024de7c6aae" providerId="ADAL" clId="{08C76566-5622-4E89-8788-CD287FECD6C7}" dt="2019-03-11T09:46:19.531" v="26232" actId="20577"/>
          <ac:spMkLst>
            <pc:docMk/>
            <pc:sldMk cId="3652401660" sldId="530"/>
            <ac:spMk id="94" creationId="{B50005CE-69EB-45D1-85B2-74A44C843DBE}"/>
          </ac:spMkLst>
        </pc:spChg>
        <pc:spChg chg="del">
          <ac:chgData name="Kajo, Marton (EXT - DE/Munich)" userId="982b2e93-79eb-44ed-9ce3-d024de7c6aae" providerId="ADAL" clId="{08C76566-5622-4E89-8788-CD287FECD6C7}" dt="2019-03-05T16:46:42.096" v="9583" actId="478"/>
          <ac:spMkLst>
            <pc:docMk/>
            <pc:sldMk cId="3652401660" sldId="530"/>
            <ac:spMk id="191" creationId="{1511A349-442F-4E3A-9D06-E2D213EB58F1}"/>
          </ac:spMkLst>
        </pc:spChg>
        <pc:spChg chg="del">
          <ac:chgData name="Kajo, Marton (EXT - DE/Munich)" userId="982b2e93-79eb-44ed-9ce3-d024de7c6aae" providerId="ADAL" clId="{08C76566-5622-4E89-8788-CD287FECD6C7}" dt="2019-03-05T16:46:42.096" v="9583" actId="478"/>
          <ac:spMkLst>
            <pc:docMk/>
            <pc:sldMk cId="3652401660" sldId="530"/>
            <ac:spMk id="192" creationId="{27D73849-26FB-4A17-8E0A-28611DEB63CA}"/>
          </ac:spMkLst>
        </pc:spChg>
        <pc:spChg chg="del">
          <ac:chgData name="Kajo, Marton (EXT - DE/Munich)" userId="982b2e93-79eb-44ed-9ce3-d024de7c6aae" providerId="ADAL" clId="{08C76566-5622-4E89-8788-CD287FECD6C7}" dt="2019-03-05T16:46:42.096" v="9583" actId="478"/>
          <ac:spMkLst>
            <pc:docMk/>
            <pc:sldMk cId="3652401660" sldId="530"/>
            <ac:spMk id="193" creationId="{A865A1AB-4759-44CB-8130-6E696E6DDD99}"/>
          </ac:spMkLst>
        </pc:spChg>
        <pc:spChg chg="del">
          <ac:chgData name="Kajo, Marton (EXT - DE/Munich)" userId="982b2e93-79eb-44ed-9ce3-d024de7c6aae" providerId="ADAL" clId="{08C76566-5622-4E89-8788-CD287FECD6C7}" dt="2019-03-05T16:46:42.096" v="9583" actId="478"/>
          <ac:spMkLst>
            <pc:docMk/>
            <pc:sldMk cId="3652401660" sldId="530"/>
            <ac:spMk id="194" creationId="{C376563C-7FDE-43CD-9635-4D07BE74F9B9}"/>
          </ac:spMkLst>
        </pc:spChg>
        <pc:grpChg chg="del">
          <ac:chgData name="Kajo, Marton (EXT - DE/Munich)" userId="982b2e93-79eb-44ed-9ce3-d024de7c6aae" providerId="ADAL" clId="{08C76566-5622-4E89-8788-CD287FECD6C7}" dt="2019-03-05T16:46:42.096" v="9583" actId="478"/>
          <ac:grpSpMkLst>
            <pc:docMk/>
            <pc:sldMk cId="3652401660" sldId="530"/>
            <ac:grpSpMk id="14" creationId="{66B396D3-CC99-4695-AE90-4CB8506BE506}"/>
          </ac:grpSpMkLst>
        </pc:grpChg>
        <pc:grpChg chg="del">
          <ac:chgData name="Kajo, Marton (EXT - DE/Munich)" userId="982b2e93-79eb-44ed-9ce3-d024de7c6aae" providerId="ADAL" clId="{08C76566-5622-4E89-8788-CD287FECD6C7}" dt="2019-03-05T16:46:42.096" v="9583" actId="478"/>
          <ac:grpSpMkLst>
            <pc:docMk/>
            <pc:sldMk cId="3652401660" sldId="530"/>
            <ac:grpSpMk id="15" creationId="{A03FE653-8488-4F9E-919C-EBD74B343AE2}"/>
          </ac:grpSpMkLst>
        </pc:grpChg>
        <pc:grpChg chg="del">
          <ac:chgData name="Kajo, Marton (EXT - DE/Munich)" userId="982b2e93-79eb-44ed-9ce3-d024de7c6aae" providerId="ADAL" clId="{08C76566-5622-4E89-8788-CD287FECD6C7}" dt="2019-03-05T16:46:44.817" v="9584" actId="478"/>
          <ac:grpSpMkLst>
            <pc:docMk/>
            <pc:sldMk cId="3652401660" sldId="530"/>
            <ac:grpSpMk id="18" creationId="{1131AB44-B0E4-4D13-A05B-ECF63EB6FD5B}"/>
          </ac:grpSpMkLst>
        </pc:grpChg>
        <pc:grpChg chg="del">
          <ac:chgData name="Kajo, Marton (EXT - DE/Munich)" userId="982b2e93-79eb-44ed-9ce3-d024de7c6aae" providerId="ADAL" clId="{08C76566-5622-4E89-8788-CD287FECD6C7}" dt="2019-03-05T16:46:42.096" v="9583" actId="478"/>
          <ac:grpSpMkLst>
            <pc:docMk/>
            <pc:sldMk cId="3652401660" sldId="530"/>
            <ac:grpSpMk id="20" creationId="{806B6E80-B095-4F01-9E9D-FEF2D1A000AB}"/>
          </ac:grpSpMkLst>
        </pc:grpChg>
      </pc:sldChg>
      <pc:sldChg chg="addSp delSp modSp add ord">
        <pc:chgData name="Kajo, Marton (EXT - DE/Munich)" userId="982b2e93-79eb-44ed-9ce3-d024de7c6aae" providerId="ADAL" clId="{08C76566-5622-4E89-8788-CD287FECD6C7}" dt="2019-03-18T13:59:08.879" v="27393" actId="20577"/>
        <pc:sldMkLst>
          <pc:docMk/>
          <pc:sldMk cId="1632786796" sldId="531"/>
        </pc:sldMkLst>
        <pc:spChg chg="mod">
          <ac:chgData name="Kajo, Marton (EXT - DE/Munich)" userId="982b2e93-79eb-44ed-9ce3-d024de7c6aae" providerId="ADAL" clId="{08C76566-5622-4E89-8788-CD287FECD6C7}" dt="2019-03-07T15:50:53.272" v="19941" actId="20577"/>
          <ac:spMkLst>
            <pc:docMk/>
            <pc:sldMk cId="1632786796" sldId="531"/>
            <ac:spMk id="2" creationId="{83073941-BF27-4458-B869-27824D7DA072}"/>
          </ac:spMkLst>
        </pc:spChg>
        <pc:spChg chg="mod">
          <ac:chgData name="Kajo, Marton (EXT - DE/Munich)" userId="982b2e93-79eb-44ed-9ce3-d024de7c6aae" providerId="ADAL" clId="{08C76566-5622-4E89-8788-CD287FECD6C7}" dt="2019-03-18T13:59:08.879" v="27393" actId="20577"/>
          <ac:spMkLst>
            <pc:docMk/>
            <pc:sldMk cId="1632786796" sldId="531"/>
            <ac:spMk id="5" creationId="{D22DEA91-EC19-4515-A63A-AF190DB51F1A}"/>
          </ac:spMkLst>
        </pc:spChg>
        <pc:spChg chg="add del mod">
          <ac:chgData name="Kajo, Marton (EXT - DE/Munich)" userId="982b2e93-79eb-44ed-9ce3-d024de7c6aae" providerId="ADAL" clId="{08C76566-5622-4E89-8788-CD287FECD6C7}" dt="2019-03-06T13:32:46.369" v="11448" actId="478"/>
          <ac:spMkLst>
            <pc:docMk/>
            <pc:sldMk cId="1632786796" sldId="531"/>
            <ac:spMk id="14" creationId="{1629840A-484F-47FA-88AF-3DD4523365EB}"/>
          </ac:spMkLst>
        </pc:spChg>
        <pc:spChg chg="add del mod">
          <ac:chgData name="Kajo, Marton (EXT - DE/Munich)" userId="982b2e93-79eb-44ed-9ce3-d024de7c6aae" providerId="ADAL" clId="{08C76566-5622-4E89-8788-CD287FECD6C7}" dt="2019-03-06T13:31:42.961" v="11433" actId="478"/>
          <ac:spMkLst>
            <pc:docMk/>
            <pc:sldMk cId="1632786796" sldId="531"/>
            <ac:spMk id="15" creationId="{9F052FE8-02C0-452F-8179-67D6505C63A4}"/>
          </ac:spMkLst>
        </pc:spChg>
        <pc:spChg chg="add del mod">
          <ac:chgData name="Kajo, Marton (EXT - DE/Munich)" userId="982b2e93-79eb-44ed-9ce3-d024de7c6aae" providerId="ADAL" clId="{08C76566-5622-4E89-8788-CD287FECD6C7}" dt="2019-03-06T13:32:40.175" v="11447" actId="478"/>
          <ac:spMkLst>
            <pc:docMk/>
            <pc:sldMk cId="1632786796" sldId="531"/>
            <ac:spMk id="16" creationId="{4CDAA038-2D56-4EB1-9442-1E2EC2C90EE4}"/>
          </ac:spMkLst>
        </pc:spChg>
        <pc:spChg chg="add del mod">
          <ac:chgData name="Kajo, Marton (EXT - DE/Munich)" userId="982b2e93-79eb-44ed-9ce3-d024de7c6aae" providerId="ADAL" clId="{08C76566-5622-4E89-8788-CD287FECD6C7}" dt="2019-03-06T13:32:39.321" v="11446" actId="478"/>
          <ac:spMkLst>
            <pc:docMk/>
            <pc:sldMk cId="1632786796" sldId="531"/>
            <ac:spMk id="17" creationId="{A62793C8-1F17-4012-BF22-42B6322CCE16}"/>
          </ac:spMkLst>
        </pc:spChg>
        <pc:spChg chg="add mod">
          <ac:chgData name="Kajo, Marton (EXT - DE/Munich)" userId="982b2e93-79eb-44ed-9ce3-d024de7c6aae" providerId="ADAL" clId="{08C76566-5622-4E89-8788-CD287FECD6C7}" dt="2019-03-07T15:50:23.706" v="19916" actId="1036"/>
          <ac:spMkLst>
            <pc:docMk/>
            <pc:sldMk cId="1632786796" sldId="531"/>
            <ac:spMk id="18" creationId="{3932D484-EF62-4938-868E-88513486B85F}"/>
          </ac:spMkLst>
        </pc:spChg>
        <pc:spChg chg="add mod">
          <ac:chgData name="Kajo, Marton (EXT - DE/Munich)" userId="982b2e93-79eb-44ed-9ce3-d024de7c6aae" providerId="ADAL" clId="{08C76566-5622-4E89-8788-CD287FECD6C7}" dt="2019-03-07T15:50:23.706" v="19916" actId="1036"/>
          <ac:spMkLst>
            <pc:docMk/>
            <pc:sldMk cId="1632786796" sldId="531"/>
            <ac:spMk id="19" creationId="{3422DFC7-E2F2-4F76-822F-4E9F5DA60C98}"/>
          </ac:spMkLst>
        </pc:spChg>
        <pc:spChg chg="add mod">
          <ac:chgData name="Kajo, Marton (EXT - DE/Munich)" userId="982b2e93-79eb-44ed-9ce3-d024de7c6aae" providerId="ADAL" clId="{08C76566-5622-4E89-8788-CD287FECD6C7}" dt="2019-03-07T15:50:23.706" v="19916" actId="1036"/>
          <ac:spMkLst>
            <pc:docMk/>
            <pc:sldMk cId="1632786796" sldId="531"/>
            <ac:spMk id="20" creationId="{B1AE3E47-4F05-451C-AED4-31F25E7DD99C}"/>
          </ac:spMkLst>
        </pc:spChg>
        <pc:spChg chg="add mod">
          <ac:chgData name="Kajo, Marton (EXT - DE/Munich)" userId="982b2e93-79eb-44ed-9ce3-d024de7c6aae" providerId="ADAL" clId="{08C76566-5622-4E89-8788-CD287FECD6C7}" dt="2019-03-07T15:50:29.739" v="19929" actId="1037"/>
          <ac:spMkLst>
            <pc:docMk/>
            <pc:sldMk cId="1632786796" sldId="531"/>
            <ac:spMk id="21" creationId="{94C9C0A0-8DA4-45FD-B473-A7D88CC32C4D}"/>
          </ac:spMkLst>
        </pc:spChg>
        <pc:spChg chg="add mod">
          <ac:chgData name="Kajo, Marton (EXT - DE/Munich)" userId="982b2e93-79eb-44ed-9ce3-d024de7c6aae" providerId="ADAL" clId="{08C76566-5622-4E89-8788-CD287FECD6C7}" dt="2019-03-07T15:50:29.739" v="19929" actId="1037"/>
          <ac:spMkLst>
            <pc:docMk/>
            <pc:sldMk cId="1632786796" sldId="531"/>
            <ac:spMk id="22" creationId="{FD25DB44-3212-4509-A0D4-E818C63370A0}"/>
          </ac:spMkLst>
        </pc:spChg>
        <pc:spChg chg="add mod">
          <ac:chgData name="Kajo, Marton (EXT - DE/Munich)" userId="982b2e93-79eb-44ed-9ce3-d024de7c6aae" providerId="ADAL" clId="{08C76566-5622-4E89-8788-CD287FECD6C7}" dt="2019-03-06T12:57:44.157" v="10868" actId="1076"/>
          <ac:spMkLst>
            <pc:docMk/>
            <pc:sldMk cId="1632786796" sldId="531"/>
            <ac:spMk id="23" creationId="{BF302B00-3F42-417C-BAF5-511073ABDB04}"/>
          </ac:spMkLst>
        </pc:spChg>
        <pc:spChg chg="add mod">
          <ac:chgData name="Kajo, Marton (EXT - DE/Munich)" userId="982b2e93-79eb-44ed-9ce3-d024de7c6aae" providerId="ADAL" clId="{08C76566-5622-4E89-8788-CD287FECD6C7}" dt="2019-03-07T09:43:01.881" v="14411" actId="6549"/>
          <ac:spMkLst>
            <pc:docMk/>
            <pc:sldMk cId="1632786796" sldId="531"/>
            <ac:spMk id="24" creationId="{883A7250-D9A9-438E-A3BB-D1E9CAE394BB}"/>
          </ac:spMkLst>
        </pc:spChg>
        <pc:spChg chg="add del mod">
          <ac:chgData name="Kajo, Marton (EXT - DE/Munich)" userId="982b2e93-79eb-44ed-9ce3-d024de7c6aae" providerId="ADAL" clId="{08C76566-5622-4E89-8788-CD287FECD6C7}" dt="2019-03-06T13:11:46.472" v="11181" actId="478"/>
          <ac:spMkLst>
            <pc:docMk/>
            <pc:sldMk cId="1632786796" sldId="531"/>
            <ac:spMk id="25" creationId="{28BE3A3A-E7F8-43C3-B1C6-FB864F001E9E}"/>
          </ac:spMkLst>
        </pc:spChg>
        <pc:spChg chg="add del mod">
          <ac:chgData name="Kajo, Marton (EXT - DE/Munich)" userId="982b2e93-79eb-44ed-9ce3-d024de7c6aae" providerId="ADAL" clId="{08C76566-5622-4E89-8788-CD287FECD6C7}" dt="2019-03-06T13:11:47.524" v="11182" actId="478"/>
          <ac:spMkLst>
            <pc:docMk/>
            <pc:sldMk cId="1632786796" sldId="531"/>
            <ac:spMk id="26" creationId="{236C5E3C-238F-466D-B105-8A6794738B61}"/>
          </ac:spMkLst>
        </pc:spChg>
        <pc:spChg chg="del">
          <ac:chgData name="Kajo, Marton (EXT - DE/Munich)" userId="982b2e93-79eb-44ed-9ce3-d024de7c6aae" providerId="ADAL" clId="{08C76566-5622-4E89-8788-CD287FECD6C7}" dt="2019-03-06T09:09:26.353" v="9909" actId="478"/>
          <ac:spMkLst>
            <pc:docMk/>
            <pc:sldMk cId="1632786796" sldId="531"/>
            <ac:spMk id="37" creationId="{40479AE5-9140-4183-A2DF-854A94B18517}"/>
          </ac:spMkLst>
        </pc:spChg>
        <pc:spChg chg="del">
          <ac:chgData name="Kajo, Marton (EXT - DE/Munich)" userId="982b2e93-79eb-44ed-9ce3-d024de7c6aae" providerId="ADAL" clId="{08C76566-5622-4E89-8788-CD287FECD6C7}" dt="2019-03-06T09:09:26.353" v="9909" actId="478"/>
          <ac:spMkLst>
            <pc:docMk/>
            <pc:sldMk cId="1632786796" sldId="531"/>
            <ac:spMk id="39" creationId="{FD1EAEEF-8EEC-491E-B04A-604E1786D266}"/>
          </ac:spMkLst>
        </pc:spChg>
        <pc:spChg chg="del">
          <ac:chgData name="Kajo, Marton (EXT - DE/Munich)" userId="982b2e93-79eb-44ed-9ce3-d024de7c6aae" providerId="ADAL" clId="{08C76566-5622-4E89-8788-CD287FECD6C7}" dt="2019-03-06T09:09:26.353" v="9909" actId="478"/>
          <ac:spMkLst>
            <pc:docMk/>
            <pc:sldMk cId="1632786796" sldId="531"/>
            <ac:spMk id="40" creationId="{90398809-33E2-4450-8788-0C314D9B042B}"/>
          </ac:spMkLst>
        </pc:spChg>
        <pc:spChg chg="del">
          <ac:chgData name="Kajo, Marton (EXT - DE/Munich)" userId="982b2e93-79eb-44ed-9ce3-d024de7c6aae" providerId="ADAL" clId="{08C76566-5622-4E89-8788-CD287FECD6C7}" dt="2019-03-06T09:09:26.353" v="9909" actId="478"/>
          <ac:spMkLst>
            <pc:docMk/>
            <pc:sldMk cId="1632786796" sldId="531"/>
            <ac:spMk id="41" creationId="{0D07DB88-F300-4A50-8515-0739A1A04A3C}"/>
          </ac:spMkLst>
        </pc:spChg>
        <pc:spChg chg="del">
          <ac:chgData name="Kajo, Marton (EXT - DE/Munich)" userId="982b2e93-79eb-44ed-9ce3-d024de7c6aae" providerId="ADAL" clId="{08C76566-5622-4E89-8788-CD287FECD6C7}" dt="2019-03-06T09:09:26.353" v="9909" actId="478"/>
          <ac:spMkLst>
            <pc:docMk/>
            <pc:sldMk cId="1632786796" sldId="531"/>
            <ac:spMk id="47" creationId="{D6AD4C67-6868-48DC-BBC2-B435C630C238}"/>
          </ac:spMkLst>
        </pc:spChg>
        <pc:spChg chg="del">
          <ac:chgData name="Kajo, Marton (EXT - DE/Munich)" userId="982b2e93-79eb-44ed-9ce3-d024de7c6aae" providerId="ADAL" clId="{08C76566-5622-4E89-8788-CD287FECD6C7}" dt="2019-03-06T09:09:26.353" v="9909" actId="478"/>
          <ac:spMkLst>
            <pc:docMk/>
            <pc:sldMk cId="1632786796" sldId="531"/>
            <ac:spMk id="48" creationId="{E27EDB34-C2D4-401A-9DA2-7550C9B5ECFF}"/>
          </ac:spMkLst>
        </pc:spChg>
        <pc:spChg chg="del">
          <ac:chgData name="Kajo, Marton (EXT - DE/Munich)" userId="982b2e93-79eb-44ed-9ce3-d024de7c6aae" providerId="ADAL" clId="{08C76566-5622-4E89-8788-CD287FECD6C7}" dt="2019-03-06T09:09:26.353" v="9909" actId="478"/>
          <ac:spMkLst>
            <pc:docMk/>
            <pc:sldMk cId="1632786796" sldId="531"/>
            <ac:spMk id="49" creationId="{6D1019B9-51E1-4C3C-B5E6-FF499695CF14}"/>
          </ac:spMkLst>
        </pc:spChg>
        <pc:spChg chg="del">
          <ac:chgData name="Kajo, Marton (EXT - DE/Munich)" userId="982b2e93-79eb-44ed-9ce3-d024de7c6aae" providerId="ADAL" clId="{08C76566-5622-4E89-8788-CD287FECD6C7}" dt="2019-03-06T09:09:26.353" v="9909" actId="478"/>
          <ac:spMkLst>
            <pc:docMk/>
            <pc:sldMk cId="1632786796" sldId="531"/>
            <ac:spMk id="52" creationId="{8222AAFA-64AD-400E-A909-DA360C181BEE}"/>
          </ac:spMkLst>
        </pc:spChg>
        <pc:spChg chg="add mod">
          <ac:chgData name="Kajo, Marton (EXT - DE/Munich)" userId="982b2e93-79eb-44ed-9ce3-d024de7c6aae" providerId="ADAL" clId="{08C76566-5622-4E89-8788-CD287FECD6C7}" dt="2019-03-06T13:22:42.281" v="11333" actId="1076"/>
          <ac:spMkLst>
            <pc:docMk/>
            <pc:sldMk cId="1632786796" sldId="531"/>
            <ac:spMk id="55" creationId="{CD5A75E4-A977-4CD3-8838-89674D982F93}"/>
          </ac:spMkLst>
        </pc:spChg>
        <pc:spChg chg="add mod">
          <ac:chgData name="Kajo, Marton (EXT - DE/Munich)" userId="982b2e93-79eb-44ed-9ce3-d024de7c6aae" providerId="ADAL" clId="{08C76566-5622-4E89-8788-CD287FECD6C7}" dt="2019-03-06T13:22:42.281" v="11333" actId="1076"/>
          <ac:spMkLst>
            <pc:docMk/>
            <pc:sldMk cId="1632786796" sldId="531"/>
            <ac:spMk id="56" creationId="{86E5E555-F357-4003-B4FA-112C0ADF9AD1}"/>
          </ac:spMkLst>
        </pc:spChg>
        <pc:spChg chg="add mod">
          <ac:chgData name="Kajo, Marton (EXT - DE/Munich)" userId="982b2e93-79eb-44ed-9ce3-d024de7c6aae" providerId="ADAL" clId="{08C76566-5622-4E89-8788-CD287FECD6C7}" dt="2019-03-06T13:22:42.281" v="11333" actId="1076"/>
          <ac:spMkLst>
            <pc:docMk/>
            <pc:sldMk cId="1632786796" sldId="531"/>
            <ac:spMk id="57" creationId="{CDDAB1EA-A8EB-42D9-8A71-2A394557A66F}"/>
          </ac:spMkLst>
        </pc:spChg>
        <pc:spChg chg="add mod">
          <ac:chgData name="Kajo, Marton (EXT - DE/Munich)" userId="982b2e93-79eb-44ed-9ce3-d024de7c6aae" providerId="ADAL" clId="{08C76566-5622-4E89-8788-CD287FECD6C7}" dt="2019-03-06T13:29:36.271" v="11402" actId="692"/>
          <ac:spMkLst>
            <pc:docMk/>
            <pc:sldMk cId="1632786796" sldId="531"/>
            <ac:spMk id="58" creationId="{2DFA61EF-DF49-4DE5-AF56-9FA072EFC666}"/>
          </ac:spMkLst>
        </pc:spChg>
        <pc:spChg chg="add mod">
          <ac:chgData name="Kajo, Marton (EXT - DE/Munich)" userId="982b2e93-79eb-44ed-9ce3-d024de7c6aae" providerId="ADAL" clId="{08C76566-5622-4E89-8788-CD287FECD6C7}" dt="2019-03-06T13:29:43.565" v="11403" actId="692"/>
          <ac:spMkLst>
            <pc:docMk/>
            <pc:sldMk cId="1632786796" sldId="531"/>
            <ac:spMk id="59" creationId="{0EC3B362-1ABA-4DE5-9234-1933D1B84831}"/>
          </ac:spMkLst>
        </pc:spChg>
        <pc:spChg chg="add mod">
          <ac:chgData name="Kajo, Marton (EXT - DE/Munich)" userId="982b2e93-79eb-44ed-9ce3-d024de7c6aae" providerId="ADAL" clId="{08C76566-5622-4E89-8788-CD287FECD6C7}" dt="2019-03-06T13:22:42.281" v="11333" actId="1076"/>
          <ac:spMkLst>
            <pc:docMk/>
            <pc:sldMk cId="1632786796" sldId="531"/>
            <ac:spMk id="60" creationId="{7D01037A-7047-4023-BB07-8CAB7841576F}"/>
          </ac:spMkLst>
        </pc:spChg>
        <pc:spChg chg="add mod">
          <ac:chgData name="Kajo, Marton (EXT - DE/Munich)" userId="982b2e93-79eb-44ed-9ce3-d024de7c6aae" providerId="ADAL" clId="{08C76566-5622-4E89-8788-CD287FECD6C7}" dt="2019-03-06T13:22:42.281" v="11333" actId="1076"/>
          <ac:spMkLst>
            <pc:docMk/>
            <pc:sldMk cId="1632786796" sldId="531"/>
            <ac:spMk id="61" creationId="{8F10F96C-2484-47EA-A639-355E44EF807C}"/>
          </ac:spMkLst>
        </pc:spChg>
        <pc:spChg chg="add mod">
          <ac:chgData name="Kajo, Marton (EXT - DE/Munich)" userId="982b2e93-79eb-44ed-9ce3-d024de7c6aae" providerId="ADAL" clId="{08C76566-5622-4E89-8788-CD287FECD6C7}" dt="2019-03-06T13:22:42.281" v="11333" actId="1076"/>
          <ac:spMkLst>
            <pc:docMk/>
            <pc:sldMk cId="1632786796" sldId="531"/>
            <ac:spMk id="62" creationId="{6F7A9076-4995-41D8-8259-326E31594028}"/>
          </ac:spMkLst>
        </pc:spChg>
        <pc:spChg chg="add mod">
          <ac:chgData name="Kajo, Marton (EXT - DE/Munich)" userId="982b2e93-79eb-44ed-9ce3-d024de7c6aae" providerId="ADAL" clId="{08C76566-5622-4E89-8788-CD287FECD6C7}" dt="2019-03-06T13:22:42.281" v="11333" actId="1076"/>
          <ac:spMkLst>
            <pc:docMk/>
            <pc:sldMk cId="1632786796" sldId="531"/>
            <ac:spMk id="64" creationId="{E5AF37D8-C2ED-435E-B36F-27DA1BD0E218}"/>
          </ac:spMkLst>
        </pc:spChg>
        <pc:spChg chg="add mod">
          <ac:chgData name="Kajo, Marton (EXT - DE/Munich)" userId="982b2e93-79eb-44ed-9ce3-d024de7c6aae" providerId="ADAL" clId="{08C76566-5622-4E89-8788-CD287FECD6C7}" dt="2019-03-06T13:22:42.281" v="11333" actId="1076"/>
          <ac:spMkLst>
            <pc:docMk/>
            <pc:sldMk cId="1632786796" sldId="531"/>
            <ac:spMk id="65" creationId="{6A4BF62F-E070-4827-B1A5-C49D997A1059}"/>
          </ac:spMkLst>
        </pc:spChg>
        <pc:spChg chg="add mod">
          <ac:chgData name="Kajo, Marton (EXT - DE/Munich)" userId="982b2e93-79eb-44ed-9ce3-d024de7c6aae" providerId="ADAL" clId="{08C76566-5622-4E89-8788-CD287FECD6C7}" dt="2019-03-06T13:22:42.281" v="11333" actId="1076"/>
          <ac:spMkLst>
            <pc:docMk/>
            <pc:sldMk cId="1632786796" sldId="531"/>
            <ac:spMk id="66" creationId="{AFCA1552-4AEF-4C62-B8BA-81563F8B73C1}"/>
          </ac:spMkLst>
        </pc:spChg>
        <pc:spChg chg="add mod">
          <ac:chgData name="Kajo, Marton (EXT - DE/Munich)" userId="982b2e93-79eb-44ed-9ce3-d024de7c6aae" providerId="ADAL" clId="{08C76566-5622-4E89-8788-CD287FECD6C7}" dt="2019-03-07T15:50:23.706" v="19916" actId="1036"/>
          <ac:spMkLst>
            <pc:docMk/>
            <pc:sldMk cId="1632786796" sldId="531"/>
            <ac:spMk id="69" creationId="{A9B7219C-F1DA-44EA-9962-8536FB302F3A}"/>
          </ac:spMkLst>
        </pc:spChg>
        <pc:spChg chg="add mod">
          <ac:chgData name="Kajo, Marton (EXT - DE/Munich)" userId="982b2e93-79eb-44ed-9ce3-d024de7c6aae" providerId="ADAL" clId="{08C76566-5622-4E89-8788-CD287FECD6C7}" dt="2019-03-07T15:50:23.706" v="19916" actId="1036"/>
          <ac:spMkLst>
            <pc:docMk/>
            <pc:sldMk cId="1632786796" sldId="531"/>
            <ac:spMk id="70" creationId="{DBB53749-B749-47F2-948B-01DEA85E683D}"/>
          </ac:spMkLst>
        </pc:spChg>
        <pc:spChg chg="add del">
          <ac:chgData name="Kajo, Marton (EXT - DE/Munich)" userId="982b2e93-79eb-44ed-9ce3-d024de7c6aae" providerId="ADAL" clId="{08C76566-5622-4E89-8788-CD287FECD6C7}" dt="2019-03-07T15:50:15.346" v="19892" actId="478"/>
          <ac:spMkLst>
            <pc:docMk/>
            <pc:sldMk cId="1632786796" sldId="531"/>
            <ac:spMk id="71" creationId="{A26EFB0B-5966-4058-9F92-6BE4D2594D5C}"/>
          </ac:spMkLst>
        </pc:spChg>
        <pc:spChg chg="add del mod">
          <ac:chgData name="Kajo, Marton (EXT - DE/Munich)" userId="982b2e93-79eb-44ed-9ce3-d024de7c6aae" providerId="ADAL" clId="{08C76566-5622-4E89-8788-CD287FECD6C7}" dt="2019-03-06T13:23:16.908" v="11339" actId="478"/>
          <ac:spMkLst>
            <pc:docMk/>
            <pc:sldMk cId="1632786796" sldId="531"/>
            <ac:spMk id="71" creationId="{A5D82530-DFB0-4035-AA86-02CC9D54F8D7}"/>
          </ac:spMkLst>
        </pc:spChg>
        <pc:spChg chg="add mod">
          <ac:chgData name="Kajo, Marton (EXT - DE/Munich)" userId="982b2e93-79eb-44ed-9ce3-d024de7c6aae" providerId="ADAL" clId="{08C76566-5622-4E89-8788-CD287FECD6C7}" dt="2019-03-07T15:50:23.706" v="19916" actId="1036"/>
          <ac:spMkLst>
            <pc:docMk/>
            <pc:sldMk cId="1632786796" sldId="531"/>
            <ac:spMk id="72" creationId="{F4DCFAD8-13D6-4E0B-B60C-4A7C141E5329}"/>
          </ac:spMkLst>
        </pc:spChg>
        <pc:spChg chg="add mod">
          <ac:chgData name="Kajo, Marton (EXT - DE/Munich)" userId="982b2e93-79eb-44ed-9ce3-d024de7c6aae" providerId="ADAL" clId="{08C76566-5622-4E89-8788-CD287FECD6C7}" dt="2019-03-07T15:50:23.706" v="19916" actId="1036"/>
          <ac:spMkLst>
            <pc:docMk/>
            <pc:sldMk cId="1632786796" sldId="531"/>
            <ac:spMk id="73" creationId="{1D8EA185-F6D4-4F04-978B-6EE6B97C6882}"/>
          </ac:spMkLst>
        </pc:spChg>
        <pc:spChg chg="add mod">
          <ac:chgData name="Kajo, Marton (EXT - DE/Munich)" userId="982b2e93-79eb-44ed-9ce3-d024de7c6aae" providerId="ADAL" clId="{08C76566-5622-4E89-8788-CD287FECD6C7}" dt="2019-03-07T15:51:13.708" v="19967" actId="20577"/>
          <ac:spMkLst>
            <pc:docMk/>
            <pc:sldMk cId="1632786796" sldId="531"/>
            <ac:spMk id="74" creationId="{14630ACF-9DE8-45A4-B792-53AD3EAC64C9}"/>
          </ac:spMkLst>
        </pc:spChg>
        <pc:spChg chg="add del mod">
          <ac:chgData name="Kajo, Marton (EXT - DE/Munich)" userId="982b2e93-79eb-44ed-9ce3-d024de7c6aae" providerId="ADAL" clId="{08C76566-5622-4E89-8788-CD287FECD6C7}" dt="2019-03-06T13:23:17.963" v="11340" actId="478"/>
          <ac:spMkLst>
            <pc:docMk/>
            <pc:sldMk cId="1632786796" sldId="531"/>
            <ac:spMk id="74" creationId="{CB6D7F76-87FF-476A-87CC-4AF0C2002B59}"/>
          </ac:spMkLst>
        </pc:spChg>
        <pc:spChg chg="add del mod">
          <ac:chgData name="Kajo, Marton (EXT - DE/Munich)" userId="982b2e93-79eb-44ed-9ce3-d024de7c6aae" providerId="ADAL" clId="{08C76566-5622-4E89-8788-CD287FECD6C7}" dt="2019-03-06T13:23:15.618" v="11338" actId="478"/>
          <ac:spMkLst>
            <pc:docMk/>
            <pc:sldMk cId="1632786796" sldId="531"/>
            <ac:spMk id="75" creationId="{684913A5-CF5A-4B1B-BBC3-9073F4418C4F}"/>
          </ac:spMkLst>
        </pc:spChg>
        <pc:spChg chg="add del mod">
          <ac:chgData name="Kajo, Marton (EXT - DE/Munich)" userId="982b2e93-79eb-44ed-9ce3-d024de7c6aae" providerId="ADAL" clId="{08C76566-5622-4E89-8788-CD287FECD6C7}" dt="2019-03-06T13:23:13.772" v="11336" actId="478"/>
          <ac:spMkLst>
            <pc:docMk/>
            <pc:sldMk cId="1632786796" sldId="531"/>
            <ac:spMk id="76" creationId="{7E1C8BB6-231A-4465-8B1B-EAA25E1A365D}"/>
          </ac:spMkLst>
        </pc:spChg>
        <pc:spChg chg="add del mod">
          <ac:chgData name="Kajo, Marton (EXT - DE/Munich)" userId="982b2e93-79eb-44ed-9ce3-d024de7c6aae" providerId="ADAL" clId="{08C76566-5622-4E89-8788-CD287FECD6C7}" dt="2019-03-06T13:23:14.818" v="11337" actId="478"/>
          <ac:spMkLst>
            <pc:docMk/>
            <pc:sldMk cId="1632786796" sldId="531"/>
            <ac:spMk id="77" creationId="{FE61F30C-F462-46E8-B4BC-FF2BF949B768}"/>
          </ac:spMkLst>
        </pc:spChg>
        <pc:spChg chg="add del mod">
          <ac:chgData name="Kajo, Marton (EXT - DE/Munich)" userId="982b2e93-79eb-44ed-9ce3-d024de7c6aae" providerId="ADAL" clId="{08C76566-5622-4E89-8788-CD287FECD6C7}" dt="2019-03-06T13:25:46.303" v="11368" actId="478"/>
          <ac:spMkLst>
            <pc:docMk/>
            <pc:sldMk cId="1632786796" sldId="531"/>
            <ac:spMk id="78" creationId="{0F2529A6-AAE3-444D-8E96-FB4086F36479}"/>
          </ac:spMkLst>
        </pc:spChg>
        <pc:spChg chg="add mod">
          <ac:chgData name="Kajo, Marton (EXT - DE/Munich)" userId="982b2e93-79eb-44ed-9ce3-d024de7c6aae" providerId="ADAL" clId="{08C76566-5622-4E89-8788-CD287FECD6C7}" dt="2019-03-07T15:50:23.706" v="19916" actId="1036"/>
          <ac:spMkLst>
            <pc:docMk/>
            <pc:sldMk cId="1632786796" sldId="531"/>
            <ac:spMk id="79" creationId="{3C04FCC5-9EDA-4CAD-9B02-C3AA616B38AD}"/>
          </ac:spMkLst>
        </pc:spChg>
        <pc:spChg chg="add mod">
          <ac:chgData name="Kajo, Marton (EXT - DE/Munich)" userId="982b2e93-79eb-44ed-9ce3-d024de7c6aae" providerId="ADAL" clId="{08C76566-5622-4E89-8788-CD287FECD6C7}" dt="2019-03-07T15:50:23.706" v="19916" actId="1036"/>
          <ac:spMkLst>
            <pc:docMk/>
            <pc:sldMk cId="1632786796" sldId="531"/>
            <ac:spMk id="80" creationId="{38697FF8-C032-40D6-BA84-9579F17AF303}"/>
          </ac:spMkLst>
        </pc:spChg>
        <pc:spChg chg="add mod">
          <ac:chgData name="Kajo, Marton (EXT - DE/Munich)" userId="982b2e93-79eb-44ed-9ce3-d024de7c6aae" providerId="ADAL" clId="{08C76566-5622-4E89-8788-CD287FECD6C7}" dt="2019-03-07T15:50:23.706" v="19916" actId="1036"/>
          <ac:spMkLst>
            <pc:docMk/>
            <pc:sldMk cId="1632786796" sldId="531"/>
            <ac:spMk id="81" creationId="{1C4EE91B-043A-4F00-8907-7D4B786AE5BF}"/>
          </ac:spMkLst>
        </pc:spChg>
        <pc:spChg chg="add mod">
          <ac:chgData name="Kajo, Marton (EXT - DE/Munich)" userId="982b2e93-79eb-44ed-9ce3-d024de7c6aae" providerId="ADAL" clId="{08C76566-5622-4E89-8788-CD287FECD6C7}" dt="2019-03-07T15:50:23.706" v="19916" actId="1036"/>
          <ac:spMkLst>
            <pc:docMk/>
            <pc:sldMk cId="1632786796" sldId="531"/>
            <ac:spMk id="82" creationId="{C7B544FE-F550-4153-A413-5D58962FC66E}"/>
          </ac:spMkLst>
        </pc:spChg>
        <pc:spChg chg="add mod">
          <ac:chgData name="Kajo, Marton (EXT - DE/Munich)" userId="982b2e93-79eb-44ed-9ce3-d024de7c6aae" providerId="ADAL" clId="{08C76566-5622-4E89-8788-CD287FECD6C7}" dt="2019-03-07T15:50:23.706" v="19916" actId="1036"/>
          <ac:spMkLst>
            <pc:docMk/>
            <pc:sldMk cId="1632786796" sldId="531"/>
            <ac:spMk id="83" creationId="{9107F97B-E4AF-4175-BE55-65FD275BA248}"/>
          </ac:spMkLst>
        </pc:spChg>
        <pc:spChg chg="add mod">
          <ac:chgData name="Kajo, Marton (EXT - DE/Munich)" userId="982b2e93-79eb-44ed-9ce3-d024de7c6aae" providerId="ADAL" clId="{08C76566-5622-4E89-8788-CD287FECD6C7}" dt="2019-03-07T15:50:23.706" v="19916" actId="1036"/>
          <ac:spMkLst>
            <pc:docMk/>
            <pc:sldMk cId="1632786796" sldId="531"/>
            <ac:spMk id="84" creationId="{DA54F505-8728-45E2-853B-8F3459BFAB69}"/>
          </ac:spMkLst>
        </pc:spChg>
        <pc:spChg chg="add mod">
          <ac:chgData name="Kajo, Marton (EXT - DE/Munich)" userId="982b2e93-79eb-44ed-9ce3-d024de7c6aae" providerId="ADAL" clId="{08C76566-5622-4E89-8788-CD287FECD6C7}" dt="2019-03-07T15:50:23.706" v="19916" actId="1036"/>
          <ac:spMkLst>
            <pc:docMk/>
            <pc:sldMk cId="1632786796" sldId="531"/>
            <ac:spMk id="85" creationId="{5489DF83-DE02-4F53-9046-5E4DFA642770}"/>
          </ac:spMkLst>
        </pc:spChg>
        <pc:spChg chg="add mod">
          <ac:chgData name="Kajo, Marton (EXT - DE/Munich)" userId="982b2e93-79eb-44ed-9ce3-d024de7c6aae" providerId="ADAL" clId="{08C76566-5622-4E89-8788-CD287FECD6C7}" dt="2019-03-07T15:50:29.739" v="19929" actId="1037"/>
          <ac:spMkLst>
            <pc:docMk/>
            <pc:sldMk cId="1632786796" sldId="531"/>
            <ac:spMk id="88" creationId="{BA026429-615E-40EB-95BA-1A696BE36AEA}"/>
          </ac:spMkLst>
        </pc:spChg>
        <pc:spChg chg="add mod">
          <ac:chgData name="Kajo, Marton (EXT - DE/Munich)" userId="982b2e93-79eb-44ed-9ce3-d024de7c6aae" providerId="ADAL" clId="{08C76566-5622-4E89-8788-CD287FECD6C7}" dt="2019-03-07T15:50:29.739" v="19929" actId="1037"/>
          <ac:spMkLst>
            <pc:docMk/>
            <pc:sldMk cId="1632786796" sldId="531"/>
            <ac:spMk id="89" creationId="{5CDDAC1F-E368-47A3-94FF-961EC8947152}"/>
          </ac:spMkLst>
        </pc:spChg>
        <pc:spChg chg="add mod">
          <ac:chgData name="Kajo, Marton (EXT - DE/Munich)" userId="982b2e93-79eb-44ed-9ce3-d024de7c6aae" providerId="ADAL" clId="{08C76566-5622-4E89-8788-CD287FECD6C7}" dt="2019-03-07T15:50:29.739" v="19929" actId="1037"/>
          <ac:spMkLst>
            <pc:docMk/>
            <pc:sldMk cId="1632786796" sldId="531"/>
            <ac:spMk id="90" creationId="{6A7D8EF3-A860-4260-84A1-0F835D296CF6}"/>
          </ac:spMkLst>
        </pc:spChg>
        <pc:spChg chg="add mod">
          <ac:chgData name="Kajo, Marton (EXT - DE/Munich)" userId="982b2e93-79eb-44ed-9ce3-d024de7c6aae" providerId="ADAL" clId="{08C76566-5622-4E89-8788-CD287FECD6C7}" dt="2019-03-07T15:50:29.739" v="19929" actId="1037"/>
          <ac:spMkLst>
            <pc:docMk/>
            <pc:sldMk cId="1632786796" sldId="531"/>
            <ac:spMk id="91" creationId="{2C946A08-A10E-42E6-BEE3-8B6D826BADD5}"/>
          </ac:spMkLst>
        </pc:spChg>
        <pc:spChg chg="add mod">
          <ac:chgData name="Kajo, Marton (EXT - DE/Munich)" userId="982b2e93-79eb-44ed-9ce3-d024de7c6aae" providerId="ADAL" clId="{08C76566-5622-4E89-8788-CD287FECD6C7}" dt="2019-03-07T15:50:29.739" v="19929" actId="1037"/>
          <ac:spMkLst>
            <pc:docMk/>
            <pc:sldMk cId="1632786796" sldId="531"/>
            <ac:spMk id="92" creationId="{22D8F370-25AA-4DE6-8A37-C56889E433F9}"/>
          </ac:spMkLst>
        </pc:spChg>
        <pc:spChg chg="add mod">
          <ac:chgData name="Kajo, Marton (EXT - DE/Munich)" userId="982b2e93-79eb-44ed-9ce3-d024de7c6aae" providerId="ADAL" clId="{08C76566-5622-4E89-8788-CD287FECD6C7}" dt="2019-03-07T15:50:29.739" v="19929" actId="1037"/>
          <ac:spMkLst>
            <pc:docMk/>
            <pc:sldMk cId="1632786796" sldId="531"/>
            <ac:spMk id="93" creationId="{5281D98D-2B59-418F-B129-C7FBD6DDE809}"/>
          </ac:spMkLst>
        </pc:spChg>
        <pc:spChg chg="add mod">
          <ac:chgData name="Kajo, Marton (EXT - DE/Munich)" userId="982b2e93-79eb-44ed-9ce3-d024de7c6aae" providerId="ADAL" clId="{08C76566-5622-4E89-8788-CD287FECD6C7}" dt="2019-03-07T15:50:29.739" v="19929" actId="1037"/>
          <ac:spMkLst>
            <pc:docMk/>
            <pc:sldMk cId="1632786796" sldId="531"/>
            <ac:spMk id="94" creationId="{2A16C0E1-A808-4BB2-A2E5-E29DD6D24A83}"/>
          </ac:spMkLst>
        </pc:spChg>
        <pc:spChg chg="add mod">
          <ac:chgData name="Kajo, Marton (EXT - DE/Munich)" userId="982b2e93-79eb-44ed-9ce3-d024de7c6aae" providerId="ADAL" clId="{08C76566-5622-4E89-8788-CD287FECD6C7}" dt="2019-03-07T15:50:29.739" v="19929" actId="1037"/>
          <ac:spMkLst>
            <pc:docMk/>
            <pc:sldMk cId="1632786796" sldId="531"/>
            <ac:spMk id="95" creationId="{C411BBD7-2CE5-402A-A04E-06050EA842D6}"/>
          </ac:spMkLst>
        </pc:spChg>
        <pc:spChg chg="add mod">
          <ac:chgData name="Kajo, Marton (EXT - DE/Munich)" userId="982b2e93-79eb-44ed-9ce3-d024de7c6aae" providerId="ADAL" clId="{08C76566-5622-4E89-8788-CD287FECD6C7}" dt="2019-03-07T15:50:29.739" v="19929" actId="1037"/>
          <ac:spMkLst>
            <pc:docMk/>
            <pc:sldMk cId="1632786796" sldId="531"/>
            <ac:spMk id="96" creationId="{A8AEE7CF-877D-4CCA-ADE5-E8B5C15486DB}"/>
          </ac:spMkLst>
        </pc:spChg>
        <pc:spChg chg="add mod">
          <ac:chgData name="Kajo, Marton (EXT - DE/Munich)" userId="982b2e93-79eb-44ed-9ce3-d024de7c6aae" providerId="ADAL" clId="{08C76566-5622-4E89-8788-CD287FECD6C7}" dt="2019-03-07T15:50:29.739" v="19929" actId="1037"/>
          <ac:spMkLst>
            <pc:docMk/>
            <pc:sldMk cId="1632786796" sldId="531"/>
            <ac:spMk id="97" creationId="{A1D8970D-DC2F-4E84-97DF-0DE344CAF8F3}"/>
          </ac:spMkLst>
        </pc:spChg>
        <pc:spChg chg="add mod">
          <ac:chgData name="Kajo, Marton (EXT - DE/Munich)" userId="982b2e93-79eb-44ed-9ce3-d024de7c6aae" providerId="ADAL" clId="{08C76566-5622-4E89-8788-CD287FECD6C7}" dt="2019-03-07T15:50:29.739" v="19929" actId="1037"/>
          <ac:spMkLst>
            <pc:docMk/>
            <pc:sldMk cId="1632786796" sldId="531"/>
            <ac:spMk id="98" creationId="{4FAF6551-E9A2-4DDE-B0D7-77234108290F}"/>
          </ac:spMkLst>
        </pc:spChg>
        <pc:spChg chg="add mod">
          <ac:chgData name="Kajo, Marton (EXT - DE/Munich)" userId="982b2e93-79eb-44ed-9ce3-d024de7c6aae" providerId="ADAL" clId="{08C76566-5622-4E89-8788-CD287FECD6C7}" dt="2019-03-07T15:50:29.739" v="19929" actId="1037"/>
          <ac:spMkLst>
            <pc:docMk/>
            <pc:sldMk cId="1632786796" sldId="531"/>
            <ac:spMk id="99" creationId="{12639258-B996-4C1D-A4BB-D9F8B0C6B56F}"/>
          </ac:spMkLst>
        </pc:spChg>
        <pc:spChg chg="add del mod">
          <ac:chgData name="Kajo, Marton (EXT - DE/Munich)" userId="982b2e93-79eb-44ed-9ce3-d024de7c6aae" providerId="ADAL" clId="{08C76566-5622-4E89-8788-CD287FECD6C7}" dt="2019-03-06T13:34:46.340" v="11483" actId="478"/>
          <ac:spMkLst>
            <pc:docMk/>
            <pc:sldMk cId="1632786796" sldId="531"/>
            <ac:spMk id="100" creationId="{E2BD91CB-E61E-4C79-AF15-C9B37427FAB3}"/>
          </ac:spMkLst>
        </pc:spChg>
        <pc:spChg chg="add del mod">
          <ac:chgData name="Kajo, Marton (EXT - DE/Munich)" userId="982b2e93-79eb-44ed-9ce3-d024de7c6aae" providerId="ADAL" clId="{08C76566-5622-4E89-8788-CD287FECD6C7}" dt="2019-03-06T13:35:26.950" v="11491" actId="478"/>
          <ac:spMkLst>
            <pc:docMk/>
            <pc:sldMk cId="1632786796" sldId="531"/>
            <ac:spMk id="101" creationId="{0EECA881-105E-4F42-83BD-19F03F04402B}"/>
          </ac:spMkLst>
        </pc:spChg>
        <pc:grpChg chg="del">
          <ac:chgData name="Kajo, Marton (EXT - DE/Munich)" userId="982b2e93-79eb-44ed-9ce3-d024de7c6aae" providerId="ADAL" clId="{08C76566-5622-4E89-8788-CD287FECD6C7}" dt="2019-03-06T09:09:22.830" v="9908" actId="478"/>
          <ac:grpSpMkLst>
            <pc:docMk/>
            <pc:sldMk cId="1632786796" sldId="531"/>
            <ac:grpSpMk id="6" creationId="{59063E26-C7F5-48FC-A8C7-A8599F476E77}"/>
          </ac:grpSpMkLst>
        </pc:grpChg>
        <pc:grpChg chg="add mod">
          <ac:chgData name="Kajo, Marton (EXT - DE/Munich)" userId="982b2e93-79eb-44ed-9ce3-d024de7c6aae" providerId="ADAL" clId="{08C76566-5622-4E89-8788-CD287FECD6C7}" dt="2019-03-06T13:22:42.281" v="11333" actId="1076"/>
          <ac:grpSpMkLst>
            <pc:docMk/>
            <pc:sldMk cId="1632786796" sldId="531"/>
            <ac:grpSpMk id="27" creationId="{23E1F8FD-31BA-4B59-B470-EBBDAE3AF9D1}"/>
          </ac:grpSpMkLst>
        </pc:grpChg>
        <pc:grpChg chg="add mod">
          <ac:chgData name="Kajo, Marton (EXT - DE/Munich)" userId="982b2e93-79eb-44ed-9ce3-d024de7c6aae" providerId="ADAL" clId="{08C76566-5622-4E89-8788-CD287FECD6C7}" dt="2019-03-06T13:22:42.281" v="11333" actId="1076"/>
          <ac:grpSpMkLst>
            <pc:docMk/>
            <pc:sldMk cId="1632786796" sldId="531"/>
            <ac:grpSpMk id="35" creationId="{1C72ADF1-00A4-4FD3-9813-3ABB878C3F2D}"/>
          </ac:grpSpMkLst>
        </pc:grpChg>
        <pc:grpChg chg="del">
          <ac:chgData name="Kajo, Marton (EXT - DE/Munich)" userId="982b2e93-79eb-44ed-9ce3-d024de7c6aae" providerId="ADAL" clId="{08C76566-5622-4E89-8788-CD287FECD6C7}" dt="2019-03-06T09:09:26.353" v="9909" actId="478"/>
          <ac:grpSpMkLst>
            <pc:docMk/>
            <pc:sldMk cId="1632786796" sldId="531"/>
            <ac:grpSpMk id="42" creationId="{41E76A03-A7FD-48E8-89F8-A3C81FC0EBC6}"/>
          </ac:grpSpMkLst>
        </pc:grpChg>
        <pc:cxnChg chg="add mod">
          <ac:chgData name="Kajo, Marton (EXT - DE/Munich)" userId="982b2e93-79eb-44ed-9ce3-d024de7c6aae" providerId="ADAL" clId="{08C76566-5622-4E89-8788-CD287FECD6C7}" dt="2019-03-06T13:22:42.281" v="11333" actId="1076"/>
          <ac:cxnSpMkLst>
            <pc:docMk/>
            <pc:sldMk cId="1632786796" sldId="531"/>
            <ac:cxnSpMk id="8" creationId="{38BC9796-5A26-4032-8BC6-1FE210D94D08}"/>
          </ac:cxnSpMkLst>
        </pc:cxnChg>
        <pc:cxnChg chg="del">
          <ac:chgData name="Kajo, Marton (EXT - DE/Munich)" userId="982b2e93-79eb-44ed-9ce3-d024de7c6aae" providerId="ADAL" clId="{08C76566-5622-4E89-8788-CD287FECD6C7}" dt="2019-03-06T09:09:26.353" v="9909" actId="478"/>
          <ac:cxnSpMkLst>
            <pc:docMk/>
            <pc:sldMk cId="1632786796" sldId="531"/>
            <ac:cxnSpMk id="38" creationId="{965EC6BF-E464-474F-81F3-12D202A798C7}"/>
          </ac:cxnSpMkLst>
        </pc:cxnChg>
        <pc:cxnChg chg="add mod">
          <ac:chgData name="Kajo, Marton (EXT - DE/Munich)" userId="982b2e93-79eb-44ed-9ce3-d024de7c6aae" providerId="ADAL" clId="{08C76566-5622-4E89-8788-CD287FECD6C7}" dt="2019-03-06T13:22:42.281" v="11333" actId="1076"/>
          <ac:cxnSpMkLst>
            <pc:docMk/>
            <pc:sldMk cId="1632786796" sldId="531"/>
            <ac:cxnSpMk id="63" creationId="{5463F0A7-F932-40A1-8C26-5C78A92A0683}"/>
          </ac:cxnSpMkLst>
        </pc:cxnChg>
        <pc:cxnChg chg="add mod">
          <ac:chgData name="Kajo, Marton (EXT - DE/Munich)" userId="982b2e93-79eb-44ed-9ce3-d024de7c6aae" providerId="ADAL" clId="{08C76566-5622-4E89-8788-CD287FECD6C7}" dt="2019-03-07T15:50:23.706" v="19916" actId="1036"/>
          <ac:cxnSpMkLst>
            <pc:docMk/>
            <pc:sldMk cId="1632786796" sldId="531"/>
            <ac:cxnSpMk id="67" creationId="{EE4B39FC-8130-4262-B57F-5659410CBC27}"/>
          </ac:cxnSpMkLst>
        </pc:cxnChg>
        <pc:cxnChg chg="add mod">
          <ac:chgData name="Kajo, Marton (EXT - DE/Munich)" userId="982b2e93-79eb-44ed-9ce3-d024de7c6aae" providerId="ADAL" clId="{08C76566-5622-4E89-8788-CD287FECD6C7}" dt="2019-03-07T15:50:23.706" v="19916" actId="1036"/>
          <ac:cxnSpMkLst>
            <pc:docMk/>
            <pc:sldMk cId="1632786796" sldId="531"/>
            <ac:cxnSpMk id="68" creationId="{AF1A8611-04E8-44B7-8E0E-C9880C2DEA3C}"/>
          </ac:cxnSpMkLst>
        </pc:cxnChg>
        <pc:cxnChg chg="add mod">
          <ac:chgData name="Kajo, Marton (EXT - DE/Munich)" userId="982b2e93-79eb-44ed-9ce3-d024de7c6aae" providerId="ADAL" clId="{08C76566-5622-4E89-8788-CD287FECD6C7}" dt="2019-03-07T15:50:29.739" v="19929" actId="1037"/>
          <ac:cxnSpMkLst>
            <pc:docMk/>
            <pc:sldMk cId="1632786796" sldId="531"/>
            <ac:cxnSpMk id="86" creationId="{5EE13DCB-3969-40DE-83BF-0E5BCC8E1968}"/>
          </ac:cxnSpMkLst>
        </pc:cxnChg>
        <pc:cxnChg chg="add mod">
          <ac:chgData name="Kajo, Marton (EXT - DE/Munich)" userId="982b2e93-79eb-44ed-9ce3-d024de7c6aae" providerId="ADAL" clId="{08C76566-5622-4E89-8788-CD287FECD6C7}" dt="2019-03-07T15:50:29.739" v="19929" actId="1037"/>
          <ac:cxnSpMkLst>
            <pc:docMk/>
            <pc:sldMk cId="1632786796" sldId="531"/>
            <ac:cxnSpMk id="87" creationId="{C755B0AF-E43E-4C2D-8EEB-4510CC727442}"/>
          </ac:cxnSpMkLst>
        </pc:cxnChg>
      </pc:sldChg>
      <pc:sldChg chg="addSp delSp modSp add">
        <pc:chgData name="Kajo, Marton (EXT - DE/Munich)" userId="982b2e93-79eb-44ed-9ce3-d024de7c6aae" providerId="ADAL" clId="{08C76566-5622-4E89-8788-CD287FECD6C7}" dt="2019-03-08T10:18:17.688" v="21951" actId="20577"/>
        <pc:sldMkLst>
          <pc:docMk/>
          <pc:sldMk cId="196594491" sldId="532"/>
        </pc:sldMkLst>
        <pc:spChg chg="mod">
          <ac:chgData name="Kajo, Marton (EXT - DE/Munich)" userId="982b2e93-79eb-44ed-9ce3-d024de7c6aae" providerId="ADAL" clId="{08C76566-5622-4E89-8788-CD287FECD6C7}" dt="2019-03-07T12:27:44.408" v="16215" actId="20577"/>
          <ac:spMkLst>
            <pc:docMk/>
            <pc:sldMk cId="196594491" sldId="532"/>
            <ac:spMk id="2" creationId="{83073941-BF27-4458-B869-27824D7DA072}"/>
          </ac:spMkLst>
        </pc:spChg>
        <pc:spChg chg="mod">
          <ac:chgData name="Kajo, Marton (EXT - DE/Munich)" userId="982b2e93-79eb-44ed-9ce3-d024de7c6aae" providerId="ADAL" clId="{08C76566-5622-4E89-8788-CD287FECD6C7}" dt="2019-03-08T10:18:17.688" v="21951" actId="20577"/>
          <ac:spMkLst>
            <pc:docMk/>
            <pc:sldMk cId="196594491" sldId="532"/>
            <ac:spMk id="5" creationId="{D22DEA91-EC19-4515-A63A-AF190DB51F1A}"/>
          </ac:spMkLst>
        </pc:spChg>
        <pc:spChg chg="add mod">
          <ac:chgData name="Kajo, Marton (EXT - DE/Munich)" userId="982b2e93-79eb-44ed-9ce3-d024de7c6aae" providerId="ADAL" clId="{08C76566-5622-4E89-8788-CD287FECD6C7}" dt="2019-03-06T14:57:45.883" v="12473" actId="20577"/>
          <ac:spMkLst>
            <pc:docMk/>
            <pc:sldMk cId="196594491" sldId="532"/>
            <ac:spMk id="6" creationId="{F1D0F850-8FA2-4E5D-A2FF-D5CD59248996}"/>
          </ac:spMkLst>
        </pc:spChg>
        <pc:spChg chg="add del mod">
          <ac:chgData name="Kajo, Marton (EXT - DE/Munich)" userId="982b2e93-79eb-44ed-9ce3-d024de7c6aae" providerId="ADAL" clId="{08C76566-5622-4E89-8788-CD287FECD6C7}" dt="2019-03-06T13:58:23.021" v="12211" actId="478"/>
          <ac:spMkLst>
            <pc:docMk/>
            <pc:sldMk cId="196594491" sldId="532"/>
            <ac:spMk id="7" creationId="{F4365507-F2F7-4FC3-A5BA-C7AB30AAB31B}"/>
          </ac:spMkLst>
        </pc:spChg>
        <pc:spChg chg="add del mod">
          <ac:chgData name="Kajo, Marton (EXT - DE/Munich)" userId="982b2e93-79eb-44ed-9ce3-d024de7c6aae" providerId="ADAL" clId="{08C76566-5622-4E89-8788-CD287FECD6C7}" dt="2019-03-06T13:58:24.039" v="12212" actId="478"/>
          <ac:spMkLst>
            <pc:docMk/>
            <pc:sldMk cId="196594491" sldId="532"/>
            <ac:spMk id="8" creationId="{DF8890A0-0D26-44B9-B730-54CC09372180}"/>
          </ac:spMkLst>
        </pc:spChg>
        <pc:spChg chg="add del mod">
          <ac:chgData name="Kajo, Marton (EXT - DE/Munich)" userId="982b2e93-79eb-44ed-9ce3-d024de7c6aae" providerId="ADAL" clId="{08C76566-5622-4E89-8788-CD287FECD6C7}" dt="2019-03-06T13:59:13.348" v="12220" actId="478"/>
          <ac:spMkLst>
            <pc:docMk/>
            <pc:sldMk cId="196594491" sldId="532"/>
            <ac:spMk id="21" creationId="{D77152BB-F8A0-43E4-A36B-50A4F8A6B307}"/>
          </ac:spMkLst>
        </pc:spChg>
        <pc:spChg chg="mod topLvl">
          <ac:chgData name="Kajo, Marton (EXT - DE/Munich)" userId="982b2e93-79eb-44ed-9ce3-d024de7c6aae" providerId="ADAL" clId="{08C76566-5622-4E89-8788-CD287FECD6C7}" dt="2019-03-06T14:23:59.787" v="12404" actId="1076"/>
          <ac:spMkLst>
            <pc:docMk/>
            <pc:sldMk cId="196594491" sldId="532"/>
            <ac:spMk id="31" creationId="{DB9CE148-0F35-4DB1-8768-96D7DC2E26CC}"/>
          </ac:spMkLst>
        </pc:spChg>
        <pc:spChg chg="mod ord topLvl">
          <ac:chgData name="Kajo, Marton (EXT - DE/Munich)" userId="982b2e93-79eb-44ed-9ce3-d024de7c6aae" providerId="ADAL" clId="{08C76566-5622-4E89-8788-CD287FECD6C7}" dt="2019-03-06T14:23:59.787" v="12404" actId="1076"/>
          <ac:spMkLst>
            <pc:docMk/>
            <pc:sldMk cId="196594491" sldId="532"/>
            <ac:spMk id="32" creationId="{72B7DDBD-36B8-4640-AFC6-66B1CA75D9CE}"/>
          </ac:spMkLst>
        </pc:spChg>
        <pc:spChg chg="mod topLvl">
          <ac:chgData name="Kajo, Marton (EXT - DE/Munich)" userId="982b2e93-79eb-44ed-9ce3-d024de7c6aae" providerId="ADAL" clId="{08C76566-5622-4E89-8788-CD287FECD6C7}" dt="2019-03-06T14:23:59.787" v="12404" actId="1076"/>
          <ac:spMkLst>
            <pc:docMk/>
            <pc:sldMk cId="196594491" sldId="532"/>
            <ac:spMk id="33" creationId="{81945EA8-163E-4833-899A-D8CF11C51035}"/>
          </ac:spMkLst>
        </pc:spChg>
        <pc:spChg chg="add mod topLvl">
          <ac:chgData name="Kajo, Marton (EXT - DE/Munich)" userId="982b2e93-79eb-44ed-9ce3-d024de7c6aae" providerId="ADAL" clId="{08C76566-5622-4E89-8788-CD287FECD6C7}" dt="2019-03-06T14:23:59.787" v="12404" actId="1076"/>
          <ac:spMkLst>
            <pc:docMk/>
            <pc:sldMk cId="196594491" sldId="532"/>
            <ac:spMk id="34" creationId="{A70B196C-BE68-4A9F-BF7B-D498590D98B4}"/>
          </ac:spMkLst>
        </pc:spChg>
        <pc:spChg chg="add del">
          <ac:chgData name="Kajo, Marton (EXT - DE/Munich)" userId="982b2e93-79eb-44ed-9ce3-d024de7c6aae" providerId="ADAL" clId="{08C76566-5622-4E89-8788-CD287FECD6C7}" dt="2019-03-06T13:59:21.520" v="12223" actId="478"/>
          <ac:spMkLst>
            <pc:docMk/>
            <pc:sldMk cId="196594491" sldId="532"/>
            <ac:spMk id="35" creationId="{82B24B4B-02B9-41A3-9AA3-C0C2837C4919}"/>
          </ac:spMkLst>
        </pc:spChg>
        <pc:spChg chg="add mod">
          <ac:chgData name="Kajo, Marton (EXT - DE/Munich)" userId="982b2e93-79eb-44ed-9ce3-d024de7c6aae" providerId="ADAL" clId="{08C76566-5622-4E89-8788-CD287FECD6C7}" dt="2019-03-07T15:31:41.351" v="19575" actId="207"/>
          <ac:spMkLst>
            <pc:docMk/>
            <pc:sldMk cId="196594491" sldId="532"/>
            <ac:spMk id="35" creationId="{A9D46A0E-7650-4F67-A4B9-72BB161FC584}"/>
          </ac:spMkLst>
        </pc:spChg>
        <pc:spChg chg="add del">
          <ac:chgData name="Kajo, Marton (EXT - DE/Munich)" userId="982b2e93-79eb-44ed-9ce3-d024de7c6aae" providerId="ADAL" clId="{08C76566-5622-4E89-8788-CD287FECD6C7}" dt="2019-03-06T13:59:21.520" v="12223" actId="478"/>
          <ac:spMkLst>
            <pc:docMk/>
            <pc:sldMk cId="196594491" sldId="532"/>
            <ac:spMk id="36" creationId="{A80B562E-6BF5-4FBE-872C-F0D83D6AAC4D}"/>
          </ac:spMkLst>
        </pc:spChg>
        <pc:spChg chg="add del">
          <ac:chgData name="Kajo, Marton (EXT - DE/Munich)" userId="982b2e93-79eb-44ed-9ce3-d024de7c6aae" providerId="ADAL" clId="{08C76566-5622-4E89-8788-CD287FECD6C7}" dt="2019-03-06T13:59:26.514" v="12225" actId="478"/>
          <ac:spMkLst>
            <pc:docMk/>
            <pc:sldMk cId="196594491" sldId="532"/>
            <ac:spMk id="37" creationId="{DDCD19F4-83BE-42ED-BD77-05853B57C574}"/>
          </ac:spMkLst>
        </pc:spChg>
        <pc:spChg chg="add del">
          <ac:chgData name="Kajo, Marton (EXT - DE/Munich)" userId="982b2e93-79eb-44ed-9ce3-d024de7c6aae" providerId="ADAL" clId="{08C76566-5622-4E89-8788-CD287FECD6C7}" dt="2019-03-06T13:59:21.520" v="12223" actId="478"/>
          <ac:spMkLst>
            <pc:docMk/>
            <pc:sldMk cId="196594491" sldId="532"/>
            <ac:spMk id="39" creationId="{13041F18-5311-4A3F-BE9D-8B9D20483211}"/>
          </ac:spMkLst>
        </pc:spChg>
        <pc:spChg chg="add del">
          <ac:chgData name="Kajo, Marton (EXT - DE/Munich)" userId="982b2e93-79eb-44ed-9ce3-d024de7c6aae" providerId="ADAL" clId="{08C76566-5622-4E89-8788-CD287FECD6C7}" dt="2019-03-06T13:59:24.437" v="12224" actId="478"/>
          <ac:spMkLst>
            <pc:docMk/>
            <pc:sldMk cId="196594491" sldId="532"/>
            <ac:spMk id="40" creationId="{F4FCDF36-B39D-4FA1-B712-C2975B22B50B}"/>
          </ac:spMkLst>
        </pc:spChg>
        <pc:spChg chg="add del">
          <ac:chgData name="Kajo, Marton (EXT - DE/Munich)" userId="982b2e93-79eb-44ed-9ce3-d024de7c6aae" providerId="ADAL" clId="{08C76566-5622-4E89-8788-CD287FECD6C7}" dt="2019-03-06T13:59:26.514" v="12225" actId="478"/>
          <ac:spMkLst>
            <pc:docMk/>
            <pc:sldMk cId="196594491" sldId="532"/>
            <ac:spMk id="42" creationId="{4D66371B-9DBD-4ACF-A4D7-593477CCAD7C}"/>
          </ac:spMkLst>
        </pc:spChg>
        <pc:spChg chg="add del">
          <ac:chgData name="Kajo, Marton (EXT - DE/Munich)" userId="982b2e93-79eb-44ed-9ce3-d024de7c6aae" providerId="ADAL" clId="{08C76566-5622-4E89-8788-CD287FECD6C7}" dt="2019-03-06T13:59:21.520" v="12223" actId="478"/>
          <ac:spMkLst>
            <pc:docMk/>
            <pc:sldMk cId="196594491" sldId="532"/>
            <ac:spMk id="43" creationId="{6DA946F4-E392-4346-9F53-1490393BDDBE}"/>
          </ac:spMkLst>
        </pc:spChg>
        <pc:spChg chg="add del">
          <ac:chgData name="Kajo, Marton (EXT - DE/Munich)" userId="982b2e93-79eb-44ed-9ce3-d024de7c6aae" providerId="ADAL" clId="{08C76566-5622-4E89-8788-CD287FECD6C7}" dt="2019-03-06T13:59:26.514" v="12225" actId="478"/>
          <ac:spMkLst>
            <pc:docMk/>
            <pc:sldMk cId="196594491" sldId="532"/>
            <ac:spMk id="44" creationId="{C324D647-B79B-4FD3-AC3F-13E4367C7E48}"/>
          </ac:spMkLst>
        </pc:spChg>
        <pc:spChg chg="add del">
          <ac:chgData name="Kajo, Marton (EXT - DE/Munich)" userId="982b2e93-79eb-44ed-9ce3-d024de7c6aae" providerId="ADAL" clId="{08C76566-5622-4E89-8788-CD287FECD6C7}" dt="2019-03-06T13:59:17.850" v="12222" actId="478"/>
          <ac:spMkLst>
            <pc:docMk/>
            <pc:sldMk cId="196594491" sldId="532"/>
            <ac:spMk id="45" creationId="{B0003BC3-090A-47E2-BEB7-F6642F5B0E6F}"/>
          </ac:spMkLst>
        </pc:spChg>
        <pc:spChg chg="add del mod">
          <ac:chgData name="Kajo, Marton (EXT - DE/Munich)" userId="982b2e93-79eb-44ed-9ce3-d024de7c6aae" providerId="ADAL" clId="{08C76566-5622-4E89-8788-CD287FECD6C7}" dt="2019-03-06T14:06:02.982" v="12294" actId="478"/>
          <ac:spMkLst>
            <pc:docMk/>
            <pc:sldMk cId="196594491" sldId="532"/>
            <ac:spMk id="62" creationId="{576EFCBC-E176-4873-9391-8C124177827D}"/>
          </ac:spMkLst>
        </pc:spChg>
        <pc:spChg chg="add mod">
          <ac:chgData name="Kajo, Marton (EXT - DE/Munich)" userId="982b2e93-79eb-44ed-9ce3-d024de7c6aae" providerId="ADAL" clId="{08C76566-5622-4E89-8788-CD287FECD6C7}" dt="2019-03-06T14:23:59.787" v="12404" actId="1076"/>
          <ac:spMkLst>
            <pc:docMk/>
            <pc:sldMk cId="196594491" sldId="532"/>
            <ac:spMk id="63" creationId="{D4223409-8BD1-437D-B84D-2D1E4719828E}"/>
          </ac:spMkLst>
        </pc:spChg>
        <pc:spChg chg="add del">
          <ac:chgData name="Kajo, Marton (EXT - DE/Munich)" userId="982b2e93-79eb-44ed-9ce3-d024de7c6aae" providerId="ADAL" clId="{08C76566-5622-4E89-8788-CD287FECD6C7}" dt="2019-03-06T14:05:33.450" v="12288" actId="478"/>
          <ac:spMkLst>
            <pc:docMk/>
            <pc:sldMk cId="196594491" sldId="532"/>
            <ac:spMk id="64" creationId="{85411BFC-E92F-485B-9FAE-436F178AC47B}"/>
          </ac:spMkLst>
        </pc:spChg>
        <pc:spChg chg="add del">
          <ac:chgData name="Kajo, Marton (EXT - DE/Munich)" userId="982b2e93-79eb-44ed-9ce3-d024de7c6aae" providerId="ADAL" clId="{08C76566-5622-4E89-8788-CD287FECD6C7}" dt="2019-03-06T14:05:32.413" v="12287" actId="478"/>
          <ac:spMkLst>
            <pc:docMk/>
            <pc:sldMk cId="196594491" sldId="532"/>
            <ac:spMk id="65" creationId="{2A50ED5F-E4C0-4BA3-A42B-863185C93DA5}"/>
          </ac:spMkLst>
        </pc:spChg>
        <pc:spChg chg="add mod">
          <ac:chgData name="Kajo, Marton (EXT - DE/Munich)" userId="982b2e93-79eb-44ed-9ce3-d024de7c6aae" providerId="ADAL" clId="{08C76566-5622-4E89-8788-CD287FECD6C7}" dt="2019-03-06T14:23:59.787" v="12404" actId="1076"/>
          <ac:spMkLst>
            <pc:docMk/>
            <pc:sldMk cId="196594491" sldId="532"/>
            <ac:spMk id="66" creationId="{7A9013DF-63B2-4A44-9B7F-D570BF575A24}"/>
          </ac:spMkLst>
        </pc:spChg>
        <pc:spChg chg="add mod">
          <ac:chgData name="Kajo, Marton (EXT - DE/Munich)" userId="982b2e93-79eb-44ed-9ce3-d024de7c6aae" providerId="ADAL" clId="{08C76566-5622-4E89-8788-CD287FECD6C7}" dt="2019-03-06T14:23:59.787" v="12404" actId="1076"/>
          <ac:spMkLst>
            <pc:docMk/>
            <pc:sldMk cId="196594491" sldId="532"/>
            <ac:spMk id="67" creationId="{CC6192E2-5425-4107-8A1A-D41965F04B64}"/>
          </ac:spMkLst>
        </pc:spChg>
        <pc:spChg chg="add mod">
          <ac:chgData name="Kajo, Marton (EXT - DE/Munich)" userId="982b2e93-79eb-44ed-9ce3-d024de7c6aae" providerId="ADAL" clId="{08C76566-5622-4E89-8788-CD287FECD6C7}" dt="2019-03-06T15:27:58.067" v="12708" actId="14100"/>
          <ac:spMkLst>
            <pc:docMk/>
            <pc:sldMk cId="196594491" sldId="532"/>
            <ac:spMk id="68" creationId="{D9ECF047-2767-47D0-88C6-26A64121222D}"/>
          </ac:spMkLst>
        </pc:spChg>
        <pc:spChg chg="add mod">
          <ac:chgData name="Kajo, Marton (EXT - DE/Munich)" userId="982b2e93-79eb-44ed-9ce3-d024de7c6aae" providerId="ADAL" clId="{08C76566-5622-4E89-8788-CD287FECD6C7}" dt="2019-03-06T14:23:59.787" v="12404" actId="1076"/>
          <ac:spMkLst>
            <pc:docMk/>
            <pc:sldMk cId="196594491" sldId="532"/>
            <ac:spMk id="90" creationId="{A920969A-95ED-4438-A423-8FB5ACBC6C8C}"/>
          </ac:spMkLst>
        </pc:spChg>
        <pc:spChg chg="add mod">
          <ac:chgData name="Kajo, Marton (EXT - DE/Munich)" userId="982b2e93-79eb-44ed-9ce3-d024de7c6aae" providerId="ADAL" clId="{08C76566-5622-4E89-8788-CD287FECD6C7}" dt="2019-03-06T14:23:59.787" v="12404" actId="1076"/>
          <ac:spMkLst>
            <pc:docMk/>
            <pc:sldMk cId="196594491" sldId="532"/>
            <ac:spMk id="91" creationId="{F5B15D50-BCA4-4499-A82D-3DD43357F781}"/>
          </ac:spMkLst>
        </pc:spChg>
        <pc:spChg chg="add mod">
          <ac:chgData name="Kajo, Marton (EXT - DE/Munich)" userId="982b2e93-79eb-44ed-9ce3-d024de7c6aae" providerId="ADAL" clId="{08C76566-5622-4E89-8788-CD287FECD6C7}" dt="2019-03-06T14:23:59.787" v="12404" actId="1076"/>
          <ac:spMkLst>
            <pc:docMk/>
            <pc:sldMk cId="196594491" sldId="532"/>
            <ac:spMk id="92" creationId="{5F5D683B-F213-47A5-84CD-D6E7ADB4F2E0}"/>
          </ac:spMkLst>
        </pc:spChg>
        <pc:grpChg chg="add del mod">
          <ac:chgData name="Kajo, Marton (EXT - DE/Munich)" userId="982b2e93-79eb-44ed-9ce3-d024de7c6aae" providerId="ADAL" clId="{08C76566-5622-4E89-8788-CD287FECD6C7}" dt="2019-03-06T13:59:13.348" v="12220" actId="478"/>
          <ac:grpSpMkLst>
            <pc:docMk/>
            <pc:sldMk cId="196594491" sldId="532"/>
            <ac:grpSpMk id="9" creationId="{5CE1C3FF-0168-47BC-BFEA-5A24B366916C}"/>
          </ac:grpSpMkLst>
        </pc:grpChg>
        <pc:grpChg chg="add del mod">
          <ac:chgData name="Kajo, Marton (EXT - DE/Munich)" userId="982b2e93-79eb-44ed-9ce3-d024de7c6aae" providerId="ADAL" clId="{08C76566-5622-4E89-8788-CD287FECD6C7}" dt="2019-03-06T13:59:13.348" v="12220" actId="478"/>
          <ac:grpSpMkLst>
            <pc:docMk/>
            <pc:sldMk cId="196594491" sldId="532"/>
            <ac:grpSpMk id="17" creationId="{06F1A9C7-56EB-4A56-BD8C-842FC45AB3AF}"/>
          </ac:grpSpMkLst>
        </pc:grpChg>
        <pc:grpChg chg="add mod topLvl">
          <ac:chgData name="Kajo, Marton (EXT - DE/Munich)" userId="982b2e93-79eb-44ed-9ce3-d024de7c6aae" providerId="ADAL" clId="{08C76566-5622-4E89-8788-CD287FECD6C7}" dt="2019-03-06T14:23:59.787" v="12404" actId="1076"/>
          <ac:grpSpMkLst>
            <pc:docMk/>
            <pc:sldMk cId="196594491" sldId="532"/>
            <ac:grpSpMk id="22" creationId="{D5D0062B-8B76-4206-8DEF-A61B0F901063}"/>
          </ac:grpSpMkLst>
        </pc:grpChg>
        <pc:grpChg chg="add del mod ord topLvl">
          <ac:chgData name="Kajo, Marton (EXT - DE/Munich)" userId="982b2e93-79eb-44ed-9ce3-d024de7c6aae" providerId="ADAL" clId="{08C76566-5622-4E89-8788-CD287FECD6C7}" dt="2019-03-06T14:08:48.330" v="12318" actId="165"/>
          <ac:grpSpMkLst>
            <pc:docMk/>
            <pc:sldMk cId="196594491" sldId="532"/>
            <ac:grpSpMk id="30" creationId="{5D2E8B76-8E9C-43AC-B6CB-6400AEAA90F1}"/>
          </ac:grpSpMkLst>
        </pc:grpChg>
        <pc:grpChg chg="add del mod">
          <ac:chgData name="Kajo, Marton (EXT - DE/Munich)" userId="982b2e93-79eb-44ed-9ce3-d024de7c6aae" providerId="ADAL" clId="{08C76566-5622-4E89-8788-CD287FECD6C7}" dt="2019-03-06T14:00:18.703" v="12231" actId="165"/>
          <ac:grpSpMkLst>
            <pc:docMk/>
            <pc:sldMk cId="196594491" sldId="532"/>
            <ac:grpSpMk id="46" creationId="{86E7E156-60FB-4011-9254-0DACE00DEFCA}"/>
          </ac:grpSpMkLst>
        </pc:grpChg>
        <pc:cxnChg chg="add del mod">
          <ac:chgData name="Kajo, Marton (EXT - DE/Munich)" userId="982b2e93-79eb-44ed-9ce3-d024de7c6aae" providerId="ADAL" clId="{08C76566-5622-4E89-8788-CD287FECD6C7}" dt="2019-03-06T13:59:21.520" v="12223" actId="478"/>
          <ac:cxnSpMkLst>
            <pc:docMk/>
            <pc:sldMk cId="196594491" sldId="532"/>
            <ac:cxnSpMk id="38" creationId="{7A03CAE4-031A-4F0C-8EF3-DC8E4FA77BAB}"/>
          </ac:cxnSpMkLst>
        </pc:cxnChg>
        <pc:cxnChg chg="add del mod">
          <ac:chgData name="Kajo, Marton (EXT - DE/Munich)" userId="982b2e93-79eb-44ed-9ce3-d024de7c6aae" providerId="ADAL" clId="{08C76566-5622-4E89-8788-CD287FECD6C7}" dt="2019-03-06T13:59:26.514" v="12225" actId="478"/>
          <ac:cxnSpMkLst>
            <pc:docMk/>
            <pc:sldMk cId="196594491" sldId="532"/>
            <ac:cxnSpMk id="41" creationId="{B2E986ED-D9B8-40A0-9E6C-944BB5194711}"/>
          </ac:cxnSpMkLst>
        </pc:cxnChg>
        <pc:cxnChg chg="add del mod">
          <ac:chgData name="Kajo, Marton (EXT - DE/Munich)" userId="982b2e93-79eb-44ed-9ce3-d024de7c6aae" providerId="ADAL" clId="{08C76566-5622-4E89-8788-CD287FECD6C7}" dt="2019-03-06T14:01:46.877" v="12242" actId="11529"/>
          <ac:cxnSpMkLst>
            <pc:docMk/>
            <pc:sldMk cId="196594491" sldId="532"/>
            <ac:cxnSpMk id="48" creationId="{FC19DA27-907B-4A37-8E05-2A3D16B769B0}"/>
          </ac:cxnSpMkLst>
        </pc:cxnChg>
        <pc:cxnChg chg="add mod">
          <ac:chgData name="Kajo, Marton (EXT - DE/Munich)" userId="982b2e93-79eb-44ed-9ce3-d024de7c6aae" providerId="ADAL" clId="{08C76566-5622-4E89-8788-CD287FECD6C7}" dt="2019-03-06T14:23:59.787" v="12404" actId="1076"/>
          <ac:cxnSpMkLst>
            <pc:docMk/>
            <pc:sldMk cId="196594491" sldId="532"/>
            <ac:cxnSpMk id="51" creationId="{84CEA279-3E9A-426D-B85F-CE2A5B485588}"/>
          </ac:cxnSpMkLst>
        </pc:cxnChg>
        <pc:cxnChg chg="add mod">
          <ac:chgData name="Kajo, Marton (EXT - DE/Munich)" userId="982b2e93-79eb-44ed-9ce3-d024de7c6aae" providerId="ADAL" clId="{08C76566-5622-4E89-8788-CD287FECD6C7}" dt="2019-03-06T14:23:59.787" v="12404" actId="1076"/>
          <ac:cxnSpMkLst>
            <pc:docMk/>
            <pc:sldMk cId="196594491" sldId="532"/>
            <ac:cxnSpMk id="54" creationId="{57257BC4-A083-444A-B673-3970A41E3F6C}"/>
          </ac:cxnSpMkLst>
        </pc:cxnChg>
        <pc:cxnChg chg="add mod">
          <ac:chgData name="Kajo, Marton (EXT - DE/Munich)" userId="982b2e93-79eb-44ed-9ce3-d024de7c6aae" providerId="ADAL" clId="{08C76566-5622-4E89-8788-CD287FECD6C7}" dt="2019-03-06T14:23:59.787" v="12404" actId="1076"/>
          <ac:cxnSpMkLst>
            <pc:docMk/>
            <pc:sldMk cId="196594491" sldId="532"/>
            <ac:cxnSpMk id="57" creationId="{FBBD2CAB-A4B0-41BB-8268-240D93CDEAEF}"/>
          </ac:cxnSpMkLst>
        </pc:cxnChg>
        <pc:cxnChg chg="add mod">
          <ac:chgData name="Kajo, Marton (EXT - DE/Munich)" userId="982b2e93-79eb-44ed-9ce3-d024de7c6aae" providerId="ADAL" clId="{08C76566-5622-4E89-8788-CD287FECD6C7}" dt="2019-03-06T14:23:59.787" v="12404" actId="1076"/>
          <ac:cxnSpMkLst>
            <pc:docMk/>
            <pc:sldMk cId="196594491" sldId="532"/>
            <ac:cxnSpMk id="71" creationId="{754D470B-ECD9-4E5B-9A18-4E98AEA1061F}"/>
          </ac:cxnSpMkLst>
        </pc:cxnChg>
        <pc:cxnChg chg="add mod">
          <ac:chgData name="Kajo, Marton (EXT - DE/Munich)" userId="982b2e93-79eb-44ed-9ce3-d024de7c6aae" providerId="ADAL" clId="{08C76566-5622-4E89-8788-CD287FECD6C7}" dt="2019-03-06T14:23:59.787" v="12404" actId="1076"/>
          <ac:cxnSpMkLst>
            <pc:docMk/>
            <pc:sldMk cId="196594491" sldId="532"/>
            <ac:cxnSpMk id="72" creationId="{094292C6-D0A3-40D7-AB7E-3E285E959493}"/>
          </ac:cxnSpMkLst>
        </pc:cxnChg>
        <pc:cxnChg chg="add mod">
          <ac:chgData name="Kajo, Marton (EXT - DE/Munich)" userId="982b2e93-79eb-44ed-9ce3-d024de7c6aae" providerId="ADAL" clId="{08C76566-5622-4E89-8788-CD287FECD6C7}" dt="2019-03-06T15:06:12.047" v="12476" actId="14100"/>
          <ac:cxnSpMkLst>
            <pc:docMk/>
            <pc:sldMk cId="196594491" sldId="532"/>
            <ac:cxnSpMk id="75" creationId="{8B21B0D9-B56D-4184-B329-15D82A64A01F}"/>
          </ac:cxnSpMkLst>
        </pc:cxnChg>
        <pc:cxnChg chg="add mod">
          <ac:chgData name="Kajo, Marton (EXT - DE/Munich)" userId="982b2e93-79eb-44ed-9ce3-d024de7c6aae" providerId="ADAL" clId="{08C76566-5622-4E89-8788-CD287FECD6C7}" dt="2019-03-06T15:27:58.067" v="12708" actId="14100"/>
          <ac:cxnSpMkLst>
            <pc:docMk/>
            <pc:sldMk cId="196594491" sldId="532"/>
            <ac:cxnSpMk id="78" creationId="{945BFE7D-19A5-466A-87B2-E3F78366D7FB}"/>
          </ac:cxnSpMkLst>
        </pc:cxnChg>
      </pc:sldChg>
      <pc:sldChg chg="addSp delSp modSp add">
        <pc:chgData name="Kajo, Marton (EXT - DE/Munich)" userId="982b2e93-79eb-44ed-9ce3-d024de7c6aae" providerId="ADAL" clId="{08C76566-5622-4E89-8788-CD287FECD6C7}" dt="2019-03-08T09:27:10.437" v="21175" actId="20577"/>
        <pc:sldMkLst>
          <pc:docMk/>
          <pc:sldMk cId="2918200960" sldId="533"/>
        </pc:sldMkLst>
        <pc:spChg chg="mod">
          <ac:chgData name="Kajo, Marton (EXT - DE/Munich)" userId="982b2e93-79eb-44ed-9ce3-d024de7c6aae" providerId="ADAL" clId="{08C76566-5622-4E89-8788-CD287FECD6C7}" dt="2019-03-06T15:14:14.580" v="12497" actId="20577"/>
          <ac:spMkLst>
            <pc:docMk/>
            <pc:sldMk cId="2918200960" sldId="533"/>
            <ac:spMk id="2" creationId="{83073941-BF27-4458-B869-27824D7DA072}"/>
          </ac:spMkLst>
        </pc:spChg>
        <pc:spChg chg="mod">
          <ac:chgData name="Kajo, Marton (EXT - DE/Munich)" userId="982b2e93-79eb-44ed-9ce3-d024de7c6aae" providerId="ADAL" clId="{08C76566-5622-4E89-8788-CD287FECD6C7}" dt="2019-03-08T09:27:10.437" v="21175" actId="20577"/>
          <ac:spMkLst>
            <pc:docMk/>
            <pc:sldMk cId="2918200960" sldId="533"/>
            <ac:spMk id="5" creationId="{D22DEA91-EC19-4515-A63A-AF190DB51F1A}"/>
          </ac:spMkLst>
        </pc:spChg>
        <pc:spChg chg="del">
          <ac:chgData name="Kajo, Marton (EXT - DE/Munich)" userId="982b2e93-79eb-44ed-9ce3-d024de7c6aae" providerId="ADAL" clId="{08C76566-5622-4E89-8788-CD287FECD6C7}" dt="2019-03-06T15:14:22.961" v="12498" actId="478"/>
          <ac:spMkLst>
            <pc:docMk/>
            <pc:sldMk cId="2918200960" sldId="533"/>
            <ac:spMk id="6" creationId="{F1D0F850-8FA2-4E5D-A2FF-D5CD59248996}"/>
          </ac:spMkLst>
        </pc:spChg>
        <pc:spChg chg="add del mod">
          <ac:chgData name="Kajo, Marton (EXT - DE/Munich)" userId="982b2e93-79eb-44ed-9ce3-d024de7c6aae" providerId="ADAL" clId="{08C76566-5622-4E89-8788-CD287FECD6C7}" dt="2019-03-06T15:47:54.463" v="13350" actId="478"/>
          <ac:spMkLst>
            <pc:docMk/>
            <pc:sldMk cId="2918200960" sldId="533"/>
            <ac:spMk id="15" creationId="{A296880D-CDAF-4F7A-8503-A6B007AAC791}"/>
          </ac:spMkLst>
        </pc:spChg>
        <pc:spChg chg="add mod topLvl">
          <ac:chgData name="Kajo, Marton (EXT - DE/Munich)" userId="982b2e93-79eb-44ed-9ce3-d024de7c6aae" providerId="ADAL" clId="{08C76566-5622-4E89-8788-CD287FECD6C7}" dt="2019-03-07T12:37:22.643" v="16279" actId="6549"/>
          <ac:spMkLst>
            <pc:docMk/>
            <pc:sldMk cId="2918200960" sldId="533"/>
            <ac:spMk id="16" creationId="{44D7459B-A3A2-4E26-ADE3-39AA42FED1C6}"/>
          </ac:spMkLst>
        </pc:spChg>
        <pc:spChg chg="add mod">
          <ac:chgData name="Kajo, Marton (EXT - DE/Munich)" userId="982b2e93-79eb-44ed-9ce3-d024de7c6aae" providerId="ADAL" clId="{08C76566-5622-4E89-8788-CD287FECD6C7}" dt="2019-03-07T10:07:01.857" v="14563" actId="20577"/>
          <ac:spMkLst>
            <pc:docMk/>
            <pc:sldMk cId="2918200960" sldId="533"/>
            <ac:spMk id="20" creationId="{1431DF95-B09D-4E26-8279-A4D33DDAC4F3}"/>
          </ac:spMkLst>
        </pc:spChg>
        <pc:spChg chg="mod">
          <ac:chgData name="Kajo, Marton (EXT - DE/Munich)" userId="982b2e93-79eb-44ed-9ce3-d024de7c6aae" providerId="ADAL" clId="{08C76566-5622-4E89-8788-CD287FECD6C7}" dt="2019-03-06T17:05:31.320" v="14388" actId="1035"/>
          <ac:spMkLst>
            <pc:docMk/>
            <pc:sldMk cId="2918200960" sldId="533"/>
            <ac:spMk id="31" creationId="{DB9CE148-0F35-4DB1-8768-96D7DC2E26CC}"/>
          </ac:spMkLst>
        </pc:spChg>
        <pc:spChg chg="mod ord">
          <ac:chgData name="Kajo, Marton (EXT - DE/Munich)" userId="982b2e93-79eb-44ed-9ce3-d024de7c6aae" providerId="ADAL" clId="{08C76566-5622-4E89-8788-CD287FECD6C7}" dt="2019-03-07T14:47:13.304" v="18397" actId="207"/>
          <ac:spMkLst>
            <pc:docMk/>
            <pc:sldMk cId="2918200960" sldId="533"/>
            <ac:spMk id="32" creationId="{72B7DDBD-36B8-4640-AFC6-66B1CA75D9CE}"/>
          </ac:spMkLst>
        </pc:spChg>
        <pc:spChg chg="mod">
          <ac:chgData name="Kajo, Marton (EXT - DE/Munich)" userId="982b2e93-79eb-44ed-9ce3-d024de7c6aae" providerId="ADAL" clId="{08C76566-5622-4E89-8788-CD287FECD6C7}" dt="2019-03-06T17:05:31.320" v="14388" actId="1035"/>
          <ac:spMkLst>
            <pc:docMk/>
            <pc:sldMk cId="2918200960" sldId="533"/>
            <ac:spMk id="33" creationId="{81945EA8-163E-4833-899A-D8CF11C51035}"/>
          </ac:spMkLst>
        </pc:spChg>
        <pc:spChg chg="mod">
          <ac:chgData name="Kajo, Marton (EXT - DE/Munich)" userId="982b2e93-79eb-44ed-9ce3-d024de7c6aae" providerId="ADAL" clId="{08C76566-5622-4E89-8788-CD287FECD6C7}" dt="2019-03-06T17:05:31.320" v="14388" actId="1035"/>
          <ac:spMkLst>
            <pc:docMk/>
            <pc:sldMk cId="2918200960" sldId="533"/>
            <ac:spMk id="34" creationId="{A70B196C-BE68-4A9F-BF7B-D498590D98B4}"/>
          </ac:spMkLst>
        </pc:spChg>
        <pc:spChg chg="add del mod">
          <ac:chgData name="Kajo, Marton (EXT - DE/Munich)" userId="982b2e93-79eb-44ed-9ce3-d024de7c6aae" providerId="ADAL" clId="{08C76566-5622-4E89-8788-CD287FECD6C7}" dt="2019-03-06T16:47:03.707" v="14060" actId="478"/>
          <ac:spMkLst>
            <pc:docMk/>
            <pc:sldMk cId="2918200960" sldId="533"/>
            <ac:spMk id="39" creationId="{8D87CEBF-AEF1-4802-B14A-A3ADC8164146}"/>
          </ac:spMkLst>
        </pc:spChg>
        <pc:spChg chg="add del mod">
          <ac:chgData name="Kajo, Marton (EXT - DE/Munich)" userId="982b2e93-79eb-44ed-9ce3-d024de7c6aae" providerId="ADAL" clId="{08C76566-5622-4E89-8788-CD287FECD6C7}" dt="2019-03-06T16:52:54.616" v="14216"/>
          <ac:spMkLst>
            <pc:docMk/>
            <pc:sldMk cId="2918200960" sldId="533"/>
            <ac:spMk id="41" creationId="{4F0B4E61-EE9B-430C-8B5D-3914D7976DD5}"/>
          </ac:spMkLst>
        </pc:spChg>
        <pc:spChg chg="add mod">
          <ac:chgData name="Kajo, Marton (EXT - DE/Munich)" userId="982b2e93-79eb-44ed-9ce3-d024de7c6aae" providerId="ADAL" clId="{08C76566-5622-4E89-8788-CD287FECD6C7}" dt="2019-03-06T17:05:31.320" v="14388" actId="1035"/>
          <ac:spMkLst>
            <pc:docMk/>
            <pc:sldMk cId="2918200960" sldId="533"/>
            <ac:spMk id="43" creationId="{46A853C6-3F04-44BE-91CE-82D94DD5CCC6}"/>
          </ac:spMkLst>
        </pc:spChg>
        <pc:spChg chg="add del mod">
          <ac:chgData name="Kajo, Marton (EXT - DE/Munich)" userId="982b2e93-79eb-44ed-9ce3-d024de7c6aae" providerId="ADAL" clId="{08C76566-5622-4E89-8788-CD287FECD6C7}" dt="2019-03-06T16:51:31.419" v="14178" actId="478"/>
          <ac:spMkLst>
            <pc:docMk/>
            <pc:sldMk cId="2918200960" sldId="533"/>
            <ac:spMk id="44" creationId="{7D454B54-8FCD-4FC2-9FCA-EC4F81B29B3A}"/>
          </ac:spMkLst>
        </pc:spChg>
        <pc:spChg chg="add mod">
          <ac:chgData name="Kajo, Marton (EXT - DE/Munich)" userId="982b2e93-79eb-44ed-9ce3-d024de7c6aae" providerId="ADAL" clId="{08C76566-5622-4E89-8788-CD287FECD6C7}" dt="2019-03-06T17:05:31.320" v="14388" actId="1035"/>
          <ac:spMkLst>
            <pc:docMk/>
            <pc:sldMk cId="2918200960" sldId="533"/>
            <ac:spMk id="45" creationId="{2D8094FC-33A6-4676-AD73-12505DAB2570}"/>
          </ac:spMkLst>
        </pc:spChg>
        <pc:spChg chg="add mod">
          <ac:chgData name="Kajo, Marton (EXT - DE/Munich)" userId="982b2e93-79eb-44ed-9ce3-d024de7c6aae" providerId="ADAL" clId="{08C76566-5622-4E89-8788-CD287FECD6C7}" dt="2019-03-06T17:05:31.320" v="14388" actId="1035"/>
          <ac:spMkLst>
            <pc:docMk/>
            <pc:sldMk cId="2918200960" sldId="533"/>
            <ac:spMk id="46" creationId="{053528D5-955E-4F01-814D-8C4BC1D42265}"/>
          </ac:spMkLst>
        </pc:spChg>
        <pc:spChg chg="add mod">
          <ac:chgData name="Kajo, Marton (EXT - DE/Munich)" userId="982b2e93-79eb-44ed-9ce3-d024de7c6aae" providerId="ADAL" clId="{08C76566-5622-4E89-8788-CD287FECD6C7}" dt="2019-03-06T17:05:31.320" v="14388" actId="1035"/>
          <ac:spMkLst>
            <pc:docMk/>
            <pc:sldMk cId="2918200960" sldId="533"/>
            <ac:spMk id="47" creationId="{1C59FEE8-5AA9-493B-807B-2C34A2B79CBD}"/>
          </ac:spMkLst>
        </pc:spChg>
        <pc:spChg chg="add mod">
          <ac:chgData name="Kajo, Marton (EXT - DE/Munich)" userId="982b2e93-79eb-44ed-9ce3-d024de7c6aae" providerId="ADAL" clId="{08C76566-5622-4E89-8788-CD287FECD6C7}" dt="2019-03-06T17:05:31.320" v="14388" actId="1035"/>
          <ac:spMkLst>
            <pc:docMk/>
            <pc:sldMk cId="2918200960" sldId="533"/>
            <ac:spMk id="48" creationId="{978A961C-0843-4730-88D2-57C4B5463792}"/>
          </ac:spMkLst>
        </pc:spChg>
        <pc:spChg chg="add mod">
          <ac:chgData name="Kajo, Marton (EXT - DE/Munich)" userId="982b2e93-79eb-44ed-9ce3-d024de7c6aae" providerId="ADAL" clId="{08C76566-5622-4E89-8788-CD287FECD6C7}" dt="2019-03-07T15:32:19.634" v="19587" actId="20577"/>
          <ac:spMkLst>
            <pc:docMk/>
            <pc:sldMk cId="2918200960" sldId="533"/>
            <ac:spMk id="49" creationId="{B4AF37D5-85A8-49BB-B03A-9811C9010683}"/>
          </ac:spMkLst>
        </pc:spChg>
        <pc:spChg chg="add mod">
          <ac:chgData name="Kajo, Marton (EXT - DE/Munich)" userId="982b2e93-79eb-44ed-9ce3-d024de7c6aae" providerId="ADAL" clId="{08C76566-5622-4E89-8788-CD287FECD6C7}" dt="2019-03-06T17:05:31.320" v="14388" actId="1035"/>
          <ac:spMkLst>
            <pc:docMk/>
            <pc:sldMk cId="2918200960" sldId="533"/>
            <ac:spMk id="50" creationId="{B2A8D3F1-BE85-4BD5-9070-6443F2CBDB9C}"/>
          </ac:spMkLst>
        </pc:spChg>
        <pc:spChg chg="add mod">
          <ac:chgData name="Kajo, Marton (EXT - DE/Munich)" userId="982b2e93-79eb-44ed-9ce3-d024de7c6aae" providerId="ADAL" clId="{08C76566-5622-4E89-8788-CD287FECD6C7}" dt="2019-03-07T10:06:56.990" v="14562" actId="20577"/>
          <ac:spMkLst>
            <pc:docMk/>
            <pc:sldMk cId="2918200960" sldId="533"/>
            <ac:spMk id="58" creationId="{B823CC68-0735-4A99-A2AD-2BBD16DF617B}"/>
          </ac:spMkLst>
        </pc:spChg>
        <pc:spChg chg="add mod">
          <ac:chgData name="Kajo, Marton (EXT - DE/Munich)" userId="982b2e93-79eb-44ed-9ce3-d024de7c6aae" providerId="ADAL" clId="{08C76566-5622-4E89-8788-CD287FECD6C7}" dt="2019-03-06T17:05:31.320" v="14388" actId="1035"/>
          <ac:spMkLst>
            <pc:docMk/>
            <pc:sldMk cId="2918200960" sldId="533"/>
            <ac:spMk id="59" creationId="{FB4B3E85-C7CD-4E07-BE3F-DB60C24EE941}"/>
          </ac:spMkLst>
        </pc:spChg>
        <pc:spChg chg="add mod">
          <ac:chgData name="Kajo, Marton (EXT - DE/Munich)" userId="982b2e93-79eb-44ed-9ce3-d024de7c6aae" providerId="ADAL" clId="{08C76566-5622-4E89-8788-CD287FECD6C7}" dt="2019-03-06T17:05:31.320" v="14388" actId="1035"/>
          <ac:spMkLst>
            <pc:docMk/>
            <pc:sldMk cId="2918200960" sldId="533"/>
            <ac:spMk id="60" creationId="{3FD195B2-537E-4092-874A-BCEAB2DFC2F1}"/>
          </ac:spMkLst>
        </pc:spChg>
        <pc:spChg chg="add mod">
          <ac:chgData name="Kajo, Marton (EXT - DE/Munich)" userId="982b2e93-79eb-44ed-9ce3-d024de7c6aae" providerId="ADAL" clId="{08C76566-5622-4E89-8788-CD287FECD6C7}" dt="2019-03-06T17:05:31.320" v="14388" actId="1035"/>
          <ac:spMkLst>
            <pc:docMk/>
            <pc:sldMk cId="2918200960" sldId="533"/>
            <ac:spMk id="61" creationId="{BE2E96A9-7E9B-401E-8B05-EE5FE67864CE}"/>
          </ac:spMkLst>
        </pc:spChg>
        <pc:spChg chg="add mod topLvl">
          <ac:chgData name="Kajo, Marton (EXT - DE/Munich)" userId="982b2e93-79eb-44ed-9ce3-d024de7c6aae" providerId="ADAL" clId="{08C76566-5622-4E89-8788-CD287FECD6C7}" dt="2019-03-07T10:55:40.562" v="15522" actId="408"/>
          <ac:spMkLst>
            <pc:docMk/>
            <pc:sldMk cId="2918200960" sldId="533"/>
            <ac:spMk id="62" creationId="{808D5379-2B59-46B6-83B7-CD946E893F00}"/>
          </ac:spMkLst>
        </pc:spChg>
        <pc:spChg chg="add del mod">
          <ac:chgData name="Kajo, Marton (EXT - DE/Munich)" userId="982b2e93-79eb-44ed-9ce3-d024de7c6aae" providerId="ADAL" clId="{08C76566-5622-4E89-8788-CD287FECD6C7}" dt="2019-03-06T15:33:34.603" v="13134" actId="478"/>
          <ac:spMkLst>
            <pc:docMk/>
            <pc:sldMk cId="2918200960" sldId="533"/>
            <ac:spMk id="63" creationId="{D4223409-8BD1-437D-B84D-2D1E4719828E}"/>
          </ac:spMkLst>
        </pc:spChg>
        <pc:spChg chg="add mod topLvl">
          <ac:chgData name="Kajo, Marton (EXT - DE/Munich)" userId="982b2e93-79eb-44ed-9ce3-d024de7c6aae" providerId="ADAL" clId="{08C76566-5622-4E89-8788-CD287FECD6C7}" dt="2019-03-07T12:37:35.480" v="16298" actId="1038"/>
          <ac:spMkLst>
            <pc:docMk/>
            <pc:sldMk cId="2918200960" sldId="533"/>
            <ac:spMk id="64" creationId="{CFE19999-0BB7-4DAE-BF11-721AD42131CD}"/>
          </ac:spMkLst>
        </pc:spChg>
        <pc:spChg chg="add del mod topLvl">
          <ac:chgData name="Kajo, Marton (EXT - DE/Munich)" userId="982b2e93-79eb-44ed-9ce3-d024de7c6aae" providerId="ADAL" clId="{08C76566-5622-4E89-8788-CD287FECD6C7}" dt="2019-03-07T12:37:32.034" v="16293" actId="1037"/>
          <ac:spMkLst>
            <pc:docMk/>
            <pc:sldMk cId="2918200960" sldId="533"/>
            <ac:spMk id="65" creationId="{5EF462BF-D4C7-4D7F-A4F7-DF6DF8B3B73F}"/>
          </ac:spMkLst>
        </pc:spChg>
        <pc:spChg chg="add del mod">
          <ac:chgData name="Kajo, Marton (EXT - DE/Munich)" userId="982b2e93-79eb-44ed-9ce3-d024de7c6aae" providerId="ADAL" clId="{08C76566-5622-4E89-8788-CD287FECD6C7}" dt="2019-03-06T15:33:30.203" v="13129" actId="478"/>
          <ac:spMkLst>
            <pc:docMk/>
            <pc:sldMk cId="2918200960" sldId="533"/>
            <ac:spMk id="66" creationId="{7A9013DF-63B2-4A44-9B7F-D570BF575A24}"/>
          </ac:spMkLst>
        </pc:spChg>
        <pc:spChg chg="add del mod">
          <ac:chgData name="Kajo, Marton (EXT - DE/Munich)" userId="982b2e93-79eb-44ed-9ce3-d024de7c6aae" providerId="ADAL" clId="{08C76566-5622-4E89-8788-CD287FECD6C7}" dt="2019-03-06T15:33:33.084" v="13132" actId="478"/>
          <ac:spMkLst>
            <pc:docMk/>
            <pc:sldMk cId="2918200960" sldId="533"/>
            <ac:spMk id="67" creationId="{CC6192E2-5425-4107-8A1A-D41965F04B64}"/>
          </ac:spMkLst>
        </pc:spChg>
        <pc:spChg chg="add del mod">
          <ac:chgData name="Kajo, Marton (EXT - DE/Munich)" userId="982b2e93-79eb-44ed-9ce3-d024de7c6aae" providerId="ADAL" clId="{08C76566-5622-4E89-8788-CD287FECD6C7}" dt="2019-03-06T15:33:28.263" v="13127" actId="478"/>
          <ac:spMkLst>
            <pc:docMk/>
            <pc:sldMk cId="2918200960" sldId="533"/>
            <ac:spMk id="68" creationId="{D9ECF047-2767-47D0-88C6-26A64121222D}"/>
          </ac:spMkLst>
        </pc:spChg>
        <pc:spChg chg="add mod">
          <ac:chgData name="Kajo, Marton (EXT - DE/Munich)" userId="982b2e93-79eb-44ed-9ce3-d024de7c6aae" providerId="ADAL" clId="{08C76566-5622-4E89-8788-CD287FECD6C7}" dt="2019-03-06T17:05:31.320" v="14388" actId="1035"/>
          <ac:spMkLst>
            <pc:docMk/>
            <pc:sldMk cId="2918200960" sldId="533"/>
            <ac:spMk id="70" creationId="{D6547D21-7981-4EA7-A6F9-D081B8C7A320}"/>
          </ac:spMkLst>
        </pc:spChg>
        <pc:spChg chg="add mod">
          <ac:chgData name="Kajo, Marton (EXT - DE/Munich)" userId="982b2e93-79eb-44ed-9ce3-d024de7c6aae" providerId="ADAL" clId="{08C76566-5622-4E89-8788-CD287FECD6C7}" dt="2019-03-06T17:05:31.320" v="14388" actId="1035"/>
          <ac:spMkLst>
            <pc:docMk/>
            <pc:sldMk cId="2918200960" sldId="533"/>
            <ac:spMk id="73" creationId="{EEA81F59-684C-4C76-89C3-8EB0E2C92110}"/>
          </ac:spMkLst>
        </pc:spChg>
        <pc:spChg chg="add mod">
          <ac:chgData name="Kajo, Marton (EXT - DE/Munich)" userId="982b2e93-79eb-44ed-9ce3-d024de7c6aae" providerId="ADAL" clId="{08C76566-5622-4E89-8788-CD287FECD6C7}" dt="2019-03-06T17:05:31.320" v="14388" actId="1035"/>
          <ac:spMkLst>
            <pc:docMk/>
            <pc:sldMk cId="2918200960" sldId="533"/>
            <ac:spMk id="74" creationId="{29B8F76D-4667-491B-9637-514C23189AEA}"/>
          </ac:spMkLst>
        </pc:spChg>
        <pc:spChg chg="add del mod">
          <ac:chgData name="Kajo, Marton (EXT - DE/Munich)" userId="982b2e93-79eb-44ed-9ce3-d024de7c6aae" providerId="ADAL" clId="{08C76566-5622-4E89-8788-CD287FECD6C7}" dt="2019-03-06T16:50:42.381" v="14166" actId="478"/>
          <ac:spMkLst>
            <pc:docMk/>
            <pc:sldMk cId="2918200960" sldId="533"/>
            <ac:spMk id="76" creationId="{37BEF1FC-8400-47F5-8AEA-81609D74019E}"/>
          </ac:spMkLst>
        </pc:spChg>
        <pc:spChg chg="add del mod">
          <ac:chgData name="Kajo, Marton (EXT - DE/Munich)" userId="982b2e93-79eb-44ed-9ce3-d024de7c6aae" providerId="ADAL" clId="{08C76566-5622-4E89-8788-CD287FECD6C7}" dt="2019-03-06T17:02:51.713" v="14296" actId="478"/>
          <ac:spMkLst>
            <pc:docMk/>
            <pc:sldMk cId="2918200960" sldId="533"/>
            <ac:spMk id="80" creationId="{199C1B4B-CC8D-47DB-8DA5-38E0C345C315}"/>
          </ac:spMkLst>
        </pc:spChg>
        <pc:spChg chg="mod">
          <ac:chgData name="Kajo, Marton (EXT - DE/Munich)" userId="982b2e93-79eb-44ed-9ce3-d024de7c6aae" providerId="ADAL" clId="{08C76566-5622-4E89-8788-CD287FECD6C7}" dt="2019-03-06T17:05:40.952" v="14389" actId="20577"/>
          <ac:spMkLst>
            <pc:docMk/>
            <pc:sldMk cId="2918200960" sldId="533"/>
            <ac:spMk id="82" creationId="{21D20C36-06AB-48D2-AA49-F177930A3D2E}"/>
          </ac:spMkLst>
        </pc:spChg>
        <pc:spChg chg="mod">
          <ac:chgData name="Kajo, Marton (EXT - DE/Munich)" userId="982b2e93-79eb-44ed-9ce3-d024de7c6aae" providerId="ADAL" clId="{08C76566-5622-4E89-8788-CD287FECD6C7}" dt="2019-03-06T17:06:10.631" v="14410" actId="408"/>
          <ac:spMkLst>
            <pc:docMk/>
            <pc:sldMk cId="2918200960" sldId="533"/>
            <ac:spMk id="83" creationId="{5B58C71C-CCEA-4D2B-BD5F-6E8107D58566}"/>
          </ac:spMkLst>
        </pc:spChg>
        <pc:spChg chg="mod">
          <ac:chgData name="Kajo, Marton (EXT - DE/Munich)" userId="982b2e93-79eb-44ed-9ce3-d024de7c6aae" providerId="ADAL" clId="{08C76566-5622-4E89-8788-CD287FECD6C7}" dt="2019-03-06T17:06:10.631" v="14410" actId="408"/>
          <ac:spMkLst>
            <pc:docMk/>
            <pc:sldMk cId="2918200960" sldId="533"/>
            <ac:spMk id="84" creationId="{F37E1FE2-B004-4782-9FB5-E25CC1D8C3E9}"/>
          </ac:spMkLst>
        </pc:spChg>
        <pc:spChg chg="mod">
          <ac:chgData name="Kajo, Marton (EXT - DE/Munich)" userId="982b2e93-79eb-44ed-9ce3-d024de7c6aae" providerId="ADAL" clId="{08C76566-5622-4E89-8788-CD287FECD6C7}" dt="2019-03-06T17:06:10.631" v="14410" actId="408"/>
          <ac:spMkLst>
            <pc:docMk/>
            <pc:sldMk cId="2918200960" sldId="533"/>
            <ac:spMk id="85" creationId="{FD6BEE48-8AC3-42C1-96CB-67C804DB8E26}"/>
          </ac:spMkLst>
        </pc:spChg>
        <pc:spChg chg="add del mod">
          <ac:chgData name="Kajo, Marton (EXT - DE/Munich)" userId="982b2e93-79eb-44ed-9ce3-d024de7c6aae" providerId="ADAL" clId="{08C76566-5622-4E89-8788-CD287FECD6C7}" dt="2019-03-06T15:33:27.581" v="13126" actId="478"/>
          <ac:spMkLst>
            <pc:docMk/>
            <pc:sldMk cId="2918200960" sldId="533"/>
            <ac:spMk id="90" creationId="{A920969A-95ED-4438-A423-8FB5ACBC6C8C}"/>
          </ac:spMkLst>
        </pc:spChg>
        <pc:spChg chg="add del mod">
          <ac:chgData name="Kajo, Marton (EXT - DE/Munich)" userId="982b2e93-79eb-44ed-9ce3-d024de7c6aae" providerId="ADAL" clId="{08C76566-5622-4E89-8788-CD287FECD6C7}" dt="2019-03-06T15:33:26.588" v="13125" actId="478"/>
          <ac:spMkLst>
            <pc:docMk/>
            <pc:sldMk cId="2918200960" sldId="533"/>
            <ac:spMk id="91" creationId="{F5B15D50-BCA4-4499-A82D-3DD43357F781}"/>
          </ac:spMkLst>
        </pc:spChg>
        <pc:spChg chg="add del mod">
          <ac:chgData name="Kajo, Marton (EXT - DE/Munich)" userId="982b2e93-79eb-44ed-9ce3-d024de7c6aae" providerId="ADAL" clId="{08C76566-5622-4E89-8788-CD287FECD6C7}" dt="2019-03-06T15:33:25.403" v="13124" actId="478"/>
          <ac:spMkLst>
            <pc:docMk/>
            <pc:sldMk cId="2918200960" sldId="533"/>
            <ac:spMk id="92" creationId="{5F5D683B-F213-47A5-84CD-D6E7ADB4F2E0}"/>
          </ac:spMkLst>
        </pc:spChg>
        <pc:grpChg chg="add mod">
          <ac:chgData name="Kajo, Marton (EXT - DE/Munich)" userId="982b2e93-79eb-44ed-9ce3-d024de7c6aae" providerId="ADAL" clId="{08C76566-5622-4E89-8788-CD287FECD6C7}" dt="2019-03-06T15:33:14.971" v="13108" actId="164"/>
          <ac:grpSpMkLst>
            <pc:docMk/>
            <pc:sldMk cId="2918200960" sldId="533"/>
            <ac:grpSpMk id="7" creationId="{FF8CFA50-A74E-42CA-9A39-FA560852D37B}"/>
          </ac:grpSpMkLst>
        </pc:grpChg>
        <pc:grpChg chg="add del mod">
          <ac:chgData name="Kajo, Marton (EXT - DE/Munich)" userId="982b2e93-79eb-44ed-9ce3-d024de7c6aae" providerId="ADAL" clId="{08C76566-5622-4E89-8788-CD287FECD6C7}" dt="2019-03-06T16:39:28.656" v="13907" actId="165"/>
          <ac:grpSpMkLst>
            <pc:docMk/>
            <pc:sldMk cId="2918200960" sldId="533"/>
            <ac:grpSpMk id="21" creationId="{D2DC5ADD-9E4F-4D47-B5A8-775F8D03C551}"/>
          </ac:grpSpMkLst>
        </pc:grpChg>
        <pc:grpChg chg="mod">
          <ac:chgData name="Kajo, Marton (EXT - DE/Munich)" userId="982b2e93-79eb-44ed-9ce3-d024de7c6aae" providerId="ADAL" clId="{08C76566-5622-4E89-8788-CD287FECD6C7}" dt="2019-03-06T17:05:31.320" v="14388" actId="1035"/>
          <ac:grpSpMkLst>
            <pc:docMk/>
            <pc:sldMk cId="2918200960" sldId="533"/>
            <ac:grpSpMk id="22" creationId="{D5D0062B-8B76-4206-8DEF-A61B0F901063}"/>
          </ac:grpSpMkLst>
        </pc:grpChg>
        <pc:grpChg chg="add mod">
          <ac:chgData name="Kajo, Marton (EXT - DE/Munich)" userId="982b2e93-79eb-44ed-9ce3-d024de7c6aae" providerId="ADAL" clId="{08C76566-5622-4E89-8788-CD287FECD6C7}" dt="2019-03-07T12:37:22.643" v="16279" actId="6549"/>
          <ac:grpSpMkLst>
            <pc:docMk/>
            <pc:sldMk cId="2918200960" sldId="533"/>
            <ac:grpSpMk id="38" creationId="{A974D324-2EA6-40F5-B003-D7661C074DE5}"/>
          </ac:grpSpMkLst>
        </pc:grpChg>
        <pc:grpChg chg="add mod">
          <ac:chgData name="Kajo, Marton (EXT - DE/Munich)" userId="982b2e93-79eb-44ed-9ce3-d024de7c6aae" providerId="ADAL" clId="{08C76566-5622-4E89-8788-CD287FECD6C7}" dt="2019-03-06T17:06:10.631" v="14410" actId="408"/>
          <ac:grpSpMkLst>
            <pc:docMk/>
            <pc:sldMk cId="2918200960" sldId="533"/>
            <ac:grpSpMk id="81" creationId="{5911F6A6-562B-419F-95A7-E0D660B23830}"/>
          </ac:grpSpMkLst>
        </pc:grpChg>
        <pc:cxnChg chg="add mod">
          <ac:chgData name="Kajo, Marton (EXT - DE/Munich)" userId="982b2e93-79eb-44ed-9ce3-d024de7c6aae" providerId="ADAL" clId="{08C76566-5622-4E89-8788-CD287FECD6C7}" dt="2019-03-06T17:05:31.320" v="14388" actId="1035"/>
          <ac:cxnSpMkLst>
            <pc:docMk/>
            <pc:sldMk cId="2918200960" sldId="533"/>
            <ac:cxnSpMk id="9" creationId="{73DB81E6-FAEB-43A2-91DD-DD6E40AC6A71}"/>
          </ac:cxnSpMkLst>
        </pc:cxnChg>
        <pc:cxnChg chg="add mod">
          <ac:chgData name="Kajo, Marton (EXT - DE/Munich)" userId="982b2e93-79eb-44ed-9ce3-d024de7c6aae" providerId="ADAL" clId="{08C76566-5622-4E89-8788-CD287FECD6C7}" dt="2019-03-06T17:05:31.320" v="14388" actId="1035"/>
          <ac:cxnSpMkLst>
            <pc:docMk/>
            <pc:sldMk cId="2918200960" sldId="533"/>
            <ac:cxnSpMk id="37" creationId="{6D299283-9AB2-401A-9BB8-76D900E44385}"/>
          </ac:cxnSpMkLst>
        </pc:cxnChg>
        <pc:cxnChg chg="add mod">
          <ac:chgData name="Kajo, Marton (EXT - DE/Munich)" userId="982b2e93-79eb-44ed-9ce3-d024de7c6aae" providerId="ADAL" clId="{08C76566-5622-4E89-8788-CD287FECD6C7}" dt="2019-03-06T17:05:31.320" v="14388" actId="1035"/>
          <ac:cxnSpMkLst>
            <pc:docMk/>
            <pc:sldMk cId="2918200960" sldId="533"/>
            <ac:cxnSpMk id="40" creationId="{05384B4C-7A3C-464A-8DBA-01FC91CB9F97}"/>
          </ac:cxnSpMkLst>
        </pc:cxnChg>
        <pc:cxnChg chg="add del mod">
          <ac:chgData name="Kajo, Marton (EXT - DE/Munich)" userId="982b2e93-79eb-44ed-9ce3-d024de7c6aae" providerId="ADAL" clId="{08C76566-5622-4E89-8788-CD287FECD6C7}" dt="2019-03-06T15:56:54.561" v="13774" actId="478"/>
          <ac:cxnSpMkLst>
            <pc:docMk/>
            <pc:sldMk cId="2918200960" sldId="533"/>
            <ac:cxnSpMk id="42" creationId="{80ED05B6-CB77-4F67-88A5-1F7D5843EF6D}"/>
          </ac:cxnSpMkLst>
        </pc:cxnChg>
        <pc:cxnChg chg="add del mod">
          <ac:chgData name="Kajo, Marton (EXT - DE/Munich)" userId="982b2e93-79eb-44ed-9ce3-d024de7c6aae" providerId="ADAL" clId="{08C76566-5622-4E89-8788-CD287FECD6C7}" dt="2019-03-06T15:56:56.144" v="13775" actId="478"/>
          <ac:cxnSpMkLst>
            <pc:docMk/>
            <pc:sldMk cId="2918200960" sldId="533"/>
            <ac:cxnSpMk id="49" creationId="{95F9FFD4-46A0-4DA1-872D-C434B5AC1723}"/>
          </ac:cxnSpMkLst>
        </pc:cxnChg>
        <pc:cxnChg chg="add del mod">
          <ac:chgData name="Kajo, Marton (EXT - DE/Munich)" userId="982b2e93-79eb-44ed-9ce3-d024de7c6aae" providerId="ADAL" clId="{08C76566-5622-4E89-8788-CD287FECD6C7}" dt="2019-03-06T15:33:33.976" v="13133" actId="478"/>
          <ac:cxnSpMkLst>
            <pc:docMk/>
            <pc:sldMk cId="2918200960" sldId="533"/>
            <ac:cxnSpMk id="51" creationId="{84CEA279-3E9A-426D-B85F-CE2A5B485588}"/>
          </ac:cxnSpMkLst>
        </pc:cxnChg>
        <pc:cxnChg chg="add mod ord">
          <ac:chgData name="Kajo, Marton (EXT - DE/Munich)" userId="982b2e93-79eb-44ed-9ce3-d024de7c6aae" providerId="ADAL" clId="{08C76566-5622-4E89-8788-CD287FECD6C7}" dt="2019-03-06T17:05:31.320" v="14388" actId="1035"/>
          <ac:cxnSpMkLst>
            <pc:docMk/>
            <pc:sldMk cId="2918200960" sldId="533"/>
            <ac:cxnSpMk id="52" creationId="{D5B2A9C8-11BC-4E29-B157-6ED6BDE8B6C4}"/>
          </ac:cxnSpMkLst>
        </pc:cxnChg>
        <pc:cxnChg chg="add del mod">
          <ac:chgData name="Kajo, Marton (EXT - DE/Munich)" userId="982b2e93-79eb-44ed-9ce3-d024de7c6aae" providerId="ADAL" clId="{08C76566-5622-4E89-8788-CD287FECD6C7}" dt="2019-03-06T15:56:22.184" v="13769" actId="478"/>
          <ac:cxnSpMkLst>
            <pc:docMk/>
            <pc:sldMk cId="2918200960" sldId="533"/>
            <ac:cxnSpMk id="53" creationId="{EFD54410-5485-48EC-AAA5-BB662AB1B0DD}"/>
          </ac:cxnSpMkLst>
        </pc:cxnChg>
        <pc:cxnChg chg="add del mod">
          <ac:chgData name="Kajo, Marton (EXT - DE/Munich)" userId="982b2e93-79eb-44ed-9ce3-d024de7c6aae" providerId="ADAL" clId="{08C76566-5622-4E89-8788-CD287FECD6C7}" dt="2019-03-06T15:33:31.629" v="13131" actId="478"/>
          <ac:cxnSpMkLst>
            <pc:docMk/>
            <pc:sldMk cId="2918200960" sldId="533"/>
            <ac:cxnSpMk id="54" creationId="{57257BC4-A083-444A-B673-3970A41E3F6C}"/>
          </ac:cxnSpMkLst>
        </pc:cxnChg>
        <pc:cxnChg chg="add mod">
          <ac:chgData name="Kajo, Marton (EXT - DE/Munich)" userId="982b2e93-79eb-44ed-9ce3-d024de7c6aae" providerId="ADAL" clId="{08C76566-5622-4E89-8788-CD287FECD6C7}" dt="2019-03-06T17:05:31.320" v="14388" actId="1035"/>
          <ac:cxnSpMkLst>
            <pc:docMk/>
            <pc:sldMk cId="2918200960" sldId="533"/>
            <ac:cxnSpMk id="55" creationId="{ADC9CFA0-AE2F-425B-B9C6-BA5D9BCD68E9}"/>
          </ac:cxnSpMkLst>
        </pc:cxnChg>
        <pc:cxnChg chg="add mod ord">
          <ac:chgData name="Kajo, Marton (EXT - DE/Munich)" userId="982b2e93-79eb-44ed-9ce3-d024de7c6aae" providerId="ADAL" clId="{08C76566-5622-4E89-8788-CD287FECD6C7}" dt="2019-03-06T17:05:31.320" v="14388" actId="1035"/>
          <ac:cxnSpMkLst>
            <pc:docMk/>
            <pc:sldMk cId="2918200960" sldId="533"/>
            <ac:cxnSpMk id="56" creationId="{CF492DF7-DE2D-45FF-B992-A8F9DCCA9219}"/>
          </ac:cxnSpMkLst>
        </pc:cxnChg>
        <pc:cxnChg chg="add del mod">
          <ac:chgData name="Kajo, Marton (EXT - DE/Munich)" userId="982b2e93-79eb-44ed-9ce3-d024de7c6aae" providerId="ADAL" clId="{08C76566-5622-4E89-8788-CD287FECD6C7}" dt="2019-03-06T15:33:30.739" v="13130" actId="478"/>
          <ac:cxnSpMkLst>
            <pc:docMk/>
            <pc:sldMk cId="2918200960" sldId="533"/>
            <ac:cxnSpMk id="57" creationId="{FBBD2CAB-A4B0-41BB-8268-240D93CDEAEF}"/>
          </ac:cxnSpMkLst>
        </pc:cxnChg>
        <pc:cxnChg chg="add del mod">
          <ac:chgData name="Kajo, Marton (EXT - DE/Munich)" userId="982b2e93-79eb-44ed-9ce3-d024de7c6aae" providerId="ADAL" clId="{08C76566-5622-4E89-8788-CD287FECD6C7}" dt="2019-03-06T15:33:28.931" v="13128" actId="478"/>
          <ac:cxnSpMkLst>
            <pc:docMk/>
            <pc:sldMk cId="2918200960" sldId="533"/>
            <ac:cxnSpMk id="71" creationId="{754D470B-ECD9-4E5B-9A18-4E98AEA1061F}"/>
          </ac:cxnSpMkLst>
        </pc:cxnChg>
        <pc:cxnChg chg="add del mod">
          <ac:chgData name="Kajo, Marton (EXT - DE/Munich)" userId="982b2e93-79eb-44ed-9ce3-d024de7c6aae" providerId="ADAL" clId="{08C76566-5622-4E89-8788-CD287FECD6C7}" dt="2019-03-06T15:33:36.383" v="13135" actId="478"/>
          <ac:cxnSpMkLst>
            <pc:docMk/>
            <pc:sldMk cId="2918200960" sldId="533"/>
            <ac:cxnSpMk id="72" creationId="{094292C6-D0A3-40D7-AB7E-3E285E959493}"/>
          </ac:cxnSpMkLst>
        </pc:cxnChg>
        <pc:cxnChg chg="add del mod">
          <ac:chgData name="Kajo, Marton (EXT - DE/Munich)" userId="982b2e93-79eb-44ed-9ce3-d024de7c6aae" providerId="ADAL" clId="{08C76566-5622-4E89-8788-CD287FECD6C7}" dt="2019-03-06T15:33:36.963" v="13136" actId="478"/>
          <ac:cxnSpMkLst>
            <pc:docMk/>
            <pc:sldMk cId="2918200960" sldId="533"/>
            <ac:cxnSpMk id="75" creationId="{8B21B0D9-B56D-4184-B329-15D82A64A01F}"/>
          </ac:cxnSpMkLst>
        </pc:cxnChg>
        <pc:cxnChg chg="add del mod">
          <ac:chgData name="Kajo, Marton (EXT - DE/Munich)" userId="982b2e93-79eb-44ed-9ce3-d024de7c6aae" providerId="ADAL" clId="{08C76566-5622-4E89-8788-CD287FECD6C7}" dt="2019-03-06T15:33:37.611" v="13137" actId="478"/>
          <ac:cxnSpMkLst>
            <pc:docMk/>
            <pc:sldMk cId="2918200960" sldId="533"/>
            <ac:cxnSpMk id="78" creationId="{945BFE7D-19A5-466A-87B2-E3F78366D7FB}"/>
          </ac:cxnSpMkLst>
        </pc:cxnChg>
      </pc:sldChg>
      <pc:sldChg chg="addSp delSp modSp add">
        <pc:chgData name="Kajo, Marton (EXT - DE/Munich)" userId="982b2e93-79eb-44ed-9ce3-d024de7c6aae" providerId="ADAL" clId="{08C76566-5622-4E89-8788-CD287FECD6C7}" dt="2019-03-11T09:55:09.947" v="26294" actId="20577"/>
        <pc:sldMkLst>
          <pc:docMk/>
          <pc:sldMk cId="931400883" sldId="534"/>
        </pc:sldMkLst>
        <pc:spChg chg="mod">
          <ac:chgData name="Kajo, Marton (EXT - DE/Munich)" userId="982b2e93-79eb-44ed-9ce3-d024de7c6aae" providerId="ADAL" clId="{08C76566-5622-4E89-8788-CD287FECD6C7}" dt="2019-03-07T10:06:13.455" v="14559" actId="20577"/>
          <ac:spMkLst>
            <pc:docMk/>
            <pc:sldMk cId="931400883" sldId="534"/>
            <ac:spMk id="2" creationId="{83073941-BF27-4458-B869-27824D7DA072}"/>
          </ac:spMkLst>
        </pc:spChg>
        <pc:spChg chg="mod">
          <ac:chgData name="Kajo, Marton (EXT - DE/Munich)" userId="982b2e93-79eb-44ed-9ce3-d024de7c6aae" providerId="ADAL" clId="{08C76566-5622-4E89-8788-CD287FECD6C7}" dt="2019-03-07T10:57:35.842" v="15565" actId="1076"/>
          <ac:spMkLst>
            <pc:docMk/>
            <pc:sldMk cId="931400883" sldId="534"/>
            <ac:spMk id="4" creationId="{C3D3275C-ABD9-405B-97D5-69E6A7F65396}"/>
          </ac:spMkLst>
        </pc:spChg>
        <pc:spChg chg="mod">
          <ac:chgData name="Kajo, Marton (EXT - DE/Munich)" userId="982b2e93-79eb-44ed-9ce3-d024de7c6aae" providerId="ADAL" clId="{08C76566-5622-4E89-8788-CD287FECD6C7}" dt="2019-03-11T09:48:56.701" v="26238" actId="6549"/>
          <ac:spMkLst>
            <pc:docMk/>
            <pc:sldMk cId="931400883" sldId="534"/>
            <ac:spMk id="5" creationId="{D22DEA91-EC19-4515-A63A-AF190DB51F1A}"/>
          </ac:spMkLst>
        </pc:spChg>
        <pc:spChg chg="add del mod">
          <ac:chgData name="Kajo, Marton (EXT - DE/Munich)" userId="982b2e93-79eb-44ed-9ce3-d024de7c6aae" providerId="ADAL" clId="{08C76566-5622-4E89-8788-CD287FECD6C7}" dt="2019-03-07T10:59:09.533" v="15572" actId="478"/>
          <ac:spMkLst>
            <pc:docMk/>
            <pc:sldMk cId="931400883" sldId="534"/>
            <ac:spMk id="12" creationId="{3B97515C-15F7-43A0-A05B-ABA1FFD8234F}"/>
          </ac:spMkLst>
        </pc:spChg>
        <pc:spChg chg="del mod topLvl">
          <ac:chgData name="Kajo, Marton (EXT - DE/Munich)" userId="982b2e93-79eb-44ed-9ce3-d024de7c6aae" providerId="ADAL" clId="{08C76566-5622-4E89-8788-CD287FECD6C7}" dt="2019-03-07T11:19:42.910" v="15968" actId="478"/>
          <ac:spMkLst>
            <pc:docMk/>
            <pc:sldMk cId="931400883" sldId="534"/>
            <ac:spMk id="20" creationId="{1431DF95-B09D-4E26-8279-A4D33DDAC4F3}"/>
          </ac:spMkLst>
        </pc:spChg>
        <pc:spChg chg="mod topLvl">
          <ac:chgData name="Kajo, Marton (EXT - DE/Munich)" userId="982b2e93-79eb-44ed-9ce3-d024de7c6aae" providerId="ADAL" clId="{08C76566-5622-4E89-8788-CD287FECD6C7}" dt="2019-03-07T11:11:03.077" v="15884" actId="164"/>
          <ac:spMkLst>
            <pc:docMk/>
            <pc:sldMk cId="931400883" sldId="534"/>
            <ac:spMk id="24" creationId="{FDD4517B-D964-4B4A-A0CC-C3FA26CF614E}"/>
          </ac:spMkLst>
        </pc:spChg>
        <pc:spChg chg="del mod topLvl">
          <ac:chgData name="Kajo, Marton (EXT - DE/Munich)" userId="982b2e93-79eb-44ed-9ce3-d024de7c6aae" providerId="ADAL" clId="{08C76566-5622-4E89-8788-CD287FECD6C7}" dt="2019-03-07T11:10:17.634" v="15875" actId="478"/>
          <ac:spMkLst>
            <pc:docMk/>
            <pc:sldMk cId="931400883" sldId="534"/>
            <ac:spMk id="25" creationId="{554BDC0E-D95C-4C6E-8B7E-76D9075A40BD}"/>
          </ac:spMkLst>
        </pc:spChg>
        <pc:spChg chg="del mod topLvl">
          <ac:chgData name="Kajo, Marton (EXT - DE/Munich)" userId="982b2e93-79eb-44ed-9ce3-d024de7c6aae" providerId="ADAL" clId="{08C76566-5622-4E89-8788-CD287FECD6C7}" dt="2019-03-07T11:07:58.454" v="15713" actId="478"/>
          <ac:spMkLst>
            <pc:docMk/>
            <pc:sldMk cId="931400883" sldId="534"/>
            <ac:spMk id="26" creationId="{13816CAC-DA70-43FA-8D85-9FC268C53A01}"/>
          </ac:spMkLst>
        </pc:spChg>
        <pc:spChg chg="del mod topLvl">
          <ac:chgData name="Kajo, Marton (EXT - DE/Munich)" userId="982b2e93-79eb-44ed-9ce3-d024de7c6aae" providerId="ADAL" clId="{08C76566-5622-4E89-8788-CD287FECD6C7}" dt="2019-03-07T11:10:29.959" v="15877" actId="478"/>
          <ac:spMkLst>
            <pc:docMk/>
            <pc:sldMk cId="931400883" sldId="534"/>
            <ac:spMk id="31" creationId="{DB9CE148-0F35-4DB1-8768-96D7DC2E26CC}"/>
          </ac:spMkLst>
        </pc:spChg>
        <pc:spChg chg="del mod topLvl">
          <ac:chgData name="Kajo, Marton (EXT - DE/Munich)" userId="982b2e93-79eb-44ed-9ce3-d024de7c6aae" providerId="ADAL" clId="{08C76566-5622-4E89-8788-CD287FECD6C7}" dt="2019-03-07T11:12:21.775" v="15890" actId="478"/>
          <ac:spMkLst>
            <pc:docMk/>
            <pc:sldMk cId="931400883" sldId="534"/>
            <ac:spMk id="32" creationId="{72B7DDBD-36B8-4640-AFC6-66B1CA75D9CE}"/>
          </ac:spMkLst>
        </pc:spChg>
        <pc:spChg chg="del mod topLvl">
          <ac:chgData name="Kajo, Marton (EXT - DE/Munich)" userId="982b2e93-79eb-44ed-9ce3-d024de7c6aae" providerId="ADAL" clId="{08C76566-5622-4E89-8788-CD287FECD6C7}" dt="2019-03-07T11:10:32.549" v="15878" actId="478"/>
          <ac:spMkLst>
            <pc:docMk/>
            <pc:sldMk cId="931400883" sldId="534"/>
            <ac:spMk id="33" creationId="{81945EA8-163E-4833-899A-D8CF11C51035}"/>
          </ac:spMkLst>
        </pc:spChg>
        <pc:spChg chg="mod topLvl">
          <ac:chgData name="Kajo, Marton (EXT - DE/Munich)" userId="982b2e93-79eb-44ed-9ce3-d024de7c6aae" providerId="ADAL" clId="{08C76566-5622-4E89-8788-CD287FECD6C7}" dt="2019-03-07T11:11:03.077" v="15884" actId="164"/>
          <ac:spMkLst>
            <pc:docMk/>
            <pc:sldMk cId="931400883" sldId="534"/>
            <ac:spMk id="34" creationId="{A70B196C-BE68-4A9F-BF7B-D498590D98B4}"/>
          </ac:spMkLst>
        </pc:spChg>
        <pc:spChg chg="add mod">
          <ac:chgData name="Kajo, Marton (EXT - DE/Munich)" userId="982b2e93-79eb-44ed-9ce3-d024de7c6aae" providerId="ADAL" clId="{08C76566-5622-4E89-8788-CD287FECD6C7}" dt="2019-03-07T11:11:03.077" v="15884" actId="164"/>
          <ac:spMkLst>
            <pc:docMk/>
            <pc:sldMk cId="931400883" sldId="534"/>
            <ac:spMk id="39" creationId="{699A62C5-CEE9-4089-8CA8-8DBFD0E2BE99}"/>
          </ac:spMkLst>
        </pc:spChg>
        <pc:spChg chg="del">
          <ac:chgData name="Kajo, Marton (EXT - DE/Munich)" userId="982b2e93-79eb-44ed-9ce3-d024de7c6aae" providerId="ADAL" clId="{08C76566-5622-4E89-8788-CD287FECD6C7}" dt="2019-03-07T10:53:56.676" v="15467" actId="478"/>
          <ac:spMkLst>
            <pc:docMk/>
            <pc:sldMk cId="931400883" sldId="534"/>
            <ac:spMk id="43" creationId="{46A853C6-3F04-44BE-91CE-82D94DD5CCC6}"/>
          </ac:spMkLst>
        </pc:spChg>
        <pc:spChg chg="add del mod">
          <ac:chgData name="Kajo, Marton (EXT - DE/Munich)" userId="982b2e93-79eb-44ed-9ce3-d024de7c6aae" providerId="ADAL" clId="{08C76566-5622-4E89-8788-CD287FECD6C7}" dt="2019-03-08T16:52:44.039" v="24895"/>
          <ac:spMkLst>
            <pc:docMk/>
            <pc:sldMk cId="931400883" sldId="534"/>
            <ac:spMk id="43" creationId="{84BD9689-B1E1-470C-84BA-AE3C323D14AE}"/>
          </ac:spMkLst>
        </pc:spChg>
        <pc:spChg chg="add mod">
          <ac:chgData name="Kajo, Marton (EXT - DE/Munich)" userId="982b2e93-79eb-44ed-9ce3-d024de7c6aae" providerId="ADAL" clId="{08C76566-5622-4E89-8788-CD287FECD6C7}" dt="2019-03-07T11:29:15.711" v="16075" actId="1076"/>
          <ac:spMkLst>
            <pc:docMk/>
            <pc:sldMk cId="931400883" sldId="534"/>
            <ac:spMk id="44" creationId="{A0D32F5A-7EB9-4092-BEBF-593CC6B2427E}"/>
          </ac:spMkLst>
        </pc:spChg>
        <pc:spChg chg="del">
          <ac:chgData name="Kajo, Marton (EXT - DE/Munich)" userId="982b2e93-79eb-44ed-9ce3-d024de7c6aae" providerId="ADAL" clId="{08C76566-5622-4E89-8788-CD287FECD6C7}" dt="2019-03-07T10:53:32.170" v="15462" actId="478"/>
          <ac:spMkLst>
            <pc:docMk/>
            <pc:sldMk cId="931400883" sldId="534"/>
            <ac:spMk id="45" creationId="{2D8094FC-33A6-4676-AD73-12505DAB2570}"/>
          </ac:spMkLst>
        </pc:spChg>
        <pc:spChg chg="del">
          <ac:chgData name="Kajo, Marton (EXT - DE/Munich)" userId="982b2e93-79eb-44ed-9ce3-d024de7c6aae" providerId="ADAL" clId="{08C76566-5622-4E89-8788-CD287FECD6C7}" dt="2019-03-07T10:53:28.009" v="15459" actId="478"/>
          <ac:spMkLst>
            <pc:docMk/>
            <pc:sldMk cId="931400883" sldId="534"/>
            <ac:spMk id="46" creationId="{053528D5-955E-4F01-814D-8C4BC1D42265}"/>
          </ac:spMkLst>
        </pc:spChg>
        <pc:spChg chg="del">
          <ac:chgData name="Kajo, Marton (EXT - DE/Munich)" userId="982b2e93-79eb-44ed-9ce3-d024de7c6aae" providerId="ADAL" clId="{08C76566-5622-4E89-8788-CD287FECD6C7}" dt="2019-03-07T10:54:33.725" v="15472" actId="478"/>
          <ac:spMkLst>
            <pc:docMk/>
            <pc:sldMk cId="931400883" sldId="534"/>
            <ac:spMk id="47" creationId="{1C59FEE8-5AA9-493B-807B-2C34A2B79CBD}"/>
          </ac:spMkLst>
        </pc:spChg>
        <pc:spChg chg="del">
          <ac:chgData name="Kajo, Marton (EXT - DE/Munich)" userId="982b2e93-79eb-44ed-9ce3-d024de7c6aae" providerId="ADAL" clId="{08C76566-5622-4E89-8788-CD287FECD6C7}" dt="2019-03-07T10:54:32.193" v="15471" actId="478"/>
          <ac:spMkLst>
            <pc:docMk/>
            <pc:sldMk cId="931400883" sldId="534"/>
            <ac:spMk id="48" creationId="{978A961C-0843-4730-88D2-57C4B5463792}"/>
          </ac:spMkLst>
        </pc:spChg>
        <pc:spChg chg="add mod">
          <ac:chgData name="Kajo, Marton (EXT - DE/Munich)" userId="982b2e93-79eb-44ed-9ce3-d024de7c6aae" providerId="ADAL" clId="{08C76566-5622-4E89-8788-CD287FECD6C7}" dt="2019-03-11T09:55:09.947" v="26294" actId="20577"/>
          <ac:spMkLst>
            <pc:docMk/>
            <pc:sldMk cId="931400883" sldId="534"/>
            <ac:spMk id="49" creationId="{59EC50C1-38DD-4F6A-976E-BA8DFA4897EC}"/>
          </ac:spMkLst>
        </pc:spChg>
        <pc:spChg chg="del">
          <ac:chgData name="Kajo, Marton (EXT - DE/Munich)" userId="982b2e93-79eb-44ed-9ce3-d024de7c6aae" providerId="ADAL" clId="{08C76566-5622-4E89-8788-CD287FECD6C7}" dt="2019-03-07T10:53:35.462" v="15464" actId="478"/>
          <ac:spMkLst>
            <pc:docMk/>
            <pc:sldMk cId="931400883" sldId="534"/>
            <ac:spMk id="50" creationId="{B2A8D3F1-BE85-4BD5-9070-6443F2CBDB9C}"/>
          </ac:spMkLst>
        </pc:spChg>
        <pc:spChg chg="add mod">
          <ac:chgData name="Kajo, Marton (EXT - DE/Munich)" userId="982b2e93-79eb-44ed-9ce3-d024de7c6aae" providerId="ADAL" clId="{08C76566-5622-4E89-8788-CD287FECD6C7}" dt="2019-03-07T15:26:15.165" v="19512" actId="207"/>
          <ac:spMkLst>
            <pc:docMk/>
            <pc:sldMk cId="931400883" sldId="534"/>
            <ac:spMk id="54" creationId="{F19E2447-6EF4-4ACE-BF6F-AED66592475D}"/>
          </ac:spMkLst>
        </pc:spChg>
        <pc:spChg chg="add mod">
          <ac:chgData name="Kajo, Marton (EXT - DE/Munich)" userId="982b2e93-79eb-44ed-9ce3-d024de7c6aae" providerId="ADAL" clId="{08C76566-5622-4E89-8788-CD287FECD6C7}" dt="2019-03-07T15:26:19.672" v="19513" actId="207"/>
          <ac:spMkLst>
            <pc:docMk/>
            <pc:sldMk cId="931400883" sldId="534"/>
            <ac:spMk id="57" creationId="{A6E3DD70-1A20-42C0-8499-3234C06B3D3E}"/>
          </ac:spMkLst>
        </pc:spChg>
        <pc:spChg chg="del mod topLvl">
          <ac:chgData name="Kajo, Marton (EXT - DE/Munich)" userId="982b2e93-79eb-44ed-9ce3-d024de7c6aae" providerId="ADAL" clId="{08C76566-5622-4E89-8788-CD287FECD6C7}" dt="2019-03-07T11:19:39.854" v="15966" actId="478"/>
          <ac:spMkLst>
            <pc:docMk/>
            <pc:sldMk cId="931400883" sldId="534"/>
            <ac:spMk id="58" creationId="{B823CC68-0735-4A99-A2AD-2BBD16DF617B}"/>
          </ac:spMkLst>
        </pc:spChg>
        <pc:spChg chg="add del mod topLvl">
          <ac:chgData name="Kajo, Marton (EXT - DE/Munich)" userId="982b2e93-79eb-44ed-9ce3-d024de7c6aae" providerId="ADAL" clId="{08C76566-5622-4E89-8788-CD287FECD6C7}" dt="2019-03-07T11:19:41.375" v="15967" actId="478"/>
          <ac:spMkLst>
            <pc:docMk/>
            <pc:sldMk cId="931400883" sldId="534"/>
            <ac:spMk id="59" creationId="{FB4B3E85-C7CD-4E07-BE3F-DB60C24EE941}"/>
          </ac:spMkLst>
        </pc:spChg>
        <pc:spChg chg="del mod">
          <ac:chgData name="Kajo, Marton (EXT - DE/Munich)" userId="982b2e93-79eb-44ed-9ce3-d024de7c6aae" providerId="ADAL" clId="{08C76566-5622-4E89-8788-CD287FECD6C7}" dt="2019-03-07T11:05:02.916" v="15676" actId="478"/>
          <ac:spMkLst>
            <pc:docMk/>
            <pc:sldMk cId="931400883" sldId="534"/>
            <ac:spMk id="60" creationId="{3FD195B2-537E-4092-874A-BCEAB2DFC2F1}"/>
          </ac:spMkLst>
        </pc:spChg>
        <pc:spChg chg="del mod">
          <ac:chgData name="Kajo, Marton (EXT - DE/Munich)" userId="982b2e93-79eb-44ed-9ce3-d024de7c6aae" providerId="ADAL" clId="{08C76566-5622-4E89-8788-CD287FECD6C7}" dt="2019-03-07T11:05:04.953" v="15677" actId="478"/>
          <ac:spMkLst>
            <pc:docMk/>
            <pc:sldMk cId="931400883" sldId="534"/>
            <ac:spMk id="61" creationId="{BE2E96A9-7E9B-401E-8B05-EE5FE67864CE}"/>
          </ac:spMkLst>
        </pc:spChg>
        <pc:spChg chg="add del mod">
          <ac:chgData name="Kajo, Marton (EXT - DE/Munich)" userId="982b2e93-79eb-44ed-9ce3-d024de7c6aae" providerId="ADAL" clId="{08C76566-5622-4E89-8788-CD287FECD6C7}" dt="2019-03-07T10:41:52.079" v="15169" actId="478"/>
          <ac:spMkLst>
            <pc:docMk/>
            <pc:sldMk cId="931400883" sldId="534"/>
            <ac:spMk id="63" creationId="{CC938C42-7C00-41CE-B0D3-578EC81B23D3}"/>
          </ac:spMkLst>
        </pc:spChg>
        <pc:spChg chg="add del mod">
          <ac:chgData name="Kajo, Marton (EXT - DE/Munich)" userId="982b2e93-79eb-44ed-9ce3-d024de7c6aae" providerId="ADAL" clId="{08C76566-5622-4E89-8788-CD287FECD6C7}" dt="2019-03-07T10:41:42.717" v="15167" actId="478"/>
          <ac:spMkLst>
            <pc:docMk/>
            <pc:sldMk cId="931400883" sldId="534"/>
            <ac:spMk id="66" creationId="{410452BB-B5A7-41EA-BC30-B47E042BBFC0}"/>
          </ac:spMkLst>
        </pc:spChg>
        <pc:spChg chg="add del mod">
          <ac:chgData name="Kajo, Marton (EXT - DE/Munich)" userId="982b2e93-79eb-44ed-9ce3-d024de7c6aae" providerId="ADAL" clId="{08C76566-5622-4E89-8788-CD287FECD6C7}" dt="2019-03-07T10:46:12.388" v="15242" actId="478"/>
          <ac:spMkLst>
            <pc:docMk/>
            <pc:sldMk cId="931400883" sldId="534"/>
            <ac:spMk id="67" creationId="{F9549B3C-82AD-4FE7-A912-9809D1585926}"/>
          </ac:spMkLst>
        </pc:spChg>
        <pc:spChg chg="add del mod">
          <ac:chgData name="Kajo, Marton (EXT - DE/Munich)" userId="982b2e93-79eb-44ed-9ce3-d024de7c6aae" providerId="ADAL" clId="{08C76566-5622-4E89-8788-CD287FECD6C7}" dt="2019-03-07T10:41:51.337" v="15168" actId="478"/>
          <ac:spMkLst>
            <pc:docMk/>
            <pc:sldMk cId="931400883" sldId="534"/>
            <ac:spMk id="68" creationId="{024E5F10-788A-4A27-8F74-7AB2B34DFEED}"/>
          </ac:spMkLst>
        </pc:spChg>
        <pc:spChg chg="add del mod">
          <ac:chgData name="Kajo, Marton (EXT - DE/Munich)" userId="982b2e93-79eb-44ed-9ce3-d024de7c6aae" providerId="ADAL" clId="{08C76566-5622-4E89-8788-CD287FECD6C7}" dt="2019-03-07T10:41:10.466" v="15160" actId="478"/>
          <ac:spMkLst>
            <pc:docMk/>
            <pc:sldMk cId="931400883" sldId="534"/>
            <ac:spMk id="69" creationId="{52FBF5D5-590A-4C2D-BEF8-238715049502}"/>
          </ac:spMkLst>
        </pc:spChg>
        <pc:spChg chg="del">
          <ac:chgData name="Kajo, Marton (EXT - DE/Munich)" userId="982b2e93-79eb-44ed-9ce3-d024de7c6aae" providerId="ADAL" clId="{08C76566-5622-4E89-8788-CD287FECD6C7}" dt="2019-03-07T10:53:29.679" v="15460" actId="478"/>
          <ac:spMkLst>
            <pc:docMk/>
            <pc:sldMk cId="931400883" sldId="534"/>
            <ac:spMk id="70" creationId="{D6547D21-7981-4EA7-A6F9-D081B8C7A320}"/>
          </ac:spMkLst>
        </pc:spChg>
        <pc:spChg chg="add del mod">
          <ac:chgData name="Kajo, Marton (EXT - DE/Munich)" userId="982b2e93-79eb-44ed-9ce3-d024de7c6aae" providerId="ADAL" clId="{08C76566-5622-4E89-8788-CD287FECD6C7}" dt="2019-03-07T10:40:46.769" v="15157" actId="478"/>
          <ac:spMkLst>
            <pc:docMk/>
            <pc:sldMk cId="931400883" sldId="534"/>
            <ac:spMk id="71" creationId="{9C44F047-E626-43FA-8D24-E0E515402ACD}"/>
          </ac:spMkLst>
        </pc:spChg>
        <pc:spChg chg="add del mod">
          <ac:chgData name="Kajo, Marton (EXT - DE/Munich)" userId="982b2e93-79eb-44ed-9ce3-d024de7c6aae" providerId="ADAL" clId="{08C76566-5622-4E89-8788-CD287FECD6C7}" dt="2019-03-07T10:40:47.510" v="15158" actId="478"/>
          <ac:spMkLst>
            <pc:docMk/>
            <pc:sldMk cId="931400883" sldId="534"/>
            <ac:spMk id="72" creationId="{D4AAB60D-4A85-4CA7-8A3C-51E891191B27}"/>
          </ac:spMkLst>
        </pc:spChg>
        <pc:spChg chg="del">
          <ac:chgData name="Kajo, Marton (EXT - DE/Munich)" userId="982b2e93-79eb-44ed-9ce3-d024de7c6aae" providerId="ADAL" clId="{08C76566-5622-4E89-8788-CD287FECD6C7}" dt="2019-03-07T10:53:33.989" v="15463" actId="478"/>
          <ac:spMkLst>
            <pc:docMk/>
            <pc:sldMk cId="931400883" sldId="534"/>
            <ac:spMk id="73" creationId="{EEA81F59-684C-4C76-89C3-8EB0E2C92110}"/>
          </ac:spMkLst>
        </pc:spChg>
        <pc:spChg chg="del">
          <ac:chgData name="Kajo, Marton (EXT - DE/Munich)" userId="982b2e93-79eb-44ed-9ce3-d024de7c6aae" providerId="ADAL" clId="{08C76566-5622-4E89-8788-CD287FECD6C7}" dt="2019-03-07T10:53:31.225" v="15461" actId="478"/>
          <ac:spMkLst>
            <pc:docMk/>
            <pc:sldMk cId="931400883" sldId="534"/>
            <ac:spMk id="74" creationId="{29B8F76D-4667-491B-9637-514C23189AEA}"/>
          </ac:spMkLst>
        </pc:spChg>
        <pc:spChg chg="add del mod">
          <ac:chgData name="Kajo, Marton (EXT - DE/Munich)" userId="982b2e93-79eb-44ed-9ce3-d024de7c6aae" providerId="ADAL" clId="{08C76566-5622-4E89-8788-CD287FECD6C7}" dt="2019-03-07T11:25:58.128" v="16047" actId="1037"/>
          <ac:spMkLst>
            <pc:docMk/>
            <pc:sldMk cId="931400883" sldId="534"/>
            <ac:spMk id="75" creationId="{E4FA8C7A-D9FE-4873-9016-13050F28DCA1}"/>
          </ac:spMkLst>
        </pc:spChg>
        <pc:spChg chg="add del mod">
          <ac:chgData name="Kajo, Marton (EXT - DE/Munich)" userId="982b2e93-79eb-44ed-9ce3-d024de7c6aae" providerId="ADAL" clId="{08C76566-5622-4E89-8788-CD287FECD6C7}" dt="2019-03-07T10:40:44.957" v="15156" actId="478"/>
          <ac:spMkLst>
            <pc:docMk/>
            <pc:sldMk cId="931400883" sldId="534"/>
            <ac:spMk id="76" creationId="{F75D5025-CBB2-43A4-85AF-35CAF4936943}"/>
          </ac:spMkLst>
        </pc:spChg>
        <pc:spChg chg="add del mod">
          <ac:chgData name="Kajo, Marton (EXT - DE/Munich)" userId="982b2e93-79eb-44ed-9ce3-d024de7c6aae" providerId="ADAL" clId="{08C76566-5622-4E89-8788-CD287FECD6C7}" dt="2019-03-07T10:40:39.171" v="15152" actId="478"/>
          <ac:spMkLst>
            <pc:docMk/>
            <pc:sldMk cId="931400883" sldId="534"/>
            <ac:spMk id="77" creationId="{063D89C5-12B2-4540-8A12-33DABF165CA2}"/>
          </ac:spMkLst>
        </pc:spChg>
        <pc:spChg chg="add mod">
          <ac:chgData name="Kajo, Marton (EXT - DE/Munich)" userId="982b2e93-79eb-44ed-9ce3-d024de7c6aae" providerId="ADAL" clId="{08C76566-5622-4E89-8788-CD287FECD6C7}" dt="2019-03-07T11:25:58.128" v="16047" actId="1037"/>
          <ac:spMkLst>
            <pc:docMk/>
            <pc:sldMk cId="931400883" sldId="534"/>
            <ac:spMk id="79" creationId="{7A9186BE-47FB-4CFB-ABA2-E521213B4431}"/>
          </ac:spMkLst>
        </pc:spChg>
        <pc:spChg chg="add mod">
          <ac:chgData name="Kajo, Marton (EXT - DE/Munich)" userId="982b2e93-79eb-44ed-9ce3-d024de7c6aae" providerId="ADAL" clId="{08C76566-5622-4E89-8788-CD287FECD6C7}" dt="2019-03-07T11:25:58.128" v="16047" actId="1037"/>
          <ac:spMkLst>
            <pc:docMk/>
            <pc:sldMk cId="931400883" sldId="534"/>
            <ac:spMk id="86" creationId="{4B222629-E0EF-4DAD-9636-CB33E54AD913}"/>
          </ac:spMkLst>
        </pc:spChg>
        <pc:spChg chg="add del mod">
          <ac:chgData name="Kajo, Marton (EXT - DE/Munich)" userId="982b2e93-79eb-44ed-9ce3-d024de7c6aae" providerId="ADAL" clId="{08C76566-5622-4E89-8788-CD287FECD6C7}" dt="2019-03-07T10:52:53.432" v="15392" actId="478"/>
          <ac:spMkLst>
            <pc:docMk/>
            <pc:sldMk cId="931400883" sldId="534"/>
            <ac:spMk id="87" creationId="{50C833CF-0B40-4692-949A-DE1E4B8AD6BF}"/>
          </ac:spMkLst>
        </pc:spChg>
        <pc:spChg chg="add mod">
          <ac:chgData name="Kajo, Marton (EXT - DE/Munich)" userId="982b2e93-79eb-44ed-9ce3-d024de7c6aae" providerId="ADAL" clId="{08C76566-5622-4E89-8788-CD287FECD6C7}" dt="2019-03-07T15:26:42.568" v="19515" actId="207"/>
          <ac:spMkLst>
            <pc:docMk/>
            <pc:sldMk cId="931400883" sldId="534"/>
            <ac:spMk id="88" creationId="{B58A5DD9-0675-4DC9-BEA3-DFCF8C4B9D5D}"/>
          </ac:spMkLst>
        </pc:spChg>
        <pc:spChg chg="add mod">
          <ac:chgData name="Kajo, Marton (EXT - DE/Munich)" userId="982b2e93-79eb-44ed-9ce3-d024de7c6aae" providerId="ADAL" clId="{08C76566-5622-4E89-8788-CD287FECD6C7}" dt="2019-03-07T15:26:42.568" v="19515" actId="207"/>
          <ac:spMkLst>
            <pc:docMk/>
            <pc:sldMk cId="931400883" sldId="534"/>
            <ac:spMk id="89" creationId="{46D2975A-B989-4D1C-BAD1-ED8D46E35491}"/>
          </ac:spMkLst>
        </pc:spChg>
        <pc:spChg chg="add mod">
          <ac:chgData name="Kajo, Marton (EXT - DE/Munich)" userId="982b2e93-79eb-44ed-9ce3-d024de7c6aae" providerId="ADAL" clId="{08C76566-5622-4E89-8788-CD287FECD6C7}" dt="2019-03-07T15:26:42.568" v="19515" actId="207"/>
          <ac:spMkLst>
            <pc:docMk/>
            <pc:sldMk cId="931400883" sldId="534"/>
            <ac:spMk id="90" creationId="{D1793865-00BE-4085-BC78-7D04ACCA7608}"/>
          </ac:spMkLst>
        </pc:spChg>
        <pc:spChg chg="add mod">
          <ac:chgData name="Kajo, Marton (EXT - DE/Munich)" userId="982b2e93-79eb-44ed-9ce3-d024de7c6aae" providerId="ADAL" clId="{08C76566-5622-4E89-8788-CD287FECD6C7}" dt="2019-03-07T15:26:42.568" v="19515" actId="207"/>
          <ac:spMkLst>
            <pc:docMk/>
            <pc:sldMk cId="931400883" sldId="534"/>
            <ac:spMk id="91" creationId="{C23C8402-F2D3-4D76-99D4-9F824346F01E}"/>
          </ac:spMkLst>
        </pc:spChg>
        <pc:spChg chg="add del mod">
          <ac:chgData name="Kajo, Marton (EXT - DE/Munich)" userId="982b2e93-79eb-44ed-9ce3-d024de7c6aae" providerId="ADAL" clId="{08C76566-5622-4E89-8788-CD287FECD6C7}" dt="2019-03-07T10:51:51.424" v="15377" actId="478"/>
          <ac:spMkLst>
            <pc:docMk/>
            <pc:sldMk cId="931400883" sldId="534"/>
            <ac:spMk id="92" creationId="{146F7E52-479B-4C96-BB1A-1A3C03F6B6DC}"/>
          </ac:spMkLst>
        </pc:spChg>
        <pc:spChg chg="add del mod">
          <ac:chgData name="Kajo, Marton (EXT - DE/Munich)" userId="982b2e93-79eb-44ed-9ce3-d024de7c6aae" providerId="ADAL" clId="{08C76566-5622-4E89-8788-CD287FECD6C7}" dt="2019-03-07T11:03:45.127" v="15655" actId="478"/>
          <ac:spMkLst>
            <pc:docMk/>
            <pc:sldMk cId="931400883" sldId="534"/>
            <ac:spMk id="93" creationId="{E4893E1D-550D-49E2-BE62-7C24C80A505E}"/>
          </ac:spMkLst>
        </pc:spChg>
        <pc:spChg chg="add del mod">
          <ac:chgData name="Kajo, Marton (EXT - DE/Munich)" userId="982b2e93-79eb-44ed-9ce3-d024de7c6aae" providerId="ADAL" clId="{08C76566-5622-4E89-8788-CD287FECD6C7}" dt="2019-03-07T11:03:43.564" v="15654" actId="478"/>
          <ac:spMkLst>
            <pc:docMk/>
            <pc:sldMk cId="931400883" sldId="534"/>
            <ac:spMk id="94" creationId="{C7802BEB-E538-4330-B289-A042D32D7035}"/>
          </ac:spMkLst>
        </pc:spChg>
        <pc:spChg chg="add mod topLvl">
          <ac:chgData name="Kajo, Marton (EXT - DE/Munich)" userId="982b2e93-79eb-44ed-9ce3-d024de7c6aae" providerId="ADAL" clId="{08C76566-5622-4E89-8788-CD287FECD6C7}" dt="2019-03-07T11:27:25.910" v="16057" actId="1076"/>
          <ac:spMkLst>
            <pc:docMk/>
            <pc:sldMk cId="931400883" sldId="534"/>
            <ac:spMk id="95" creationId="{FDCD45C8-9E72-44F6-A3E7-8EF27D422266}"/>
          </ac:spMkLst>
        </pc:spChg>
        <pc:spChg chg="add mod topLvl">
          <ac:chgData name="Kajo, Marton (EXT - DE/Munich)" userId="982b2e93-79eb-44ed-9ce3-d024de7c6aae" providerId="ADAL" clId="{08C76566-5622-4E89-8788-CD287FECD6C7}" dt="2019-03-07T11:22:17.805" v="16007" actId="1076"/>
          <ac:spMkLst>
            <pc:docMk/>
            <pc:sldMk cId="931400883" sldId="534"/>
            <ac:spMk id="96" creationId="{D39C244E-9CDA-46A7-B7B0-AAF70A203292}"/>
          </ac:spMkLst>
        </pc:spChg>
        <pc:spChg chg="add mod topLvl">
          <ac:chgData name="Kajo, Marton (EXT - DE/Munich)" userId="982b2e93-79eb-44ed-9ce3-d024de7c6aae" providerId="ADAL" clId="{08C76566-5622-4E89-8788-CD287FECD6C7}" dt="2019-03-07T11:22:17.805" v="16007" actId="1076"/>
          <ac:spMkLst>
            <pc:docMk/>
            <pc:sldMk cId="931400883" sldId="534"/>
            <ac:spMk id="98" creationId="{CB9EED32-5082-4B99-A3BC-7D2ACBB1B750}"/>
          </ac:spMkLst>
        </pc:spChg>
        <pc:spChg chg="add mod ord topLvl">
          <ac:chgData name="Kajo, Marton (EXT - DE/Munich)" userId="982b2e93-79eb-44ed-9ce3-d024de7c6aae" providerId="ADAL" clId="{08C76566-5622-4E89-8788-CD287FECD6C7}" dt="2019-03-07T15:27:43.183" v="19518" actId="207"/>
          <ac:spMkLst>
            <pc:docMk/>
            <pc:sldMk cId="931400883" sldId="534"/>
            <ac:spMk id="99" creationId="{BCC1D759-63D0-49AB-AFB9-CE5D24FD52BD}"/>
          </ac:spMkLst>
        </pc:spChg>
        <pc:spChg chg="add del mod">
          <ac:chgData name="Kajo, Marton (EXT - DE/Munich)" userId="982b2e93-79eb-44ed-9ce3-d024de7c6aae" providerId="ADAL" clId="{08C76566-5622-4E89-8788-CD287FECD6C7}" dt="2019-03-07T10:54:20.100" v="15469" actId="478"/>
          <ac:spMkLst>
            <pc:docMk/>
            <pc:sldMk cId="931400883" sldId="534"/>
            <ac:spMk id="100" creationId="{C717B280-E13E-436E-9C00-FB6E0B752296}"/>
          </ac:spMkLst>
        </pc:spChg>
        <pc:spChg chg="add del mod">
          <ac:chgData name="Kajo, Marton (EXT - DE/Munich)" userId="982b2e93-79eb-44ed-9ce3-d024de7c6aae" providerId="ADAL" clId="{08C76566-5622-4E89-8788-CD287FECD6C7}" dt="2019-03-07T11:01:50.591" v="15650" actId="478"/>
          <ac:spMkLst>
            <pc:docMk/>
            <pc:sldMk cId="931400883" sldId="534"/>
            <ac:spMk id="101" creationId="{F74A1DA8-6729-4717-BC02-2AAD3250877B}"/>
          </ac:spMkLst>
        </pc:spChg>
        <pc:spChg chg="add mod">
          <ac:chgData name="Kajo, Marton (EXT - DE/Munich)" userId="982b2e93-79eb-44ed-9ce3-d024de7c6aae" providerId="ADAL" clId="{08C76566-5622-4E89-8788-CD287FECD6C7}" dt="2019-03-07T15:26:42.568" v="19515" actId="207"/>
          <ac:spMkLst>
            <pc:docMk/>
            <pc:sldMk cId="931400883" sldId="534"/>
            <ac:spMk id="102" creationId="{6A96957F-11F4-439F-A44C-AEE7910C46A8}"/>
          </ac:spMkLst>
        </pc:spChg>
        <pc:spChg chg="add mod">
          <ac:chgData name="Kajo, Marton (EXT - DE/Munich)" userId="982b2e93-79eb-44ed-9ce3-d024de7c6aae" providerId="ADAL" clId="{08C76566-5622-4E89-8788-CD287FECD6C7}" dt="2019-03-07T15:26:42.568" v="19515" actId="207"/>
          <ac:spMkLst>
            <pc:docMk/>
            <pc:sldMk cId="931400883" sldId="534"/>
            <ac:spMk id="103" creationId="{C13BFB4B-BBDC-42D1-A72D-4C260D530594}"/>
          </ac:spMkLst>
        </pc:spChg>
        <pc:spChg chg="add mod">
          <ac:chgData name="Kajo, Marton (EXT - DE/Munich)" userId="982b2e93-79eb-44ed-9ce3-d024de7c6aae" providerId="ADAL" clId="{08C76566-5622-4E89-8788-CD287FECD6C7}" dt="2019-03-07T11:24:34.571" v="16015" actId="207"/>
          <ac:spMkLst>
            <pc:docMk/>
            <pc:sldMk cId="931400883" sldId="534"/>
            <ac:spMk id="105" creationId="{2AB1D814-E674-4F61-9B4A-04C295CC3190}"/>
          </ac:spMkLst>
        </pc:spChg>
        <pc:spChg chg="add mod">
          <ac:chgData name="Kajo, Marton (EXT - DE/Munich)" userId="982b2e93-79eb-44ed-9ce3-d024de7c6aae" providerId="ADAL" clId="{08C76566-5622-4E89-8788-CD287FECD6C7}" dt="2019-03-07T11:29:15.983" v="16077" actId="1076"/>
          <ac:spMkLst>
            <pc:docMk/>
            <pc:sldMk cId="931400883" sldId="534"/>
            <ac:spMk id="106" creationId="{80F4906E-D5C5-4E5E-B27C-7089B3FBB688}"/>
          </ac:spMkLst>
        </pc:spChg>
        <pc:spChg chg="add mod">
          <ac:chgData name="Kajo, Marton (EXT - DE/Munich)" userId="982b2e93-79eb-44ed-9ce3-d024de7c6aae" providerId="ADAL" clId="{08C76566-5622-4E89-8788-CD287FECD6C7}" dt="2019-03-07T11:29:17.602" v="16080" actId="1076"/>
          <ac:spMkLst>
            <pc:docMk/>
            <pc:sldMk cId="931400883" sldId="534"/>
            <ac:spMk id="107" creationId="{EA05A030-1841-4945-B1F1-545C38A11DEE}"/>
          </ac:spMkLst>
        </pc:spChg>
        <pc:spChg chg="add del mod">
          <ac:chgData name="Kajo, Marton (EXT - DE/Munich)" userId="982b2e93-79eb-44ed-9ce3-d024de7c6aae" providerId="ADAL" clId="{08C76566-5622-4E89-8788-CD287FECD6C7}" dt="2019-03-07T12:30:34.898" v="16216" actId="478"/>
          <ac:spMkLst>
            <pc:docMk/>
            <pc:sldMk cId="931400883" sldId="534"/>
            <ac:spMk id="108" creationId="{B9EBE992-1C6B-4D9A-BA14-DD120FC7244C}"/>
          </ac:spMkLst>
        </pc:spChg>
        <pc:spChg chg="add mod">
          <ac:chgData name="Kajo, Marton (EXT - DE/Munich)" userId="982b2e93-79eb-44ed-9ce3-d024de7c6aae" providerId="ADAL" clId="{08C76566-5622-4E89-8788-CD287FECD6C7}" dt="2019-03-07T12:36:38.088" v="16277" actId="692"/>
          <ac:spMkLst>
            <pc:docMk/>
            <pc:sldMk cId="931400883" sldId="534"/>
            <ac:spMk id="110" creationId="{747B1A7A-BEAF-4BFB-8E18-C8046F5C113B}"/>
          </ac:spMkLst>
        </pc:spChg>
        <pc:spChg chg="add mod">
          <ac:chgData name="Kajo, Marton (EXT - DE/Munich)" userId="982b2e93-79eb-44ed-9ce3-d024de7c6aae" providerId="ADAL" clId="{08C76566-5622-4E89-8788-CD287FECD6C7}" dt="2019-03-07T12:36:38.088" v="16277" actId="692"/>
          <ac:spMkLst>
            <pc:docMk/>
            <pc:sldMk cId="931400883" sldId="534"/>
            <ac:spMk id="111" creationId="{0B40EBD7-C68B-4D2B-A439-748966C4B4F8}"/>
          </ac:spMkLst>
        </pc:spChg>
        <pc:spChg chg="add mod">
          <ac:chgData name="Kajo, Marton (EXT - DE/Munich)" userId="982b2e93-79eb-44ed-9ce3-d024de7c6aae" providerId="ADAL" clId="{08C76566-5622-4E89-8788-CD287FECD6C7}" dt="2019-03-07T12:36:38.088" v="16277" actId="692"/>
          <ac:spMkLst>
            <pc:docMk/>
            <pc:sldMk cId="931400883" sldId="534"/>
            <ac:spMk id="112" creationId="{6E0D020A-50B3-4AFB-AE8C-414E48565D75}"/>
          </ac:spMkLst>
        </pc:spChg>
        <pc:spChg chg="add mod">
          <ac:chgData name="Kajo, Marton (EXT - DE/Munich)" userId="982b2e93-79eb-44ed-9ce3-d024de7c6aae" providerId="ADAL" clId="{08C76566-5622-4E89-8788-CD287FECD6C7}" dt="2019-03-07T14:46:53.019" v="18395" actId="1076"/>
          <ac:spMkLst>
            <pc:docMk/>
            <pc:sldMk cId="931400883" sldId="534"/>
            <ac:spMk id="113" creationId="{312083E1-CE87-4179-B3A4-2597058A433A}"/>
          </ac:spMkLst>
        </pc:spChg>
        <pc:spChg chg="add del mod">
          <ac:chgData name="Kajo, Marton (EXT - DE/Munich)" userId="982b2e93-79eb-44ed-9ce3-d024de7c6aae" providerId="ADAL" clId="{08C76566-5622-4E89-8788-CD287FECD6C7}" dt="2019-03-07T14:56:45.325" v="18647" actId="478"/>
          <ac:spMkLst>
            <pc:docMk/>
            <pc:sldMk cId="931400883" sldId="534"/>
            <ac:spMk id="114" creationId="{00FF0D0D-BD72-4E35-8267-B61A984D074A}"/>
          </ac:spMkLst>
        </pc:spChg>
        <pc:spChg chg="add del">
          <ac:chgData name="Kajo, Marton (EXT - DE/Munich)" userId="982b2e93-79eb-44ed-9ce3-d024de7c6aae" providerId="ADAL" clId="{08C76566-5622-4E89-8788-CD287FECD6C7}" dt="2019-03-07T15:31:12.127" v="19557" actId="478"/>
          <ac:spMkLst>
            <pc:docMk/>
            <pc:sldMk cId="931400883" sldId="534"/>
            <ac:spMk id="115" creationId="{DC502E3E-CB2C-469C-85CB-1929365C5D2E}"/>
          </ac:spMkLst>
        </pc:spChg>
        <pc:spChg chg="add del mod">
          <ac:chgData name="Kajo, Marton (EXT - DE/Munich)" userId="982b2e93-79eb-44ed-9ce3-d024de7c6aae" providerId="ADAL" clId="{08C76566-5622-4E89-8788-CD287FECD6C7}" dt="2019-03-07T15:39:10.591" v="19698" actId="478"/>
          <ac:spMkLst>
            <pc:docMk/>
            <pc:sldMk cId="931400883" sldId="534"/>
            <ac:spMk id="116" creationId="{40D14C26-9F7D-4D8B-ABE7-3E5BB988086D}"/>
          </ac:spMkLst>
        </pc:spChg>
        <pc:spChg chg="add mod">
          <ac:chgData name="Kajo, Marton (EXT - DE/Munich)" userId="982b2e93-79eb-44ed-9ce3-d024de7c6aae" providerId="ADAL" clId="{08C76566-5622-4E89-8788-CD287FECD6C7}" dt="2019-03-07T15:39:20.169" v="19699" actId="1076"/>
          <ac:spMkLst>
            <pc:docMk/>
            <pc:sldMk cId="931400883" sldId="534"/>
            <ac:spMk id="117" creationId="{DEED441B-C96D-4415-85E1-771CE05B68B1}"/>
          </ac:spMkLst>
        </pc:spChg>
        <pc:grpChg chg="del mod">
          <ac:chgData name="Kajo, Marton (EXT - DE/Munich)" userId="982b2e93-79eb-44ed-9ce3-d024de7c6aae" providerId="ADAL" clId="{08C76566-5622-4E89-8788-CD287FECD6C7}" dt="2019-03-07T11:06:48.467" v="15703" actId="165"/>
          <ac:grpSpMkLst>
            <pc:docMk/>
            <pc:sldMk cId="931400883" sldId="534"/>
            <ac:grpSpMk id="22" creationId="{D5D0062B-8B76-4206-8DEF-A61B0F901063}"/>
          </ac:grpSpMkLst>
        </pc:grpChg>
        <pc:grpChg chg="del mod topLvl">
          <ac:chgData name="Kajo, Marton (EXT - DE/Munich)" userId="982b2e93-79eb-44ed-9ce3-d024de7c6aae" providerId="ADAL" clId="{08C76566-5622-4E89-8788-CD287FECD6C7}" dt="2019-03-07T11:10:36.611" v="15880" actId="478"/>
          <ac:grpSpMkLst>
            <pc:docMk/>
            <pc:sldMk cId="931400883" sldId="534"/>
            <ac:grpSpMk id="23" creationId="{EF6F3E4E-0FBE-4340-BC93-E6BD4F96C6B4}"/>
          </ac:grpSpMkLst>
        </pc:grpChg>
        <pc:grpChg chg="add del mod">
          <ac:chgData name="Kajo, Marton (EXT - DE/Munich)" userId="982b2e93-79eb-44ed-9ce3-d024de7c6aae" providerId="ADAL" clId="{08C76566-5622-4E89-8788-CD287FECD6C7}" dt="2019-03-07T11:07:37.328" v="15710" actId="165"/>
          <ac:grpSpMkLst>
            <pc:docMk/>
            <pc:sldMk cId="931400883" sldId="534"/>
            <ac:grpSpMk id="36" creationId="{41619FFE-7A79-4FC4-A3B9-B49F881AE9B3}"/>
          </ac:grpSpMkLst>
        </pc:grpChg>
        <pc:grpChg chg="del">
          <ac:chgData name="Kajo, Marton (EXT - DE/Munich)" userId="982b2e93-79eb-44ed-9ce3-d024de7c6aae" providerId="ADAL" clId="{08C76566-5622-4E89-8788-CD287FECD6C7}" dt="2019-03-07T10:00:33.866" v="14421" actId="478"/>
          <ac:grpSpMkLst>
            <pc:docMk/>
            <pc:sldMk cId="931400883" sldId="534"/>
            <ac:grpSpMk id="38" creationId="{A974D324-2EA6-40F5-B003-D7661C074DE5}"/>
          </ac:grpSpMkLst>
        </pc:grpChg>
        <pc:grpChg chg="add mod ord">
          <ac:chgData name="Kajo, Marton (EXT - DE/Munich)" userId="982b2e93-79eb-44ed-9ce3-d024de7c6aae" providerId="ADAL" clId="{08C76566-5622-4E89-8788-CD287FECD6C7}" dt="2019-03-07T11:22:17.805" v="16007" actId="1076"/>
          <ac:grpSpMkLst>
            <pc:docMk/>
            <pc:sldMk cId="931400883" sldId="534"/>
            <ac:grpSpMk id="41" creationId="{6F5E6568-542B-4B13-BA3D-C056AE2FEE8E}"/>
          </ac:grpSpMkLst>
        </pc:grpChg>
        <pc:grpChg chg="del">
          <ac:chgData name="Kajo, Marton (EXT - DE/Munich)" userId="982b2e93-79eb-44ed-9ce3-d024de7c6aae" providerId="ADAL" clId="{08C76566-5622-4E89-8788-CD287FECD6C7}" dt="2019-03-07T10:00:36.087" v="14422" actId="478"/>
          <ac:grpSpMkLst>
            <pc:docMk/>
            <pc:sldMk cId="931400883" sldId="534"/>
            <ac:grpSpMk id="81" creationId="{5911F6A6-562B-419F-95A7-E0D660B23830}"/>
          </ac:grpSpMkLst>
        </pc:grpChg>
        <pc:cxnChg chg="add mod">
          <ac:chgData name="Kajo, Marton (EXT - DE/Munich)" userId="982b2e93-79eb-44ed-9ce3-d024de7c6aae" providerId="ADAL" clId="{08C76566-5622-4E89-8788-CD287FECD6C7}" dt="2019-03-07T11:25:58.128" v="16047" actId="1037"/>
          <ac:cxnSpMkLst>
            <pc:docMk/>
            <pc:sldMk cId="931400883" sldId="534"/>
            <ac:cxnSpMk id="8" creationId="{B6EFDFA2-9B9D-4744-8629-30CE7157D223}"/>
          </ac:cxnSpMkLst>
        </pc:cxnChg>
        <pc:cxnChg chg="mod topLvl">
          <ac:chgData name="Kajo, Marton (EXT - DE/Munich)" userId="982b2e93-79eb-44ed-9ce3-d024de7c6aae" providerId="ADAL" clId="{08C76566-5622-4E89-8788-CD287FECD6C7}" dt="2019-03-07T11:22:17.805" v="16007" actId="1076"/>
          <ac:cxnSpMkLst>
            <pc:docMk/>
            <pc:sldMk cId="931400883" sldId="534"/>
            <ac:cxnSpMk id="9" creationId="{73DB81E6-FAEB-43A2-91DD-DD6E40AC6A71}"/>
          </ac:cxnSpMkLst>
        </pc:cxnChg>
        <pc:cxnChg chg="mod topLvl">
          <ac:chgData name="Kajo, Marton (EXT - DE/Munich)" userId="982b2e93-79eb-44ed-9ce3-d024de7c6aae" providerId="ADAL" clId="{08C76566-5622-4E89-8788-CD287FECD6C7}" dt="2019-03-07T11:11:11.036" v="15885" actId="1076"/>
          <ac:cxnSpMkLst>
            <pc:docMk/>
            <pc:sldMk cId="931400883" sldId="534"/>
            <ac:cxnSpMk id="27" creationId="{00851984-E669-4AAC-AEBD-5FA08F0D993B}"/>
          </ac:cxnSpMkLst>
        </pc:cxnChg>
        <pc:cxnChg chg="del">
          <ac:chgData name="Kajo, Marton (EXT - DE/Munich)" userId="982b2e93-79eb-44ed-9ce3-d024de7c6aae" providerId="ADAL" clId="{08C76566-5622-4E89-8788-CD287FECD6C7}" dt="2019-03-07T11:10:34.814" v="15879" actId="478"/>
          <ac:cxnSpMkLst>
            <pc:docMk/>
            <pc:sldMk cId="931400883" sldId="534"/>
            <ac:cxnSpMk id="28" creationId="{F082E236-3CB4-451E-9C68-BE0C307B8AC1}"/>
          </ac:cxnSpMkLst>
        </pc:cxnChg>
        <pc:cxnChg chg="del topLvl">
          <ac:chgData name="Kajo, Marton (EXT - DE/Munich)" userId="982b2e93-79eb-44ed-9ce3-d024de7c6aae" providerId="ADAL" clId="{08C76566-5622-4E89-8788-CD287FECD6C7}" dt="2019-03-07T11:10:36.611" v="15880" actId="478"/>
          <ac:cxnSpMkLst>
            <pc:docMk/>
            <pc:sldMk cId="931400883" sldId="534"/>
            <ac:cxnSpMk id="29" creationId="{504FD1BD-274E-4880-AD9C-793A713581ED}"/>
          </ac:cxnSpMkLst>
        </pc:cxnChg>
        <pc:cxnChg chg="del mod">
          <ac:chgData name="Kajo, Marton (EXT - DE/Munich)" userId="982b2e93-79eb-44ed-9ce3-d024de7c6aae" providerId="ADAL" clId="{08C76566-5622-4E89-8788-CD287FECD6C7}" dt="2019-03-07T11:04:55.052" v="15674" actId="478"/>
          <ac:cxnSpMkLst>
            <pc:docMk/>
            <pc:sldMk cId="931400883" sldId="534"/>
            <ac:cxnSpMk id="37" creationId="{6D299283-9AB2-401A-9BB8-76D900E44385}"/>
          </ac:cxnSpMkLst>
        </pc:cxnChg>
        <pc:cxnChg chg="mod topLvl">
          <ac:chgData name="Kajo, Marton (EXT - DE/Munich)" userId="982b2e93-79eb-44ed-9ce3-d024de7c6aae" providerId="ADAL" clId="{08C76566-5622-4E89-8788-CD287FECD6C7}" dt="2019-03-07T11:22:17.805" v="16007" actId="1076"/>
          <ac:cxnSpMkLst>
            <pc:docMk/>
            <pc:sldMk cId="931400883" sldId="534"/>
            <ac:cxnSpMk id="40" creationId="{05384B4C-7A3C-464A-8DBA-01FC91CB9F97}"/>
          </ac:cxnSpMkLst>
        </pc:cxnChg>
        <pc:cxnChg chg="add mod">
          <ac:chgData name="Kajo, Marton (EXT - DE/Munich)" userId="982b2e93-79eb-44ed-9ce3-d024de7c6aae" providerId="ADAL" clId="{08C76566-5622-4E89-8788-CD287FECD6C7}" dt="2019-03-07T11:25:58.128" v="16047" actId="1037"/>
          <ac:cxnSpMkLst>
            <pc:docMk/>
            <pc:sldMk cId="931400883" sldId="534"/>
            <ac:cxnSpMk id="51" creationId="{35A93E8D-A6F2-4467-A95E-5EA0D50F5314}"/>
          </ac:cxnSpMkLst>
        </pc:cxnChg>
        <pc:cxnChg chg="del mod">
          <ac:chgData name="Kajo, Marton (EXT - DE/Munich)" userId="982b2e93-79eb-44ed-9ce3-d024de7c6aae" providerId="ADAL" clId="{08C76566-5622-4E89-8788-CD287FECD6C7}" dt="2019-03-07T11:04:56.400" v="15675" actId="478"/>
          <ac:cxnSpMkLst>
            <pc:docMk/>
            <pc:sldMk cId="931400883" sldId="534"/>
            <ac:cxnSpMk id="52" creationId="{D5B2A9C8-11BC-4E29-B157-6ED6BDE8B6C4}"/>
          </ac:cxnSpMkLst>
        </pc:cxnChg>
        <pc:cxnChg chg="add mod">
          <ac:chgData name="Kajo, Marton (EXT - DE/Munich)" userId="982b2e93-79eb-44ed-9ce3-d024de7c6aae" providerId="ADAL" clId="{08C76566-5622-4E89-8788-CD287FECD6C7}" dt="2019-03-07T11:25:58.128" v="16047" actId="1037"/>
          <ac:cxnSpMkLst>
            <pc:docMk/>
            <pc:sldMk cId="931400883" sldId="534"/>
            <ac:cxnSpMk id="53" creationId="{CECFAAA8-EE7F-41C3-BCE4-7225E676969A}"/>
          </ac:cxnSpMkLst>
        </pc:cxnChg>
        <pc:cxnChg chg="del mod">
          <ac:chgData name="Kajo, Marton (EXT - DE/Munich)" userId="982b2e93-79eb-44ed-9ce3-d024de7c6aae" providerId="ADAL" clId="{08C76566-5622-4E89-8788-CD287FECD6C7}" dt="2019-03-07T11:04:43.350" v="15667" actId="478"/>
          <ac:cxnSpMkLst>
            <pc:docMk/>
            <pc:sldMk cId="931400883" sldId="534"/>
            <ac:cxnSpMk id="55" creationId="{ADC9CFA0-AE2F-425B-B9C6-BA5D9BCD68E9}"/>
          </ac:cxnSpMkLst>
        </pc:cxnChg>
        <pc:cxnChg chg="del mod">
          <ac:chgData name="Kajo, Marton (EXT - DE/Munich)" userId="982b2e93-79eb-44ed-9ce3-d024de7c6aae" providerId="ADAL" clId="{08C76566-5622-4E89-8788-CD287FECD6C7}" dt="2019-03-07T11:04:53.854" v="15673" actId="478"/>
          <ac:cxnSpMkLst>
            <pc:docMk/>
            <pc:sldMk cId="931400883" sldId="534"/>
            <ac:cxnSpMk id="56" creationId="{CF492DF7-DE2D-45FF-B992-A8F9DCCA9219}"/>
          </ac:cxnSpMkLst>
        </pc:cxnChg>
        <pc:cxnChg chg="add del mod">
          <ac:chgData name="Kajo, Marton (EXT - DE/Munich)" userId="982b2e93-79eb-44ed-9ce3-d024de7c6aae" providerId="ADAL" clId="{08C76566-5622-4E89-8788-CD287FECD6C7}" dt="2019-03-07T10:40:39.998" v="15153" actId="478"/>
          <ac:cxnSpMkLst>
            <pc:docMk/>
            <pc:sldMk cId="931400883" sldId="534"/>
            <ac:cxnSpMk id="78" creationId="{DCCACAF2-7DA4-4953-9348-1653E1B76F57}"/>
          </ac:cxnSpMkLst>
        </pc:cxnChg>
        <pc:cxnChg chg="add mod">
          <ac:chgData name="Kajo, Marton (EXT - DE/Munich)" userId="982b2e93-79eb-44ed-9ce3-d024de7c6aae" providerId="ADAL" clId="{08C76566-5622-4E89-8788-CD287FECD6C7}" dt="2019-03-07T11:25:58.128" v="16047" actId="1037"/>
          <ac:cxnSpMkLst>
            <pc:docMk/>
            <pc:sldMk cId="931400883" sldId="534"/>
            <ac:cxnSpMk id="80" creationId="{41CE4B04-A50E-4A94-947C-9991069B6C31}"/>
          </ac:cxnSpMkLst>
        </pc:cxnChg>
        <pc:cxnChg chg="add del mod">
          <ac:chgData name="Kajo, Marton (EXT - DE/Munich)" userId="982b2e93-79eb-44ed-9ce3-d024de7c6aae" providerId="ADAL" clId="{08C76566-5622-4E89-8788-CD287FECD6C7}" dt="2019-03-07T10:58:12.432" v="15569" actId="478"/>
          <ac:cxnSpMkLst>
            <pc:docMk/>
            <pc:sldMk cId="931400883" sldId="534"/>
            <ac:cxnSpMk id="97" creationId="{5CDB7DFC-5F11-405B-B4BB-F5F4DD8F4237}"/>
          </ac:cxnSpMkLst>
        </pc:cxnChg>
        <pc:cxnChg chg="add mod ord topLvl">
          <ac:chgData name="Kajo, Marton (EXT - DE/Munich)" userId="982b2e93-79eb-44ed-9ce3-d024de7c6aae" providerId="ADAL" clId="{08C76566-5622-4E89-8788-CD287FECD6C7}" dt="2019-03-07T11:27:35.445" v="16058" actId="14100"/>
          <ac:cxnSpMkLst>
            <pc:docMk/>
            <pc:sldMk cId="931400883" sldId="534"/>
            <ac:cxnSpMk id="104" creationId="{9D5F7A2B-A68F-46DB-B15A-B0EA0368F258}"/>
          </ac:cxnSpMkLst>
        </pc:cxnChg>
      </pc:sldChg>
      <pc:sldChg chg="addSp delSp modSp add ord">
        <pc:chgData name="Kajo, Marton (EXT - DE/Munich)" userId="982b2e93-79eb-44ed-9ce3-d024de7c6aae" providerId="ADAL" clId="{08C76566-5622-4E89-8788-CD287FECD6C7}" dt="2019-03-08T15:24:43.861" v="23450" actId="6549"/>
        <pc:sldMkLst>
          <pc:docMk/>
          <pc:sldMk cId="3600466412" sldId="536"/>
        </pc:sldMkLst>
        <pc:spChg chg="mod">
          <ac:chgData name="Kajo, Marton (EXT - DE/Munich)" userId="982b2e93-79eb-44ed-9ce3-d024de7c6aae" providerId="ADAL" clId="{08C76566-5622-4E89-8788-CD287FECD6C7}" dt="2019-03-08T15:24:43.861" v="23450" actId="6549"/>
          <ac:spMkLst>
            <pc:docMk/>
            <pc:sldMk cId="3600466412" sldId="536"/>
            <ac:spMk id="2" creationId="{B2F0AD36-8A63-4F1B-9F5A-7989214BFC48}"/>
          </ac:spMkLst>
        </pc:spChg>
        <pc:spChg chg="mod">
          <ac:chgData name="Kajo, Marton (EXT - DE/Munich)" userId="982b2e93-79eb-44ed-9ce3-d024de7c6aae" providerId="ADAL" clId="{08C76566-5622-4E89-8788-CD287FECD6C7}" dt="2019-03-07T12:33:53.858" v="16267" actId="6549"/>
          <ac:spMkLst>
            <pc:docMk/>
            <pc:sldMk cId="3600466412" sldId="536"/>
            <ac:spMk id="3" creationId="{9689E676-1FC3-4E5A-BCE2-E3E273EA3D73}"/>
          </ac:spMkLst>
        </pc:spChg>
        <pc:spChg chg="del">
          <ac:chgData name="Kajo, Marton (EXT - DE/Munich)" userId="982b2e93-79eb-44ed-9ce3-d024de7c6aae" providerId="ADAL" clId="{08C76566-5622-4E89-8788-CD287FECD6C7}" dt="2019-03-07T12:43:09.962" v="16318" actId="478"/>
          <ac:spMkLst>
            <pc:docMk/>
            <pc:sldMk cId="3600466412" sldId="536"/>
            <ac:spMk id="4" creationId="{1448F105-FED4-4392-B436-EFC5579C6551}"/>
          </ac:spMkLst>
        </pc:spChg>
        <pc:spChg chg="add mod">
          <ac:chgData name="Kajo, Marton (EXT - DE/Munich)" userId="982b2e93-79eb-44ed-9ce3-d024de7c6aae" providerId="ADAL" clId="{08C76566-5622-4E89-8788-CD287FECD6C7}" dt="2019-03-07T14:32:33.243" v="17668" actId="207"/>
          <ac:spMkLst>
            <pc:docMk/>
            <pc:sldMk cId="3600466412" sldId="536"/>
            <ac:spMk id="13" creationId="{68851724-4942-4D09-9E33-864ADA874242}"/>
          </ac:spMkLst>
        </pc:spChg>
        <pc:spChg chg="add mod">
          <ac:chgData name="Kajo, Marton (EXT - DE/Munich)" userId="982b2e93-79eb-44ed-9ce3-d024de7c6aae" providerId="ADAL" clId="{08C76566-5622-4E89-8788-CD287FECD6C7}" dt="2019-03-07T14:34:50.746" v="17719" actId="207"/>
          <ac:spMkLst>
            <pc:docMk/>
            <pc:sldMk cId="3600466412" sldId="536"/>
            <ac:spMk id="14" creationId="{486A5404-CB4C-49F0-AAFC-D5EA7D505D8D}"/>
          </ac:spMkLst>
        </pc:spChg>
        <pc:spChg chg="add mod">
          <ac:chgData name="Kajo, Marton (EXT - DE/Munich)" userId="982b2e93-79eb-44ed-9ce3-d024de7c6aae" providerId="ADAL" clId="{08C76566-5622-4E89-8788-CD287FECD6C7}" dt="2019-03-07T14:16:36.582" v="17108" actId="113"/>
          <ac:spMkLst>
            <pc:docMk/>
            <pc:sldMk cId="3600466412" sldId="536"/>
            <ac:spMk id="19" creationId="{33A562B8-E11D-41F7-B3E6-0AD30AF495A7}"/>
          </ac:spMkLst>
        </pc:spChg>
        <pc:spChg chg="add mod">
          <ac:chgData name="Kajo, Marton (EXT - DE/Munich)" userId="982b2e93-79eb-44ed-9ce3-d024de7c6aae" providerId="ADAL" clId="{08C76566-5622-4E89-8788-CD287FECD6C7}" dt="2019-03-07T14:19:02.801" v="17265" actId="20577"/>
          <ac:spMkLst>
            <pc:docMk/>
            <pc:sldMk cId="3600466412" sldId="536"/>
            <ac:spMk id="20" creationId="{3E706FCE-31CE-4293-A584-A49E61851758}"/>
          </ac:spMkLst>
        </pc:spChg>
        <pc:spChg chg="add del mod">
          <ac:chgData name="Kajo, Marton (EXT - DE/Munich)" userId="982b2e93-79eb-44ed-9ce3-d024de7c6aae" providerId="ADAL" clId="{08C76566-5622-4E89-8788-CD287FECD6C7}" dt="2019-03-07T14:21:32.515" v="17497" actId="478"/>
          <ac:spMkLst>
            <pc:docMk/>
            <pc:sldMk cId="3600466412" sldId="536"/>
            <ac:spMk id="21" creationId="{438E77F7-CC38-4B53-BE56-0266E758121F}"/>
          </ac:spMkLst>
        </pc:spChg>
        <pc:spChg chg="del">
          <ac:chgData name="Kajo, Marton (EXT - DE/Munich)" userId="982b2e93-79eb-44ed-9ce3-d024de7c6aae" providerId="ADAL" clId="{08C76566-5622-4E89-8788-CD287FECD6C7}" dt="2019-03-07T14:21:24.513" v="17490" actId="478"/>
          <ac:spMkLst>
            <pc:docMk/>
            <pc:sldMk cId="3600466412" sldId="536"/>
            <ac:spMk id="22" creationId="{B68C53AA-D7CD-413C-A10B-62BDEA19AFB1}"/>
          </ac:spMkLst>
        </pc:spChg>
        <pc:spChg chg="del">
          <ac:chgData name="Kajo, Marton (EXT - DE/Munich)" userId="982b2e93-79eb-44ed-9ce3-d024de7c6aae" providerId="ADAL" clId="{08C76566-5622-4E89-8788-CD287FECD6C7}" dt="2019-03-07T14:21:24.513" v="17490" actId="478"/>
          <ac:spMkLst>
            <pc:docMk/>
            <pc:sldMk cId="3600466412" sldId="536"/>
            <ac:spMk id="23" creationId="{1CFAE31D-8ACE-4834-ADAB-3C75A33C5EFF}"/>
          </ac:spMkLst>
        </pc:spChg>
        <pc:spChg chg="del">
          <ac:chgData name="Kajo, Marton (EXT - DE/Munich)" userId="982b2e93-79eb-44ed-9ce3-d024de7c6aae" providerId="ADAL" clId="{08C76566-5622-4E89-8788-CD287FECD6C7}" dt="2019-03-07T14:21:24.513" v="17490" actId="478"/>
          <ac:spMkLst>
            <pc:docMk/>
            <pc:sldMk cId="3600466412" sldId="536"/>
            <ac:spMk id="24" creationId="{D1EB0A43-CAAA-4D94-A064-74B5E2C8E0D8}"/>
          </ac:spMkLst>
        </pc:spChg>
        <pc:spChg chg="del">
          <ac:chgData name="Kajo, Marton (EXT - DE/Munich)" userId="982b2e93-79eb-44ed-9ce3-d024de7c6aae" providerId="ADAL" clId="{08C76566-5622-4E89-8788-CD287FECD6C7}" dt="2019-03-07T14:21:29.154" v="17494" actId="478"/>
          <ac:spMkLst>
            <pc:docMk/>
            <pc:sldMk cId="3600466412" sldId="536"/>
            <ac:spMk id="25" creationId="{70ACBCF1-A91F-444C-BBEB-246A6D44BD45}"/>
          </ac:spMkLst>
        </pc:spChg>
        <pc:spChg chg="add del mod">
          <ac:chgData name="Kajo, Marton (EXT - DE/Munich)" userId="982b2e93-79eb-44ed-9ce3-d024de7c6aae" providerId="ADAL" clId="{08C76566-5622-4E89-8788-CD287FECD6C7}" dt="2019-03-07T14:21:32.515" v="17497" actId="478"/>
          <ac:spMkLst>
            <pc:docMk/>
            <pc:sldMk cId="3600466412" sldId="536"/>
            <ac:spMk id="26" creationId="{B102D9FB-FE00-4AF0-8D8A-A2FA1E45CE64}"/>
          </ac:spMkLst>
        </pc:spChg>
        <pc:spChg chg="add del mod">
          <ac:chgData name="Kajo, Marton (EXT - DE/Munich)" userId="982b2e93-79eb-44ed-9ce3-d024de7c6aae" providerId="ADAL" clId="{08C76566-5622-4E89-8788-CD287FECD6C7}" dt="2019-03-07T14:21:32.515" v="17497" actId="478"/>
          <ac:spMkLst>
            <pc:docMk/>
            <pc:sldMk cId="3600466412" sldId="536"/>
            <ac:spMk id="33" creationId="{174A242D-9811-4909-930C-606989FD1A92}"/>
          </ac:spMkLst>
        </pc:spChg>
        <pc:spChg chg="del">
          <ac:chgData name="Kajo, Marton (EXT - DE/Munich)" userId="982b2e93-79eb-44ed-9ce3-d024de7c6aae" providerId="ADAL" clId="{08C76566-5622-4E89-8788-CD287FECD6C7}" dt="2019-03-07T14:21:24.513" v="17490" actId="478"/>
          <ac:spMkLst>
            <pc:docMk/>
            <pc:sldMk cId="3600466412" sldId="536"/>
            <ac:spMk id="34" creationId="{9A4AC329-7AB7-4ED6-98DB-6B0DF59C1199}"/>
          </ac:spMkLst>
        </pc:spChg>
        <pc:spChg chg="del">
          <ac:chgData name="Kajo, Marton (EXT - DE/Munich)" userId="982b2e93-79eb-44ed-9ce3-d024de7c6aae" providerId="ADAL" clId="{08C76566-5622-4E89-8788-CD287FECD6C7}" dt="2019-03-07T14:21:24.513" v="17490" actId="478"/>
          <ac:spMkLst>
            <pc:docMk/>
            <pc:sldMk cId="3600466412" sldId="536"/>
            <ac:spMk id="35" creationId="{5BA2BE11-FECA-4BB8-8EA0-77B8F8DEF145}"/>
          </ac:spMkLst>
        </pc:spChg>
        <pc:spChg chg="del mod">
          <ac:chgData name="Kajo, Marton (EXT - DE/Munich)" userId="982b2e93-79eb-44ed-9ce3-d024de7c6aae" providerId="ADAL" clId="{08C76566-5622-4E89-8788-CD287FECD6C7}" dt="2019-03-07T14:34:45.593" v="17718" actId="478"/>
          <ac:spMkLst>
            <pc:docMk/>
            <pc:sldMk cId="3600466412" sldId="536"/>
            <ac:spMk id="36" creationId="{957661E1-5CFE-459E-A6E6-DD992F5E7B26}"/>
          </ac:spMkLst>
        </pc:spChg>
        <pc:spChg chg="add">
          <ac:chgData name="Kajo, Marton (EXT - DE/Munich)" userId="982b2e93-79eb-44ed-9ce3-d024de7c6aae" providerId="ADAL" clId="{08C76566-5622-4E89-8788-CD287FECD6C7}" dt="2019-03-07T14:23:35.492" v="17520"/>
          <ac:spMkLst>
            <pc:docMk/>
            <pc:sldMk cId="3600466412" sldId="536"/>
            <ac:spMk id="37" creationId="{139338AD-8B82-4FC0-809E-857CA70AB9AB}"/>
          </ac:spMkLst>
        </pc:spChg>
        <pc:spChg chg="mod">
          <ac:chgData name="Kajo, Marton (EXT - DE/Munich)" userId="982b2e93-79eb-44ed-9ce3-d024de7c6aae" providerId="ADAL" clId="{08C76566-5622-4E89-8788-CD287FECD6C7}" dt="2019-03-07T14:59:19.597" v="18701"/>
          <ac:spMkLst>
            <pc:docMk/>
            <pc:sldMk cId="3600466412" sldId="536"/>
            <ac:spMk id="38" creationId="{9F1E61B0-8C7C-43FB-99E0-68FC92290D4C}"/>
          </ac:spMkLst>
        </pc:spChg>
        <pc:spChg chg="add del mod">
          <ac:chgData name="Kajo, Marton (EXT - DE/Munich)" userId="982b2e93-79eb-44ed-9ce3-d024de7c6aae" providerId="ADAL" clId="{08C76566-5622-4E89-8788-CD287FECD6C7}" dt="2019-03-07T14:24:02.896" v="17523" actId="478"/>
          <ac:spMkLst>
            <pc:docMk/>
            <pc:sldMk cId="3600466412" sldId="536"/>
            <ac:spMk id="39" creationId="{02AAC9E1-1EA5-4ACE-A242-342BB7521181}"/>
          </ac:spMkLst>
        </pc:spChg>
        <pc:spChg chg="add del mod">
          <ac:chgData name="Kajo, Marton (EXT - DE/Munich)" userId="982b2e93-79eb-44ed-9ce3-d024de7c6aae" providerId="ADAL" clId="{08C76566-5622-4E89-8788-CD287FECD6C7}" dt="2019-03-07T14:24:04.315" v="17524" actId="478"/>
          <ac:spMkLst>
            <pc:docMk/>
            <pc:sldMk cId="3600466412" sldId="536"/>
            <ac:spMk id="40" creationId="{C02F4D7E-A113-452B-B89E-F4E862B8E628}"/>
          </ac:spMkLst>
        </pc:spChg>
        <pc:spChg chg="add mod ord">
          <ac:chgData name="Kajo, Marton (EXT - DE/Munich)" userId="982b2e93-79eb-44ed-9ce3-d024de7c6aae" providerId="ADAL" clId="{08C76566-5622-4E89-8788-CD287FECD6C7}" dt="2019-03-07T14:34:08.770" v="17695" actId="1076"/>
          <ac:spMkLst>
            <pc:docMk/>
            <pc:sldMk cId="3600466412" sldId="536"/>
            <ac:spMk id="53" creationId="{317A338D-C1F3-4148-9D07-562E8B00DD12}"/>
          </ac:spMkLst>
        </pc:spChg>
        <pc:spChg chg="add mod ord">
          <ac:chgData name="Kajo, Marton (EXT - DE/Munich)" userId="982b2e93-79eb-44ed-9ce3-d024de7c6aae" providerId="ADAL" clId="{08C76566-5622-4E89-8788-CD287FECD6C7}" dt="2019-03-07T14:34:08.770" v="17695" actId="1076"/>
          <ac:spMkLst>
            <pc:docMk/>
            <pc:sldMk cId="3600466412" sldId="536"/>
            <ac:spMk id="54" creationId="{E520DE19-3303-466C-A1D3-CFCBFE4B06D2}"/>
          </ac:spMkLst>
        </pc:spChg>
        <pc:spChg chg="add mod ord">
          <ac:chgData name="Kajo, Marton (EXT - DE/Munich)" userId="982b2e93-79eb-44ed-9ce3-d024de7c6aae" providerId="ADAL" clId="{08C76566-5622-4E89-8788-CD287FECD6C7}" dt="2019-03-07T14:35:00.674" v="17720" actId="207"/>
          <ac:spMkLst>
            <pc:docMk/>
            <pc:sldMk cId="3600466412" sldId="536"/>
            <ac:spMk id="55" creationId="{B8DD1DD9-96C8-491C-9495-F15CBC143A90}"/>
          </ac:spMkLst>
        </pc:spChg>
        <pc:spChg chg="add mod ord">
          <ac:chgData name="Kajo, Marton (EXT - DE/Munich)" userId="982b2e93-79eb-44ed-9ce3-d024de7c6aae" providerId="ADAL" clId="{08C76566-5622-4E89-8788-CD287FECD6C7}" dt="2019-03-07T14:34:08.770" v="17695" actId="1076"/>
          <ac:spMkLst>
            <pc:docMk/>
            <pc:sldMk cId="3600466412" sldId="536"/>
            <ac:spMk id="56" creationId="{4DB4AB8C-B02D-44A6-BEBD-4A8C76D01362}"/>
          </ac:spMkLst>
        </pc:spChg>
        <pc:spChg chg="add mod ord">
          <ac:chgData name="Kajo, Marton (EXT - DE/Munich)" userId="982b2e93-79eb-44ed-9ce3-d024de7c6aae" providerId="ADAL" clId="{08C76566-5622-4E89-8788-CD287FECD6C7}" dt="2019-03-07T14:34:08.770" v="17695" actId="1076"/>
          <ac:spMkLst>
            <pc:docMk/>
            <pc:sldMk cId="3600466412" sldId="536"/>
            <ac:spMk id="57" creationId="{6FD92440-4123-4834-9B5A-E630B3B3277C}"/>
          </ac:spMkLst>
        </pc:spChg>
        <pc:spChg chg="add del mod">
          <ac:chgData name="Kajo, Marton (EXT - DE/Munich)" userId="982b2e93-79eb-44ed-9ce3-d024de7c6aae" providerId="ADAL" clId="{08C76566-5622-4E89-8788-CD287FECD6C7}" dt="2019-03-07T14:30:29.003" v="17601" actId="478"/>
          <ac:spMkLst>
            <pc:docMk/>
            <pc:sldMk cId="3600466412" sldId="536"/>
            <ac:spMk id="59" creationId="{5F6155A1-1AFC-4D1A-8E0B-01E7C57DFFCB}"/>
          </ac:spMkLst>
        </pc:spChg>
        <pc:spChg chg="add mod topLvl">
          <ac:chgData name="Kajo, Marton (EXT - DE/Munich)" userId="982b2e93-79eb-44ed-9ce3-d024de7c6aae" providerId="ADAL" clId="{08C76566-5622-4E89-8788-CD287FECD6C7}" dt="2019-03-07T14:31:17.255" v="17642" actId="1076"/>
          <ac:spMkLst>
            <pc:docMk/>
            <pc:sldMk cId="3600466412" sldId="536"/>
            <ac:spMk id="66" creationId="{F24ECC75-D506-4D91-AAD0-13D019F6D670}"/>
          </ac:spMkLst>
        </pc:spChg>
        <pc:spChg chg="add mod topLvl">
          <ac:chgData name="Kajo, Marton (EXT - DE/Munich)" userId="982b2e93-79eb-44ed-9ce3-d024de7c6aae" providerId="ADAL" clId="{08C76566-5622-4E89-8788-CD287FECD6C7}" dt="2019-03-07T14:31:17.255" v="17642" actId="1076"/>
          <ac:spMkLst>
            <pc:docMk/>
            <pc:sldMk cId="3600466412" sldId="536"/>
            <ac:spMk id="71" creationId="{75266031-1963-4D39-AEFF-6F391461C70F}"/>
          </ac:spMkLst>
        </pc:spChg>
        <pc:spChg chg="add del mod">
          <ac:chgData name="Kajo, Marton (EXT - DE/Munich)" userId="982b2e93-79eb-44ed-9ce3-d024de7c6aae" providerId="ADAL" clId="{08C76566-5622-4E89-8788-CD287FECD6C7}" dt="2019-03-07T14:30:17.112" v="17597" actId="478"/>
          <ac:spMkLst>
            <pc:docMk/>
            <pc:sldMk cId="3600466412" sldId="536"/>
            <ac:spMk id="78" creationId="{57271D63-C54E-4FA8-A4D7-C0A541CEBEC5}"/>
          </ac:spMkLst>
        </pc:spChg>
        <pc:spChg chg="add del mod">
          <ac:chgData name="Kajo, Marton (EXT - DE/Munich)" userId="982b2e93-79eb-44ed-9ce3-d024de7c6aae" providerId="ADAL" clId="{08C76566-5622-4E89-8788-CD287FECD6C7}" dt="2019-03-07T14:30:19.917" v="17598" actId="478"/>
          <ac:spMkLst>
            <pc:docMk/>
            <pc:sldMk cId="3600466412" sldId="536"/>
            <ac:spMk id="79" creationId="{40A047AC-599A-4072-9E33-ED81DAAEFBE4}"/>
          </ac:spMkLst>
        </pc:spChg>
        <pc:spChg chg="add del mod topLvl">
          <ac:chgData name="Kajo, Marton (EXT - DE/Munich)" userId="982b2e93-79eb-44ed-9ce3-d024de7c6aae" providerId="ADAL" clId="{08C76566-5622-4E89-8788-CD287FECD6C7}" dt="2019-03-07T14:30:37.968" v="17606" actId="478"/>
          <ac:spMkLst>
            <pc:docMk/>
            <pc:sldMk cId="3600466412" sldId="536"/>
            <ac:spMk id="80" creationId="{0BC2EFCA-28F2-48E3-997E-6E84BFC5C58D}"/>
          </ac:spMkLst>
        </pc:spChg>
        <pc:spChg chg="add del mod topLvl">
          <ac:chgData name="Kajo, Marton (EXT - DE/Munich)" userId="982b2e93-79eb-44ed-9ce3-d024de7c6aae" providerId="ADAL" clId="{08C76566-5622-4E89-8788-CD287FECD6C7}" dt="2019-03-07T14:30:34.521" v="17603" actId="478"/>
          <ac:spMkLst>
            <pc:docMk/>
            <pc:sldMk cId="3600466412" sldId="536"/>
            <ac:spMk id="81" creationId="{685EAA93-4CE5-41A2-B0DC-0406CA36ED27}"/>
          </ac:spMkLst>
        </pc:spChg>
        <pc:spChg chg="add del mod">
          <ac:chgData name="Kajo, Marton (EXT - DE/Munich)" userId="982b2e93-79eb-44ed-9ce3-d024de7c6aae" providerId="ADAL" clId="{08C76566-5622-4E89-8788-CD287FECD6C7}" dt="2019-03-07T14:30:23.174" v="17600" actId="478"/>
          <ac:spMkLst>
            <pc:docMk/>
            <pc:sldMk cId="3600466412" sldId="536"/>
            <ac:spMk id="82" creationId="{2151294B-D1E1-4C47-8D1D-483FD2600E78}"/>
          </ac:spMkLst>
        </pc:spChg>
        <pc:spChg chg="add del mod">
          <ac:chgData name="Kajo, Marton (EXT - DE/Munich)" userId="982b2e93-79eb-44ed-9ce3-d024de7c6aae" providerId="ADAL" clId="{08C76566-5622-4E89-8788-CD287FECD6C7}" dt="2019-03-07T14:30:21.783" v="17599" actId="478"/>
          <ac:spMkLst>
            <pc:docMk/>
            <pc:sldMk cId="3600466412" sldId="536"/>
            <ac:spMk id="83" creationId="{5CD94FC6-ADDF-46B5-B05A-6CEC9A6B4841}"/>
          </ac:spMkLst>
        </pc:spChg>
        <pc:grpChg chg="add del mod">
          <ac:chgData name="Kajo, Marton (EXT - DE/Munich)" userId="982b2e93-79eb-44ed-9ce3-d024de7c6aae" providerId="ADAL" clId="{08C76566-5622-4E89-8788-CD287FECD6C7}" dt="2019-03-07T14:30:32.408" v="17602" actId="165"/>
          <ac:grpSpMkLst>
            <pc:docMk/>
            <pc:sldMk cId="3600466412" sldId="536"/>
            <ac:grpSpMk id="12" creationId="{DD24CB18-EB91-423A-BC4A-78D2AF1BD368}"/>
          </ac:grpSpMkLst>
        </pc:grpChg>
        <pc:grpChg chg="add del mod">
          <ac:chgData name="Kajo, Marton (EXT - DE/Munich)" userId="982b2e93-79eb-44ed-9ce3-d024de7c6aae" providerId="ADAL" clId="{08C76566-5622-4E89-8788-CD287FECD6C7}" dt="2019-03-07T14:21:32.515" v="17497" actId="478"/>
          <ac:grpSpMkLst>
            <pc:docMk/>
            <pc:sldMk cId="3600466412" sldId="536"/>
            <ac:grpSpMk id="28" creationId="{67B10253-8AB3-49E0-B80C-9DCF72425FC8}"/>
          </ac:grpSpMkLst>
        </pc:grpChg>
        <pc:grpChg chg="add mod">
          <ac:chgData name="Kajo, Marton (EXT - DE/Munich)" userId="982b2e93-79eb-44ed-9ce3-d024de7c6aae" providerId="ADAL" clId="{08C76566-5622-4E89-8788-CD287FECD6C7}" dt="2019-03-07T14:34:08.770" v="17695" actId="1076"/>
          <ac:grpSpMkLst>
            <pc:docMk/>
            <pc:sldMk cId="3600466412" sldId="536"/>
            <ac:grpSpMk id="41" creationId="{AA201A97-92C7-4E27-A4F6-F77C7556F1FF}"/>
          </ac:grpSpMkLst>
        </pc:grpChg>
        <pc:grpChg chg="add mod">
          <ac:chgData name="Kajo, Marton (EXT - DE/Munich)" userId="982b2e93-79eb-44ed-9ce3-d024de7c6aae" providerId="ADAL" clId="{08C76566-5622-4E89-8788-CD287FECD6C7}" dt="2019-03-07T14:34:08.770" v="17695" actId="1076"/>
          <ac:grpSpMkLst>
            <pc:docMk/>
            <pc:sldMk cId="3600466412" sldId="536"/>
            <ac:grpSpMk id="49" creationId="{A35654D7-7847-4776-A91A-709FD008285E}"/>
          </ac:grpSpMkLst>
        </pc:grpChg>
        <pc:grpChg chg="add mod topLvl">
          <ac:chgData name="Kajo, Marton (EXT - DE/Munich)" userId="982b2e93-79eb-44ed-9ce3-d024de7c6aae" providerId="ADAL" clId="{08C76566-5622-4E89-8788-CD287FECD6C7}" dt="2019-03-07T14:31:17.255" v="17642" actId="1076"/>
          <ac:grpSpMkLst>
            <pc:docMk/>
            <pc:sldMk cId="3600466412" sldId="536"/>
            <ac:grpSpMk id="60" creationId="{335019C0-D38A-4D8C-82DE-F1EFF6F7A259}"/>
          </ac:grpSpMkLst>
        </pc:grpChg>
        <pc:grpChg chg="add mod topLvl">
          <ac:chgData name="Kajo, Marton (EXT - DE/Munich)" userId="982b2e93-79eb-44ed-9ce3-d024de7c6aae" providerId="ADAL" clId="{08C76566-5622-4E89-8788-CD287FECD6C7}" dt="2019-03-07T14:31:17.255" v="17642" actId="1076"/>
          <ac:grpSpMkLst>
            <pc:docMk/>
            <pc:sldMk cId="3600466412" sldId="536"/>
            <ac:grpSpMk id="67" creationId="{BCE0461F-CE35-4780-8C18-36DF15BE66AF}"/>
          </ac:grpSpMkLst>
        </pc:grpChg>
        <pc:grpChg chg="add mod topLvl">
          <ac:chgData name="Kajo, Marton (EXT - DE/Munich)" userId="982b2e93-79eb-44ed-9ce3-d024de7c6aae" providerId="ADAL" clId="{08C76566-5622-4E89-8788-CD287FECD6C7}" dt="2019-03-07T14:31:17.255" v="17642" actId="1076"/>
          <ac:grpSpMkLst>
            <pc:docMk/>
            <pc:sldMk cId="3600466412" sldId="536"/>
            <ac:grpSpMk id="72" creationId="{7901006B-5227-426E-9666-3958A342D132}"/>
          </ac:grpSpMkLst>
        </pc:grpChg>
        <pc:grpChg chg="add mod">
          <ac:chgData name="Kajo, Marton (EXT - DE/Munich)" userId="982b2e93-79eb-44ed-9ce3-d024de7c6aae" providerId="ADAL" clId="{08C76566-5622-4E89-8788-CD287FECD6C7}" dt="2019-03-07T14:31:17.255" v="17642" actId="1076"/>
          <ac:grpSpMkLst>
            <pc:docMk/>
            <pc:sldMk cId="3600466412" sldId="536"/>
            <ac:grpSpMk id="86" creationId="{F225CC98-DF65-4F9D-8733-03609CF7D998}"/>
          </ac:grpSpMkLst>
        </pc:grpChg>
        <pc:cxnChg chg="del">
          <ac:chgData name="Kajo, Marton (EXT - DE/Munich)" userId="982b2e93-79eb-44ed-9ce3-d024de7c6aae" providerId="ADAL" clId="{08C76566-5622-4E89-8788-CD287FECD6C7}" dt="2019-03-07T14:21:28.029" v="17493" actId="478"/>
          <ac:cxnSpMkLst>
            <pc:docMk/>
            <pc:sldMk cId="3600466412" sldId="536"/>
            <ac:cxnSpMk id="6" creationId="{E8FCA52A-284E-4D2A-A260-D7B7AFB9AECE}"/>
          </ac:cxnSpMkLst>
        </pc:cxnChg>
        <pc:cxnChg chg="add mod">
          <ac:chgData name="Kajo, Marton (EXT - DE/Munich)" userId="982b2e93-79eb-44ed-9ce3-d024de7c6aae" providerId="ADAL" clId="{08C76566-5622-4E89-8788-CD287FECD6C7}" dt="2019-03-07T14:34:08.770" v="17695" actId="1076"/>
          <ac:cxnSpMkLst>
            <pc:docMk/>
            <pc:sldMk cId="3600466412" sldId="536"/>
            <ac:cxnSpMk id="7" creationId="{0B67C5CD-6194-4100-A465-E2A177267CD7}"/>
          </ac:cxnSpMkLst>
        </pc:cxnChg>
        <pc:cxnChg chg="del">
          <ac:chgData name="Kajo, Marton (EXT - DE/Munich)" userId="982b2e93-79eb-44ed-9ce3-d024de7c6aae" providerId="ADAL" clId="{08C76566-5622-4E89-8788-CD287FECD6C7}" dt="2019-03-07T14:21:24.513" v="17490" actId="478"/>
          <ac:cxnSpMkLst>
            <pc:docMk/>
            <pc:sldMk cId="3600466412" sldId="536"/>
            <ac:cxnSpMk id="11" creationId="{042444A0-1C96-4D70-9370-4FD8208E9978}"/>
          </ac:cxnSpMkLst>
        </pc:cxnChg>
        <pc:cxnChg chg="del">
          <ac:chgData name="Kajo, Marton (EXT - DE/Munich)" userId="982b2e93-79eb-44ed-9ce3-d024de7c6aae" providerId="ADAL" clId="{08C76566-5622-4E89-8788-CD287FECD6C7}" dt="2019-03-07T14:21:24.513" v="17490" actId="478"/>
          <ac:cxnSpMkLst>
            <pc:docMk/>
            <pc:sldMk cId="3600466412" sldId="536"/>
            <ac:cxnSpMk id="16" creationId="{4B807E4D-1E62-4F62-82DD-9C018F2E123B}"/>
          </ac:cxnSpMkLst>
        </pc:cxnChg>
        <pc:cxnChg chg="del">
          <ac:chgData name="Kajo, Marton (EXT - DE/Munich)" userId="982b2e93-79eb-44ed-9ce3-d024de7c6aae" providerId="ADAL" clId="{08C76566-5622-4E89-8788-CD287FECD6C7}" dt="2019-03-07T14:21:24.513" v="17490" actId="478"/>
          <ac:cxnSpMkLst>
            <pc:docMk/>
            <pc:sldMk cId="3600466412" sldId="536"/>
            <ac:cxnSpMk id="17" creationId="{22532759-D396-4D3A-A3AE-517303F62D6D}"/>
          </ac:cxnSpMkLst>
        </pc:cxnChg>
        <pc:cxnChg chg="del">
          <ac:chgData name="Kajo, Marton (EXT - DE/Munich)" userId="982b2e93-79eb-44ed-9ce3-d024de7c6aae" providerId="ADAL" clId="{08C76566-5622-4E89-8788-CD287FECD6C7}" dt="2019-03-07T14:21:25.744" v="17491" actId="478"/>
          <ac:cxnSpMkLst>
            <pc:docMk/>
            <pc:sldMk cId="3600466412" sldId="536"/>
            <ac:cxnSpMk id="27" creationId="{4F18B492-E675-442A-AD86-37C1A5EE1A32}"/>
          </ac:cxnSpMkLst>
        </pc:cxnChg>
        <pc:cxnChg chg="del">
          <ac:chgData name="Kajo, Marton (EXT - DE/Munich)" userId="982b2e93-79eb-44ed-9ce3-d024de7c6aae" providerId="ADAL" clId="{08C76566-5622-4E89-8788-CD287FECD6C7}" dt="2019-03-07T14:21:26.819" v="17492" actId="478"/>
          <ac:cxnSpMkLst>
            <pc:docMk/>
            <pc:sldMk cId="3600466412" sldId="536"/>
            <ac:cxnSpMk id="29" creationId="{1BD76453-9D6D-4EDB-9331-31B2001D17D7}"/>
          </ac:cxnSpMkLst>
        </pc:cxnChg>
        <pc:cxnChg chg="add mod ord">
          <ac:chgData name="Kajo, Marton (EXT - DE/Munich)" userId="982b2e93-79eb-44ed-9ce3-d024de7c6aae" providerId="ADAL" clId="{08C76566-5622-4E89-8788-CD287FECD6C7}" dt="2019-03-07T14:34:08.770" v="17695" actId="1076"/>
          <ac:cxnSpMkLst>
            <pc:docMk/>
            <pc:sldMk cId="3600466412" sldId="536"/>
            <ac:cxnSpMk id="58" creationId="{AD49A840-6620-473A-AAFB-9B0EFFFC29E0}"/>
          </ac:cxnSpMkLst>
        </pc:cxnChg>
        <pc:cxnChg chg="add del mod topLvl">
          <ac:chgData name="Kajo, Marton (EXT - DE/Munich)" userId="982b2e93-79eb-44ed-9ce3-d024de7c6aae" providerId="ADAL" clId="{08C76566-5622-4E89-8788-CD287FECD6C7}" dt="2019-03-07T14:30:37.144" v="17605" actId="478"/>
          <ac:cxnSpMkLst>
            <pc:docMk/>
            <pc:sldMk cId="3600466412" sldId="536"/>
            <ac:cxnSpMk id="84" creationId="{1A25F48F-7055-4640-AAFD-13BF09B5F6C5}"/>
          </ac:cxnSpMkLst>
        </pc:cxnChg>
        <pc:cxnChg chg="add del mod topLvl">
          <ac:chgData name="Kajo, Marton (EXT - DE/Munich)" userId="982b2e93-79eb-44ed-9ce3-d024de7c6aae" providerId="ADAL" clId="{08C76566-5622-4E89-8788-CD287FECD6C7}" dt="2019-03-07T14:30:35.813" v="17604" actId="478"/>
          <ac:cxnSpMkLst>
            <pc:docMk/>
            <pc:sldMk cId="3600466412" sldId="536"/>
            <ac:cxnSpMk id="85" creationId="{7AD29648-0ACF-4C4C-8542-287352D9305B}"/>
          </ac:cxnSpMkLst>
        </pc:cxnChg>
      </pc:sldChg>
      <pc:sldChg chg="addSp delSp modSp add">
        <pc:chgData name="Kajo, Marton (EXT - DE/Munich)" userId="982b2e93-79eb-44ed-9ce3-d024de7c6aae" providerId="ADAL" clId="{08C76566-5622-4E89-8788-CD287FECD6C7}" dt="2019-03-18T14:18:58.122" v="27450" actId="20577"/>
        <pc:sldMkLst>
          <pc:docMk/>
          <pc:sldMk cId="4200487284" sldId="538"/>
        </pc:sldMkLst>
        <pc:spChg chg="mod">
          <ac:chgData name="Kajo, Marton (EXT - DE/Munich)" userId="982b2e93-79eb-44ed-9ce3-d024de7c6aae" providerId="ADAL" clId="{08C76566-5622-4E89-8788-CD287FECD6C7}" dt="2019-03-08T15:24:47.049" v="23451" actId="6549"/>
          <ac:spMkLst>
            <pc:docMk/>
            <pc:sldMk cId="4200487284" sldId="538"/>
            <ac:spMk id="2" creationId="{B2F0AD36-8A63-4F1B-9F5A-7989214BFC48}"/>
          </ac:spMkLst>
        </pc:spChg>
        <pc:spChg chg="mod">
          <ac:chgData name="Kajo, Marton (EXT - DE/Munich)" userId="982b2e93-79eb-44ed-9ce3-d024de7c6aae" providerId="ADAL" clId="{08C76566-5622-4E89-8788-CD287FECD6C7}" dt="2019-03-08T15:24:57.328" v="23465" actId="20577"/>
          <ac:spMkLst>
            <pc:docMk/>
            <pc:sldMk cId="4200487284" sldId="538"/>
            <ac:spMk id="3" creationId="{9689E676-1FC3-4E5A-BCE2-E3E273EA3D73}"/>
          </ac:spMkLst>
        </pc:spChg>
        <pc:spChg chg="add del mod">
          <ac:chgData name="Kajo, Marton (EXT - DE/Munich)" userId="982b2e93-79eb-44ed-9ce3-d024de7c6aae" providerId="ADAL" clId="{08C76566-5622-4E89-8788-CD287FECD6C7}" dt="2019-03-07T14:36:34.739" v="17756" actId="478"/>
          <ac:spMkLst>
            <pc:docMk/>
            <pc:sldMk cId="4200487284" sldId="538"/>
            <ac:spMk id="4" creationId="{3AF36FB3-7314-400B-B03B-86CB5912A4B7}"/>
          </ac:spMkLst>
        </pc:spChg>
        <pc:spChg chg="add del mod">
          <ac:chgData name="Kajo, Marton (EXT - DE/Munich)" userId="982b2e93-79eb-44ed-9ce3-d024de7c6aae" providerId="ADAL" clId="{08C76566-5622-4E89-8788-CD287FECD6C7}" dt="2019-03-07T14:39:53.461" v="17822" actId="14100"/>
          <ac:spMkLst>
            <pc:docMk/>
            <pc:sldMk cId="4200487284" sldId="538"/>
            <ac:spMk id="5" creationId="{3EF7C4CE-7A24-413E-8406-83B2A383D26D}"/>
          </ac:spMkLst>
        </pc:spChg>
        <pc:spChg chg="mod">
          <ac:chgData name="Kajo, Marton (EXT - DE/Munich)" userId="982b2e93-79eb-44ed-9ce3-d024de7c6aae" providerId="ADAL" clId="{08C76566-5622-4E89-8788-CD287FECD6C7}" dt="2019-03-07T14:39:58.345" v="17823" actId="1076"/>
          <ac:spMkLst>
            <pc:docMk/>
            <pc:sldMk cId="4200487284" sldId="538"/>
            <ac:spMk id="13" creationId="{68851724-4942-4D09-9E33-864ADA874242}"/>
          </ac:spMkLst>
        </pc:spChg>
        <pc:spChg chg="del">
          <ac:chgData name="Kajo, Marton (EXT - DE/Munich)" userId="982b2e93-79eb-44ed-9ce3-d024de7c6aae" providerId="ADAL" clId="{08C76566-5622-4E89-8788-CD287FECD6C7}" dt="2019-03-07T14:40:06.491" v="17824" actId="478"/>
          <ac:spMkLst>
            <pc:docMk/>
            <pc:sldMk cId="4200487284" sldId="538"/>
            <ac:spMk id="14" creationId="{486A5404-CB4C-49F0-AAFC-D5EA7D505D8D}"/>
          </ac:spMkLst>
        </pc:spChg>
        <pc:spChg chg="mod">
          <ac:chgData name="Kajo, Marton (EXT - DE/Munich)" userId="982b2e93-79eb-44ed-9ce3-d024de7c6aae" providerId="ADAL" clId="{08C76566-5622-4E89-8788-CD287FECD6C7}" dt="2019-03-18T14:18:58.122" v="27450" actId="20577"/>
          <ac:spMkLst>
            <pc:docMk/>
            <pc:sldMk cId="4200487284" sldId="538"/>
            <ac:spMk id="19" creationId="{33A562B8-E11D-41F7-B3E6-0AD30AF495A7}"/>
          </ac:spMkLst>
        </pc:spChg>
        <pc:spChg chg="del">
          <ac:chgData name="Kajo, Marton (EXT - DE/Munich)" userId="982b2e93-79eb-44ed-9ce3-d024de7c6aae" providerId="ADAL" clId="{08C76566-5622-4E89-8788-CD287FECD6C7}" dt="2019-03-07T14:43:06.266" v="18316" actId="478"/>
          <ac:spMkLst>
            <pc:docMk/>
            <pc:sldMk cId="4200487284" sldId="538"/>
            <ac:spMk id="20" creationId="{3E706FCE-31CE-4293-A584-A49E61851758}"/>
          </ac:spMkLst>
        </pc:spChg>
        <pc:spChg chg="mod">
          <ac:chgData name="Kajo, Marton (EXT - DE/Munich)" userId="982b2e93-79eb-44ed-9ce3-d024de7c6aae" providerId="ADAL" clId="{08C76566-5622-4E89-8788-CD287FECD6C7}" dt="2019-03-11T09:56:02.736" v="26305" actId="20577"/>
          <ac:spMkLst>
            <pc:docMk/>
            <pc:sldMk cId="4200487284" sldId="538"/>
            <ac:spMk id="38" creationId="{9F1E61B0-8C7C-43FB-99E0-68FC92290D4C}"/>
          </ac:spMkLst>
        </pc:spChg>
        <pc:spChg chg="ord">
          <ac:chgData name="Kajo, Marton (EXT - DE/Munich)" userId="982b2e93-79eb-44ed-9ce3-d024de7c6aae" providerId="ADAL" clId="{08C76566-5622-4E89-8788-CD287FECD6C7}" dt="2019-03-07T14:43:49.250" v="18344" actId="167"/>
          <ac:spMkLst>
            <pc:docMk/>
            <pc:sldMk cId="4200487284" sldId="538"/>
            <ac:spMk id="53" creationId="{317A338D-C1F3-4148-9D07-562E8B00DD12}"/>
          </ac:spMkLst>
        </pc:spChg>
        <pc:spChg chg="del">
          <ac:chgData name="Kajo, Marton (EXT - DE/Munich)" userId="982b2e93-79eb-44ed-9ce3-d024de7c6aae" providerId="ADAL" clId="{08C76566-5622-4E89-8788-CD287FECD6C7}" dt="2019-03-07T14:43:50.945" v="18345" actId="478"/>
          <ac:spMkLst>
            <pc:docMk/>
            <pc:sldMk cId="4200487284" sldId="538"/>
            <ac:spMk id="54" creationId="{E520DE19-3303-466C-A1D3-CFCBFE4B06D2}"/>
          </ac:spMkLst>
        </pc:spChg>
        <pc:spChg chg="del">
          <ac:chgData name="Kajo, Marton (EXT - DE/Munich)" userId="982b2e93-79eb-44ed-9ce3-d024de7c6aae" providerId="ADAL" clId="{08C76566-5622-4E89-8788-CD287FECD6C7}" dt="2019-03-07T14:43:37.830" v="18343" actId="478"/>
          <ac:spMkLst>
            <pc:docMk/>
            <pc:sldMk cId="4200487284" sldId="538"/>
            <ac:spMk id="56" creationId="{4DB4AB8C-B02D-44A6-BEBD-4A8C76D01362}"/>
          </ac:spMkLst>
        </pc:spChg>
        <pc:spChg chg="mod">
          <ac:chgData name="Kajo, Marton (EXT - DE/Munich)" userId="982b2e93-79eb-44ed-9ce3-d024de7c6aae" providerId="ADAL" clId="{08C76566-5622-4E89-8788-CD287FECD6C7}" dt="2019-03-07T14:45:01.146" v="18360" actId="1076"/>
          <ac:spMkLst>
            <pc:docMk/>
            <pc:sldMk cId="4200487284" sldId="538"/>
            <ac:spMk id="57" creationId="{6FD92440-4123-4834-9B5A-E630B3B3277C}"/>
          </ac:spMkLst>
        </pc:spChg>
        <pc:spChg chg="add del mod">
          <ac:chgData name="Kajo, Marton (EXT - DE/Munich)" userId="982b2e93-79eb-44ed-9ce3-d024de7c6aae" providerId="ADAL" clId="{08C76566-5622-4E89-8788-CD287FECD6C7}" dt="2019-03-07T14:37:39.154" v="17767" actId="478"/>
          <ac:spMkLst>
            <pc:docMk/>
            <pc:sldMk cId="4200487284" sldId="538"/>
            <ac:spMk id="78" creationId="{F732A680-C79E-4A6A-95D9-2F51565E1C07}"/>
          </ac:spMkLst>
        </pc:spChg>
        <pc:spChg chg="add mod">
          <ac:chgData name="Kajo, Marton (EXT - DE/Munich)" userId="982b2e93-79eb-44ed-9ce3-d024de7c6aae" providerId="ADAL" clId="{08C76566-5622-4E89-8788-CD287FECD6C7}" dt="2019-03-07T14:39:53.461" v="17822" actId="14100"/>
          <ac:spMkLst>
            <pc:docMk/>
            <pc:sldMk cId="4200487284" sldId="538"/>
            <ac:spMk id="79" creationId="{95B13341-C1AA-489F-81EB-9A72F69B0B38}"/>
          </ac:spMkLst>
        </pc:spChg>
        <pc:spChg chg="add mod">
          <ac:chgData name="Kajo, Marton (EXT - DE/Munich)" userId="982b2e93-79eb-44ed-9ce3-d024de7c6aae" providerId="ADAL" clId="{08C76566-5622-4E89-8788-CD287FECD6C7}" dt="2019-03-07T14:39:53.461" v="17822" actId="14100"/>
          <ac:spMkLst>
            <pc:docMk/>
            <pc:sldMk cId="4200487284" sldId="538"/>
            <ac:spMk id="80" creationId="{86E0C00C-CCE2-494A-8903-9012D0F69742}"/>
          </ac:spMkLst>
        </pc:spChg>
        <pc:spChg chg="add mod">
          <ac:chgData name="Kajo, Marton (EXT - DE/Munich)" userId="982b2e93-79eb-44ed-9ce3-d024de7c6aae" providerId="ADAL" clId="{08C76566-5622-4E89-8788-CD287FECD6C7}" dt="2019-03-07T14:44:27.438" v="18351" actId="1076"/>
          <ac:spMkLst>
            <pc:docMk/>
            <pc:sldMk cId="4200487284" sldId="538"/>
            <ac:spMk id="82" creationId="{CBDD87FC-5B95-4473-ADB5-D83384A697E9}"/>
          </ac:spMkLst>
        </pc:spChg>
        <pc:spChg chg="add mod">
          <ac:chgData name="Kajo, Marton (EXT - DE/Munich)" userId="982b2e93-79eb-44ed-9ce3-d024de7c6aae" providerId="ADAL" clId="{08C76566-5622-4E89-8788-CD287FECD6C7}" dt="2019-03-07T14:45:07.066" v="18361" actId="1076"/>
          <ac:spMkLst>
            <pc:docMk/>
            <pc:sldMk cId="4200487284" sldId="538"/>
            <ac:spMk id="83" creationId="{D105D791-8BFC-4A1C-94F0-7854DDC1B215}"/>
          </ac:spMkLst>
        </pc:spChg>
        <pc:spChg chg="add mod">
          <ac:chgData name="Kajo, Marton (EXT - DE/Munich)" userId="982b2e93-79eb-44ed-9ce3-d024de7c6aae" providerId="ADAL" clId="{08C76566-5622-4E89-8788-CD287FECD6C7}" dt="2019-03-07T14:44:50.773" v="18357" actId="1076"/>
          <ac:spMkLst>
            <pc:docMk/>
            <pc:sldMk cId="4200487284" sldId="538"/>
            <ac:spMk id="85" creationId="{B45F739A-607E-4115-B53F-B18309CB15E4}"/>
          </ac:spMkLst>
        </pc:spChg>
        <pc:spChg chg="add mod">
          <ac:chgData name="Kajo, Marton (EXT - DE/Munich)" userId="982b2e93-79eb-44ed-9ce3-d024de7c6aae" providerId="ADAL" clId="{08C76566-5622-4E89-8788-CD287FECD6C7}" dt="2019-03-07T14:44:58.539" v="18359" actId="1076"/>
          <ac:spMkLst>
            <pc:docMk/>
            <pc:sldMk cId="4200487284" sldId="538"/>
            <ac:spMk id="90" creationId="{4C8F9C52-5BF5-462C-A935-0DB4F60339D6}"/>
          </ac:spMkLst>
        </pc:spChg>
        <pc:grpChg chg="del">
          <ac:chgData name="Kajo, Marton (EXT - DE/Munich)" userId="982b2e93-79eb-44ed-9ce3-d024de7c6aae" providerId="ADAL" clId="{08C76566-5622-4E89-8788-CD287FECD6C7}" dt="2019-03-07T14:36:09.578" v="17751" actId="478"/>
          <ac:grpSpMkLst>
            <pc:docMk/>
            <pc:sldMk cId="4200487284" sldId="538"/>
            <ac:grpSpMk id="67" creationId="{BCE0461F-CE35-4780-8C18-36DF15BE66AF}"/>
          </ac:grpSpMkLst>
        </pc:grpChg>
        <pc:grpChg chg="mod">
          <ac:chgData name="Kajo, Marton (EXT - DE/Munich)" userId="982b2e93-79eb-44ed-9ce3-d024de7c6aae" providerId="ADAL" clId="{08C76566-5622-4E89-8788-CD287FECD6C7}" dt="2019-03-07T14:36:13.251" v="17752" actId="14100"/>
          <ac:grpSpMkLst>
            <pc:docMk/>
            <pc:sldMk cId="4200487284" sldId="538"/>
            <ac:grpSpMk id="86" creationId="{F225CC98-DF65-4F9D-8733-03609CF7D998}"/>
          </ac:grpSpMkLst>
        </pc:grpChg>
        <pc:cxnChg chg="mod">
          <ac:chgData name="Kajo, Marton (EXT - DE/Munich)" userId="982b2e93-79eb-44ed-9ce3-d024de7c6aae" providerId="ADAL" clId="{08C76566-5622-4E89-8788-CD287FECD6C7}" dt="2019-03-07T14:44:03.020" v="18347" actId="14100"/>
          <ac:cxnSpMkLst>
            <pc:docMk/>
            <pc:sldMk cId="4200487284" sldId="538"/>
            <ac:cxnSpMk id="7" creationId="{0B67C5CD-6194-4100-A465-E2A177267CD7}"/>
          </ac:cxnSpMkLst>
        </pc:cxnChg>
        <pc:cxnChg chg="del">
          <ac:chgData name="Kajo, Marton (EXT - DE/Munich)" userId="982b2e93-79eb-44ed-9ce3-d024de7c6aae" providerId="ADAL" clId="{08C76566-5622-4E89-8788-CD287FECD6C7}" dt="2019-03-07T14:43:58.734" v="18346" actId="478"/>
          <ac:cxnSpMkLst>
            <pc:docMk/>
            <pc:sldMk cId="4200487284" sldId="538"/>
            <ac:cxnSpMk id="58" creationId="{AD49A840-6620-473A-AAFB-9B0EFFFC29E0}"/>
          </ac:cxnSpMkLst>
        </pc:cxnChg>
        <pc:cxnChg chg="add del">
          <ac:chgData name="Kajo, Marton (EXT - DE/Munich)" userId="982b2e93-79eb-44ed-9ce3-d024de7c6aae" providerId="ADAL" clId="{08C76566-5622-4E89-8788-CD287FECD6C7}" dt="2019-03-07T14:36:17.750" v="17754" actId="478"/>
          <ac:cxnSpMkLst>
            <pc:docMk/>
            <pc:sldMk cId="4200487284" sldId="538"/>
            <ac:cxnSpMk id="59" creationId="{850D9E69-20E0-4C9D-80C4-E1848C24EB42}"/>
          </ac:cxnSpMkLst>
        </pc:cxnChg>
        <pc:cxnChg chg="add mod">
          <ac:chgData name="Kajo, Marton (EXT - DE/Munich)" userId="982b2e93-79eb-44ed-9ce3-d024de7c6aae" providerId="ADAL" clId="{08C76566-5622-4E89-8788-CD287FECD6C7}" dt="2019-03-07T14:44:22.498" v="18350" actId="14100"/>
          <ac:cxnSpMkLst>
            <pc:docMk/>
            <pc:sldMk cId="4200487284" sldId="538"/>
            <ac:cxnSpMk id="81" creationId="{67038550-9D01-42ED-BCA7-CC1707840626}"/>
          </ac:cxnSpMkLst>
        </pc:cxnChg>
        <pc:cxnChg chg="add mod">
          <ac:chgData name="Kajo, Marton (EXT - DE/Munich)" userId="982b2e93-79eb-44ed-9ce3-d024de7c6aae" providerId="ADAL" clId="{08C76566-5622-4E89-8788-CD287FECD6C7}" dt="2019-03-07T14:44:42.867" v="18355" actId="14100"/>
          <ac:cxnSpMkLst>
            <pc:docMk/>
            <pc:sldMk cId="4200487284" sldId="538"/>
            <ac:cxnSpMk id="84" creationId="{B4F0AD16-1F49-4A9A-AC89-C229F8194F13}"/>
          </ac:cxnSpMkLst>
        </pc:cxnChg>
      </pc:sldChg>
      <pc:sldChg chg="addSp delSp modSp add ord">
        <pc:chgData name="Kajo, Marton (EXT - DE/Munich)" userId="982b2e93-79eb-44ed-9ce3-d024de7c6aae" providerId="ADAL" clId="{08C76566-5622-4E89-8788-CD287FECD6C7}" dt="2019-03-11T09:48:26.345" v="26236" actId="1076"/>
        <pc:sldMkLst>
          <pc:docMk/>
          <pc:sldMk cId="3133159414" sldId="539"/>
        </pc:sldMkLst>
        <pc:spChg chg="mod">
          <ac:chgData name="Kajo, Marton (EXT - DE/Munich)" userId="982b2e93-79eb-44ed-9ce3-d024de7c6aae" providerId="ADAL" clId="{08C76566-5622-4E89-8788-CD287FECD6C7}" dt="2019-03-07T15:02:14.978" v="18833" actId="20577"/>
          <ac:spMkLst>
            <pc:docMk/>
            <pc:sldMk cId="3133159414" sldId="539"/>
            <ac:spMk id="2" creationId="{83073941-BF27-4458-B869-27824D7DA072}"/>
          </ac:spMkLst>
        </pc:spChg>
        <pc:spChg chg="mod">
          <ac:chgData name="Kajo, Marton (EXT - DE/Munich)" userId="982b2e93-79eb-44ed-9ce3-d024de7c6aae" providerId="ADAL" clId="{08C76566-5622-4E89-8788-CD287FECD6C7}" dt="2019-03-08T10:11:12.522" v="21876" actId="113"/>
          <ac:spMkLst>
            <pc:docMk/>
            <pc:sldMk cId="3133159414" sldId="539"/>
            <ac:spMk id="5" creationId="{D22DEA91-EC19-4515-A63A-AF190DB51F1A}"/>
          </ac:spMkLst>
        </pc:spChg>
        <pc:spChg chg="add del">
          <ac:chgData name="Kajo, Marton (EXT - DE/Munich)" userId="982b2e93-79eb-44ed-9ce3-d024de7c6aae" providerId="ADAL" clId="{08C76566-5622-4E89-8788-CD287FECD6C7}" dt="2019-03-07T15:12:35.830" v="19074" actId="478"/>
          <ac:spMkLst>
            <pc:docMk/>
            <pc:sldMk cId="3133159414" sldId="539"/>
            <ac:spMk id="42" creationId="{3F00AAA3-A105-4CDD-B720-99232B7D1E99}"/>
          </ac:spMkLst>
        </pc:spChg>
        <pc:spChg chg="add del">
          <ac:chgData name="Kajo, Marton (EXT - DE/Munich)" userId="982b2e93-79eb-44ed-9ce3-d024de7c6aae" providerId="ADAL" clId="{08C76566-5622-4E89-8788-CD287FECD6C7}" dt="2019-03-07T15:12:35.830" v="19074" actId="478"/>
          <ac:spMkLst>
            <pc:docMk/>
            <pc:sldMk cId="3133159414" sldId="539"/>
            <ac:spMk id="43" creationId="{687BF7C9-8758-48AE-9BEC-24921BFD6B22}"/>
          </ac:spMkLst>
        </pc:spChg>
        <pc:spChg chg="del">
          <ac:chgData name="Kajo, Marton (EXT - DE/Munich)" userId="982b2e93-79eb-44ed-9ce3-d024de7c6aae" providerId="ADAL" clId="{08C76566-5622-4E89-8788-CD287FECD6C7}" dt="2019-03-07T14:58:08.808" v="18697" actId="478"/>
          <ac:spMkLst>
            <pc:docMk/>
            <pc:sldMk cId="3133159414" sldId="539"/>
            <ac:spMk id="44" creationId="{A0D32F5A-7EB9-4092-BEBF-593CC6B2427E}"/>
          </ac:spMkLst>
        </pc:spChg>
        <pc:spChg chg="add del">
          <ac:chgData name="Kajo, Marton (EXT - DE/Munich)" userId="982b2e93-79eb-44ed-9ce3-d024de7c6aae" providerId="ADAL" clId="{08C76566-5622-4E89-8788-CD287FECD6C7}" dt="2019-03-07T15:12:35.830" v="19074" actId="478"/>
          <ac:spMkLst>
            <pc:docMk/>
            <pc:sldMk cId="3133159414" sldId="539"/>
            <ac:spMk id="45" creationId="{D1E73AF2-2C7C-4008-9F2A-58D4C389F784}"/>
          </ac:spMkLst>
        </pc:spChg>
        <pc:spChg chg="add del">
          <ac:chgData name="Kajo, Marton (EXT - DE/Munich)" userId="982b2e93-79eb-44ed-9ce3-d024de7c6aae" providerId="ADAL" clId="{08C76566-5622-4E89-8788-CD287FECD6C7}" dt="2019-03-07T15:12:35.830" v="19074" actId="478"/>
          <ac:spMkLst>
            <pc:docMk/>
            <pc:sldMk cId="3133159414" sldId="539"/>
            <ac:spMk id="46" creationId="{7C0FD660-4BF0-457B-BBE4-F4B5DC320CAE}"/>
          </ac:spMkLst>
        </pc:spChg>
        <pc:spChg chg="add del">
          <ac:chgData name="Kajo, Marton (EXT - DE/Munich)" userId="982b2e93-79eb-44ed-9ce3-d024de7c6aae" providerId="ADAL" clId="{08C76566-5622-4E89-8788-CD287FECD6C7}" dt="2019-03-07T15:12:35.830" v="19074" actId="478"/>
          <ac:spMkLst>
            <pc:docMk/>
            <pc:sldMk cId="3133159414" sldId="539"/>
            <ac:spMk id="47" creationId="{02E6AE62-D756-4B49-82FA-1410015C310D}"/>
          </ac:spMkLst>
        </pc:spChg>
        <pc:spChg chg="add del">
          <ac:chgData name="Kajo, Marton (EXT - DE/Munich)" userId="982b2e93-79eb-44ed-9ce3-d024de7c6aae" providerId="ADAL" clId="{08C76566-5622-4E89-8788-CD287FECD6C7}" dt="2019-03-07T15:12:35.830" v="19074" actId="478"/>
          <ac:spMkLst>
            <pc:docMk/>
            <pc:sldMk cId="3133159414" sldId="539"/>
            <ac:spMk id="48" creationId="{7AFE7616-59C9-4AE3-8A33-D554A948A006}"/>
          </ac:spMkLst>
        </pc:spChg>
        <pc:spChg chg="del">
          <ac:chgData name="Kajo, Marton (EXT - DE/Munich)" userId="982b2e93-79eb-44ed-9ce3-d024de7c6aae" providerId="ADAL" clId="{08C76566-5622-4E89-8788-CD287FECD6C7}" dt="2019-03-07T15:12:43.924" v="19075" actId="478"/>
          <ac:spMkLst>
            <pc:docMk/>
            <pc:sldMk cId="3133159414" sldId="539"/>
            <ac:spMk id="49" creationId="{59EC50C1-38DD-4F6A-976E-BA8DFA4897EC}"/>
          </ac:spMkLst>
        </pc:spChg>
        <pc:spChg chg="del mod">
          <ac:chgData name="Kajo, Marton (EXT - DE/Munich)" userId="982b2e93-79eb-44ed-9ce3-d024de7c6aae" providerId="ADAL" clId="{08C76566-5622-4E89-8788-CD287FECD6C7}" dt="2019-03-07T14:58:08.808" v="18697" actId="478"/>
          <ac:spMkLst>
            <pc:docMk/>
            <pc:sldMk cId="3133159414" sldId="539"/>
            <ac:spMk id="54" creationId="{F19E2447-6EF4-4ACE-BF6F-AED66592475D}"/>
          </ac:spMkLst>
        </pc:spChg>
        <pc:spChg chg="del mod">
          <ac:chgData name="Kajo, Marton (EXT - DE/Munich)" userId="982b2e93-79eb-44ed-9ce3-d024de7c6aae" providerId="ADAL" clId="{08C76566-5622-4E89-8788-CD287FECD6C7}" dt="2019-03-07T14:58:08.808" v="18697" actId="478"/>
          <ac:spMkLst>
            <pc:docMk/>
            <pc:sldMk cId="3133159414" sldId="539"/>
            <ac:spMk id="57" creationId="{A6E3DD70-1A20-42C0-8499-3234C06B3D3E}"/>
          </ac:spMkLst>
        </pc:spChg>
        <pc:spChg chg="del">
          <ac:chgData name="Kajo, Marton (EXT - DE/Munich)" userId="982b2e93-79eb-44ed-9ce3-d024de7c6aae" providerId="ADAL" clId="{08C76566-5622-4E89-8788-CD287FECD6C7}" dt="2019-03-07T14:58:08.808" v="18697" actId="478"/>
          <ac:spMkLst>
            <pc:docMk/>
            <pc:sldMk cId="3133159414" sldId="539"/>
            <ac:spMk id="75" creationId="{E4FA8C7A-D9FE-4873-9016-13050F28DCA1}"/>
          </ac:spMkLst>
        </pc:spChg>
        <pc:spChg chg="add del mod">
          <ac:chgData name="Kajo, Marton (EXT - DE/Munich)" userId="982b2e93-79eb-44ed-9ce3-d024de7c6aae" providerId="ADAL" clId="{08C76566-5622-4E89-8788-CD287FECD6C7}" dt="2019-03-07T15:17:05.570" v="19360" actId="478"/>
          <ac:spMkLst>
            <pc:docMk/>
            <pc:sldMk cId="3133159414" sldId="539"/>
            <ac:spMk id="76" creationId="{CA8673D8-2631-46D3-AB1F-CF9FEE3816E7}"/>
          </ac:spMkLst>
        </pc:spChg>
        <pc:spChg chg="add del mod">
          <ac:chgData name="Kajo, Marton (EXT - DE/Munich)" userId="982b2e93-79eb-44ed-9ce3-d024de7c6aae" providerId="ADAL" clId="{08C76566-5622-4E89-8788-CD287FECD6C7}" dt="2019-03-07T15:17:06.648" v="19361" actId="478"/>
          <ac:spMkLst>
            <pc:docMk/>
            <pc:sldMk cId="3133159414" sldId="539"/>
            <ac:spMk id="77" creationId="{792AEE57-7E9C-473A-9162-DD37A36ECFD9}"/>
          </ac:spMkLst>
        </pc:spChg>
        <pc:spChg chg="del">
          <ac:chgData name="Kajo, Marton (EXT - DE/Munich)" userId="982b2e93-79eb-44ed-9ce3-d024de7c6aae" providerId="ADAL" clId="{08C76566-5622-4E89-8788-CD287FECD6C7}" dt="2019-03-07T14:58:08.808" v="18697" actId="478"/>
          <ac:spMkLst>
            <pc:docMk/>
            <pc:sldMk cId="3133159414" sldId="539"/>
            <ac:spMk id="79" creationId="{7A9186BE-47FB-4CFB-ABA2-E521213B4431}"/>
          </ac:spMkLst>
        </pc:spChg>
        <pc:spChg chg="del">
          <ac:chgData name="Kajo, Marton (EXT - DE/Munich)" userId="982b2e93-79eb-44ed-9ce3-d024de7c6aae" providerId="ADAL" clId="{08C76566-5622-4E89-8788-CD287FECD6C7}" dt="2019-03-07T14:58:08.808" v="18697" actId="478"/>
          <ac:spMkLst>
            <pc:docMk/>
            <pc:sldMk cId="3133159414" sldId="539"/>
            <ac:spMk id="86" creationId="{4B222629-E0EF-4DAD-9636-CB33E54AD913}"/>
          </ac:spMkLst>
        </pc:spChg>
        <pc:spChg chg="del mod">
          <ac:chgData name="Kajo, Marton (EXT - DE/Munich)" userId="982b2e93-79eb-44ed-9ce3-d024de7c6aae" providerId="ADAL" clId="{08C76566-5622-4E89-8788-CD287FECD6C7}" dt="2019-03-07T14:58:08.808" v="18697" actId="478"/>
          <ac:spMkLst>
            <pc:docMk/>
            <pc:sldMk cId="3133159414" sldId="539"/>
            <ac:spMk id="88" creationId="{B58A5DD9-0675-4DC9-BEA3-DFCF8C4B9D5D}"/>
          </ac:spMkLst>
        </pc:spChg>
        <pc:spChg chg="del mod">
          <ac:chgData name="Kajo, Marton (EXT - DE/Munich)" userId="982b2e93-79eb-44ed-9ce3-d024de7c6aae" providerId="ADAL" clId="{08C76566-5622-4E89-8788-CD287FECD6C7}" dt="2019-03-07T14:58:08.808" v="18697" actId="478"/>
          <ac:spMkLst>
            <pc:docMk/>
            <pc:sldMk cId="3133159414" sldId="539"/>
            <ac:spMk id="89" creationId="{46D2975A-B989-4D1C-BAD1-ED8D46E35491}"/>
          </ac:spMkLst>
        </pc:spChg>
        <pc:spChg chg="del mod">
          <ac:chgData name="Kajo, Marton (EXT - DE/Munich)" userId="982b2e93-79eb-44ed-9ce3-d024de7c6aae" providerId="ADAL" clId="{08C76566-5622-4E89-8788-CD287FECD6C7}" dt="2019-03-07T14:58:08.808" v="18697" actId="478"/>
          <ac:spMkLst>
            <pc:docMk/>
            <pc:sldMk cId="3133159414" sldId="539"/>
            <ac:spMk id="90" creationId="{D1793865-00BE-4085-BC78-7D04ACCA7608}"/>
          </ac:spMkLst>
        </pc:spChg>
        <pc:spChg chg="del mod">
          <ac:chgData name="Kajo, Marton (EXT - DE/Munich)" userId="982b2e93-79eb-44ed-9ce3-d024de7c6aae" providerId="ADAL" clId="{08C76566-5622-4E89-8788-CD287FECD6C7}" dt="2019-03-07T14:58:08.808" v="18697" actId="478"/>
          <ac:spMkLst>
            <pc:docMk/>
            <pc:sldMk cId="3133159414" sldId="539"/>
            <ac:spMk id="91" creationId="{C23C8402-F2D3-4D76-99D4-9F824346F01E}"/>
          </ac:spMkLst>
        </pc:spChg>
        <pc:spChg chg="del">
          <ac:chgData name="Kajo, Marton (EXT - DE/Munich)" userId="982b2e93-79eb-44ed-9ce3-d024de7c6aae" providerId="ADAL" clId="{08C76566-5622-4E89-8788-CD287FECD6C7}" dt="2019-03-07T14:58:08.808" v="18697" actId="478"/>
          <ac:spMkLst>
            <pc:docMk/>
            <pc:sldMk cId="3133159414" sldId="539"/>
            <ac:spMk id="95" creationId="{FDCD45C8-9E72-44F6-A3E7-8EF27D422266}"/>
          </ac:spMkLst>
        </pc:spChg>
        <pc:spChg chg="del">
          <ac:chgData name="Kajo, Marton (EXT - DE/Munich)" userId="982b2e93-79eb-44ed-9ce3-d024de7c6aae" providerId="ADAL" clId="{08C76566-5622-4E89-8788-CD287FECD6C7}" dt="2019-03-07T14:58:08.808" v="18697" actId="478"/>
          <ac:spMkLst>
            <pc:docMk/>
            <pc:sldMk cId="3133159414" sldId="539"/>
            <ac:spMk id="96" creationId="{D39C244E-9CDA-46A7-B7B0-AAF70A203292}"/>
          </ac:spMkLst>
        </pc:spChg>
        <pc:spChg chg="del">
          <ac:chgData name="Kajo, Marton (EXT - DE/Munich)" userId="982b2e93-79eb-44ed-9ce3-d024de7c6aae" providerId="ADAL" clId="{08C76566-5622-4E89-8788-CD287FECD6C7}" dt="2019-03-07T14:58:08.808" v="18697" actId="478"/>
          <ac:spMkLst>
            <pc:docMk/>
            <pc:sldMk cId="3133159414" sldId="539"/>
            <ac:spMk id="98" creationId="{CB9EED32-5082-4B99-A3BC-7D2ACBB1B750}"/>
          </ac:spMkLst>
        </pc:spChg>
        <pc:spChg chg="del mod">
          <ac:chgData name="Kajo, Marton (EXT - DE/Munich)" userId="982b2e93-79eb-44ed-9ce3-d024de7c6aae" providerId="ADAL" clId="{08C76566-5622-4E89-8788-CD287FECD6C7}" dt="2019-03-07T14:58:08.808" v="18697" actId="478"/>
          <ac:spMkLst>
            <pc:docMk/>
            <pc:sldMk cId="3133159414" sldId="539"/>
            <ac:spMk id="99" creationId="{BCC1D759-63D0-49AB-AFB9-CE5D24FD52BD}"/>
          </ac:spMkLst>
        </pc:spChg>
        <pc:spChg chg="add mod ord">
          <ac:chgData name="Kajo, Marton (EXT - DE/Munich)" userId="982b2e93-79eb-44ed-9ce3-d024de7c6aae" providerId="ADAL" clId="{08C76566-5622-4E89-8788-CD287FECD6C7}" dt="2019-03-07T15:22:10.627" v="19462" actId="1076"/>
          <ac:spMkLst>
            <pc:docMk/>
            <pc:sldMk cId="3133159414" sldId="539"/>
            <ac:spMk id="101" creationId="{2A14382E-1392-4F2F-AD39-1DA5A726D99E}"/>
          </ac:spMkLst>
        </pc:spChg>
        <pc:spChg chg="del mod">
          <ac:chgData name="Kajo, Marton (EXT - DE/Munich)" userId="982b2e93-79eb-44ed-9ce3-d024de7c6aae" providerId="ADAL" clId="{08C76566-5622-4E89-8788-CD287FECD6C7}" dt="2019-03-07T14:58:08.808" v="18697" actId="478"/>
          <ac:spMkLst>
            <pc:docMk/>
            <pc:sldMk cId="3133159414" sldId="539"/>
            <ac:spMk id="102" creationId="{6A96957F-11F4-439F-A44C-AEE7910C46A8}"/>
          </ac:spMkLst>
        </pc:spChg>
        <pc:spChg chg="del mod">
          <ac:chgData name="Kajo, Marton (EXT - DE/Munich)" userId="982b2e93-79eb-44ed-9ce3-d024de7c6aae" providerId="ADAL" clId="{08C76566-5622-4E89-8788-CD287FECD6C7}" dt="2019-03-07T14:58:08.808" v="18697" actId="478"/>
          <ac:spMkLst>
            <pc:docMk/>
            <pc:sldMk cId="3133159414" sldId="539"/>
            <ac:spMk id="103" creationId="{C13BFB4B-BBDC-42D1-A72D-4C260D530594}"/>
          </ac:spMkLst>
        </pc:spChg>
        <pc:spChg chg="del">
          <ac:chgData name="Kajo, Marton (EXT - DE/Munich)" userId="982b2e93-79eb-44ed-9ce3-d024de7c6aae" providerId="ADAL" clId="{08C76566-5622-4E89-8788-CD287FECD6C7}" dt="2019-03-07T14:58:08.808" v="18697" actId="478"/>
          <ac:spMkLst>
            <pc:docMk/>
            <pc:sldMk cId="3133159414" sldId="539"/>
            <ac:spMk id="105" creationId="{2AB1D814-E674-4F61-9B4A-04C295CC3190}"/>
          </ac:spMkLst>
        </pc:spChg>
        <pc:spChg chg="del">
          <ac:chgData name="Kajo, Marton (EXT - DE/Munich)" userId="982b2e93-79eb-44ed-9ce3-d024de7c6aae" providerId="ADAL" clId="{08C76566-5622-4E89-8788-CD287FECD6C7}" dt="2019-03-07T14:58:08.808" v="18697" actId="478"/>
          <ac:spMkLst>
            <pc:docMk/>
            <pc:sldMk cId="3133159414" sldId="539"/>
            <ac:spMk id="106" creationId="{80F4906E-D5C5-4E5E-B27C-7089B3FBB688}"/>
          </ac:spMkLst>
        </pc:spChg>
        <pc:spChg chg="del">
          <ac:chgData name="Kajo, Marton (EXT - DE/Munich)" userId="982b2e93-79eb-44ed-9ce3-d024de7c6aae" providerId="ADAL" clId="{08C76566-5622-4E89-8788-CD287FECD6C7}" dt="2019-03-07T14:58:08.808" v="18697" actId="478"/>
          <ac:spMkLst>
            <pc:docMk/>
            <pc:sldMk cId="3133159414" sldId="539"/>
            <ac:spMk id="107" creationId="{EA05A030-1841-4945-B1F1-545C38A11DEE}"/>
          </ac:spMkLst>
        </pc:spChg>
        <pc:spChg chg="add del mod">
          <ac:chgData name="Kajo, Marton (EXT - DE/Munich)" userId="982b2e93-79eb-44ed-9ce3-d024de7c6aae" providerId="ADAL" clId="{08C76566-5622-4E89-8788-CD287FECD6C7}" dt="2019-03-07T15:17:38.238" v="19392" actId="478"/>
          <ac:spMkLst>
            <pc:docMk/>
            <pc:sldMk cId="3133159414" sldId="539"/>
            <ac:spMk id="108" creationId="{0D75691C-1AEC-4A68-9CA7-3313E7754935}"/>
          </ac:spMkLst>
        </pc:spChg>
        <pc:spChg chg="del">
          <ac:chgData name="Kajo, Marton (EXT - DE/Munich)" userId="982b2e93-79eb-44ed-9ce3-d024de7c6aae" providerId="ADAL" clId="{08C76566-5622-4E89-8788-CD287FECD6C7}" dt="2019-03-07T14:58:08.808" v="18697" actId="478"/>
          <ac:spMkLst>
            <pc:docMk/>
            <pc:sldMk cId="3133159414" sldId="539"/>
            <ac:spMk id="110" creationId="{747B1A7A-BEAF-4BFB-8E18-C8046F5C113B}"/>
          </ac:spMkLst>
        </pc:spChg>
        <pc:spChg chg="del">
          <ac:chgData name="Kajo, Marton (EXT - DE/Munich)" userId="982b2e93-79eb-44ed-9ce3-d024de7c6aae" providerId="ADAL" clId="{08C76566-5622-4E89-8788-CD287FECD6C7}" dt="2019-03-07T14:58:08.808" v="18697" actId="478"/>
          <ac:spMkLst>
            <pc:docMk/>
            <pc:sldMk cId="3133159414" sldId="539"/>
            <ac:spMk id="111" creationId="{0B40EBD7-C68B-4D2B-A439-748966C4B4F8}"/>
          </ac:spMkLst>
        </pc:spChg>
        <pc:spChg chg="del">
          <ac:chgData name="Kajo, Marton (EXT - DE/Munich)" userId="982b2e93-79eb-44ed-9ce3-d024de7c6aae" providerId="ADAL" clId="{08C76566-5622-4E89-8788-CD287FECD6C7}" dt="2019-03-07T14:58:08.808" v="18697" actId="478"/>
          <ac:spMkLst>
            <pc:docMk/>
            <pc:sldMk cId="3133159414" sldId="539"/>
            <ac:spMk id="112" creationId="{6E0D020A-50B3-4AFB-AE8C-414E48565D75}"/>
          </ac:spMkLst>
        </pc:spChg>
        <pc:spChg chg="del">
          <ac:chgData name="Kajo, Marton (EXT - DE/Munich)" userId="982b2e93-79eb-44ed-9ce3-d024de7c6aae" providerId="ADAL" clId="{08C76566-5622-4E89-8788-CD287FECD6C7}" dt="2019-03-07T14:58:08.808" v="18697" actId="478"/>
          <ac:spMkLst>
            <pc:docMk/>
            <pc:sldMk cId="3133159414" sldId="539"/>
            <ac:spMk id="113" creationId="{312083E1-CE87-4179-B3A4-2597058A433A}"/>
          </ac:spMkLst>
        </pc:spChg>
        <pc:spChg chg="mod topLvl">
          <ac:chgData name="Kajo, Marton (EXT - DE/Munich)" userId="982b2e93-79eb-44ed-9ce3-d024de7c6aae" providerId="ADAL" clId="{08C76566-5622-4E89-8788-CD287FECD6C7}" dt="2019-03-07T15:22:10.627" v="19462" actId="1076"/>
          <ac:spMkLst>
            <pc:docMk/>
            <pc:sldMk cId="3133159414" sldId="539"/>
            <ac:spMk id="114" creationId="{5FB4A130-1293-45E7-B27F-A800D5D6402E}"/>
          </ac:spMkLst>
        </pc:spChg>
        <pc:spChg chg="del mod topLvl">
          <ac:chgData name="Kajo, Marton (EXT - DE/Munich)" userId="982b2e93-79eb-44ed-9ce3-d024de7c6aae" providerId="ADAL" clId="{08C76566-5622-4E89-8788-CD287FECD6C7}" dt="2019-03-07T15:19:53.858" v="19441" actId="478"/>
          <ac:spMkLst>
            <pc:docMk/>
            <pc:sldMk cId="3133159414" sldId="539"/>
            <ac:spMk id="115" creationId="{57CD5175-38DB-4281-B181-FD8EEA9533F9}"/>
          </ac:spMkLst>
        </pc:spChg>
        <pc:spChg chg="mod topLvl">
          <ac:chgData name="Kajo, Marton (EXT - DE/Munich)" userId="982b2e93-79eb-44ed-9ce3-d024de7c6aae" providerId="ADAL" clId="{08C76566-5622-4E89-8788-CD287FECD6C7}" dt="2019-03-07T15:22:10.627" v="19462" actId="1076"/>
          <ac:spMkLst>
            <pc:docMk/>
            <pc:sldMk cId="3133159414" sldId="539"/>
            <ac:spMk id="116" creationId="{176FE948-E68F-452C-858C-B856048C7771}"/>
          </ac:spMkLst>
        </pc:spChg>
        <pc:spChg chg="add mod">
          <ac:chgData name="Kajo, Marton (EXT - DE/Munich)" userId="982b2e93-79eb-44ed-9ce3-d024de7c6aae" providerId="ADAL" clId="{08C76566-5622-4E89-8788-CD287FECD6C7}" dt="2019-03-07T15:22:10.627" v="19462" actId="1076"/>
          <ac:spMkLst>
            <pc:docMk/>
            <pc:sldMk cId="3133159414" sldId="539"/>
            <ac:spMk id="117" creationId="{D48B909A-214E-4DB0-AF85-5928B6C17D7E}"/>
          </ac:spMkLst>
        </pc:spChg>
        <pc:spChg chg="add mod">
          <ac:chgData name="Kajo, Marton (EXT - DE/Munich)" userId="982b2e93-79eb-44ed-9ce3-d024de7c6aae" providerId="ADAL" clId="{08C76566-5622-4E89-8788-CD287FECD6C7}" dt="2019-03-07T15:20:16.589" v="19445" actId="164"/>
          <ac:spMkLst>
            <pc:docMk/>
            <pc:sldMk cId="3133159414" sldId="539"/>
            <ac:spMk id="118" creationId="{4ACBAC18-A381-4DCF-9F9E-361327221D98}"/>
          </ac:spMkLst>
        </pc:spChg>
        <pc:spChg chg="add del mod">
          <ac:chgData name="Kajo, Marton (EXT - DE/Munich)" userId="982b2e93-79eb-44ed-9ce3-d024de7c6aae" providerId="ADAL" clId="{08C76566-5622-4E89-8788-CD287FECD6C7}" dt="2019-03-07T15:20:20.988" v="19446" actId="478"/>
          <ac:spMkLst>
            <pc:docMk/>
            <pc:sldMk cId="3133159414" sldId="539"/>
            <ac:spMk id="120" creationId="{3B950B0A-4B35-4F65-9B23-BF6AAE20F603}"/>
          </ac:spMkLst>
        </pc:spChg>
        <pc:spChg chg="add mod">
          <ac:chgData name="Kajo, Marton (EXT - DE/Munich)" userId="982b2e93-79eb-44ed-9ce3-d024de7c6aae" providerId="ADAL" clId="{08C76566-5622-4E89-8788-CD287FECD6C7}" dt="2019-03-07T15:22:10.627" v="19462" actId="1076"/>
          <ac:spMkLst>
            <pc:docMk/>
            <pc:sldMk cId="3133159414" sldId="539"/>
            <ac:spMk id="121" creationId="{98327BA5-CA91-499F-AE5D-EED2BCF7C664}"/>
          </ac:spMkLst>
        </pc:spChg>
        <pc:spChg chg="add del mod ord">
          <ac:chgData name="Kajo, Marton (EXT - DE/Munich)" userId="982b2e93-79eb-44ed-9ce3-d024de7c6aae" providerId="ADAL" clId="{08C76566-5622-4E89-8788-CD287FECD6C7}" dt="2019-03-07T15:26:02.771" v="19511" actId="478"/>
          <ac:spMkLst>
            <pc:docMk/>
            <pc:sldMk cId="3133159414" sldId="539"/>
            <ac:spMk id="122" creationId="{49EB9B47-84F1-4593-A1D5-F369451E0D23}"/>
          </ac:spMkLst>
        </pc:spChg>
        <pc:spChg chg="add del mod">
          <ac:chgData name="Kajo, Marton (EXT - DE/Munich)" userId="982b2e93-79eb-44ed-9ce3-d024de7c6aae" providerId="ADAL" clId="{08C76566-5622-4E89-8788-CD287FECD6C7}" dt="2019-03-07T15:30:54.216" v="19543" actId="478"/>
          <ac:spMkLst>
            <pc:docMk/>
            <pc:sldMk cId="3133159414" sldId="539"/>
            <ac:spMk id="123" creationId="{9870A18B-9C63-494A-B856-94C507EA5712}"/>
          </ac:spMkLst>
        </pc:spChg>
        <pc:spChg chg="add mod">
          <ac:chgData name="Kajo, Marton (EXT - DE/Munich)" userId="982b2e93-79eb-44ed-9ce3-d024de7c6aae" providerId="ADAL" clId="{08C76566-5622-4E89-8788-CD287FECD6C7}" dt="2019-03-07T15:31:04.860" v="19556" actId="207"/>
          <ac:spMkLst>
            <pc:docMk/>
            <pc:sldMk cId="3133159414" sldId="539"/>
            <ac:spMk id="124" creationId="{F33E49D2-899C-4646-AC4E-27D1C1FD552E}"/>
          </ac:spMkLst>
        </pc:spChg>
        <pc:grpChg chg="add mod">
          <ac:chgData name="Kajo, Marton (EXT - DE/Munich)" userId="982b2e93-79eb-44ed-9ce3-d024de7c6aae" providerId="ADAL" clId="{08C76566-5622-4E89-8788-CD287FECD6C7}" dt="2019-03-07T15:22:10.627" v="19462" actId="1076"/>
          <ac:grpSpMkLst>
            <pc:docMk/>
            <pc:sldMk cId="3133159414" sldId="539"/>
            <ac:grpSpMk id="10" creationId="{DB2DD4F8-3DF5-428C-916F-3FBF45D62C8A}"/>
          </ac:grpSpMkLst>
        </pc:grpChg>
        <pc:grpChg chg="del">
          <ac:chgData name="Kajo, Marton (EXT - DE/Munich)" userId="982b2e93-79eb-44ed-9ce3-d024de7c6aae" providerId="ADAL" clId="{08C76566-5622-4E89-8788-CD287FECD6C7}" dt="2019-03-07T14:58:10.595" v="18698" actId="478"/>
          <ac:grpSpMkLst>
            <pc:docMk/>
            <pc:sldMk cId="3133159414" sldId="539"/>
            <ac:grpSpMk id="41" creationId="{6F5E6568-542B-4B13-BA3D-C056AE2FEE8E}"/>
          </ac:grpSpMkLst>
        </pc:grpChg>
        <pc:grpChg chg="add del">
          <ac:chgData name="Kajo, Marton (EXT - DE/Munich)" userId="982b2e93-79eb-44ed-9ce3-d024de7c6aae" providerId="ADAL" clId="{08C76566-5622-4E89-8788-CD287FECD6C7}" dt="2019-03-07T15:12:35.830" v="19074" actId="478"/>
          <ac:grpSpMkLst>
            <pc:docMk/>
            <pc:sldMk cId="3133159414" sldId="539"/>
            <ac:grpSpMk id="50" creationId="{C25F4DAB-E85D-4BB5-ACEC-5D1C7C3E169B}"/>
          </ac:grpSpMkLst>
        </pc:grpChg>
        <pc:grpChg chg="add mod">
          <ac:chgData name="Kajo, Marton (EXT - DE/Munich)" userId="982b2e93-79eb-44ed-9ce3-d024de7c6aae" providerId="ADAL" clId="{08C76566-5622-4E89-8788-CD287FECD6C7}" dt="2019-03-07T15:22:10.627" v="19462" actId="1076"/>
          <ac:grpSpMkLst>
            <pc:docMk/>
            <pc:sldMk cId="3133159414" sldId="539"/>
            <ac:grpSpMk id="78" creationId="{ECC46525-3485-47D0-8CD3-1A6D18830A94}"/>
          </ac:grpSpMkLst>
        </pc:grpChg>
        <pc:grpChg chg="add mod">
          <ac:chgData name="Kajo, Marton (EXT - DE/Munich)" userId="982b2e93-79eb-44ed-9ce3-d024de7c6aae" providerId="ADAL" clId="{08C76566-5622-4E89-8788-CD287FECD6C7}" dt="2019-03-07T15:22:10.627" v="19462" actId="1076"/>
          <ac:grpSpMkLst>
            <pc:docMk/>
            <pc:sldMk cId="3133159414" sldId="539"/>
            <ac:grpSpMk id="93" creationId="{876EECD1-3BA1-4A9B-8BE4-316FF3F7FEC6}"/>
          </ac:grpSpMkLst>
        </pc:grpChg>
        <pc:grpChg chg="add del mod">
          <ac:chgData name="Kajo, Marton (EXT - DE/Munich)" userId="982b2e93-79eb-44ed-9ce3-d024de7c6aae" providerId="ADAL" clId="{08C76566-5622-4E89-8788-CD287FECD6C7}" dt="2019-03-07T15:19:51.364" v="19440" actId="165"/>
          <ac:grpSpMkLst>
            <pc:docMk/>
            <pc:sldMk cId="3133159414" sldId="539"/>
            <ac:grpSpMk id="109" creationId="{1BB42500-BB4E-4CD4-9574-47BED5D2D89D}"/>
          </ac:grpSpMkLst>
        </pc:grpChg>
        <pc:cxnChg chg="add mod">
          <ac:chgData name="Kajo, Marton (EXT - DE/Munich)" userId="982b2e93-79eb-44ed-9ce3-d024de7c6aae" providerId="ADAL" clId="{08C76566-5622-4E89-8788-CD287FECD6C7}" dt="2019-03-08T17:56:36.914" v="25873" actId="692"/>
          <ac:cxnSpMkLst>
            <pc:docMk/>
            <pc:sldMk cId="3133159414" sldId="539"/>
            <ac:cxnSpMk id="7" creationId="{ED71D646-76BA-4D5C-BF42-A18764C75596}"/>
          </ac:cxnSpMkLst>
        </pc:cxnChg>
        <pc:cxnChg chg="del">
          <ac:chgData name="Kajo, Marton (EXT - DE/Munich)" userId="982b2e93-79eb-44ed-9ce3-d024de7c6aae" providerId="ADAL" clId="{08C76566-5622-4E89-8788-CD287FECD6C7}" dt="2019-03-07T14:58:08.808" v="18697" actId="478"/>
          <ac:cxnSpMkLst>
            <pc:docMk/>
            <pc:sldMk cId="3133159414" sldId="539"/>
            <ac:cxnSpMk id="8" creationId="{B6EFDFA2-9B9D-4744-8629-30CE7157D223}"/>
          </ac:cxnSpMkLst>
        </pc:cxnChg>
        <pc:cxnChg chg="del">
          <ac:chgData name="Kajo, Marton (EXT - DE/Munich)" userId="982b2e93-79eb-44ed-9ce3-d024de7c6aae" providerId="ADAL" clId="{08C76566-5622-4E89-8788-CD287FECD6C7}" dt="2019-03-07T14:58:08.808" v="18697" actId="478"/>
          <ac:cxnSpMkLst>
            <pc:docMk/>
            <pc:sldMk cId="3133159414" sldId="539"/>
            <ac:cxnSpMk id="9" creationId="{73DB81E6-FAEB-43A2-91DD-DD6E40AC6A71}"/>
          </ac:cxnSpMkLst>
        </pc:cxnChg>
        <pc:cxnChg chg="del mod">
          <ac:chgData name="Kajo, Marton (EXT - DE/Munich)" userId="982b2e93-79eb-44ed-9ce3-d024de7c6aae" providerId="ADAL" clId="{08C76566-5622-4E89-8788-CD287FECD6C7}" dt="2019-03-08T10:08:15.400" v="21609" actId="478"/>
          <ac:cxnSpMkLst>
            <pc:docMk/>
            <pc:sldMk cId="3133159414" sldId="539"/>
            <ac:cxnSpMk id="12" creationId="{D42747CC-E215-4BBB-B0C9-6168565862B6}"/>
          </ac:cxnSpMkLst>
        </pc:cxnChg>
        <pc:cxnChg chg="add mod">
          <ac:chgData name="Kajo, Marton (EXT - DE/Munich)" userId="982b2e93-79eb-44ed-9ce3-d024de7c6aae" providerId="ADAL" clId="{08C76566-5622-4E89-8788-CD287FECD6C7}" dt="2019-03-11T09:48:17.946" v="26234" actId="1076"/>
          <ac:cxnSpMkLst>
            <pc:docMk/>
            <pc:sldMk cId="3133159414" sldId="539"/>
            <ac:cxnSpMk id="33" creationId="{D01AEE8E-B2E9-4761-8B28-BD4078C6639D}"/>
          </ac:cxnSpMkLst>
        </pc:cxnChg>
        <pc:cxnChg chg="add mod">
          <ac:chgData name="Kajo, Marton (EXT - DE/Munich)" userId="982b2e93-79eb-44ed-9ce3-d024de7c6aae" providerId="ADAL" clId="{08C76566-5622-4E89-8788-CD287FECD6C7}" dt="2019-03-11T09:48:26.345" v="26236" actId="1076"/>
          <ac:cxnSpMkLst>
            <pc:docMk/>
            <pc:sldMk cId="3133159414" sldId="539"/>
            <ac:cxnSpMk id="34" creationId="{D65D2244-61FF-4EFD-9240-D07CD2C6F321}"/>
          </ac:cxnSpMkLst>
        </pc:cxnChg>
        <pc:cxnChg chg="del mod">
          <ac:chgData name="Kajo, Marton (EXT - DE/Munich)" userId="982b2e93-79eb-44ed-9ce3-d024de7c6aae" providerId="ADAL" clId="{08C76566-5622-4E89-8788-CD287FECD6C7}" dt="2019-03-08T10:08:14.441" v="21608" actId="478"/>
          <ac:cxnSpMkLst>
            <pc:docMk/>
            <pc:sldMk cId="3133159414" sldId="539"/>
            <ac:cxnSpMk id="37" creationId="{D9C5C697-4434-4BFD-A299-FE8313A13E25}"/>
          </ac:cxnSpMkLst>
        </pc:cxnChg>
        <pc:cxnChg chg="del">
          <ac:chgData name="Kajo, Marton (EXT - DE/Munich)" userId="982b2e93-79eb-44ed-9ce3-d024de7c6aae" providerId="ADAL" clId="{08C76566-5622-4E89-8788-CD287FECD6C7}" dt="2019-03-07T14:58:08.808" v="18697" actId="478"/>
          <ac:cxnSpMkLst>
            <pc:docMk/>
            <pc:sldMk cId="3133159414" sldId="539"/>
            <ac:cxnSpMk id="40" creationId="{05384B4C-7A3C-464A-8DBA-01FC91CB9F97}"/>
          </ac:cxnSpMkLst>
        </pc:cxnChg>
        <pc:cxnChg chg="del">
          <ac:chgData name="Kajo, Marton (EXT - DE/Munich)" userId="982b2e93-79eb-44ed-9ce3-d024de7c6aae" providerId="ADAL" clId="{08C76566-5622-4E89-8788-CD287FECD6C7}" dt="2019-03-07T14:58:08.808" v="18697" actId="478"/>
          <ac:cxnSpMkLst>
            <pc:docMk/>
            <pc:sldMk cId="3133159414" sldId="539"/>
            <ac:cxnSpMk id="51" creationId="{35A93E8D-A6F2-4467-A95E-5EA0D50F5314}"/>
          </ac:cxnSpMkLst>
        </pc:cxnChg>
        <pc:cxnChg chg="del">
          <ac:chgData name="Kajo, Marton (EXT - DE/Munich)" userId="982b2e93-79eb-44ed-9ce3-d024de7c6aae" providerId="ADAL" clId="{08C76566-5622-4E89-8788-CD287FECD6C7}" dt="2019-03-07T14:58:08.808" v="18697" actId="478"/>
          <ac:cxnSpMkLst>
            <pc:docMk/>
            <pc:sldMk cId="3133159414" sldId="539"/>
            <ac:cxnSpMk id="53" creationId="{CECFAAA8-EE7F-41C3-BCE4-7225E676969A}"/>
          </ac:cxnSpMkLst>
        </pc:cxnChg>
        <pc:cxnChg chg="mod">
          <ac:chgData name="Kajo, Marton (EXT - DE/Munich)" userId="982b2e93-79eb-44ed-9ce3-d024de7c6aae" providerId="ADAL" clId="{08C76566-5622-4E89-8788-CD287FECD6C7}" dt="2019-03-07T15:12:35.830" v="19074" actId="478"/>
          <ac:cxnSpMkLst>
            <pc:docMk/>
            <pc:sldMk cId="3133159414" sldId="539"/>
            <ac:cxnSpMk id="69" creationId="{78081943-C281-4A42-B35F-F0EEC6F35931}"/>
          </ac:cxnSpMkLst>
        </pc:cxnChg>
        <pc:cxnChg chg="mod">
          <ac:chgData name="Kajo, Marton (EXT - DE/Munich)" userId="982b2e93-79eb-44ed-9ce3-d024de7c6aae" providerId="ADAL" clId="{08C76566-5622-4E89-8788-CD287FECD6C7}" dt="2019-03-07T15:12:35.830" v="19074" actId="478"/>
          <ac:cxnSpMkLst>
            <pc:docMk/>
            <pc:sldMk cId="3133159414" sldId="539"/>
            <ac:cxnSpMk id="70" creationId="{47871DBF-14E1-467A-AC42-5D093B3EFB3A}"/>
          </ac:cxnSpMkLst>
        </pc:cxnChg>
        <pc:cxnChg chg="mod">
          <ac:chgData name="Kajo, Marton (EXT - DE/Munich)" userId="982b2e93-79eb-44ed-9ce3-d024de7c6aae" providerId="ADAL" clId="{08C76566-5622-4E89-8788-CD287FECD6C7}" dt="2019-03-07T15:12:35.830" v="19074" actId="478"/>
          <ac:cxnSpMkLst>
            <pc:docMk/>
            <pc:sldMk cId="3133159414" sldId="539"/>
            <ac:cxnSpMk id="71" creationId="{0671CC2C-0065-412B-9D24-8E1868D5A1B7}"/>
          </ac:cxnSpMkLst>
        </pc:cxnChg>
        <pc:cxnChg chg="mod">
          <ac:chgData name="Kajo, Marton (EXT - DE/Munich)" userId="982b2e93-79eb-44ed-9ce3-d024de7c6aae" providerId="ADAL" clId="{08C76566-5622-4E89-8788-CD287FECD6C7}" dt="2019-03-07T15:12:35.830" v="19074" actId="478"/>
          <ac:cxnSpMkLst>
            <pc:docMk/>
            <pc:sldMk cId="3133159414" sldId="539"/>
            <ac:cxnSpMk id="72" creationId="{18F8AD81-CE53-4682-9395-243F34C2EF4A}"/>
          </ac:cxnSpMkLst>
        </pc:cxnChg>
        <pc:cxnChg chg="mod">
          <ac:chgData name="Kajo, Marton (EXT - DE/Munich)" userId="982b2e93-79eb-44ed-9ce3-d024de7c6aae" providerId="ADAL" clId="{08C76566-5622-4E89-8788-CD287FECD6C7}" dt="2019-03-07T15:12:35.830" v="19074" actId="478"/>
          <ac:cxnSpMkLst>
            <pc:docMk/>
            <pc:sldMk cId="3133159414" sldId="539"/>
            <ac:cxnSpMk id="73" creationId="{22A4AD13-1985-49F9-8640-65E2941CEE80}"/>
          </ac:cxnSpMkLst>
        </pc:cxnChg>
        <pc:cxnChg chg="mod">
          <ac:chgData name="Kajo, Marton (EXT - DE/Munich)" userId="982b2e93-79eb-44ed-9ce3-d024de7c6aae" providerId="ADAL" clId="{08C76566-5622-4E89-8788-CD287FECD6C7}" dt="2019-03-07T15:12:35.830" v="19074" actId="478"/>
          <ac:cxnSpMkLst>
            <pc:docMk/>
            <pc:sldMk cId="3133159414" sldId="539"/>
            <ac:cxnSpMk id="74" creationId="{C2ED4F40-C445-4AFF-B17E-4C77F3A42612}"/>
          </ac:cxnSpMkLst>
        </pc:cxnChg>
        <pc:cxnChg chg="del">
          <ac:chgData name="Kajo, Marton (EXT - DE/Munich)" userId="982b2e93-79eb-44ed-9ce3-d024de7c6aae" providerId="ADAL" clId="{08C76566-5622-4E89-8788-CD287FECD6C7}" dt="2019-03-07T14:58:08.808" v="18697" actId="478"/>
          <ac:cxnSpMkLst>
            <pc:docMk/>
            <pc:sldMk cId="3133159414" sldId="539"/>
            <ac:cxnSpMk id="80" creationId="{41CE4B04-A50E-4A94-947C-9991069B6C31}"/>
          </ac:cxnSpMkLst>
        </pc:cxnChg>
        <pc:cxnChg chg="del">
          <ac:chgData name="Kajo, Marton (EXT - DE/Munich)" userId="982b2e93-79eb-44ed-9ce3-d024de7c6aae" providerId="ADAL" clId="{08C76566-5622-4E89-8788-CD287FECD6C7}" dt="2019-03-07T14:58:08.808" v="18697" actId="478"/>
          <ac:cxnSpMkLst>
            <pc:docMk/>
            <pc:sldMk cId="3133159414" sldId="539"/>
            <ac:cxnSpMk id="104" creationId="{9D5F7A2B-A68F-46DB-B15A-B0EA0368F258}"/>
          </ac:cxnSpMkLst>
        </pc:cxnChg>
        <pc:cxnChg chg="add mod">
          <ac:chgData name="Kajo, Marton (EXT - DE/Munich)" userId="982b2e93-79eb-44ed-9ce3-d024de7c6aae" providerId="ADAL" clId="{08C76566-5622-4E89-8788-CD287FECD6C7}" dt="2019-03-07T15:20:16.589" v="19445" actId="164"/>
          <ac:cxnSpMkLst>
            <pc:docMk/>
            <pc:sldMk cId="3133159414" sldId="539"/>
            <ac:cxnSpMk id="119" creationId="{C3CDD970-11EB-45F5-BA71-BF1E76FED3BD}"/>
          </ac:cxnSpMkLst>
        </pc:cxnChg>
      </pc:sldChg>
      <pc:sldChg chg="addSp delSp modSp add">
        <pc:chgData name="Kajo, Marton (EXT - DE/Munich)" userId="982b2e93-79eb-44ed-9ce3-d024de7c6aae" providerId="ADAL" clId="{08C76566-5622-4E89-8788-CD287FECD6C7}" dt="2019-03-11T09:59:57.163" v="26406" actId="20577"/>
        <pc:sldMkLst>
          <pc:docMk/>
          <pc:sldMk cId="1931614532" sldId="540"/>
        </pc:sldMkLst>
        <pc:spChg chg="mod">
          <ac:chgData name="Kajo, Marton (EXT - DE/Munich)" userId="982b2e93-79eb-44ed-9ce3-d024de7c6aae" providerId="ADAL" clId="{08C76566-5622-4E89-8788-CD287FECD6C7}" dt="2019-03-07T15:58:22.608" v="19976" actId="20577"/>
          <ac:spMkLst>
            <pc:docMk/>
            <pc:sldMk cId="1931614532" sldId="540"/>
            <ac:spMk id="2" creationId="{83073941-BF27-4458-B869-27824D7DA072}"/>
          </ac:spMkLst>
        </pc:spChg>
        <pc:spChg chg="mod">
          <ac:chgData name="Kajo, Marton (EXT - DE/Munich)" userId="982b2e93-79eb-44ed-9ce3-d024de7c6aae" providerId="ADAL" clId="{08C76566-5622-4E89-8788-CD287FECD6C7}" dt="2019-03-07T15:35:42.108" v="19668" actId="1076"/>
          <ac:spMkLst>
            <pc:docMk/>
            <pc:sldMk cId="1931614532" sldId="540"/>
            <ac:spMk id="3" creationId="{201DE4D2-1F1D-41E8-8FF1-FF68DB8D658F}"/>
          </ac:spMkLst>
        </pc:spChg>
        <pc:spChg chg="del">
          <ac:chgData name="Kajo, Marton (EXT - DE/Munich)" userId="982b2e93-79eb-44ed-9ce3-d024de7c6aae" providerId="ADAL" clId="{08C76566-5622-4E89-8788-CD287FECD6C7}" dt="2019-03-07T15:36:53.626" v="19675" actId="478"/>
          <ac:spMkLst>
            <pc:docMk/>
            <pc:sldMk cId="1931614532" sldId="540"/>
            <ac:spMk id="5" creationId="{D22DEA91-EC19-4515-A63A-AF190DB51F1A}"/>
          </ac:spMkLst>
        </pc:spChg>
        <pc:spChg chg="add del mod">
          <ac:chgData name="Kajo, Marton (EXT - DE/Munich)" userId="982b2e93-79eb-44ed-9ce3-d024de7c6aae" providerId="ADAL" clId="{08C76566-5622-4E89-8788-CD287FECD6C7}" dt="2019-03-07T15:36:55.558" v="19676" actId="478"/>
          <ac:spMkLst>
            <pc:docMk/>
            <pc:sldMk cId="1931614532" sldId="540"/>
            <ac:spMk id="8" creationId="{9B83E5E7-1B47-4EDE-A33F-31CD0D81A4B1}"/>
          </ac:spMkLst>
        </pc:spChg>
        <pc:spChg chg="add mod">
          <ac:chgData name="Kajo, Marton (EXT - DE/Munich)" userId="982b2e93-79eb-44ed-9ce3-d024de7c6aae" providerId="ADAL" clId="{08C76566-5622-4E89-8788-CD287FECD6C7}" dt="2019-03-07T16:18:45.504" v="20766" actId="1076"/>
          <ac:spMkLst>
            <pc:docMk/>
            <pc:sldMk cId="1931614532" sldId="540"/>
            <ac:spMk id="9" creationId="{64202673-DAFE-41BD-AFB0-88FDC8012763}"/>
          </ac:spMkLst>
        </pc:spChg>
        <pc:spChg chg="add mod">
          <ac:chgData name="Kajo, Marton (EXT - DE/Munich)" userId="982b2e93-79eb-44ed-9ce3-d024de7c6aae" providerId="ADAL" clId="{08C76566-5622-4E89-8788-CD287FECD6C7}" dt="2019-03-07T16:18:45.504" v="20766" actId="1076"/>
          <ac:spMkLst>
            <pc:docMk/>
            <pc:sldMk cId="1931614532" sldId="540"/>
            <ac:spMk id="35" creationId="{9D025255-9715-415A-A1F4-7C6CD2F0ABB5}"/>
          </ac:spMkLst>
        </pc:spChg>
        <pc:spChg chg="add mod">
          <ac:chgData name="Kajo, Marton (EXT - DE/Munich)" userId="982b2e93-79eb-44ed-9ce3-d024de7c6aae" providerId="ADAL" clId="{08C76566-5622-4E89-8788-CD287FECD6C7}" dt="2019-03-07T16:18:45.504" v="20766" actId="1076"/>
          <ac:spMkLst>
            <pc:docMk/>
            <pc:sldMk cId="1931614532" sldId="540"/>
            <ac:spMk id="36" creationId="{8BEC83B6-6006-44F1-A415-EAE5DF4E6F69}"/>
          </ac:spMkLst>
        </pc:spChg>
        <pc:spChg chg="add mod">
          <ac:chgData name="Kajo, Marton (EXT - DE/Munich)" userId="982b2e93-79eb-44ed-9ce3-d024de7c6aae" providerId="ADAL" clId="{08C76566-5622-4E89-8788-CD287FECD6C7}" dt="2019-03-07T16:18:45.504" v="20766" actId="1076"/>
          <ac:spMkLst>
            <pc:docMk/>
            <pc:sldMk cId="1931614532" sldId="540"/>
            <ac:spMk id="39" creationId="{D9086C58-7CE9-4AA8-AE51-CD4A05B66A8C}"/>
          </ac:spMkLst>
        </pc:spChg>
        <pc:spChg chg="add mod">
          <ac:chgData name="Kajo, Marton (EXT - DE/Munich)" userId="982b2e93-79eb-44ed-9ce3-d024de7c6aae" providerId="ADAL" clId="{08C76566-5622-4E89-8788-CD287FECD6C7}" dt="2019-03-07T16:18:45.504" v="20766" actId="1076"/>
          <ac:spMkLst>
            <pc:docMk/>
            <pc:sldMk cId="1931614532" sldId="540"/>
            <ac:spMk id="40" creationId="{73AFE5F7-CE5D-42BD-8D26-4CA4612CD87C}"/>
          </ac:spMkLst>
        </pc:spChg>
        <pc:spChg chg="add del mod">
          <ac:chgData name="Kajo, Marton (EXT - DE/Munich)" userId="982b2e93-79eb-44ed-9ce3-d024de7c6aae" providerId="ADAL" clId="{08C76566-5622-4E89-8788-CD287FECD6C7}" dt="2019-03-07T15:39:29.802" v="19700" actId="478"/>
          <ac:spMkLst>
            <pc:docMk/>
            <pc:sldMk cId="1931614532" sldId="540"/>
            <ac:spMk id="41" creationId="{59F66747-9C24-4B11-8DA9-5712974822E4}"/>
          </ac:spMkLst>
        </pc:spChg>
        <pc:spChg chg="del">
          <ac:chgData name="Kajo, Marton (EXT - DE/Munich)" userId="982b2e93-79eb-44ed-9ce3-d024de7c6aae" providerId="ADAL" clId="{08C76566-5622-4E89-8788-CD287FECD6C7}" dt="2019-03-07T15:36:14.315" v="19669" actId="478"/>
          <ac:spMkLst>
            <pc:docMk/>
            <pc:sldMk cId="1931614532" sldId="540"/>
            <ac:spMk id="42" creationId="{3F00AAA3-A105-4CDD-B720-99232B7D1E99}"/>
          </ac:spMkLst>
        </pc:spChg>
        <pc:spChg chg="del">
          <ac:chgData name="Kajo, Marton (EXT - DE/Munich)" userId="982b2e93-79eb-44ed-9ce3-d024de7c6aae" providerId="ADAL" clId="{08C76566-5622-4E89-8788-CD287FECD6C7}" dt="2019-03-07T15:36:14.315" v="19669" actId="478"/>
          <ac:spMkLst>
            <pc:docMk/>
            <pc:sldMk cId="1931614532" sldId="540"/>
            <ac:spMk id="43" creationId="{687BF7C9-8758-48AE-9BEC-24921BFD6B22}"/>
          </ac:spMkLst>
        </pc:spChg>
        <pc:spChg chg="add mod">
          <ac:chgData name="Kajo, Marton (EXT - DE/Munich)" userId="982b2e93-79eb-44ed-9ce3-d024de7c6aae" providerId="ADAL" clId="{08C76566-5622-4E89-8788-CD287FECD6C7}" dt="2019-03-07T16:18:45.504" v="20766" actId="1076"/>
          <ac:spMkLst>
            <pc:docMk/>
            <pc:sldMk cId="1931614532" sldId="540"/>
            <ac:spMk id="44" creationId="{CC2D2AA1-A987-4E15-AB3C-907487B8B946}"/>
          </ac:spMkLst>
        </pc:spChg>
        <pc:spChg chg="del">
          <ac:chgData name="Kajo, Marton (EXT - DE/Munich)" userId="982b2e93-79eb-44ed-9ce3-d024de7c6aae" providerId="ADAL" clId="{08C76566-5622-4E89-8788-CD287FECD6C7}" dt="2019-03-07T15:36:14.315" v="19669" actId="478"/>
          <ac:spMkLst>
            <pc:docMk/>
            <pc:sldMk cId="1931614532" sldId="540"/>
            <ac:spMk id="45" creationId="{D1E73AF2-2C7C-4008-9F2A-58D4C389F784}"/>
          </ac:spMkLst>
        </pc:spChg>
        <pc:spChg chg="del">
          <ac:chgData name="Kajo, Marton (EXT - DE/Munich)" userId="982b2e93-79eb-44ed-9ce3-d024de7c6aae" providerId="ADAL" clId="{08C76566-5622-4E89-8788-CD287FECD6C7}" dt="2019-03-07T15:36:14.315" v="19669" actId="478"/>
          <ac:spMkLst>
            <pc:docMk/>
            <pc:sldMk cId="1931614532" sldId="540"/>
            <ac:spMk id="46" creationId="{7C0FD660-4BF0-457B-BBE4-F4B5DC320CAE}"/>
          </ac:spMkLst>
        </pc:spChg>
        <pc:spChg chg="del">
          <ac:chgData name="Kajo, Marton (EXT - DE/Munich)" userId="982b2e93-79eb-44ed-9ce3-d024de7c6aae" providerId="ADAL" clId="{08C76566-5622-4E89-8788-CD287FECD6C7}" dt="2019-03-07T15:36:14.315" v="19669" actId="478"/>
          <ac:spMkLst>
            <pc:docMk/>
            <pc:sldMk cId="1931614532" sldId="540"/>
            <ac:spMk id="47" creationId="{02E6AE62-D756-4B49-82FA-1410015C310D}"/>
          </ac:spMkLst>
        </pc:spChg>
        <pc:spChg chg="del">
          <ac:chgData name="Kajo, Marton (EXT - DE/Munich)" userId="982b2e93-79eb-44ed-9ce3-d024de7c6aae" providerId="ADAL" clId="{08C76566-5622-4E89-8788-CD287FECD6C7}" dt="2019-03-07T15:36:14.315" v="19669" actId="478"/>
          <ac:spMkLst>
            <pc:docMk/>
            <pc:sldMk cId="1931614532" sldId="540"/>
            <ac:spMk id="48" creationId="{7AFE7616-59C9-4AE3-8A33-D554A948A006}"/>
          </ac:spMkLst>
        </pc:spChg>
        <pc:spChg chg="del">
          <ac:chgData name="Kajo, Marton (EXT - DE/Munich)" userId="982b2e93-79eb-44ed-9ce3-d024de7c6aae" providerId="ADAL" clId="{08C76566-5622-4E89-8788-CD287FECD6C7}" dt="2019-03-07T15:36:57.310" v="19677" actId="478"/>
          <ac:spMkLst>
            <pc:docMk/>
            <pc:sldMk cId="1931614532" sldId="540"/>
            <ac:spMk id="49" creationId="{59EC50C1-38DD-4F6A-976E-BA8DFA4897EC}"/>
          </ac:spMkLst>
        </pc:spChg>
        <pc:spChg chg="add mod">
          <ac:chgData name="Kajo, Marton (EXT - DE/Munich)" userId="982b2e93-79eb-44ed-9ce3-d024de7c6aae" providerId="ADAL" clId="{08C76566-5622-4E89-8788-CD287FECD6C7}" dt="2019-03-07T16:18:45.504" v="20766" actId="1076"/>
          <ac:spMkLst>
            <pc:docMk/>
            <pc:sldMk cId="1931614532" sldId="540"/>
            <ac:spMk id="51" creationId="{5E38869B-D9D4-42AC-9CCB-92B22146C967}"/>
          </ac:spMkLst>
        </pc:spChg>
        <pc:spChg chg="add mod">
          <ac:chgData name="Kajo, Marton (EXT - DE/Munich)" userId="982b2e93-79eb-44ed-9ce3-d024de7c6aae" providerId="ADAL" clId="{08C76566-5622-4E89-8788-CD287FECD6C7}" dt="2019-03-07T16:18:45.504" v="20766" actId="1076"/>
          <ac:spMkLst>
            <pc:docMk/>
            <pc:sldMk cId="1931614532" sldId="540"/>
            <ac:spMk id="53" creationId="{146AE589-079E-4982-9DAB-EE7CFF6D66E3}"/>
          </ac:spMkLst>
        </pc:spChg>
        <pc:spChg chg="add mod">
          <ac:chgData name="Kajo, Marton (EXT - DE/Munich)" userId="982b2e93-79eb-44ed-9ce3-d024de7c6aae" providerId="ADAL" clId="{08C76566-5622-4E89-8788-CD287FECD6C7}" dt="2019-03-07T16:18:45.504" v="20766" actId="1076"/>
          <ac:spMkLst>
            <pc:docMk/>
            <pc:sldMk cId="1931614532" sldId="540"/>
            <ac:spMk id="54" creationId="{707CBF93-4CF0-461A-84A5-0D00A0FE55BD}"/>
          </ac:spMkLst>
        </pc:spChg>
        <pc:spChg chg="del mod topLvl">
          <ac:chgData name="Kajo, Marton (EXT - DE/Munich)" userId="982b2e93-79eb-44ed-9ce3-d024de7c6aae" providerId="ADAL" clId="{08C76566-5622-4E89-8788-CD287FECD6C7}" dt="2019-03-07T15:36:14.315" v="19669" actId="478"/>
          <ac:spMkLst>
            <pc:docMk/>
            <pc:sldMk cId="1931614532" sldId="540"/>
            <ac:spMk id="55" creationId="{35ECDD62-44DD-42FD-84DB-538CB0C01BD8}"/>
          </ac:spMkLst>
        </pc:spChg>
        <pc:spChg chg="del mod topLvl">
          <ac:chgData name="Kajo, Marton (EXT - DE/Munich)" userId="982b2e93-79eb-44ed-9ce3-d024de7c6aae" providerId="ADAL" clId="{08C76566-5622-4E89-8788-CD287FECD6C7}" dt="2019-03-07T15:36:14.315" v="19669" actId="478"/>
          <ac:spMkLst>
            <pc:docMk/>
            <pc:sldMk cId="1931614532" sldId="540"/>
            <ac:spMk id="56" creationId="{D672AF30-2FBE-4CB8-8C4F-F0323B7378C1}"/>
          </ac:spMkLst>
        </pc:spChg>
        <pc:spChg chg="add del mod">
          <ac:chgData name="Kajo, Marton (EXT - DE/Munich)" userId="982b2e93-79eb-44ed-9ce3-d024de7c6aae" providerId="ADAL" clId="{08C76566-5622-4E89-8788-CD287FECD6C7}" dt="2019-03-07T15:40:10.004" v="19711" actId="478"/>
          <ac:spMkLst>
            <pc:docMk/>
            <pc:sldMk cId="1931614532" sldId="540"/>
            <ac:spMk id="57" creationId="{61A8B12D-6A82-4998-B4AF-0B8C73E6029A}"/>
          </ac:spMkLst>
        </pc:spChg>
        <pc:spChg chg="del mod topLvl">
          <ac:chgData name="Kajo, Marton (EXT - DE/Munich)" userId="982b2e93-79eb-44ed-9ce3-d024de7c6aae" providerId="ADAL" clId="{08C76566-5622-4E89-8788-CD287FECD6C7}" dt="2019-03-07T15:36:14.315" v="19669" actId="478"/>
          <ac:spMkLst>
            <pc:docMk/>
            <pc:sldMk cId="1931614532" sldId="540"/>
            <ac:spMk id="58" creationId="{D0FF8AAD-C2A4-44F1-B8A1-ECD7DA5B068B}"/>
          </ac:spMkLst>
        </pc:spChg>
        <pc:spChg chg="del mod topLvl">
          <ac:chgData name="Kajo, Marton (EXT - DE/Munich)" userId="982b2e93-79eb-44ed-9ce3-d024de7c6aae" providerId="ADAL" clId="{08C76566-5622-4E89-8788-CD287FECD6C7}" dt="2019-03-07T15:36:14.315" v="19669" actId="478"/>
          <ac:spMkLst>
            <pc:docMk/>
            <pc:sldMk cId="1931614532" sldId="540"/>
            <ac:spMk id="59" creationId="{A4962652-BF80-4697-8AD8-C958AE2B0064}"/>
          </ac:spMkLst>
        </pc:spChg>
        <pc:spChg chg="del mod topLvl">
          <ac:chgData name="Kajo, Marton (EXT - DE/Munich)" userId="982b2e93-79eb-44ed-9ce3-d024de7c6aae" providerId="ADAL" clId="{08C76566-5622-4E89-8788-CD287FECD6C7}" dt="2019-03-07T15:36:14.315" v="19669" actId="478"/>
          <ac:spMkLst>
            <pc:docMk/>
            <pc:sldMk cId="1931614532" sldId="540"/>
            <ac:spMk id="60" creationId="{8B3C2A1E-0F4B-478F-905D-7CA235841DDA}"/>
          </ac:spMkLst>
        </pc:spChg>
        <pc:spChg chg="del mod topLvl">
          <ac:chgData name="Kajo, Marton (EXT - DE/Munich)" userId="982b2e93-79eb-44ed-9ce3-d024de7c6aae" providerId="ADAL" clId="{08C76566-5622-4E89-8788-CD287FECD6C7}" dt="2019-03-07T15:36:14.315" v="19669" actId="478"/>
          <ac:spMkLst>
            <pc:docMk/>
            <pc:sldMk cId="1931614532" sldId="540"/>
            <ac:spMk id="61" creationId="{3CE3644D-1208-4407-AF42-4DD8DD6A2774}"/>
          </ac:spMkLst>
        </pc:spChg>
        <pc:spChg chg="del mod topLvl">
          <ac:chgData name="Kajo, Marton (EXT - DE/Munich)" userId="982b2e93-79eb-44ed-9ce3-d024de7c6aae" providerId="ADAL" clId="{08C76566-5622-4E89-8788-CD287FECD6C7}" dt="2019-03-07T15:36:14.315" v="19669" actId="478"/>
          <ac:spMkLst>
            <pc:docMk/>
            <pc:sldMk cId="1931614532" sldId="540"/>
            <ac:spMk id="62" creationId="{CA47683F-82E5-40CF-9183-E3395BB65F28}"/>
          </ac:spMkLst>
        </pc:spChg>
        <pc:spChg chg="del mod topLvl">
          <ac:chgData name="Kajo, Marton (EXT - DE/Munich)" userId="982b2e93-79eb-44ed-9ce3-d024de7c6aae" providerId="ADAL" clId="{08C76566-5622-4E89-8788-CD287FECD6C7}" dt="2019-03-07T15:36:14.315" v="19669" actId="478"/>
          <ac:spMkLst>
            <pc:docMk/>
            <pc:sldMk cId="1931614532" sldId="540"/>
            <ac:spMk id="63" creationId="{6F3BD0B8-3BB9-4028-B34E-886E3FE6D7CB}"/>
          </ac:spMkLst>
        </pc:spChg>
        <pc:spChg chg="del mod topLvl">
          <ac:chgData name="Kajo, Marton (EXT - DE/Munich)" userId="982b2e93-79eb-44ed-9ce3-d024de7c6aae" providerId="ADAL" clId="{08C76566-5622-4E89-8788-CD287FECD6C7}" dt="2019-03-07T15:36:14.315" v="19669" actId="478"/>
          <ac:spMkLst>
            <pc:docMk/>
            <pc:sldMk cId="1931614532" sldId="540"/>
            <ac:spMk id="64" creationId="{1F3873CF-D9D8-491F-B8E7-0D74D8B94746}"/>
          </ac:spMkLst>
        </pc:spChg>
        <pc:spChg chg="del mod topLvl">
          <ac:chgData name="Kajo, Marton (EXT - DE/Munich)" userId="982b2e93-79eb-44ed-9ce3-d024de7c6aae" providerId="ADAL" clId="{08C76566-5622-4E89-8788-CD287FECD6C7}" dt="2019-03-07T15:36:14.315" v="19669" actId="478"/>
          <ac:spMkLst>
            <pc:docMk/>
            <pc:sldMk cId="1931614532" sldId="540"/>
            <ac:spMk id="65" creationId="{5E11D2F2-05FD-4982-A82F-506B4BA8ECFE}"/>
          </ac:spMkLst>
        </pc:spChg>
        <pc:spChg chg="del mod topLvl">
          <ac:chgData name="Kajo, Marton (EXT - DE/Munich)" userId="982b2e93-79eb-44ed-9ce3-d024de7c6aae" providerId="ADAL" clId="{08C76566-5622-4E89-8788-CD287FECD6C7}" dt="2019-03-07T15:36:14.315" v="19669" actId="478"/>
          <ac:spMkLst>
            <pc:docMk/>
            <pc:sldMk cId="1931614532" sldId="540"/>
            <ac:spMk id="66" creationId="{2D0C1FBD-949C-4A19-B939-CF2700095BA6}"/>
          </ac:spMkLst>
        </pc:spChg>
        <pc:spChg chg="del mod topLvl">
          <ac:chgData name="Kajo, Marton (EXT - DE/Munich)" userId="982b2e93-79eb-44ed-9ce3-d024de7c6aae" providerId="ADAL" clId="{08C76566-5622-4E89-8788-CD287FECD6C7}" dt="2019-03-07T15:36:14.315" v="19669" actId="478"/>
          <ac:spMkLst>
            <pc:docMk/>
            <pc:sldMk cId="1931614532" sldId="540"/>
            <ac:spMk id="67" creationId="{3FE526C8-A45F-4AB4-BDFE-70A14111BE7E}"/>
          </ac:spMkLst>
        </pc:spChg>
        <pc:spChg chg="del mod topLvl">
          <ac:chgData name="Kajo, Marton (EXT - DE/Munich)" userId="982b2e93-79eb-44ed-9ce3-d024de7c6aae" providerId="ADAL" clId="{08C76566-5622-4E89-8788-CD287FECD6C7}" dt="2019-03-07T15:36:14.315" v="19669" actId="478"/>
          <ac:spMkLst>
            <pc:docMk/>
            <pc:sldMk cId="1931614532" sldId="540"/>
            <ac:spMk id="68" creationId="{9D9B073C-0CB3-4650-BABC-A860E26D8C3C}"/>
          </ac:spMkLst>
        </pc:spChg>
        <pc:spChg chg="add mod">
          <ac:chgData name="Kajo, Marton (EXT - DE/Munich)" userId="982b2e93-79eb-44ed-9ce3-d024de7c6aae" providerId="ADAL" clId="{08C76566-5622-4E89-8788-CD287FECD6C7}" dt="2019-03-07T16:18:45.504" v="20766" actId="1076"/>
          <ac:spMkLst>
            <pc:docMk/>
            <pc:sldMk cId="1931614532" sldId="540"/>
            <ac:spMk id="75" creationId="{DD09F502-48D7-4578-941C-A5FB2C4E0543}"/>
          </ac:spMkLst>
        </pc:spChg>
        <pc:spChg chg="add mod">
          <ac:chgData name="Kajo, Marton (EXT - DE/Munich)" userId="982b2e93-79eb-44ed-9ce3-d024de7c6aae" providerId="ADAL" clId="{08C76566-5622-4E89-8788-CD287FECD6C7}" dt="2019-03-07T16:18:45.504" v="20766" actId="1076"/>
          <ac:spMkLst>
            <pc:docMk/>
            <pc:sldMk cId="1931614532" sldId="540"/>
            <ac:spMk id="76" creationId="{A0D78E5F-4182-4A9E-821E-0826B334E28F}"/>
          </ac:spMkLst>
        </pc:spChg>
        <pc:spChg chg="add mod">
          <ac:chgData name="Kajo, Marton (EXT - DE/Munich)" userId="982b2e93-79eb-44ed-9ce3-d024de7c6aae" providerId="ADAL" clId="{08C76566-5622-4E89-8788-CD287FECD6C7}" dt="2019-03-07T16:18:45.504" v="20766" actId="1076"/>
          <ac:spMkLst>
            <pc:docMk/>
            <pc:sldMk cId="1931614532" sldId="540"/>
            <ac:spMk id="77" creationId="{31D43B5F-A85F-4860-93D6-B4E2D71A5276}"/>
          </ac:spMkLst>
        </pc:spChg>
        <pc:spChg chg="add mod">
          <ac:chgData name="Kajo, Marton (EXT - DE/Munich)" userId="982b2e93-79eb-44ed-9ce3-d024de7c6aae" providerId="ADAL" clId="{08C76566-5622-4E89-8788-CD287FECD6C7}" dt="2019-03-07T16:18:45.504" v="20766" actId="1076"/>
          <ac:spMkLst>
            <pc:docMk/>
            <pc:sldMk cId="1931614532" sldId="540"/>
            <ac:spMk id="78" creationId="{42F92E99-CB98-4D45-BABC-A32626A7E8EF}"/>
          </ac:spMkLst>
        </pc:spChg>
        <pc:spChg chg="add mod">
          <ac:chgData name="Kajo, Marton (EXT - DE/Munich)" userId="982b2e93-79eb-44ed-9ce3-d024de7c6aae" providerId="ADAL" clId="{08C76566-5622-4E89-8788-CD287FECD6C7}" dt="2019-03-07T16:18:45.504" v="20766" actId="1076"/>
          <ac:spMkLst>
            <pc:docMk/>
            <pc:sldMk cId="1931614532" sldId="540"/>
            <ac:spMk id="79" creationId="{AD7EB506-ABA7-4940-9ADB-92AC0466E550}"/>
          </ac:spMkLst>
        </pc:spChg>
        <pc:spChg chg="add mod">
          <ac:chgData name="Kajo, Marton (EXT - DE/Munich)" userId="982b2e93-79eb-44ed-9ce3-d024de7c6aae" providerId="ADAL" clId="{08C76566-5622-4E89-8788-CD287FECD6C7}" dt="2019-03-07T16:18:45.504" v="20766" actId="1076"/>
          <ac:spMkLst>
            <pc:docMk/>
            <pc:sldMk cId="1931614532" sldId="540"/>
            <ac:spMk id="80" creationId="{53E2C673-45F2-4438-98AF-192517AA7EA7}"/>
          </ac:spMkLst>
        </pc:spChg>
        <pc:spChg chg="add mod">
          <ac:chgData name="Kajo, Marton (EXT - DE/Munich)" userId="982b2e93-79eb-44ed-9ce3-d024de7c6aae" providerId="ADAL" clId="{08C76566-5622-4E89-8788-CD287FECD6C7}" dt="2019-03-07T16:18:45.504" v="20766" actId="1076"/>
          <ac:spMkLst>
            <pc:docMk/>
            <pc:sldMk cId="1931614532" sldId="540"/>
            <ac:spMk id="90" creationId="{C8B32E53-061B-4489-8260-F8D486F64EE3}"/>
          </ac:spMkLst>
        </pc:spChg>
        <pc:spChg chg="add mod">
          <ac:chgData name="Kajo, Marton (EXT - DE/Munich)" userId="982b2e93-79eb-44ed-9ce3-d024de7c6aae" providerId="ADAL" clId="{08C76566-5622-4E89-8788-CD287FECD6C7}" dt="2019-03-11T09:59:57.163" v="26406" actId="20577"/>
          <ac:spMkLst>
            <pc:docMk/>
            <pc:sldMk cId="1931614532" sldId="540"/>
            <ac:spMk id="91" creationId="{8950AA93-A689-4EF4-A78A-CEF9D4E217E3}"/>
          </ac:spMkLst>
        </pc:spChg>
        <pc:spChg chg="add mod">
          <ac:chgData name="Kajo, Marton (EXT - DE/Munich)" userId="982b2e93-79eb-44ed-9ce3-d024de7c6aae" providerId="ADAL" clId="{08C76566-5622-4E89-8788-CD287FECD6C7}" dt="2019-03-07T16:18:45.504" v="20766" actId="1076"/>
          <ac:spMkLst>
            <pc:docMk/>
            <pc:sldMk cId="1931614532" sldId="540"/>
            <ac:spMk id="92" creationId="{88883B43-AD84-48D3-A769-39F39FAF014A}"/>
          </ac:spMkLst>
        </pc:spChg>
        <pc:spChg chg="add mod">
          <ac:chgData name="Kajo, Marton (EXT - DE/Munich)" userId="982b2e93-79eb-44ed-9ce3-d024de7c6aae" providerId="ADAL" clId="{08C76566-5622-4E89-8788-CD287FECD6C7}" dt="2019-03-07T16:18:45.504" v="20766" actId="1076"/>
          <ac:spMkLst>
            <pc:docMk/>
            <pc:sldMk cId="1931614532" sldId="540"/>
            <ac:spMk id="94" creationId="{9AE1A93C-B252-4DEA-A40F-7B28B11E454D}"/>
          </ac:spMkLst>
        </pc:spChg>
        <pc:spChg chg="add mod">
          <ac:chgData name="Kajo, Marton (EXT - DE/Munich)" userId="982b2e93-79eb-44ed-9ce3-d024de7c6aae" providerId="ADAL" clId="{08C76566-5622-4E89-8788-CD287FECD6C7}" dt="2019-03-07T16:18:45.504" v="20766" actId="1076"/>
          <ac:spMkLst>
            <pc:docMk/>
            <pc:sldMk cId="1931614532" sldId="540"/>
            <ac:spMk id="95" creationId="{7A0B2CD3-3EFD-4E7B-B8E6-AFCA5ACAABD5}"/>
          </ac:spMkLst>
        </pc:spChg>
        <pc:spChg chg="add mod">
          <ac:chgData name="Kajo, Marton (EXT - DE/Munich)" userId="982b2e93-79eb-44ed-9ce3-d024de7c6aae" providerId="ADAL" clId="{08C76566-5622-4E89-8788-CD287FECD6C7}" dt="2019-03-07T16:18:45.504" v="20766" actId="1076"/>
          <ac:spMkLst>
            <pc:docMk/>
            <pc:sldMk cId="1931614532" sldId="540"/>
            <ac:spMk id="96" creationId="{63E14C93-40E8-4C0A-B36F-14746361651C}"/>
          </ac:spMkLst>
        </pc:spChg>
        <pc:spChg chg="add mod">
          <ac:chgData name="Kajo, Marton (EXT - DE/Munich)" userId="982b2e93-79eb-44ed-9ce3-d024de7c6aae" providerId="ADAL" clId="{08C76566-5622-4E89-8788-CD287FECD6C7}" dt="2019-03-07T16:18:45.504" v="20766" actId="1076"/>
          <ac:spMkLst>
            <pc:docMk/>
            <pc:sldMk cId="1931614532" sldId="540"/>
            <ac:spMk id="97" creationId="{7A1C3414-C1B6-4A78-98B0-6541B3F9054D}"/>
          </ac:spMkLst>
        </pc:spChg>
        <pc:spChg chg="add mod">
          <ac:chgData name="Kajo, Marton (EXT - DE/Munich)" userId="982b2e93-79eb-44ed-9ce3-d024de7c6aae" providerId="ADAL" clId="{08C76566-5622-4E89-8788-CD287FECD6C7}" dt="2019-03-07T16:18:45.504" v="20766" actId="1076"/>
          <ac:spMkLst>
            <pc:docMk/>
            <pc:sldMk cId="1931614532" sldId="540"/>
            <ac:spMk id="98" creationId="{98CA9035-F471-4195-8AC8-083A790362B5}"/>
          </ac:spMkLst>
        </pc:spChg>
        <pc:spChg chg="add mod">
          <ac:chgData name="Kajo, Marton (EXT - DE/Munich)" userId="982b2e93-79eb-44ed-9ce3-d024de7c6aae" providerId="ADAL" clId="{08C76566-5622-4E89-8788-CD287FECD6C7}" dt="2019-03-07T16:18:45.504" v="20766" actId="1076"/>
          <ac:spMkLst>
            <pc:docMk/>
            <pc:sldMk cId="1931614532" sldId="540"/>
            <ac:spMk id="99" creationId="{21EF16FE-703B-46FF-BFA4-1726004FEDCD}"/>
          </ac:spMkLst>
        </pc:spChg>
        <pc:spChg chg="add mod">
          <ac:chgData name="Kajo, Marton (EXT - DE/Munich)" userId="982b2e93-79eb-44ed-9ce3-d024de7c6aae" providerId="ADAL" clId="{08C76566-5622-4E89-8788-CD287FECD6C7}" dt="2019-03-07T16:18:45.504" v="20766" actId="1076"/>
          <ac:spMkLst>
            <pc:docMk/>
            <pc:sldMk cId="1931614532" sldId="540"/>
            <ac:spMk id="100" creationId="{36197DCA-09B3-42A1-B3F4-5B47D339E6B7}"/>
          </ac:spMkLst>
        </pc:spChg>
        <pc:spChg chg="add mod">
          <ac:chgData name="Kajo, Marton (EXT - DE/Munich)" userId="982b2e93-79eb-44ed-9ce3-d024de7c6aae" providerId="ADAL" clId="{08C76566-5622-4E89-8788-CD287FECD6C7}" dt="2019-03-07T16:18:45.504" v="20766" actId="1076"/>
          <ac:spMkLst>
            <pc:docMk/>
            <pc:sldMk cId="1931614532" sldId="540"/>
            <ac:spMk id="101" creationId="{FFE2512B-310F-44F4-9066-AD9C108044F4}"/>
          </ac:spMkLst>
        </pc:spChg>
        <pc:spChg chg="add mod">
          <ac:chgData name="Kajo, Marton (EXT - DE/Munich)" userId="982b2e93-79eb-44ed-9ce3-d024de7c6aae" providerId="ADAL" clId="{08C76566-5622-4E89-8788-CD287FECD6C7}" dt="2019-03-07T16:18:45.504" v="20766" actId="1076"/>
          <ac:spMkLst>
            <pc:docMk/>
            <pc:sldMk cId="1931614532" sldId="540"/>
            <ac:spMk id="102" creationId="{E68C69CF-854F-436D-A788-11A441054D20}"/>
          </ac:spMkLst>
        </pc:spChg>
        <pc:grpChg chg="del">
          <ac:chgData name="Kajo, Marton (EXT - DE/Munich)" userId="982b2e93-79eb-44ed-9ce3-d024de7c6aae" providerId="ADAL" clId="{08C76566-5622-4E89-8788-CD287FECD6C7}" dt="2019-03-07T15:32:06.220" v="19576" actId="165"/>
          <ac:grpSpMkLst>
            <pc:docMk/>
            <pc:sldMk cId="1931614532" sldId="540"/>
            <ac:grpSpMk id="50" creationId="{C25F4DAB-E85D-4BB5-ACEC-5D1C7C3E169B}"/>
          </ac:grpSpMkLst>
        </pc:grpChg>
        <pc:grpChg chg="del mod topLvl">
          <ac:chgData name="Kajo, Marton (EXT - DE/Munich)" userId="982b2e93-79eb-44ed-9ce3-d024de7c6aae" providerId="ADAL" clId="{08C76566-5622-4E89-8788-CD287FECD6C7}" dt="2019-03-07T15:34:27.120" v="19666" actId="165"/>
          <ac:grpSpMkLst>
            <pc:docMk/>
            <pc:sldMk cId="1931614532" sldId="540"/>
            <ac:grpSpMk id="52" creationId="{9352D4B1-5B38-4890-9473-9AEECD614413}"/>
          </ac:grpSpMkLst>
        </pc:grpChg>
        <pc:cxnChg chg="add mod">
          <ac:chgData name="Kajo, Marton (EXT - DE/Munich)" userId="982b2e93-79eb-44ed-9ce3-d024de7c6aae" providerId="ADAL" clId="{08C76566-5622-4E89-8788-CD287FECD6C7}" dt="2019-03-07T17:05:07.047" v="21167" actId="692"/>
          <ac:cxnSpMkLst>
            <pc:docMk/>
            <pc:sldMk cId="1931614532" sldId="540"/>
            <ac:cxnSpMk id="11" creationId="{48FEA2B8-7E16-4D9F-895F-3208DAD0FF07}"/>
          </ac:cxnSpMkLst>
        </pc:cxnChg>
        <pc:cxnChg chg="add mod">
          <ac:chgData name="Kajo, Marton (EXT - DE/Munich)" userId="982b2e93-79eb-44ed-9ce3-d024de7c6aae" providerId="ADAL" clId="{08C76566-5622-4E89-8788-CD287FECD6C7}" dt="2019-03-07T17:05:07.047" v="21167" actId="692"/>
          <ac:cxnSpMkLst>
            <pc:docMk/>
            <pc:sldMk cId="1931614532" sldId="540"/>
            <ac:cxnSpMk id="32" creationId="{EC1FCBFD-F241-4E22-A15A-640980D2A3F4}"/>
          </ac:cxnSpMkLst>
        </pc:cxnChg>
        <pc:cxnChg chg="del mod topLvl">
          <ac:chgData name="Kajo, Marton (EXT - DE/Munich)" userId="982b2e93-79eb-44ed-9ce3-d024de7c6aae" providerId="ADAL" clId="{08C76566-5622-4E89-8788-CD287FECD6C7}" dt="2019-03-07T15:36:14.315" v="19669" actId="478"/>
          <ac:cxnSpMkLst>
            <pc:docMk/>
            <pc:sldMk cId="1931614532" sldId="540"/>
            <ac:cxnSpMk id="69" creationId="{78081943-C281-4A42-B35F-F0EEC6F35931}"/>
          </ac:cxnSpMkLst>
        </pc:cxnChg>
        <pc:cxnChg chg="del mod topLvl">
          <ac:chgData name="Kajo, Marton (EXT - DE/Munich)" userId="982b2e93-79eb-44ed-9ce3-d024de7c6aae" providerId="ADAL" clId="{08C76566-5622-4E89-8788-CD287FECD6C7}" dt="2019-03-07T15:36:14.315" v="19669" actId="478"/>
          <ac:cxnSpMkLst>
            <pc:docMk/>
            <pc:sldMk cId="1931614532" sldId="540"/>
            <ac:cxnSpMk id="70" creationId="{47871DBF-14E1-467A-AC42-5D093B3EFB3A}"/>
          </ac:cxnSpMkLst>
        </pc:cxnChg>
        <pc:cxnChg chg="del mod topLvl">
          <ac:chgData name="Kajo, Marton (EXT - DE/Munich)" userId="982b2e93-79eb-44ed-9ce3-d024de7c6aae" providerId="ADAL" clId="{08C76566-5622-4E89-8788-CD287FECD6C7}" dt="2019-03-07T15:36:14.315" v="19669" actId="478"/>
          <ac:cxnSpMkLst>
            <pc:docMk/>
            <pc:sldMk cId="1931614532" sldId="540"/>
            <ac:cxnSpMk id="71" creationId="{0671CC2C-0065-412B-9D24-8E1868D5A1B7}"/>
          </ac:cxnSpMkLst>
        </pc:cxnChg>
        <pc:cxnChg chg="del mod topLvl">
          <ac:chgData name="Kajo, Marton (EXT - DE/Munich)" userId="982b2e93-79eb-44ed-9ce3-d024de7c6aae" providerId="ADAL" clId="{08C76566-5622-4E89-8788-CD287FECD6C7}" dt="2019-03-07T15:36:14.315" v="19669" actId="478"/>
          <ac:cxnSpMkLst>
            <pc:docMk/>
            <pc:sldMk cId="1931614532" sldId="540"/>
            <ac:cxnSpMk id="72" creationId="{18F8AD81-CE53-4682-9395-243F34C2EF4A}"/>
          </ac:cxnSpMkLst>
        </pc:cxnChg>
        <pc:cxnChg chg="del mod topLvl">
          <ac:chgData name="Kajo, Marton (EXT - DE/Munich)" userId="982b2e93-79eb-44ed-9ce3-d024de7c6aae" providerId="ADAL" clId="{08C76566-5622-4E89-8788-CD287FECD6C7}" dt="2019-03-07T15:36:14.315" v="19669" actId="478"/>
          <ac:cxnSpMkLst>
            <pc:docMk/>
            <pc:sldMk cId="1931614532" sldId="540"/>
            <ac:cxnSpMk id="73" creationId="{22A4AD13-1985-49F9-8640-65E2941CEE80}"/>
          </ac:cxnSpMkLst>
        </pc:cxnChg>
        <pc:cxnChg chg="del mod topLvl">
          <ac:chgData name="Kajo, Marton (EXT - DE/Munich)" userId="982b2e93-79eb-44ed-9ce3-d024de7c6aae" providerId="ADAL" clId="{08C76566-5622-4E89-8788-CD287FECD6C7}" dt="2019-03-07T15:36:14.315" v="19669" actId="478"/>
          <ac:cxnSpMkLst>
            <pc:docMk/>
            <pc:sldMk cId="1931614532" sldId="540"/>
            <ac:cxnSpMk id="74" creationId="{C2ED4F40-C445-4AFF-B17E-4C77F3A42612}"/>
          </ac:cxnSpMkLst>
        </pc:cxnChg>
        <pc:cxnChg chg="add mod">
          <ac:chgData name="Kajo, Marton (EXT - DE/Munich)" userId="982b2e93-79eb-44ed-9ce3-d024de7c6aae" providerId="ADAL" clId="{08C76566-5622-4E89-8788-CD287FECD6C7}" dt="2019-03-07T17:05:07.047" v="21167" actId="692"/>
          <ac:cxnSpMkLst>
            <pc:docMk/>
            <pc:sldMk cId="1931614532" sldId="540"/>
            <ac:cxnSpMk id="81" creationId="{EBD52F0E-820C-4182-A0E3-8720275C657F}"/>
          </ac:cxnSpMkLst>
        </pc:cxnChg>
        <pc:cxnChg chg="add mod">
          <ac:chgData name="Kajo, Marton (EXT - DE/Munich)" userId="982b2e93-79eb-44ed-9ce3-d024de7c6aae" providerId="ADAL" clId="{08C76566-5622-4E89-8788-CD287FECD6C7}" dt="2019-03-07T17:05:07.047" v="21167" actId="692"/>
          <ac:cxnSpMkLst>
            <pc:docMk/>
            <pc:sldMk cId="1931614532" sldId="540"/>
            <ac:cxnSpMk id="82" creationId="{EFAF604D-C255-4434-ABF3-AF211C3661AB}"/>
          </ac:cxnSpMkLst>
        </pc:cxnChg>
        <pc:cxnChg chg="add mod">
          <ac:chgData name="Kajo, Marton (EXT - DE/Munich)" userId="982b2e93-79eb-44ed-9ce3-d024de7c6aae" providerId="ADAL" clId="{08C76566-5622-4E89-8788-CD287FECD6C7}" dt="2019-03-07T17:05:07.047" v="21167" actId="692"/>
          <ac:cxnSpMkLst>
            <pc:docMk/>
            <pc:sldMk cId="1931614532" sldId="540"/>
            <ac:cxnSpMk id="83" creationId="{624C289F-2AB2-41CB-ACEC-AA7A0BE5EA3B}"/>
          </ac:cxnSpMkLst>
        </pc:cxnChg>
        <pc:cxnChg chg="add mod">
          <ac:chgData name="Kajo, Marton (EXT - DE/Munich)" userId="982b2e93-79eb-44ed-9ce3-d024de7c6aae" providerId="ADAL" clId="{08C76566-5622-4E89-8788-CD287FECD6C7}" dt="2019-03-07T17:05:07.047" v="21167" actId="692"/>
          <ac:cxnSpMkLst>
            <pc:docMk/>
            <pc:sldMk cId="1931614532" sldId="540"/>
            <ac:cxnSpMk id="84" creationId="{8C13FA06-EAD6-4B5E-A0C8-B6CF0EF0D276}"/>
          </ac:cxnSpMkLst>
        </pc:cxnChg>
        <pc:cxnChg chg="add mod">
          <ac:chgData name="Kajo, Marton (EXT - DE/Munich)" userId="982b2e93-79eb-44ed-9ce3-d024de7c6aae" providerId="ADAL" clId="{08C76566-5622-4E89-8788-CD287FECD6C7}" dt="2019-03-07T17:05:07.047" v="21167" actId="692"/>
          <ac:cxnSpMkLst>
            <pc:docMk/>
            <pc:sldMk cId="1931614532" sldId="540"/>
            <ac:cxnSpMk id="85" creationId="{E5A66B47-83DC-49A6-8699-5F7479E53159}"/>
          </ac:cxnSpMkLst>
        </pc:cxnChg>
        <pc:cxnChg chg="add mod">
          <ac:chgData name="Kajo, Marton (EXT - DE/Munich)" userId="982b2e93-79eb-44ed-9ce3-d024de7c6aae" providerId="ADAL" clId="{08C76566-5622-4E89-8788-CD287FECD6C7}" dt="2019-03-07T17:05:07.047" v="21167" actId="692"/>
          <ac:cxnSpMkLst>
            <pc:docMk/>
            <pc:sldMk cId="1931614532" sldId="540"/>
            <ac:cxnSpMk id="86" creationId="{332A62B4-40B8-438C-BC25-D368A8B86B71}"/>
          </ac:cxnSpMkLst>
        </pc:cxnChg>
        <pc:cxnChg chg="add mod">
          <ac:chgData name="Kajo, Marton (EXT - DE/Munich)" userId="982b2e93-79eb-44ed-9ce3-d024de7c6aae" providerId="ADAL" clId="{08C76566-5622-4E89-8788-CD287FECD6C7}" dt="2019-03-07T17:05:07.047" v="21167" actId="692"/>
          <ac:cxnSpMkLst>
            <pc:docMk/>
            <pc:sldMk cId="1931614532" sldId="540"/>
            <ac:cxnSpMk id="87" creationId="{BDE2EB63-F7CF-415D-96FB-50857460B2F3}"/>
          </ac:cxnSpMkLst>
        </pc:cxnChg>
        <pc:cxnChg chg="add mod">
          <ac:chgData name="Kajo, Marton (EXT - DE/Munich)" userId="982b2e93-79eb-44ed-9ce3-d024de7c6aae" providerId="ADAL" clId="{08C76566-5622-4E89-8788-CD287FECD6C7}" dt="2019-03-07T17:05:07.047" v="21167" actId="692"/>
          <ac:cxnSpMkLst>
            <pc:docMk/>
            <pc:sldMk cId="1931614532" sldId="540"/>
            <ac:cxnSpMk id="88" creationId="{D8B50E16-B4E5-455C-AFF9-9770769C56C1}"/>
          </ac:cxnSpMkLst>
        </pc:cxnChg>
        <pc:cxnChg chg="add mod">
          <ac:chgData name="Kajo, Marton (EXT - DE/Munich)" userId="982b2e93-79eb-44ed-9ce3-d024de7c6aae" providerId="ADAL" clId="{08C76566-5622-4E89-8788-CD287FECD6C7}" dt="2019-03-07T17:05:07.047" v="21167" actId="692"/>
          <ac:cxnSpMkLst>
            <pc:docMk/>
            <pc:sldMk cId="1931614532" sldId="540"/>
            <ac:cxnSpMk id="89" creationId="{7704CA81-390D-47B9-BD8E-DD1C24081464}"/>
          </ac:cxnSpMkLst>
        </pc:cxnChg>
      </pc:sldChg>
      <pc:sldChg chg="addSp delSp modSp add setBg">
        <pc:chgData name="Kajo, Marton (EXT - DE/Munich)" userId="982b2e93-79eb-44ed-9ce3-d024de7c6aae" providerId="ADAL" clId="{08C76566-5622-4E89-8788-CD287FECD6C7}" dt="2019-03-08T18:07:38.569" v="25998" actId="207"/>
        <pc:sldMkLst>
          <pc:docMk/>
          <pc:sldMk cId="43332956" sldId="541"/>
        </pc:sldMkLst>
        <pc:spChg chg="mod">
          <ac:chgData name="Kajo, Marton (EXT - DE/Munich)" userId="982b2e93-79eb-44ed-9ce3-d024de7c6aae" providerId="ADAL" clId="{08C76566-5622-4E89-8788-CD287FECD6C7}" dt="2019-03-08T17:59:47.855" v="25923" actId="20577"/>
          <ac:spMkLst>
            <pc:docMk/>
            <pc:sldMk cId="43332956" sldId="541"/>
            <ac:spMk id="2" creationId="{83073941-BF27-4458-B869-27824D7DA072}"/>
          </ac:spMkLst>
        </pc:spChg>
        <pc:spChg chg="add del mod topLvl">
          <ac:chgData name="Kajo, Marton (EXT - DE/Munich)" userId="982b2e93-79eb-44ed-9ce3-d024de7c6aae" providerId="ADAL" clId="{08C76566-5622-4E89-8788-CD287FECD6C7}" dt="2019-03-07T16:41:06.333" v="21037" actId="478"/>
          <ac:spMkLst>
            <pc:docMk/>
            <pc:sldMk cId="43332956" sldId="541"/>
            <ac:spMk id="6" creationId="{D337E94D-D197-4A37-834B-74EC83DC0066}"/>
          </ac:spMkLst>
        </pc:spChg>
        <pc:spChg chg="add del mod">
          <ac:chgData name="Kajo, Marton (EXT - DE/Munich)" userId="982b2e93-79eb-44ed-9ce3-d024de7c6aae" providerId="ADAL" clId="{08C76566-5622-4E89-8788-CD287FECD6C7}" dt="2019-03-07T16:38:43.773" v="20933" actId="478"/>
          <ac:spMkLst>
            <pc:docMk/>
            <pc:sldMk cId="43332956" sldId="541"/>
            <ac:spMk id="8" creationId="{7713E3D1-FE80-4E5B-B110-0A374ABCE793}"/>
          </ac:spMkLst>
        </pc:spChg>
        <pc:spChg chg="del">
          <ac:chgData name="Kajo, Marton (EXT - DE/Munich)" userId="982b2e93-79eb-44ed-9ce3-d024de7c6aae" providerId="ADAL" clId="{08C76566-5622-4E89-8788-CD287FECD6C7}" dt="2019-03-07T16:20:14.818" v="20771" actId="478"/>
          <ac:spMkLst>
            <pc:docMk/>
            <pc:sldMk cId="43332956" sldId="541"/>
            <ac:spMk id="9" creationId="{64202673-DAFE-41BD-AFB0-88FDC8012763}"/>
          </ac:spMkLst>
        </pc:spChg>
        <pc:spChg chg="add mod topLvl">
          <ac:chgData name="Kajo, Marton (EXT - DE/Munich)" userId="982b2e93-79eb-44ed-9ce3-d024de7c6aae" providerId="ADAL" clId="{08C76566-5622-4E89-8788-CD287FECD6C7}" dt="2019-03-08T10:12:19.163" v="21899" actId="1035"/>
          <ac:spMkLst>
            <pc:docMk/>
            <pc:sldMk cId="43332956" sldId="541"/>
            <ac:spMk id="10" creationId="{7D1E85F0-B71F-480A-9DD3-97500C953F95}"/>
          </ac:spMkLst>
        </pc:spChg>
        <pc:spChg chg="add del mod">
          <ac:chgData name="Kajo, Marton (EXT - DE/Munich)" userId="982b2e93-79eb-44ed-9ce3-d024de7c6aae" providerId="ADAL" clId="{08C76566-5622-4E89-8788-CD287FECD6C7}" dt="2019-03-07T16:48:55.352" v="21121" actId="478"/>
          <ac:spMkLst>
            <pc:docMk/>
            <pc:sldMk cId="43332956" sldId="541"/>
            <ac:spMk id="14" creationId="{D3DEDB2C-A80F-401C-AB00-CEE28E5F3829}"/>
          </ac:spMkLst>
        </pc:spChg>
        <pc:spChg chg="add del mod">
          <ac:chgData name="Kajo, Marton (EXT - DE/Munich)" userId="982b2e93-79eb-44ed-9ce3-d024de7c6aae" providerId="ADAL" clId="{08C76566-5622-4E89-8788-CD287FECD6C7}" dt="2019-03-07T17:02:39.540" v="21152" actId="478"/>
          <ac:spMkLst>
            <pc:docMk/>
            <pc:sldMk cId="43332956" sldId="541"/>
            <ac:spMk id="21" creationId="{82317048-A22F-4777-BB60-624EEEA94499}"/>
          </ac:spMkLst>
        </pc:spChg>
        <pc:spChg chg="del">
          <ac:chgData name="Kajo, Marton (EXT - DE/Munich)" userId="982b2e93-79eb-44ed-9ce3-d024de7c6aae" providerId="ADAL" clId="{08C76566-5622-4E89-8788-CD287FECD6C7}" dt="2019-03-07T16:20:14.818" v="20771" actId="478"/>
          <ac:spMkLst>
            <pc:docMk/>
            <pc:sldMk cId="43332956" sldId="541"/>
            <ac:spMk id="35" creationId="{9D025255-9715-415A-A1F4-7C6CD2F0ABB5}"/>
          </ac:spMkLst>
        </pc:spChg>
        <pc:spChg chg="del">
          <ac:chgData name="Kajo, Marton (EXT - DE/Munich)" userId="982b2e93-79eb-44ed-9ce3-d024de7c6aae" providerId="ADAL" clId="{08C76566-5622-4E89-8788-CD287FECD6C7}" dt="2019-03-07T16:20:14.818" v="20771" actId="478"/>
          <ac:spMkLst>
            <pc:docMk/>
            <pc:sldMk cId="43332956" sldId="541"/>
            <ac:spMk id="36" creationId="{8BEC83B6-6006-44F1-A415-EAE5DF4E6F69}"/>
          </ac:spMkLst>
        </pc:spChg>
        <pc:spChg chg="del">
          <ac:chgData name="Kajo, Marton (EXT - DE/Munich)" userId="982b2e93-79eb-44ed-9ce3-d024de7c6aae" providerId="ADAL" clId="{08C76566-5622-4E89-8788-CD287FECD6C7}" dt="2019-03-07T16:20:14.818" v="20771" actId="478"/>
          <ac:spMkLst>
            <pc:docMk/>
            <pc:sldMk cId="43332956" sldId="541"/>
            <ac:spMk id="39" creationId="{D9086C58-7CE9-4AA8-AE51-CD4A05B66A8C}"/>
          </ac:spMkLst>
        </pc:spChg>
        <pc:spChg chg="del">
          <ac:chgData name="Kajo, Marton (EXT - DE/Munich)" userId="982b2e93-79eb-44ed-9ce3-d024de7c6aae" providerId="ADAL" clId="{08C76566-5622-4E89-8788-CD287FECD6C7}" dt="2019-03-07T16:20:14.818" v="20771" actId="478"/>
          <ac:spMkLst>
            <pc:docMk/>
            <pc:sldMk cId="43332956" sldId="541"/>
            <ac:spMk id="40" creationId="{73AFE5F7-CE5D-42BD-8D26-4CA4612CD87C}"/>
          </ac:spMkLst>
        </pc:spChg>
        <pc:spChg chg="add mod">
          <ac:chgData name="Kajo, Marton (EXT - DE/Munich)" userId="982b2e93-79eb-44ed-9ce3-d024de7c6aae" providerId="ADAL" clId="{08C76566-5622-4E89-8788-CD287FECD6C7}" dt="2019-03-08T10:12:19.163" v="21899" actId="1035"/>
          <ac:spMkLst>
            <pc:docMk/>
            <pc:sldMk cId="43332956" sldId="541"/>
            <ac:spMk id="43" creationId="{499C956E-F62D-44CA-8591-E7A8E03E94C2}"/>
          </ac:spMkLst>
        </pc:spChg>
        <pc:spChg chg="del">
          <ac:chgData name="Kajo, Marton (EXT - DE/Munich)" userId="982b2e93-79eb-44ed-9ce3-d024de7c6aae" providerId="ADAL" clId="{08C76566-5622-4E89-8788-CD287FECD6C7}" dt="2019-03-07T16:20:14.818" v="20771" actId="478"/>
          <ac:spMkLst>
            <pc:docMk/>
            <pc:sldMk cId="43332956" sldId="541"/>
            <ac:spMk id="44" creationId="{CC2D2AA1-A987-4E15-AB3C-907487B8B946}"/>
          </ac:spMkLst>
        </pc:spChg>
        <pc:spChg chg="del">
          <ac:chgData name="Kajo, Marton (EXT - DE/Munich)" userId="982b2e93-79eb-44ed-9ce3-d024de7c6aae" providerId="ADAL" clId="{08C76566-5622-4E89-8788-CD287FECD6C7}" dt="2019-03-07T16:20:14.818" v="20771" actId="478"/>
          <ac:spMkLst>
            <pc:docMk/>
            <pc:sldMk cId="43332956" sldId="541"/>
            <ac:spMk id="51" creationId="{5E38869B-D9D4-42AC-9CCB-92B22146C967}"/>
          </ac:spMkLst>
        </pc:spChg>
        <pc:spChg chg="add mod">
          <ac:chgData name="Kajo, Marton (EXT - DE/Munich)" userId="982b2e93-79eb-44ed-9ce3-d024de7c6aae" providerId="ADAL" clId="{08C76566-5622-4E89-8788-CD287FECD6C7}" dt="2019-03-08T10:12:19.163" v="21899" actId="1035"/>
          <ac:spMkLst>
            <pc:docMk/>
            <pc:sldMk cId="43332956" sldId="541"/>
            <ac:spMk id="52" creationId="{D7B45C81-6651-47DE-AB92-F85AF1E1626F}"/>
          </ac:spMkLst>
        </pc:spChg>
        <pc:spChg chg="del">
          <ac:chgData name="Kajo, Marton (EXT - DE/Munich)" userId="982b2e93-79eb-44ed-9ce3-d024de7c6aae" providerId="ADAL" clId="{08C76566-5622-4E89-8788-CD287FECD6C7}" dt="2019-03-07T16:20:14.818" v="20771" actId="478"/>
          <ac:spMkLst>
            <pc:docMk/>
            <pc:sldMk cId="43332956" sldId="541"/>
            <ac:spMk id="53" creationId="{146AE589-079E-4982-9DAB-EE7CFF6D66E3}"/>
          </ac:spMkLst>
        </pc:spChg>
        <pc:spChg chg="del">
          <ac:chgData name="Kajo, Marton (EXT - DE/Munich)" userId="982b2e93-79eb-44ed-9ce3-d024de7c6aae" providerId="ADAL" clId="{08C76566-5622-4E89-8788-CD287FECD6C7}" dt="2019-03-07T16:20:14.818" v="20771" actId="478"/>
          <ac:spMkLst>
            <pc:docMk/>
            <pc:sldMk cId="43332956" sldId="541"/>
            <ac:spMk id="54" creationId="{707CBF93-4CF0-461A-84A5-0D00A0FE55BD}"/>
          </ac:spMkLst>
        </pc:spChg>
        <pc:spChg chg="add del mod ord">
          <ac:chgData name="Kajo, Marton (EXT - DE/Munich)" userId="982b2e93-79eb-44ed-9ce3-d024de7c6aae" providerId="ADAL" clId="{08C76566-5622-4E89-8788-CD287FECD6C7}" dt="2019-03-08T09:59:36.969" v="21338"/>
          <ac:spMkLst>
            <pc:docMk/>
            <pc:sldMk cId="43332956" sldId="541"/>
            <ac:spMk id="58" creationId="{D016C24A-D6B9-4CCE-9814-B6D3F778B24B}"/>
          </ac:spMkLst>
        </pc:spChg>
        <pc:spChg chg="add mod">
          <ac:chgData name="Kajo, Marton (EXT - DE/Munich)" userId="982b2e93-79eb-44ed-9ce3-d024de7c6aae" providerId="ADAL" clId="{08C76566-5622-4E89-8788-CD287FECD6C7}" dt="2019-03-08T10:12:19.163" v="21899" actId="1035"/>
          <ac:spMkLst>
            <pc:docMk/>
            <pc:sldMk cId="43332956" sldId="541"/>
            <ac:spMk id="59" creationId="{ADB24883-4611-4533-924D-790D4B3ED5F3}"/>
          </ac:spMkLst>
        </pc:spChg>
        <pc:spChg chg="add mod">
          <ac:chgData name="Kajo, Marton (EXT - DE/Munich)" userId="982b2e93-79eb-44ed-9ce3-d024de7c6aae" providerId="ADAL" clId="{08C76566-5622-4E89-8788-CD287FECD6C7}" dt="2019-03-08T10:12:19.163" v="21899" actId="1035"/>
          <ac:spMkLst>
            <pc:docMk/>
            <pc:sldMk cId="43332956" sldId="541"/>
            <ac:spMk id="61" creationId="{C3A3C194-644B-43D8-82EA-57B5D0E9CF0F}"/>
          </ac:spMkLst>
        </pc:spChg>
        <pc:spChg chg="add del mod">
          <ac:chgData name="Kajo, Marton (EXT - DE/Munich)" userId="982b2e93-79eb-44ed-9ce3-d024de7c6aae" providerId="ADAL" clId="{08C76566-5622-4E89-8788-CD287FECD6C7}" dt="2019-03-08T10:16:28.383" v="21945" actId="478"/>
          <ac:spMkLst>
            <pc:docMk/>
            <pc:sldMk cId="43332956" sldId="541"/>
            <ac:spMk id="62" creationId="{9AE44447-89F3-4F82-887F-7A69EEC029A2}"/>
          </ac:spMkLst>
        </pc:spChg>
        <pc:spChg chg="add mod">
          <ac:chgData name="Kajo, Marton (EXT - DE/Munich)" userId="982b2e93-79eb-44ed-9ce3-d024de7c6aae" providerId="ADAL" clId="{08C76566-5622-4E89-8788-CD287FECD6C7}" dt="2019-03-08T10:12:19.163" v="21899" actId="1035"/>
          <ac:spMkLst>
            <pc:docMk/>
            <pc:sldMk cId="43332956" sldId="541"/>
            <ac:spMk id="66" creationId="{3A5B73E9-C567-4EE7-81A0-3AE9B668BA0D}"/>
          </ac:spMkLst>
        </pc:spChg>
        <pc:spChg chg="add del mod">
          <ac:chgData name="Kajo, Marton (EXT - DE/Munich)" userId="982b2e93-79eb-44ed-9ce3-d024de7c6aae" providerId="ADAL" clId="{08C76566-5622-4E89-8788-CD287FECD6C7}" dt="2019-03-07T16:26:55.442" v="20790" actId="478"/>
          <ac:spMkLst>
            <pc:docMk/>
            <pc:sldMk cId="43332956" sldId="541"/>
            <ac:spMk id="67" creationId="{74370E68-5979-4501-BBB9-71669F0F0EAD}"/>
          </ac:spMkLst>
        </pc:spChg>
        <pc:spChg chg="add del mod">
          <ac:chgData name="Kajo, Marton (EXT - DE/Munich)" userId="982b2e93-79eb-44ed-9ce3-d024de7c6aae" providerId="ADAL" clId="{08C76566-5622-4E89-8788-CD287FECD6C7}" dt="2019-03-07T16:27:04.886" v="20796" actId="478"/>
          <ac:spMkLst>
            <pc:docMk/>
            <pc:sldMk cId="43332956" sldId="541"/>
            <ac:spMk id="68" creationId="{353B4844-EECC-49E0-B8AD-AC86A1EEB183}"/>
          </ac:spMkLst>
        </pc:spChg>
        <pc:spChg chg="add del mod">
          <ac:chgData name="Kajo, Marton (EXT - DE/Munich)" userId="982b2e93-79eb-44ed-9ce3-d024de7c6aae" providerId="ADAL" clId="{08C76566-5622-4E89-8788-CD287FECD6C7}" dt="2019-03-07T16:27:00.993" v="20793" actId="478"/>
          <ac:spMkLst>
            <pc:docMk/>
            <pc:sldMk cId="43332956" sldId="541"/>
            <ac:spMk id="69" creationId="{5EDEFDD1-0EC9-46F3-AE7B-DF6E7D42AB6D}"/>
          </ac:spMkLst>
        </pc:spChg>
        <pc:spChg chg="add del mod">
          <ac:chgData name="Kajo, Marton (EXT - DE/Munich)" userId="982b2e93-79eb-44ed-9ce3-d024de7c6aae" providerId="ADAL" clId="{08C76566-5622-4E89-8788-CD287FECD6C7}" dt="2019-03-07T16:27:02.733" v="20794" actId="478"/>
          <ac:spMkLst>
            <pc:docMk/>
            <pc:sldMk cId="43332956" sldId="541"/>
            <ac:spMk id="70" creationId="{4533239A-D947-40E5-BD51-63042BC5754A}"/>
          </ac:spMkLst>
        </pc:spChg>
        <pc:spChg chg="add del mod">
          <ac:chgData name="Kajo, Marton (EXT - DE/Munich)" userId="982b2e93-79eb-44ed-9ce3-d024de7c6aae" providerId="ADAL" clId="{08C76566-5622-4E89-8788-CD287FECD6C7}" dt="2019-03-07T16:26:59.289" v="20791" actId="478"/>
          <ac:spMkLst>
            <pc:docMk/>
            <pc:sldMk cId="43332956" sldId="541"/>
            <ac:spMk id="71" creationId="{8FB3491F-6767-4781-98F9-9037CE6CACDA}"/>
          </ac:spMkLst>
        </pc:spChg>
        <pc:spChg chg="add mod ord topLvl">
          <ac:chgData name="Kajo, Marton (EXT - DE/Munich)" userId="982b2e93-79eb-44ed-9ce3-d024de7c6aae" providerId="ADAL" clId="{08C76566-5622-4E89-8788-CD287FECD6C7}" dt="2019-03-08T10:12:19.163" v="21899" actId="1035"/>
          <ac:spMkLst>
            <pc:docMk/>
            <pc:sldMk cId="43332956" sldId="541"/>
            <ac:spMk id="74" creationId="{42BA2F0D-F112-4989-93E0-644386C00CE6}"/>
          </ac:spMkLst>
        </pc:spChg>
        <pc:spChg chg="del">
          <ac:chgData name="Kajo, Marton (EXT - DE/Munich)" userId="982b2e93-79eb-44ed-9ce3-d024de7c6aae" providerId="ADAL" clId="{08C76566-5622-4E89-8788-CD287FECD6C7}" dt="2019-03-07T16:20:14.818" v="20771" actId="478"/>
          <ac:spMkLst>
            <pc:docMk/>
            <pc:sldMk cId="43332956" sldId="541"/>
            <ac:spMk id="75" creationId="{DD09F502-48D7-4578-941C-A5FB2C4E0543}"/>
          </ac:spMkLst>
        </pc:spChg>
        <pc:spChg chg="add del mod">
          <ac:chgData name="Kajo, Marton (EXT - DE/Munich)" userId="982b2e93-79eb-44ed-9ce3-d024de7c6aae" providerId="ADAL" clId="{08C76566-5622-4E89-8788-CD287FECD6C7}" dt="2019-03-08T18:05:13.253" v="25974" actId="478"/>
          <ac:spMkLst>
            <pc:docMk/>
            <pc:sldMk cId="43332956" sldId="541"/>
            <ac:spMk id="76" creationId="{6B234E24-4039-4CAF-AD88-8DADABC74355}"/>
          </ac:spMkLst>
        </pc:spChg>
        <pc:spChg chg="del">
          <ac:chgData name="Kajo, Marton (EXT - DE/Munich)" userId="982b2e93-79eb-44ed-9ce3-d024de7c6aae" providerId="ADAL" clId="{08C76566-5622-4E89-8788-CD287FECD6C7}" dt="2019-03-07T16:20:14.818" v="20771" actId="478"/>
          <ac:spMkLst>
            <pc:docMk/>
            <pc:sldMk cId="43332956" sldId="541"/>
            <ac:spMk id="76" creationId="{A0D78E5F-4182-4A9E-821E-0826B334E28F}"/>
          </ac:spMkLst>
        </pc:spChg>
        <pc:spChg chg="del">
          <ac:chgData name="Kajo, Marton (EXT - DE/Munich)" userId="982b2e93-79eb-44ed-9ce3-d024de7c6aae" providerId="ADAL" clId="{08C76566-5622-4E89-8788-CD287FECD6C7}" dt="2019-03-07T16:20:14.818" v="20771" actId="478"/>
          <ac:spMkLst>
            <pc:docMk/>
            <pc:sldMk cId="43332956" sldId="541"/>
            <ac:spMk id="77" creationId="{31D43B5F-A85F-4860-93D6-B4E2D71A5276}"/>
          </ac:spMkLst>
        </pc:spChg>
        <pc:spChg chg="add del mod ord">
          <ac:chgData name="Kajo, Marton (EXT - DE/Munich)" userId="982b2e93-79eb-44ed-9ce3-d024de7c6aae" providerId="ADAL" clId="{08C76566-5622-4E89-8788-CD287FECD6C7}" dt="2019-03-08T18:07:24.654" v="25996"/>
          <ac:spMkLst>
            <pc:docMk/>
            <pc:sldMk cId="43332956" sldId="541"/>
            <ac:spMk id="77" creationId="{D697A3B4-A60C-41C2-88E9-E486A4A88C13}"/>
          </ac:spMkLst>
        </pc:spChg>
        <pc:spChg chg="add del mod ord">
          <ac:chgData name="Kajo, Marton (EXT - DE/Munich)" userId="982b2e93-79eb-44ed-9ce3-d024de7c6aae" providerId="ADAL" clId="{08C76566-5622-4E89-8788-CD287FECD6C7}" dt="2019-03-08T09:59:36.969" v="21338"/>
          <ac:spMkLst>
            <pc:docMk/>
            <pc:sldMk cId="43332956" sldId="541"/>
            <ac:spMk id="78" creationId="{0C80BAC9-4E4D-40FB-A366-8B742BC0FE19}"/>
          </ac:spMkLst>
        </pc:spChg>
        <pc:spChg chg="del">
          <ac:chgData name="Kajo, Marton (EXT - DE/Munich)" userId="982b2e93-79eb-44ed-9ce3-d024de7c6aae" providerId="ADAL" clId="{08C76566-5622-4E89-8788-CD287FECD6C7}" dt="2019-03-07T16:20:14.818" v="20771" actId="478"/>
          <ac:spMkLst>
            <pc:docMk/>
            <pc:sldMk cId="43332956" sldId="541"/>
            <ac:spMk id="78" creationId="{42F92E99-CB98-4D45-BABC-A32626A7E8EF}"/>
          </ac:spMkLst>
        </pc:spChg>
        <pc:spChg chg="del">
          <ac:chgData name="Kajo, Marton (EXT - DE/Munich)" userId="982b2e93-79eb-44ed-9ce3-d024de7c6aae" providerId="ADAL" clId="{08C76566-5622-4E89-8788-CD287FECD6C7}" dt="2019-03-07T16:20:14.818" v="20771" actId="478"/>
          <ac:spMkLst>
            <pc:docMk/>
            <pc:sldMk cId="43332956" sldId="541"/>
            <ac:spMk id="79" creationId="{AD7EB506-ABA7-4940-9ADB-92AC0466E550}"/>
          </ac:spMkLst>
        </pc:spChg>
        <pc:spChg chg="del mod">
          <ac:chgData name="Kajo, Marton (EXT - DE/Munich)" userId="982b2e93-79eb-44ed-9ce3-d024de7c6aae" providerId="ADAL" clId="{08C76566-5622-4E89-8788-CD287FECD6C7}" dt="2019-03-08T18:04:47.195" v="25972" actId="478"/>
          <ac:spMkLst>
            <pc:docMk/>
            <pc:sldMk cId="43332956" sldId="541"/>
            <ac:spMk id="79" creationId="{FA52EC49-BC1C-4390-8325-69037E2E98D0}"/>
          </ac:spMkLst>
        </pc:spChg>
        <pc:spChg chg="del">
          <ac:chgData name="Kajo, Marton (EXT - DE/Munich)" userId="982b2e93-79eb-44ed-9ce3-d024de7c6aae" providerId="ADAL" clId="{08C76566-5622-4E89-8788-CD287FECD6C7}" dt="2019-03-07T16:20:14.818" v="20771" actId="478"/>
          <ac:spMkLst>
            <pc:docMk/>
            <pc:sldMk cId="43332956" sldId="541"/>
            <ac:spMk id="80" creationId="{53E2C673-45F2-4438-98AF-192517AA7EA7}"/>
          </ac:spMkLst>
        </pc:spChg>
        <pc:spChg chg="add mod ord">
          <ac:chgData name="Kajo, Marton (EXT - DE/Munich)" userId="982b2e93-79eb-44ed-9ce3-d024de7c6aae" providerId="ADAL" clId="{08C76566-5622-4E89-8788-CD287FECD6C7}" dt="2019-03-08T12:12:38.865" v="22524" actId="1038"/>
          <ac:spMkLst>
            <pc:docMk/>
            <pc:sldMk cId="43332956" sldId="541"/>
            <ac:spMk id="81" creationId="{EC982C60-B501-4A76-A7E5-DC5C52A08BE9}"/>
          </ac:spMkLst>
        </pc:spChg>
        <pc:spChg chg="del">
          <ac:chgData name="Kajo, Marton (EXT - DE/Munich)" userId="982b2e93-79eb-44ed-9ce3-d024de7c6aae" providerId="ADAL" clId="{08C76566-5622-4E89-8788-CD287FECD6C7}" dt="2019-03-07T16:20:14.818" v="20771" actId="478"/>
          <ac:spMkLst>
            <pc:docMk/>
            <pc:sldMk cId="43332956" sldId="541"/>
            <ac:spMk id="90" creationId="{C8B32E53-061B-4489-8260-F8D486F64EE3}"/>
          </ac:spMkLst>
        </pc:spChg>
        <pc:spChg chg="add mod">
          <ac:chgData name="Kajo, Marton (EXT - DE/Munich)" userId="982b2e93-79eb-44ed-9ce3-d024de7c6aae" providerId="ADAL" clId="{08C76566-5622-4E89-8788-CD287FECD6C7}" dt="2019-03-08T10:19:06.565" v="21958" actId="20577"/>
          <ac:spMkLst>
            <pc:docMk/>
            <pc:sldMk cId="43332956" sldId="541"/>
            <ac:spMk id="91" creationId="{10F9F9F1-002A-48A5-959E-EF2BEE75799B}"/>
          </ac:spMkLst>
        </pc:spChg>
        <pc:spChg chg="del">
          <ac:chgData name="Kajo, Marton (EXT - DE/Munich)" userId="982b2e93-79eb-44ed-9ce3-d024de7c6aae" providerId="ADAL" clId="{08C76566-5622-4E89-8788-CD287FECD6C7}" dt="2019-03-07T16:20:17.128" v="20772" actId="478"/>
          <ac:spMkLst>
            <pc:docMk/>
            <pc:sldMk cId="43332956" sldId="541"/>
            <ac:spMk id="91" creationId="{8950AA93-A689-4EF4-A78A-CEF9D4E217E3}"/>
          </ac:spMkLst>
        </pc:spChg>
        <pc:spChg chg="del">
          <ac:chgData name="Kajo, Marton (EXT - DE/Munich)" userId="982b2e93-79eb-44ed-9ce3-d024de7c6aae" providerId="ADAL" clId="{08C76566-5622-4E89-8788-CD287FECD6C7}" dt="2019-03-07T16:20:14.818" v="20771" actId="478"/>
          <ac:spMkLst>
            <pc:docMk/>
            <pc:sldMk cId="43332956" sldId="541"/>
            <ac:spMk id="92" creationId="{88883B43-AD84-48D3-A769-39F39FAF014A}"/>
          </ac:spMkLst>
        </pc:spChg>
        <pc:spChg chg="add mod ord topLvl">
          <ac:chgData name="Kajo, Marton (EXT - DE/Munich)" userId="982b2e93-79eb-44ed-9ce3-d024de7c6aae" providerId="ADAL" clId="{08C76566-5622-4E89-8788-CD287FECD6C7}" dt="2019-03-08T10:12:19.163" v="21899" actId="1035"/>
          <ac:spMkLst>
            <pc:docMk/>
            <pc:sldMk cId="43332956" sldId="541"/>
            <ac:spMk id="93" creationId="{DBFC4700-3F08-4095-98E1-3197A71834DC}"/>
          </ac:spMkLst>
        </pc:spChg>
        <pc:spChg chg="del">
          <ac:chgData name="Kajo, Marton (EXT - DE/Munich)" userId="982b2e93-79eb-44ed-9ce3-d024de7c6aae" providerId="ADAL" clId="{08C76566-5622-4E89-8788-CD287FECD6C7}" dt="2019-03-07T16:20:14.818" v="20771" actId="478"/>
          <ac:spMkLst>
            <pc:docMk/>
            <pc:sldMk cId="43332956" sldId="541"/>
            <ac:spMk id="94" creationId="{9AE1A93C-B252-4DEA-A40F-7B28B11E454D}"/>
          </ac:spMkLst>
        </pc:spChg>
        <pc:spChg chg="del">
          <ac:chgData name="Kajo, Marton (EXT - DE/Munich)" userId="982b2e93-79eb-44ed-9ce3-d024de7c6aae" providerId="ADAL" clId="{08C76566-5622-4E89-8788-CD287FECD6C7}" dt="2019-03-07T16:20:14.818" v="20771" actId="478"/>
          <ac:spMkLst>
            <pc:docMk/>
            <pc:sldMk cId="43332956" sldId="541"/>
            <ac:spMk id="95" creationId="{7A0B2CD3-3EFD-4E7B-B8E6-AFCA5ACAABD5}"/>
          </ac:spMkLst>
        </pc:spChg>
        <pc:spChg chg="mod">
          <ac:chgData name="Kajo, Marton (EXT - DE/Munich)" userId="982b2e93-79eb-44ed-9ce3-d024de7c6aae" providerId="ADAL" clId="{08C76566-5622-4E89-8788-CD287FECD6C7}" dt="2019-03-08T12:12:58.290" v="22525" actId="692"/>
          <ac:spMkLst>
            <pc:docMk/>
            <pc:sldMk cId="43332956" sldId="541"/>
            <ac:spMk id="95" creationId="{DC0B7BDA-B4CB-4855-A1FC-40A29C4E0B62}"/>
          </ac:spMkLst>
        </pc:spChg>
        <pc:spChg chg="del">
          <ac:chgData name="Kajo, Marton (EXT - DE/Munich)" userId="982b2e93-79eb-44ed-9ce3-d024de7c6aae" providerId="ADAL" clId="{08C76566-5622-4E89-8788-CD287FECD6C7}" dt="2019-03-07T16:20:14.818" v="20771" actId="478"/>
          <ac:spMkLst>
            <pc:docMk/>
            <pc:sldMk cId="43332956" sldId="541"/>
            <ac:spMk id="96" creationId="{63E14C93-40E8-4C0A-B36F-14746361651C}"/>
          </ac:spMkLst>
        </pc:spChg>
        <pc:spChg chg="mod">
          <ac:chgData name="Kajo, Marton (EXT - DE/Munich)" userId="982b2e93-79eb-44ed-9ce3-d024de7c6aae" providerId="ADAL" clId="{08C76566-5622-4E89-8788-CD287FECD6C7}" dt="2019-03-08T12:12:58.290" v="22525" actId="692"/>
          <ac:spMkLst>
            <pc:docMk/>
            <pc:sldMk cId="43332956" sldId="541"/>
            <ac:spMk id="96" creationId="{B458FE3B-B556-48A1-9F7C-3FA3E49D002E}"/>
          </ac:spMkLst>
        </pc:spChg>
        <pc:spChg chg="mod">
          <ac:chgData name="Kajo, Marton (EXT - DE/Munich)" userId="982b2e93-79eb-44ed-9ce3-d024de7c6aae" providerId="ADAL" clId="{08C76566-5622-4E89-8788-CD287FECD6C7}" dt="2019-03-08T12:12:58.290" v="22525" actId="692"/>
          <ac:spMkLst>
            <pc:docMk/>
            <pc:sldMk cId="43332956" sldId="541"/>
            <ac:spMk id="97" creationId="{05AF3C15-0AE7-4816-859C-0F7094A3E8A2}"/>
          </ac:spMkLst>
        </pc:spChg>
        <pc:spChg chg="del">
          <ac:chgData name="Kajo, Marton (EXT - DE/Munich)" userId="982b2e93-79eb-44ed-9ce3-d024de7c6aae" providerId="ADAL" clId="{08C76566-5622-4E89-8788-CD287FECD6C7}" dt="2019-03-07T16:20:14.818" v="20771" actId="478"/>
          <ac:spMkLst>
            <pc:docMk/>
            <pc:sldMk cId="43332956" sldId="541"/>
            <ac:spMk id="97" creationId="{7A1C3414-C1B6-4A78-98B0-6541B3F9054D}"/>
          </ac:spMkLst>
        </pc:spChg>
        <pc:spChg chg="del">
          <ac:chgData name="Kajo, Marton (EXT - DE/Munich)" userId="982b2e93-79eb-44ed-9ce3-d024de7c6aae" providerId="ADAL" clId="{08C76566-5622-4E89-8788-CD287FECD6C7}" dt="2019-03-07T16:20:14.818" v="20771" actId="478"/>
          <ac:spMkLst>
            <pc:docMk/>
            <pc:sldMk cId="43332956" sldId="541"/>
            <ac:spMk id="98" creationId="{98CA9035-F471-4195-8AC8-083A790362B5}"/>
          </ac:spMkLst>
        </pc:spChg>
        <pc:spChg chg="del">
          <ac:chgData name="Kajo, Marton (EXT - DE/Munich)" userId="982b2e93-79eb-44ed-9ce3-d024de7c6aae" providerId="ADAL" clId="{08C76566-5622-4E89-8788-CD287FECD6C7}" dt="2019-03-07T16:20:14.818" v="20771" actId="478"/>
          <ac:spMkLst>
            <pc:docMk/>
            <pc:sldMk cId="43332956" sldId="541"/>
            <ac:spMk id="99" creationId="{21EF16FE-703B-46FF-BFA4-1726004FEDCD}"/>
          </ac:spMkLst>
        </pc:spChg>
        <pc:spChg chg="add del mod ord">
          <ac:chgData name="Kajo, Marton (EXT - DE/Munich)" userId="982b2e93-79eb-44ed-9ce3-d024de7c6aae" providerId="ADAL" clId="{08C76566-5622-4E89-8788-CD287FECD6C7}" dt="2019-03-08T18:07:24.654" v="25996"/>
          <ac:spMkLst>
            <pc:docMk/>
            <pc:sldMk cId="43332956" sldId="541"/>
            <ac:spMk id="100" creationId="{2CFD5F4A-13AA-4863-8A18-1E1B877011A2}"/>
          </ac:spMkLst>
        </pc:spChg>
        <pc:spChg chg="del">
          <ac:chgData name="Kajo, Marton (EXT - DE/Munich)" userId="982b2e93-79eb-44ed-9ce3-d024de7c6aae" providerId="ADAL" clId="{08C76566-5622-4E89-8788-CD287FECD6C7}" dt="2019-03-07T16:20:14.818" v="20771" actId="478"/>
          <ac:spMkLst>
            <pc:docMk/>
            <pc:sldMk cId="43332956" sldId="541"/>
            <ac:spMk id="100" creationId="{36197DCA-09B3-42A1-B3F4-5B47D339E6B7}"/>
          </ac:spMkLst>
        </pc:spChg>
        <pc:spChg chg="mod">
          <ac:chgData name="Kajo, Marton (EXT - DE/Munich)" userId="982b2e93-79eb-44ed-9ce3-d024de7c6aae" providerId="ADAL" clId="{08C76566-5622-4E89-8788-CD287FECD6C7}" dt="2019-03-08T18:07:38.569" v="25998" actId="207"/>
          <ac:spMkLst>
            <pc:docMk/>
            <pc:sldMk cId="43332956" sldId="541"/>
            <ac:spMk id="101" creationId="{4155F492-3447-42B8-B4FB-CABACCB9B436}"/>
          </ac:spMkLst>
        </pc:spChg>
        <pc:spChg chg="del">
          <ac:chgData name="Kajo, Marton (EXT - DE/Munich)" userId="982b2e93-79eb-44ed-9ce3-d024de7c6aae" providerId="ADAL" clId="{08C76566-5622-4E89-8788-CD287FECD6C7}" dt="2019-03-07T16:20:14.818" v="20771" actId="478"/>
          <ac:spMkLst>
            <pc:docMk/>
            <pc:sldMk cId="43332956" sldId="541"/>
            <ac:spMk id="101" creationId="{FFE2512B-310F-44F4-9066-AD9C108044F4}"/>
          </ac:spMkLst>
        </pc:spChg>
        <pc:spChg chg="del">
          <ac:chgData name="Kajo, Marton (EXT - DE/Munich)" userId="982b2e93-79eb-44ed-9ce3-d024de7c6aae" providerId="ADAL" clId="{08C76566-5622-4E89-8788-CD287FECD6C7}" dt="2019-03-07T16:20:14.818" v="20771" actId="478"/>
          <ac:spMkLst>
            <pc:docMk/>
            <pc:sldMk cId="43332956" sldId="541"/>
            <ac:spMk id="102" creationId="{E68C69CF-854F-436D-A788-11A441054D20}"/>
          </ac:spMkLst>
        </pc:spChg>
        <pc:spChg chg="add mod ord topLvl">
          <ac:chgData name="Kajo, Marton (EXT - DE/Munich)" userId="982b2e93-79eb-44ed-9ce3-d024de7c6aae" providerId="ADAL" clId="{08C76566-5622-4E89-8788-CD287FECD6C7}" dt="2019-03-08T10:12:19.163" v="21899" actId="1035"/>
          <ac:spMkLst>
            <pc:docMk/>
            <pc:sldMk cId="43332956" sldId="541"/>
            <ac:spMk id="103" creationId="{4DCF03EC-CAB1-4E60-BC14-CAAF68360E3B}"/>
          </ac:spMkLst>
        </pc:spChg>
        <pc:spChg chg="add mod ord topLvl">
          <ac:chgData name="Kajo, Marton (EXT - DE/Munich)" userId="982b2e93-79eb-44ed-9ce3-d024de7c6aae" providerId="ADAL" clId="{08C76566-5622-4E89-8788-CD287FECD6C7}" dt="2019-03-08T10:12:19.163" v="21899" actId="1035"/>
          <ac:spMkLst>
            <pc:docMk/>
            <pc:sldMk cId="43332956" sldId="541"/>
            <ac:spMk id="104" creationId="{F3CA3A14-4C3F-4096-BA76-26BF589A4E6D}"/>
          </ac:spMkLst>
        </pc:spChg>
        <pc:spChg chg="add mod ord topLvl">
          <ac:chgData name="Kajo, Marton (EXT - DE/Munich)" userId="982b2e93-79eb-44ed-9ce3-d024de7c6aae" providerId="ADAL" clId="{08C76566-5622-4E89-8788-CD287FECD6C7}" dt="2019-03-08T10:12:19.163" v="21899" actId="1035"/>
          <ac:spMkLst>
            <pc:docMk/>
            <pc:sldMk cId="43332956" sldId="541"/>
            <ac:spMk id="105" creationId="{5019534F-A286-4118-8F2B-7005BE34F2DF}"/>
          </ac:spMkLst>
        </pc:spChg>
        <pc:spChg chg="add mod ord topLvl">
          <ac:chgData name="Kajo, Marton (EXT - DE/Munich)" userId="982b2e93-79eb-44ed-9ce3-d024de7c6aae" providerId="ADAL" clId="{08C76566-5622-4E89-8788-CD287FECD6C7}" dt="2019-03-08T10:12:19.163" v="21899" actId="1035"/>
          <ac:spMkLst>
            <pc:docMk/>
            <pc:sldMk cId="43332956" sldId="541"/>
            <ac:spMk id="106" creationId="{B1C4360D-A673-493C-9F39-D3D9A83E11EB}"/>
          </ac:spMkLst>
        </pc:spChg>
        <pc:spChg chg="add mod ord topLvl">
          <ac:chgData name="Kajo, Marton (EXT - DE/Munich)" userId="982b2e93-79eb-44ed-9ce3-d024de7c6aae" providerId="ADAL" clId="{08C76566-5622-4E89-8788-CD287FECD6C7}" dt="2019-03-08T10:12:19.163" v="21899" actId="1035"/>
          <ac:spMkLst>
            <pc:docMk/>
            <pc:sldMk cId="43332956" sldId="541"/>
            <ac:spMk id="107" creationId="{8D3F3CF3-1A7A-4F81-A260-8061EFCA5176}"/>
          </ac:spMkLst>
        </pc:spChg>
        <pc:spChg chg="add del mod topLvl">
          <ac:chgData name="Kajo, Marton (EXT - DE/Munich)" userId="982b2e93-79eb-44ed-9ce3-d024de7c6aae" providerId="ADAL" clId="{08C76566-5622-4E89-8788-CD287FECD6C7}" dt="2019-03-07T16:44:28.682" v="21079" actId="478"/>
          <ac:spMkLst>
            <pc:docMk/>
            <pc:sldMk cId="43332956" sldId="541"/>
            <ac:spMk id="108" creationId="{968ECC8E-6A5B-4291-9A6E-5C9C0320F88A}"/>
          </ac:spMkLst>
        </pc:spChg>
        <pc:spChg chg="add del mod topLvl">
          <ac:chgData name="Kajo, Marton (EXT - DE/Munich)" userId="982b2e93-79eb-44ed-9ce3-d024de7c6aae" providerId="ADAL" clId="{08C76566-5622-4E89-8788-CD287FECD6C7}" dt="2019-03-07T16:44:30.129" v="21080" actId="478"/>
          <ac:spMkLst>
            <pc:docMk/>
            <pc:sldMk cId="43332956" sldId="541"/>
            <ac:spMk id="109" creationId="{F15E1661-1397-471D-AE0D-1AE86565671A}"/>
          </ac:spMkLst>
        </pc:spChg>
        <pc:spChg chg="add del mod topLvl">
          <ac:chgData name="Kajo, Marton (EXT - DE/Munich)" userId="982b2e93-79eb-44ed-9ce3-d024de7c6aae" providerId="ADAL" clId="{08C76566-5622-4E89-8788-CD287FECD6C7}" dt="2019-03-07T16:44:31.717" v="21081" actId="478"/>
          <ac:spMkLst>
            <pc:docMk/>
            <pc:sldMk cId="43332956" sldId="541"/>
            <ac:spMk id="110" creationId="{0BA2DDF4-7EF4-45D6-9273-EF974E23A097}"/>
          </ac:spMkLst>
        </pc:spChg>
        <pc:spChg chg="add del mod">
          <ac:chgData name="Kajo, Marton (EXT - DE/Munich)" userId="982b2e93-79eb-44ed-9ce3-d024de7c6aae" providerId="ADAL" clId="{08C76566-5622-4E89-8788-CD287FECD6C7}" dt="2019-03-08T09:53:22.994" v="21230" actId="478"/>
          <ac:spMkLst>
            <pc:docMk/>
            <pc:sldMk cId="43332956" sldId="541"/>
            <ac:spMk id="111" creationId="{7627D722-2DB7-40C4-9128-C2511C9929E0}"/>
          </ac:spMkLst>
        </pc:spChg>
        <pc:spChg chg="add mod">
          <ac:chgData name="Kajo, Marton (EXT - DE/Munich)" userId="982b2e93-79eb-44ed-9ce3-d024de7c6aae" providerId="ADAL" clId="{08C76566-5622-4E89-8788-CD287FECD6C7}" dt="2019-03-08T10:12:19.163" v="21899" actId="1035"/>
          <ac:spMkLst>
            <pc:docMk/>
            <pc:sldMk cId="43332956" sldId="541"/>
            <ac:spMk id="112" creationId="{14CA2327-7F2B-46FA-9459-166AB7F962F1}"/>
          </ac:spMkLst>
        </pc:spChg>
        <pc:spChg chg="add mod">
          <ac:chgData name="Kajo, Marton (EXT - DE/Munich)" userId="982b2e93-79eb-44ed-9ce3-d024de7c6aae" providerId="ADAL" clId="{08C76566-5622-4E89-8788-CD287FECD6C7}" dt="2019-03-08T10:12:19.163" v="21899" actId="1035"/>
          <ac:spMkLst>
            <pc:docMk/>
            <pc:sldMk cId="43332956" sldId="541"/>
            <ac:spMk id="113" creationId="{2072EA8C-514C-40FE-B5A6-0EF111B46D78}"/>
          </ac:spMkLst>
        </pc:spChg>
        <pc:spChg chg="add mod">
          <ac:chgData name="Kajo, Marton (EXT - DE/Munich)" userId="982b2e93-79eb-44ed-9ce3-d024de7c6aae" providerId="ADAL" clId="{08C76566-5622-4E89-8788-CD287FECD6C7}" dt="2019-03-07T16:44:42.776" v="21083" actId="164"/>
          <ac:spMkLst>
            <pc:docMk/>
            <pc:sldMk cId="43332956" sldId="541"/>
            <ac:spMk id="126" creationId="{7E5D9A57-5AEB-428A-8FC8-712740E53F4D}"/>
          </ac:spMkLst>
        </pc:spChg>
        <pc:spChg chg="add mod">
          <ac:chgData name="Kajo, Marton (EXT - DE/Munich)" userId="982b2e93-79eb-44ed-9ce3-d024de7c6aae" providerId="ADAL" clId="{08C76566-5622-4E89-8788-CD287FECD6C7}" dt="2019-03-07T16:44:42.776" v="21083" actId="164"/>
          <ac:spMkLst>
            <pc:docMk/>
            <pc:sldMk cId="43332956" sldId="541"/>
            <ac:spMk id="127" creationId="{9ECA3B23-FB12-46D7-8E0B-B030D8BFDED5}"/>
          </ac:spMkLst>
        </pc:spChg>
        <pc:spChg chg="add mod">
          <ac:chgData name="Kajo, Marton (EXT - DE/Munich)" userId="982b2e93-79eb-44ed-9ce3-d024de7c6aae" providerId="ADAL" clId="{08C76566-5622-4E89-8788-CD287FECD6C7}" dt="2019-03-07T16:44:42.776" v="21083" actId="164"/>
          <ac:spMkLst>
            <pc:docMk/>
            <pc:sldMk cId="43332956" sldId="541"/>
            <ac:spMk id="128" creationId="{82FFF8F9-69D4-46CB-B722-B6F262B25183}"/>
          </ac:spMkLst>
        </pc:spChg>
        <pc:spChg chg="add mod">
          <ac:chgData name="Kajo, Marton (EXT - DE/Munich)" userId="982b2e93-79eb-44ed-9ce3-d024de7c6aae" providerId="ADAL" clId="{08C76566-5622-4E89-8788-CD287FECD6C7}" dt="2019-03-08T10:12:19.163" v="21899" actId="1035"/>
          <ac:spMkLst>
            <pc:docMk/>
            <pc:sldMk cId="43332956" sldId="541"/>
            <ac:spMk id="129" creationId="{575AC343-3EFF-4A80-AD5A-489EC3920E3E}"/>
          </ac:spMkLst>
        </pc:spChg>
        <pc:grpChg chg="add del mod">
          <ac:chgData name="Kajo, Marton (EXT - DE/Munich)" userId="982b2e93-79eb-44ed-9ce3-d024de7c6aae" providerId="ADAL" clId="{08C76566-5622-4E89-8788-CD287FECD6C7}" dt="2019-03-07T16:35:09.196" v="20846" actId="165"/>
          <ac:grpSpMkLst>
            <pc:docMk/>
            <pc:sldMk cId="43332956" sldId="541"/>
            <ac:grpSpMk id="5" creationId="{5C9DF5E5-F499-4075-A90A-1915E6B772FA}"/>
          </ac:grpSpMkLst>
        </pc:grpChg>
        <pc:grpChg chg="add del mod">
          <ac:chgData name="Kajo, Marton (EXT - DE/Munich)" userId="982b2e93-79eb-44ed-9ce3-d024de7c6aae" providerId="ADAL" clId="{08C76566-5622-4E89-8788-CD287FECD6C7}" dt="2019-03-07T16:41:02.221" v="21036" actId="165"/>
          <ac:grpSpMkLst>
            <pc:docMk/>
            <pc:sldMk cId="43332956" sldId="541"/>
            <ac:grpSpMk id="7" creationId="{7B252CEF-01FE-4DAC-8D46-B9317F39D9C9}"/>
          </ac:grpSpMkLst>
        </pc:grpChg>
        <pc:grpChg chg="add del mod">
          <ac:chgData name="Kajo, Marton (EXT - DE/Munich)" userId="982b2e93-79eb-44ed-9ce3-d024de7c6aae" providerId="ADAL" clId="{08C76566-5622-4E89-8788-CD287FECD6C7}" dt="2019-03-08T10:01:19.500" v="21451" actId="165"/>
          <ac:grpSpMkLst>
            <pc:docMk/>
            <pc:sldMk cId="43332956" sldId="541"/>
            <ac:grpSpMk id="12" creationId="{71AD731F-D30F-4ED0-BD11-760C39B4D8A4}"/>
          </ac:grpSpMkLst>
        </pc:grpChg>
        <pc:grpChg chg="add mod">
          <ac:chgData name="Kajo, Marton (EXT - DE/Munich)" userId="982b2e93-79eb-44ed-9ce3-d024de7c6aae" providerId="ADAL" clId="{08C76566-5622-4E89-8788-CD287FECD6C7}" dt="2019-03-08T10:12:19.163" v="21899" actId="1035"/>
          <ac:grpSpMkLst>
            <pc:docMk/>
            <pc:sldMk cId="43332956" sldId="541"/>
            <ac:grpSpMk id="13" creationId="{E4B20ACA-B106-448A-A3EE-CA784E5C324B}"/>
          </ac:grpSpMkLst>
        </pc:grpChg>
        <pc:grpChg chg="add del mod">
          <ac:chgData name="Kajo, Marton (EXT - DE/Munich)" userId="982b2e93-79eb-44ed-9ce3-d024de7c6aae" providerId="ADAL" clId="{08C76566-5622-4E89-8788-CD287FECD6C7}" dt="2019-03-07T17:04:33.221" v="21166" actId="478"/>
          <ac:grpSpMkLst>
            <pc:docMk/>
            <pc:sldMk cId="43332956" sldId="541"/>
            <ac:grpSpMk id="45" creationId="{77677D77-1766-4292-96E2-090BC59F522F}"/>
          </ac:grpSpMkLst>
        </pc:grpChg>
        <pc:grpChg chg="add del mod">
          <ac:chgData name="Kajo, Marton (EXT - DE/Munich)" userId="982b2e93-79eb-44ed-9ce3-d024de7c6aae" providerId="ADAL" clId="{08C76566-5622-4E89-8788-CD287FECD6C7}" dt="2019-03-07T17:04:32.125" v="21165" actId="478"/>
          <ac:grpSpMkLst>
            <pc:docMk/>
            <pc:sldMk cId="43332956" sldId="541"/>
            <ac:grpSpMk id="55" creationId="{7D11F97D-4BBD-46E1-929A-4A763521AC20}"/>
          </ac:grpSpMkLst>
        </pc:grpChg>
        <pc:grpChg chg="add del mod">
          <ac:chgData name="Kajo, Marton (EXT - DE/Munich)" userId="982b2e93-79eb-44ed-9ce3-d024de7c6aae" providerId="ADAL" clId="{08C76566-5622-4E89-8788-CD287FECD6C7}" dt="2019-03-07T17:04:28.896" v="21162" actId="478"/>
          <ac:grpSpMkLst>
            <pc:docMk/>
            <pc:sldMk cId="43332956" sldId="541"/>
            <ac:grpSpMk id="60" creationId="{5CED6C02-F8F5-4F83-89E7-C52BB207177B}"/>
          </ac:grpSpMkLst>
        </pc:grpChg>
        <pc:grpChg chg="add mod">
          <ac:chgData name="Kajo, Marton (EXT - DE/Munich)" userId="982b2e93-79eb-44ed-9ce3-d024de7c6aae" providerId="ADAL" clId="{08C76566-5622-4E89-8788-CD287FECD6C7}" dt="2019-03-08T12:12:26.117" v="22513" actId="14100"/>
          <ac:grpSpMkLst>
            <pc:docMk/>
            <pc:sldMk cId="43332956" sldId="541"/>
            <ac:grpSpMk id="94" creationId="{452824D0-48D4-4FD0-8452-ACA59BD19686}"/>
          </ac:grpSpMkLst>
        </pc:grpChg>
        <pc:grpChg chg="add del mod">
          <ac:chgData name="Kajo, Marton (EXT - DE/Munich)" userId="982b2e93-79eb-44ed-9ce3-d024de7c6aae" providerId="ADAL" clId="{08C76566-5622-4E89-8788-CD287FECD6C7}" dt="2019-03-07T16:43:44.459" v="21072" actId="478"/>
          <ac:grpSpMkLst>
            <pc:docMk/>
            <pc:sldMk cId="43332956" sldId="541"/>
            <ac:grpSpMk id="114" creationId="{64C42610-860B-4A72-8362-369670BBE896}"/>
          </ac:grpSpMkLst>
        </pc:grpChg>
        <pc:grpChg chg="add del mod">
          <ac:chgData name="Kajo, Marton (EXT - DE/Munich)" userId="982b2e93-79eb-44ed-9ce3-d024de7c6aae" providerId="ADAL" clId="{08C76566-5622-4E89-8788-CD287FECD6C7}" dt="2019-03-07T17:04:29.831" v="21163" actId="478"/>
          <ac:grpSpMkLst>
            <pc:docMk/>
            <pc:sldMk cId="43332956" sldId="541"/>
            <ac:grpSpMk id="120" creationId="{83619D5D-F4D4-49FF-91EB-EC81B6B446D8}"/>
          </ac:grpSpMkLst>
        </pc:grpChg>
        <pc:grpChg chg="add del mod">
          <ac:chgData name="Kajo, Marton (EXT - DE/Munich)" userId="982b2e93-79eb-44ed-9ce3-d024de7c6aae" providerId="ADAL" clId="{08C76566-5622-4E89-8788-CD287FECD6C7}" dt="2019-03-07T17:04:30.976" v="21164" actId="478"/>
          <ac:grpSpMkLst>
            <pc:docMk/>
            <pc:sldMk cId="43332956" sldId="541"/>
            <ac:grpSpMk id="130" creationId="{77D94A85-7347-412C-B372-5C9E4555F29A}"/>
          </ac:grpSpMkLst>
        </pc:grpChg>
        <pc:cxnChg chg="del mod">
          <ac:chgData name="Kajo, Marton (EXT - DE/Munich)" userId="982b2e93-79eb-44ed-9ce3-d024de7c6aae" providerId="ADAL" clId="{08C76566-5622-4E89-8788-CD287FECD6C7}" dt="2019-03-07T16:20:14.818" v="20771" actId="478"/>
          <ac:cxnSpMkLst>
            <pc:docMk/>
            <pc:sldMk cId="43332956" sldId="541"/>
            <ac:cxnSpMk id="11" creationId="{48FEA2B8-7E16-4D9F-895F-3208DAD0FF07}"/>
          </ac:cxnSpMkLst>
        </pc:cxnChg>
        <pc:cxnChg chg="add del mod">
          <ac:chgData name="Kajo, Marton (EXT - DE/Munich)" userId="982b2e93-79eb-44ed-9ce3-d024de7c6aae" providerId="ADAL" clId="{08C76566-5622-4E89-8788-CD287FECD6C7}" dt="2019-03-07T16:49:31.711" v="21127" actId="478"/>
          <ac:cxnSpMkLst>
            <pc:docMk/>
            <pc:sldMk cId="43332956" sldId="541"/>
            <ac:cxnSpMk id="16" creationId="{E094C310-616A-4960-973B-8F4CC058285E}"/>
          </ac:cxnSpMkLst>
        </pc:cxnChg>
        <pc:cxnChg chg="add del mod">
          <ac:chgData name="Kajo, Marton (EXT - DE/Munich)" userId="982b2e93-79eb-44ed-9ce3-d024de7c6aae" providerId="ADAL" clId="{08C76566-5622-4E89-8788-CD287FECD6C7}" dt="2019-03-07T17:03:57.998" v="21161" actId="478"/>
          <ac:cxnSpMkLst>
            <pc:docMk/>
            <pc:sldMk cId="43332956" sldId="541"/>
            <ac:cxnSpMk id="23" creationId="{D62AF4EA-6C60-4C0D-B19C-FBA6C0C9C3A2}"/>
          </ac:cxnSpMkLst>
        </pc:cxnChg>
        <pc:cxnChg chg="add mod">
          <ac:chgData name="Kajo, Marton (EXT - DE/Munich)" userId="982b2e93-79eb-44ed-9ce3-d024de7c6aae" providerId="ADAL" clId="{08C76566-5622-4E89-8788-CD287FECD6C7}" dt="2019-03-08T10:12:19.163" v="21899" actId="1035"/>
          <ac:cxnSpMkLst>
            <pc:docMk/>
            <pc:sldMk cId="43332956" sldId="541"/>
            <ac:cxnSpMk id="26" creationId="{69FD8619-7FFC-4CBB-91DC-A0B4B0FA9DD0}"/>
          </ac:cxnSpMkLst>
        </pc:cxnChg>
        <pc:cxnChg chg="add mod">
          <ac:chgData name="Kajo, Marton (EXT - DE/Munich)" userId="982b2e93-79eb-44ed-9ce3-d024de7c6aae" providerId="ADAL" clId="{08C76566-5622-4E89-8788-CD287FECD6C7}" dt="2019-03-08T10:12:19.163" v="21899" actId="1035"/>
          <ac:cxnSpMkLst>
            <pc:docMk/>
            <pc:sldMk cId="43332956" sldId="541"/>
            <ac:cxnSpMk id="29" creationId="{A6AF4528-C93F-4EFD-8666-AA908835AC9C}"/>
          </ac:cxnSpMkLst>
        </pc:cxnChg>
        <pc:cxnChg chg="add mod">
          <ac:chgData name="Kajo, Marton (EXT - DE/Munich)" userId="982b2e93-79eb-44ed-9ce3-d024de7c6aae" providerId="ADAL" clId="{08C76566-5622-4E89-8788-CD287FECD6C7}" dt="2019-03-08T10:12:19.163" v="21899" actId="1035"/>
          <ac:cxnSpMkLst>
            <pc:docMk/>
            <pc:sldMk cId="43332956" sldId="541"/>
            <ac:cxnSpMk id="32" creationId="{8F1A0BE7-C8BF-400E-8C4E-287C46069B5F}"/>
          </ac:cxnSpMkLst>
        </pc:cxnChg>
        <pc:cxnChg chg="del mod">
          <ac:chgData name="Kajo, Marton (EXT - DE/Munich)" userId="982b2e93-79eb-44ed-9ce3-d024de7c6aae" providerId="ADAL" clId="{08C76566-5622-4E89-8788-CD287FECD6C7}" dt="2019-03-07T16:20:14.818" v="20771" actId="478"/>
          <ac:cxnSpMkLst>
            <pc:docMk/>
            <pc:sldMk cId="43332956" sldId="541"/>
            <ac:cxnSpMk id="32" creationId="{EC1FCBFD-F241-4E22-A15A-640980D2A3F4}"/>
          </ac:cxnSpMkLst>
        </pc:cxnChg>
        <pc:cxnChg chg="add mod">
          <ac:chgData name="Kajo, Marton (EXT - DE/Munich)" userId="982b2e93-79eb-44ed-9ce3-d024de7c6aae" providerId="ADAL" clId="{08C76566-5622-4E89-8788-CD287FECD6C7}" dt="2019-03-08T10:12:19.163" v="21899" actId="1035"/>
          <ac:cxnSpMkLst>
            <pc:docMk/>
            <pc:sldMk cId="43332956" sldId="541"/>
            <ac:cxnSpMk id="35" creationId="{E5F35CE2-7D8A-413C-A312-107BF0307F3D}"/>
          </ac:cxnSpMkLst>
        </pc:cxnChg>
        <pc:cxnChg chg="add mod">
          <ac:chgData name="Kajo, Marton (EXT - DE/Munich)" userId="982b2e93-79eb-44ed-9ce3-d024de7c6aae" providerId="ADAL" clId="{08C76566-5622-4E89-8788-CD287FECD6C7}" dt="2019-03-08T10:12:19.163" v="21899" actId="1035"/>
          <ac:cxnSpMkLst>
            <pc:docMk/>
            <pc:sldMk cId="43332956" sldId="541"/>
            <ac:cxnSpMk id="38" creationId="{109155F6-D86D-43AE-9987-F721E40ECAE9}"/>
          </ac:cxnSpMkLst>
        </pc:cxnChg>
        <pc:cxnChg chg="add mod">
          <ac:chgData name="Kajo, Marton (EXT - DE/Munich)" userId="982b2e93-79eb-44ed-9ce3-d024de7c6aae" providerId="ADAL" clId="{08C76566-5622-4E89-8788-CD287FECD6C7}" dt="2019-03-08T10:12:19.163" v="21899" actId="1035"/>
          <ac:cxnSpMkLst>
            <pc:docMk/>
            <pc:sldMk cId="43332956" sldId="541"/>
            <ac:cxnSpMk id="41" creationId="{F1D2B426-7C8C-4B78-AFCF-6EC44782F384}"/>
          </ac:cxnSpMkLst>
        </pc:cxnChg>
        <pc:cxnChg chg="add mod">
          <ac:chgData name="Kajo, Marton (EXT - DE/Munich)" userId="982b2e93-79eb-44ed-9ce3-d024de7c6aae" providerId="ADAL" clId="{08C76566-5622-4E89-8788-CD287FECD6C7}" dt="2019-03-08T10:12:19.163" v="21899" actId="1035"/>
          <ac:cxnSpMkLst>
            <pc:docMk/>
            <pc:sldMk cId="43332956" sldId="541"/>
            <ac:cxnSpMk id="45" creationId="{4684BD04-CF6A-4A5A-A0E8-4536EE320CE3}"/>
          </ac:cxnSpMkLst>
        </pc:cxnChg>
        <pc:cxnChg chg="mod">
          <ac:chgData name="Kajo, Marton (EXT - DE/Munich)" userId="982b2e93-79eb-44ed-9ce3-d024de7c6aae" providerId="ADAL" clId="{08C76566-5622-4E89-8788-CD287FECD6C7}" dt="2019-03-07T16:38:47.314" v="20935" actId="692"/>
          <ac:cxnSpMkLst>
            <pc:docMk/>
            <pc:sldMk cId="43332956" sldId="541"/>
            <ac:cxnSpMk id="46" creationId="{9B3FC73D-A274-4B6C-AF0E-E19DB0805DAF}"/>
          </ac:cxnSpMkLst>
        </pc:cxnChg>
        <pc:cxnChg chg="mod">
          <ac:chgData name="Kajo, Marton (EXT - DE/Munich)" userId="982b2e93-79eb-44ed-9ce3-d024de7c6aae" providerId="ADAL" clId="{08C76566-5622-4E89-8788-CD287FECD6C7}" dt="2019-03-07T16:38:47.314" v="20935" actId="692"/>
          <ac:cxnSpMkLst>
            <pc:docMk/>
            <pc:sldMk cId="43332956" sldId="541"/>
            <ac:cxnSpMk id="47" creationId="{BB2DBC7E-B7BE-4643-BAFE-4201D291607F}"/>
          </ac:cxnSpMkLst>
        </pc:cxnChg>
        <pc:cxnChg chg="mod">
          <ac:chgData name="Kajo, Marton (EXT - DE/Munich)" userId="982b2e93-79eb-44ed-9ce3-d024de7c6aae" providerId="ADAL" clId="{08C76566-5622-4E89-8788-CD287FECD6C7}" dt="2019-03-07T16:38:47.314" v="20935" actId="692"/>
          <ac:cxnSpMkLst>
            <pc:docMk/>
            <pc:sldMk cId="43332956" sldId="541"/>
            <ac:cxnSpMk id="48" creationId="{84AC32A5-FE76-42DB-AE45-FE7F34EDF3F6}"/>
          </ac:cxnSpMkLst>
        </pc:cxnChg>
        <pc:cxnChg chg="add mod">
          <ac:chgData name="Kajo, Marton (EXT - DE/Munich)" userId="982b2e93-79eb-44ed-9ce3-d024de7c6aae" providerId="ADAL" clId="{08C76566-5622-4E89-8788-CD287FECD6C7}" dt="2019-03-08T10:12:19.163" v="21899" actId="1035"/>
          <ac:cxnSpMkLst>
            <pc:docMk/>
            <pc:sldMk cId="43332956" sldId="541"/>
            <ac:cxnSpMk id="48" creationId="{AE59CAC1-B06A-40F8-ADB9-28FB6ACD838B}"/>
          </ac:cxnSpMkLst>
        </pc:cxnChg>
        <pc:cxnChg chg="mod">
          <ac:chgData name="Kajo, Marton (EXT - DE/Munich)" userId="982b2e93-79eb-44ed-9ce3-d024de7c6aae" providerId="ADAL" clId="{08C76566-5622-4E89-8788-CD287FECD6C7}" dt="2019-03-07T16:38:47.314" v="20935" actId="692"/>
          <ac:cxnSpMkLst>
            <pc:docMk/>
            <pc:sldMk cId="43332956" sldId="541"/>
            <ac:cxnSpMk id="49" creationId="{0EC34958-AC9A-4634-9399-6C4FFB44F8E1}"/>
          </ac:cxnSpMkLst>
        </pc:cxnChg>
        <pc:cxnChg chg="mod">
          <ac:chgData name="Kajo, Marton (EXT - DE/Munich)" userId="982b2e93-79eb-44ed-9ce3-d024de7c6aae" providerId="ADAL" clId="{08C76566-5622-4E89-8788-CD287FECD6C7}" dt="2019-03-07T16:38:47.314" v="20935" actId="692"/>
          <ac:cxnSpMkLst>
            <pc:docMk/>
            <pc:sldMk cId="43332956" sldId="541"/>
            <ac:cxnSpMk id="50" creationId="{677018F8-BB67-4CD3-A097-8FE81CCE4BB9}"/>
          </ac:cxnSpMkLst>
        </pc:cxnChg>
        <pc:cxnChg chg="mod">
          <ac:chgData name="Kajo, Marton (EXT - DE/Munich)" userId="982b2e93-79eb-44ed-9ce3-d024de7c6aae" providerId="ADAL" clId="{08C76566-5622-4E89-8788-CD287FECD6C7}" dt="2019-03-07T16:38:50.761" v="20937" actId="692"/>
          <ac:cxnSpMkLst>
            <pc:docMk/>
            <pc:sldMk cId="43332956" sldId="541"/>
            <ac:cxnSpMk id="56" creationId="{FE0F4D04-3CED-445E-AADB-EAEDE6EA5586}"/>
          </ac:cxnSpMkLst>
        </pc:cxnChg>
        <pc:cxnChg chg="mod">
          <ac:chgData name="Kajo, Marton (EXT - DE/Munich)" userId="982b2e93-79eb-44ed-9ce3-d024de7c6aae" providerId="ADAL" clId="{08C76566-5622-4E89-8788-CD287FECD6C7}" dt="2019-03-07T16:38:50.761" v="20937" actId="692"/>
          <ac:cxnSpMkLst>
            <pc:docMk/>
            <pc:sldMk cId="43332956" sldId="541"/>
            <ac:cxnSpMk id="57" creationId="{D2E236C6-AD0B-4C15-8FD6-74BE81C15F88}"/>
          </ac:cxnSpMkLst>
        </pc:cxnChg>
        <pc:cxnChg chg="mod">
          <ac:chgData name="Kajo, Marton (EXT - DE/Munich)" userId="982b2e93-79eb-44ed-9ce3-d024de7c6aae" providerId="ADAL" clId="{08C76566-5622-4E89-8788-CD287FECD6C7}" dt="2019-03-07T16:38:50.761" v="20937" actId="692"/>
          <ac:cxnSpMkLst>
            <pc:docMk/>
            <pc:sldMk cId="43332956" sldId="541"/>
            <ac:cxnSpMk id="58" creationId="{1C3A0E44-7BCF-4EE2-B15A-C7CC13698C92}"/>
          </ac:cxnSpMkLst>
        </pc:cxnChg>
        <pc:cxnChg chg="mod">
          <ac:chgData name="Kajo, Marton (EXT - DE/Munich)" userId="982b2e93-79eb-44ed-9ce3-d024de7c6aae" providerId="ADAL" clId="{08C76566-5622-4E89-8788-CD287FECD6C7}" dt="2019-03-07T16:38:53.845" v="20939" actId="692"/>
          <ac:cxnSpMkLst>
            <pc:docMk/>
            <pc:sldMk cId="43332956" sldId="541"/>
            <ac:cxnSpMk id="61" creationId="{32C80A33-6A9C-46A4-A71D-8698B55822A4}"/>
          </ac:cxnSpMkLst>
        </pc:cxnChg>
        <pc:cxnChg chg="mod">
          <ac:chgData name="Kajo, Marton (EXT - DE/Munich)" userId="982b2e93-79eb-44ed-9ce3-d024de7c6aae" providerId="ADAL" clId="{08C76566-5622-4E89-8788-CD287FECD6C7}" dt="2019-03-07T16:38:53.845" v="20939" actId="692"/>
          <ac:cxnSpMkLst>
            <pc:docMk/>
            <pc:sldMk cId="43332956" sldId="541"/>
            <ac:cxnSpMk id="62" creationId="{94EAB02D-755B-48D5-AC73-C7AA9A4EAF63}"/>
          </ac:cxnSpMkLst>
        </pc:cxnChg>
        <pc:cxnChg chg="mod">
          <ac:chgData name="Kajo, Marton (EXT - DE/Munich)" userId="982b2e93-79eb-44ed-9ce3-d024de7c6aae" providerId="ADAL" clId="{08C76566-5622-4E89-8788-CD287FECD6C7}" dt="2019-03-07T16:38:53.845" v="20939" actId="692"/>
          <ac:cxnSpMkLst>
            <pc:docMk/>
            <pc:sldMk cId="43332956" sldId="541"/>
            <ac:cxnSpMk id="63" creationId="{CDA9E57B-B30E-4B8F-95AE-2862467D9586}"/>
          </ac:cxnSpMkLst>
        </pc:cxnChg>
        <pc:cxnChg chg="mod">
          <ac:chgData name="Kajo, Marton (EXT - DE/Munich)" userId="982b2e93-79eb-44ed-9ce3-d024de7c6aae" providerId="ADAL" clId="{08C76566-5622-4E89-8788-CD287FECD6C7}" dt="2019-03-07T16:38:53.845" v="20939" actId="692"/>
          <ac:cxnSpMkLst>
            <pc:docMk/>
            <pc:sldMk cId="43332956" sldId="541"/>
            <ac:cxnSpMk id="64" creationId="{4598FA82-083D-4C7B-A680-594FF443AB0B}"/>
          </ac:cxnSpMkLst>
        </pc:cxnChg>
        <pc:cxnChg chg="mod">
          <ac:chgData name="Kajo, Marton (EXT - DE/Munich)" userId="982b2e93-79eb-44ed-9ce3-d024de7c6aae" providerId="ADAL" clId="{08C76566-5622-4E89-8788-CD287FECD6C7}" dt="2019-03-07T16:38:53.845" v="20939" actId="692"/>
          <ac:cxnSpMkLst>
            <pc:docMk/>
            <pc:sldMk cId="43332956" sldId="541"/>
            <ac:cxnSpMk id="65" creationId="{D18E22C4-F6D2-4F6E-90C0-5EE54DFB9ED3}"/>
          </ac:cxnSpMkLst>
        </pc:cxnChg>
        <pc:cxnChg chg="add mod">
          <ac:chgData name="Kajo, Marton (EXT - DE/Munich)" userId="982b2e93-79eb-44ed-9ce3-d024de7c6aae" providerId="ADAL" clId="{08C76566-5622-4E89-8788-CD287FECD6C7}" dt="2019-03-08T10:12:19.163" v="21899" actId="1035"/>
          <ac:cxnSpMkLst>
            <pc:docMk/>
            <pc:sldMk cId="43332956" sldId="541"/>
            <ac:cxnSpMk id="69" creationId="{1492A1A9-EF43-4952-82ED-71EEAFE5AC52}"/>
          </ac:cxnSpMkLst>
        </pc:cxnChg>
        <pc:cxnChg chg="add del mod">
          <ac:chgData name="Kajo, Marton (EXT - DE/Munich)" userId="982b2e93-79eb-44ed-9ce3-d024de7c6aae" providerId="ADAL" clId="{08C76566-5622-4E89-8788-CD287FECD6C7}" dt="2019-03-07T16:27:03.761" v="20795" actId="478"/>
          <ac:cxnSpMkLst>
            <pc:docMk/>
            <pc:sldMk cId="43332956" sldId="541"/>
            <ac:cxnSpMk id="72" creationId="{CC8588F4-BD49-4CC0-AA95-C4B159F38906}"/>
          </ac:cxnSpMkLst>
        </pc:cxnChg>
        <pc:cxnChg chg="add del mod">
          <ac:chgData name="Kajo, Marton (EXT - DE/Munich)" userId="982b2e93-79eb-44ed-9ce3-d024de7c6aae" providerId="ADAL" clId="{08C76566-5622-4E89-8788-CD287FECD6C7}" dt="2019-03-07T16:27:00.207" v="20792" actId="478"/>
          <ac:cxnSpMkLst>
            <pc:docMk/>
            <pc:sldMk cId="43332956" sldId="541"/>
            <ac:cxnSpMk id="73" creationId="{B5925CB1-D368-4A26-93E0-E136B2809A4C}"/>
          </ac:cxnSpMkLst>
        </pc:cxnChg>
        <pc:cxnChg chg="add mod">
          <ac:chgData name="Kajo, Marton (EXT - DE/Munich)" userId="982b2e93-79eb-44ed-9ce3-d024de7c6aae" providerId="ADAL" clId="{08C76566-5622-4E89-8788-CD287FECD6C7}" dt="2019-03-08T10:12:19.163" v="21899" actId="1035"/>
          <ac:cxnSpMkLst>
            <pc:docMk/>
            <pc:sldMk cId="43332956" sldId="541"/>
            <ac:cxnSpMk id="75" creationId="{A87D5FED-F3C6-4759-891B-312571224368}"/>
          </ac:cxnSpMkLst>
        </pc:cxnChg>
        <pc:cxnChg chg="del mod">
          <ac:chgData name="Kajo, Marton (EXT - DE/Munich)" userId="982b2e93-79eb-44ed-9ce3-d024de7c6aae" providerId="ADAL" clId="{08C76566-5622-4E89-8788-CD287FECD6C7}" dt="2019-03-07T16:20:14.818" v="20771" actId="478"/>
          <ac:cxnSpMkLst>
            <pc:docMk/>
            <pc:sldMk cId="43332956" sldId="541"/>
            <ac:cxnSpMk id="81" creationId="{EBD52F0E-820C-4182-A0E3-8720275C657F}"/>
          </ac:cxnSpMkLst>
        </pc:cxnChg>
        <pc:cxnChg chg="del mod">
          <ac:chgData name="Kajo, Marton (EXT - DE/Munich)" userId="982b2e93-79eb-44ed-9ce3-d024de7c6aae" providerId="ADAL" clId="{08C76566-5622-4E89-8788-CD287FECD6C7}" dt="2019-03-07T16:20:14.818" v="20771" actId="478"/>
          <ac:cxnSpMkLst>
            <pc:docMk/>
            <pc:sldMk cId="43332956" sldId="541"/>
            <ac:cxnSpMk id="82" creationId="{EFAF604D-C255-4434-ABF3-AF211C3661AB}"/>
          </ac:cxnSpMkLst>
        </pc:cxnChg>
        <pc:cxnChg chg="del mod">
          <ac:chgData name="Kajo, Marton (EXT - DE/Munich)" userId="982b2e93-79eb-44ed-9ce3-d024de7c6aae" providerId="ADAL" clId="{08C76566-5622-4E89-8788-CD287FECD6C7}" dt="2019-03-07T16:20:14.818" v="20771" actId="478"/>
          <ac:cxnSpMkLst>
            <pc:docMk/>
            <pc:sldMk cId="43332956" sldId="541"/>
            <ac:cxnSpMk id="83" creationId="{624C289F-2AB2-41CB-ACEC-AA7A0BE5EA3B}"/>
          </ac:cxnSpMkLst>
        </pc:cxnChg>
        <pc:cxnChg chg="add mod">
          <ac:chgData name="Kajo, Marton (EXT - DE/Munich)" userId="982b2e93-79eb-44ed-9ce3-d024de7c6aae" providerId="ADAL" clId="{08C76566-5622-4E89-8788-CD287FECD6C7}" dt="2019-03-08T10:17:06.754" v="21948" actId="692"/>
          <ac:cxnSpMkLst>
            <pc:docMk/>
            <pc:sldMk cId="43332956" sldId="541"/>
            <ac:cxnSpMk id="83" creationId="{BD72DD01-FB05-45FB-859A-A965398E65F3}"/>
          </ac:cxnSpMkLst>
        </pc:cxnChg>
        <pc:cxnChg chg="del mod">
          <ac:chgData name="Kajo, Marton (EXT - DE/Munich)" userId="982b2e93-79eb-44ed-9ce3-d024de7c6aae" providerId="ADAL" clId="{08C76566-5622-4E89-8788-CD287FECD6C7}" dt="2019-03-07T16:20:14.818" v="20771" actId="478"/>
          <ac:cxnSpMkLst>
            <pc:docMk/>
            <pc:sldMk cId="43332956" sldId="541"/>
            <ac:cxnSpMk id="84" creationId="{8C13FA06-EAD6-4B5E-A0C8-B6CF0EF0D276}"/>
          </ac:cxnSpMkLst>
        </pc:cxnChg>
        <pc:cxnChg chg="del mod">
          <ac:chgData name="Kajo, Marton (EXT - DE/Munich)" userId="982b2e93-79eb-44ed-9ce3-d024de7c6aae" providerId="ADAL" clId="{08C76566-5622-4E89-8788-CD287FECD6C7}" dt="2019-03-07T16:20:14.818" v="20771" actId="478"/>
          <ac:cxnSpMkLst>
            <pc:docMk/>
            <pc:sldMk cId="43332956" sldId="541"/>
            <ac:cxnSpMk id="85" creationId="{E5A66B47-83DC-49A6-8699-5F7479E53159}"/>
          </ac:cxnSpMkLst>
        </pc:cxnChg>
        <pc:cxnChg chg="del mod">
          <ac:chgData name="Kajo, Marton (EXT - DE/Munich)" userId="982b2e93-79eb-44ed-9ce3-d024de7c6aae" providerId="ADAL" clId="{08C76566-5622-4E89-8788-CD287FECD6C7}" dt="2019-03-07T16:20:14.818" v="20771" actId="478"/>
          <ac:cxnSpMkLst>
            <pc:docMk/>
            <pc:sldMk cId="43332956" sldId="541"/>
            <ac:cxnSpMk id="86" creationId="{332A62B4-40B8-438C-BC25-D368A8B86B71}"/>
          </ac:cxnSpMkLst>
        </pc:cxnChg>
        <pc:cxnChg chg="del mod">
          <ac:chgData name="Kajo, Marton (EXT - DE/Munich)" userId="982b2e93-79eb-44ed-9ce3-d024de7c6aae" providerId="ADAL" clId="{08C76566-5622-4E89-8788-CD287FECD6C7}" dt="2019-03-07T16:20:14.818" v="20771" actId="478"/>
          <ac:cxnSpMkLst>
            <pc:docMk/>
            <pc:sldMk cId="43332956" sldId="541"/>
            <ac:cxnSpMk id="87" creationId="{BDE2EB63-F7CF-415D-96FB-50857460B2F3}"/>
          </ac:cxnSpMkLst>
        </pc:cxnChg>
        <pc:cxnChg chg="del mod">
          <ac:chgData name="Kajo, Marton (EXT - DE/Munich)" userId="982b2e93-79eb-44ed-9ce3-d024de7c6aae" providerId="ADAL" clId="{08C76566-5622-4E89-8788-CD287FECD6C7}" dt="2019-03-07T16:20:14.818" v="20771" actId="478"/>
          <ac:cxnSpMkLst>
            <pc:docMk/>
            <pc:sldMk cId="43332956" sldId="541"/>
            <ac:cxnSpMk id="88" creationId="{D8B50E16-B4E5-455C-AFF9-9770769C56C1}"/>
          </ac:cxnSpMkLst>
        </pc:cxnChg>
        <pc:cxnChg chg="del mod">
          <ac:chgData name="Kajo, Marton (EXT - DE/Munich)" userId="982b2e93-79eb-44ed-9ce3-d024de7c6aae" providerId="ADAL" clId="{08C76566-5622-4E89-8788-CD287FECD6C7}" dt="2019-03-07T16:20:14.818" v="20771" actId="478"/>
          <ac:cxnSpMkLst>
            <pc:docMk/>
            <pc:sldMk cId="43332956" sldId="541"/>
            <ac:cxnSpMk id="89" creationId="{7704CA81-390D-47B9-BD8E-DD1C24081464}"/>
          </ac:cxnSpMkLst>
        </pc:cxnChg>
        <pc:cxnChg chg="del">
          <ac:chgData name="Kajo, Marton (EXT - DE/Munich)" userId="982b2e93-79eb-44ed-9ce3-d024de7c6aae" providerId="ADAL" clId="{08C76566-5622-4E89-8788-CD287FECD6C7}" dt="2019-03-07T16:43:54.334" v="21076" actId="478"/>
          <ac:cxnSpMkLst>
            <pc:docMk/>
            <pc:sldMk cId="43332956" sldId="541"/>
            <ac:cxnSpMk id="124" creationId="{0A79BE63-4399-4C99-9224-B0AFF3E02EF0}"/>
          </ac:cxnSpMkLst>
        </pc:cxnChg>
        <pc:cxnChg chg="del">
          <ac:chgData name="Kajo, Marton (EXT - DE/Munich)" userId="982b2e93-79eb-44ed-9ce3-d024de7c6aae" providerId="ADAL" clId="{08C76566-5622-4E89-8788-CD287FECD6C7}" dt="2019-03-07T16:43:52.523" v="21075" actId="478"/>
          <ac:cxnSpMkLst>
            <pc:docMk/>
            <pc:sldMk cId="43332956" sldId="541"/>
            <ac:cxnSpMk id="125" creationId="{8071E6B6-C3E2-405D-A5B9-690F9ACCEB6D}"/>
          </ac:cxnSpMkLst>
        </pc:cxnChg>
      </pc:sldChg>
      <pc:sldChg chg="addSp delSp modSp add">
        <pc:chgData name="Kajo, Marton (EXT - DE/Munich)" userId="982b2e93-79eb-44ed-9ce3-d024de7c6aae" providerId="ADAL" clId="{08C76566-5622-4E89-8788-CD287FECD6C7}" dt="2019-03-18T14:23:12.082" v="27473" actId="1076"/>
        <pc:sldMkLst>
          <pc:docMk/>
          <pc:sldMk cId="248471671" sldId="542"/>
        </pc:sldMkLst>
        <pc:spChg chg="mod">
          <ac:chgData name="Kajo, Marton (EXT - DE/Munich)" userId="982b2e93-79eb-44ed-9ce3-d024de7c6aae" providerId="ADAL" clId="{08C76566-5622-4E89-8788-CD287FECD6C7}" dt="2019-03-08T12:49:11.874" v="22995" actId="20577"/>
          <ac:spMkLst>
            <pc:docMk/>
            <pc:sldMk cId="248471671" sldId="542"/>
            <ac:spMk id="5" creationId="{D22DEA91-EC19-4515-A63A-AF190DB51F1A}"/>
          </ac:spMkLst>
        </pc:spChg>
        <pc:spChg chg="add mod">
          <ac:chgData name="Kajo, Marton (EXT - DE/Munich)" userId="982b2e93-79eb-44ed-9ce3-d024de7c6aae" providerId="ADAL" clId="{08C76566-5622-4E89-8788-CD287FECD6C7}" dt="2019-03-08T13:06:02.123" v="23127" actId="1036"/>
          <ac:spMkLst>
            <pc:docMk/>
            <pc:sldMk cId="248471671" sldId="542"/>
            <ac:spMk id="9" creationId="{EEDFBEE6-DE83-4E8A-B7EC-D018F5E8972E}"/>
          </ac:spMkLst>
        </pc:spChg>
        <pc:spChg chg="add mod ord">
          <ac:chgData name="Kajo, Marton (EXT - DE/Munich)" userId="982b2e93-79eb-44ed-9ce3-d024de7c6aae" providerId="ADAL" clId="{08C76566-5622-4E89-8788-CD287FECD6C7}" dt="2019-03-08T13:06:02.123" v="23127" actId="1036"/>
          <ac:spMkLst>
            <pc:docMk/>
            <pc:sldMk cId="248471671" sldId="542"/>
            <ac:spMk id="12" creationId="{CE12CD46-DA21-48E4-B46C-F3823B2FB504}"/>
          </ac:spMkLst>
        </pc:spChg>
        <pc:spChg chg="add mod">
          <ac:chgData name="Kajo, Marton (EXT - DE/Munich)" userId="982b2e93-79eb-44ed-9ce3-d024de7c6aae" providerId="ADAL" clId="{08C76566-5622-4E89-8788-CD287FECD6C7}" dt="2019-03-08T13:06:02.123" v="23127" actId="1036"/>
          <ac:spMkLst>
            <pc:docMk/>
            <pc:sldMk cId="248471671" sldId="542"/>
            <ac:spMk id="18" creationId="{A096F0AD-93FA-407F-AA69-EB7817BDCC96}"/>
          </ac:spMkLst>
        </pc:spChg>
        <pc:spChg chg="add del mod">
          <ac:chgData name="Kajo, Marton (EXT - DE/Munich)" userId="982b2e93-79eb-44ed-9ce3-d024de7c6aae" providerId="ADAL" clId="{08C76566-5622-4E89-8788-CD287FECD6C7}" dt="2019-03-08T13:06:31.591" v="23135" actId="478"/>
          <ac:spMkLst>
            <pc:docMk/>
            <pc:sldMk cId="248471671" sldId="542"/>
            <ac:spMk id="19" creationId="{DD39BB18-3B02-4CA4-BD4F-F231B7DA3CF6}"/>
          </ac:spMkLst>
        </pc:spChg>
        <pc:spChg chg="add mod">
          <ac:chgData name="Kajo, Marton (EXT - DE/Munich)" userId="982b2e93-79eb-44ed-9ce3-d024de7c6aae" providerId="ADAL" clId="{08C76566-5622-4E89-8788-CD287FECD6C7}" dt="2019-03-08T16:29:38.691" v="24524"/>
          <ac:spMkLst>
            <pc:docMk/>
            <pc:sldMk cId="248471671" sldId="542"/>
            <ac:spMk id="20" creationId="{09D0D33D-14B3-4B25-8E0F-AA55FA65F0C9}"/>
          </ac:spMkLst>
        </pc:spChg>
        <pc:spChg chg="mod">
          <ac:chgData name="Kajo, Marton (EXT - DE/Munich)" userId="982b2e93-79eb-44ed-9ce3-d024de7c6aae" providerId="ADAL" clId="{08C76566-5622-4E89-8788-CD287FECD6C7}" dt="2019-03-11T10:06:43.400" v="26421" actId="20577"/>
          <ac:spMkLst>
            <pc:docMk/>
            <pc:sldMk cId="248471671" sldId="542"/>
            <ac:spMk id="23" creationId="{67F425FE-F38F-4721-81B2-17A571DB9B20}"/>
          </ac:spMkLst>
        </pc:spChg>
        <pc:spChg chg="del">
          <ac:chgData name="Kajo, Marton (EXT - DE/Munich)" userId="982b2e93-79eb-44ed-9ce3-d024de7c6aae" providerId="ADAL" clId="{08C76566-5622-4E89-8788-CD287FECD6C7}" dt="2019-03-08T12:19:27.599" v="22547" actId="478"/>
          <ac:spMkLst>
            <pc:docMk/>
            <pc:sldMk cId="248471671" sldId="542"/>
            <ac:spMk id="24" creationId="{44A30446-4908-4519-A65E-66FC25C2263E}"/>
          </ac:spMkLst>
        </pc:spChg>
        <pc:spChg chg="del">
          <ac:chgData name="Kajo, Marton (EXT - DE/Munich)" userId="982b2e93-79eb-44ed-9ce3-d024de7c6aae" providerId="ADAL" clId="{08C76566-5622-4E89-8788-CD287FECD6C7}" dt="2019-03-08T12:19:27.599" v="22547" actId="478"/>
          <ac:spMkLst>
            <pc:docMk/>
            <pc:sldMk cId="248471671" sldId="542"/>
            <ac:spMk id="25" creationId="{66068258-95A7-4521-8CC2-4F674114DE8F}"/>
          </ac:spMkLst>
        </pc:spChg>
        <pc:spChg chg="del">
          <ac:chgData name="Kajo, Marton (EXT - DE/Munich)" userId="982b2e93-79eb-44ed-9ce3-d024de7c6aae" providerId="ADAL" clId="{08C76566-5622-4E89-8788-CD287FECD6C7}" dt="2019-03-08T12:19:27.599" v="22547" actId="478"/>
          <ac:spMkLst>
            <pc:docMk/>
            <pc:sldMk cId="248471671" sldId="542"/>
            <ac:spMk id="51" creationId="{B892A5F8-F3B1-492A-8442-2C9C34FF282C}"/>
          </ac:spMkLst>
        </pc:spChg>
        <pc:spChg chg="del">
          <ac:chgData name="Kajo, Marton (EXT - DE/Munich)" userId="982b2e93-79eb-44ed-9ce3-d024de7c6aae" providerId="ADAL" clId="{08C76566-5622-4E89-8788-CD287FECD6C7}" dt="2019-03-08T12:19:27.599" v="22547" actId="478"/>
          <ac:spMkLst>
            <pc:docMk/>
            <pc:sldMk cId="248471671" sldId="542"/>
            <ac:spMk id="53" creationId="{E86BF081-0D68-4CE9-9B99-2417CC34444D}"/>
          </ac:spMkLst>
        </pc:spChg>
        <pc:spChg chg="add del mod">
          <ac:chgData name="Kajo, Marton (EXT - DE/Munich)" userId="982b2e93-79eb-44ed-9ce3-d024de7c6aae" providerId="ADAL" clId="{08C76566-5622-4E89-8788-CD287FECD6C7}" dt="2019-03-08T12:23:27.200" v="22697" actId="478"/>
          <ac:spMkLst>
            <pc:docMk/>
            <pc:sldMk cId="248471671" sldId="542"/>
            <ac:spMk id="55" creationId="{101046A4-75CF-41E5-B347-7D91894CE4C1}"/>
          </ac:spMkLst>
        </pc:spChg>
        <pc:spChg chg="mod">
          <ac:chgData name="Kajo, Marton (EXT - DE/Munich)" userId="982b2e93-79eb-44ed-9ce3-d024de7c6aae" providerId="ADAL" clId="{08C76566-5622-4E89-8788-CD287FECD6C7}" dt="2019-03-08T12:13:39.601" v="22546" actId="20577"/>
          <ac:spMkLst>
            <pc:docMk/>
            <pc:sldMk cId="248471671" sldId="542"/>
            <ac:spMk id="56" creationId="{FAD57F7C-AE64-48C6-B274-DD47CA1C035C}"/>
          </ac:spMkLst>
        </pc:spChg>
        <pc:spChg chg="add mod">
          <ac:chgData name="Kajo, Marton (EXT - DE/Munich)" userId="982b2e93-79eb-44ed-9ce3-d024de7c6aae" providerId="ADAL" clId="{08C76566-5622-4E89-8788-CD287FECD6C7}" dt="2019-03-08T13:06:02.123" v="23127" actId="1036"/>
          <ac:spMkLst>
            <pc:docMk/>
            <pc:sldMk cId="248471671" sldId="542"/>
            <ac:spMk id="57" creationId="{EE212261-83BF-4D10-86A8-6662B5F6F028}"/>
          </ac:spMkLst>
        </pc:spChg>
        <pc:spChg chg="del mod topLvl">
          <ac:chgData name="Kajo, Marton (EXT - DE/Munich)" userId="982b2e93-79eb-44ed-9ce3-d024de7c6aae" providerId="ADAL" clId="{08C76566-5622-4E89-8788-CD287FECD6C7}" dt="2019-03-08T12:24:10.586" v="22702" actId="478"/>
          <ac:spMkLst>
            <pc:docMk/>
            <pc:sldMk cId="248471671" sldId="542"/>
            <ac:spMk id="61" creationId="{8096A3D5-ECAF-4747-8FCC-74A671C7BA8B}"/>
          </ac:spMkLst>
        </pc:spChg>
        <pc:spChg chg="add mod">
          <ac:chgData name="Kajo, Marton (EXT - DE/Munich)" userId="982b2e93-79eb-44ed-9ce3-d024de7c6aae" providerId="ADAL" clId="{08C76566-5622-4E89-8788-CD287FECD6C7}" dt="2019-03-11T10:06:24.027" v="26412" actId="1076"/>
          <ac:spMkLst>
            <pc:docMk/>
            <pc:sldMk cId="248471671" sldId="542"/>
            <ac:spMk id="67" creationId="{3122A77B-26D7-4C6B-A0E0-C4767DFDB03C}"/>
          </ac:spMkLst>
        </pc:spChg>
        <pc:spChg chg="add del mod">
          <ac:chgData name="Kajo, Marton (EXT - DE/Munich)" userId="982b2e93-79eb-44ed-9ce3-d024de7c6aae" providerId="ADAL" clId="{08C76566-5622-4E89-8788-CD287FECD6C7}" dt="2019-03-08T12:24:36.417" v="22708" actId="478"/>
          <ac:spMkLst>
            <pc:docMk/>
            <pc:sldMk cId="248471671" sldId="542"/>
            <ac:spMk id="80" creationId="{40E2F2C0-9B0A-4DC0-B239-EFF4B3398D3B}"/>
          </ac:spMkLst>
        </pc:spChg>
        <pc:spChg chg="add del mod">
          <ac:chgData name="Kajo, Marton (EXT - DE/Munich)" userId="982b2e93-79eb-44ed-9ce3-d024de7c6aae" providerId="ADAL" clId="{08C76566-5622-4E89-8788-CD287FECD6C7}" dt="2019-03-08T12:24:37.518" v="22709" actId="478"/>
          <ac:spMkLst>
            <pc:docMk/>
            <pc:sldMk cId="248471671" sldId="542"/>
            <ac:spMk id="84" creationId="{E9C7C82C-8B4B-4D7E-91C7-AE2656452D10}"/>
          </ac:spMkLst>
        </pc:spChg>
        <pc:spChg chg="del">
          <ac:chgData name="Kajo, Marton (EXT - DE/Munich)" userId="982b2e93-79eb-44ed-9ce3-d024de7c6aae" providerId="ADAL" clId="{08C76566-5622-4E89-8788-CD287FECD6C7}" dt="2019-03-08T12:19:27.599" v="22547" actId="478"/>
          <ac:spMkLst>
            <pc:docMk/>
            <pc:sldMk cId="248471671" sldId="542"/>
            <ac:spMk id="88" creationId="{649A0AE0-994A-43B4-B1C1-036D11210D93}"/>
          </ac:spMkLst>
        </pc:spChg>
        <pc:spChg chg="del">
          <ac:chgData name="Kajo, Marton (EXT - DE/Munich)" userId="982b2e93-79eb-44ed-9ce3-d024de7c6aae" providerId="ADAL" clId="{08C76566-5622-4E89-8788-CD287FECD6C7}" dt="2019-03-08T12:25:09.123" v="22714" actId="478"/>
          <ac:spMkLst>
            <pc:docMk/>
            <pc:sldMk cId="248471671" sldId="542"/>
            <ac:spMk id="90" creationId="{4486B6AC-938F-40A0-8F8C-1BA9A00B2D62}"/>
          </ac:spMkLst>
        </pc:spChg>
        <pc:spChg chg="del">
          <ac:chgData name="Kajo, Marton (EXT - DE/Munich)" userId="982b2e93-79eb-44ed-9ce3-d024de7c6aae" providerId="ADAL" clId="{08C76566-5622-4E89-8788-CD287FECD6C7}" dt="2019-03-08T12:25:07.491" v="22713" actId="478"/>
          <ac:spMkLst>
            <pc:docMk/>
            <pc:sldMk cId="248471671" sldId="542"/>
            <ac:spMk id="92" creationId="{C98950D7-2004-4474-BA58-4DD97C7E6873}"/>
          </ac:spMkLst>
        </pc:spChg>
        <pc:spChg chg="del">
          <ac:chgData name="Kajo, Marton (EXT - DE/Munich)" userId="982b2e93-79eb-44ed-9ce3-d024de7c6aae" providerId="ADAL" clId="{08C76566-5622-4E89-8788-CD287FECD6C7}" dt="2019-03-08T12:19:27.599" v="22547" actId="478"/>
          <ac:spMkLst>
            <pc:docMk/>
            <pc:sldMk cId="248471671" sldId="542"/>
            <ac:spMk id="93" creationId="{3ED73721-C286-4052-A3FA-A93795CC2ABC}"/>
          </ac:spMkLst>
        </pc:spChg>
        <pc:spChg chg="del">
          <ac:chgData name="Kajo, Marton (EXT - DE/Munich)" userId="982b2e93-79eb-44ed-9ce3-d024de7c6aae" providerId="ADAL" clId="{08C76566-5622-4E89-8788-CD287FECD6C7}" dt="2019-03-08T12:19:27.599" v="22547" actId="478"/>
          <ac:spMkLst>
            <pc:docMk/>
            <pc:sldMk cId="248471671" sldId="542"/>
            <ac:spMk id="94" creationId="{66A624C0-6161-47A5-9B8C-001F61BD2E21}"/>
          </ac:spMkLst>
        </pc:spChg>
        <pc:spChg chg="del">
          <ac:chgData name="Kajo, Marton (EXT - DE/Munich)" userId="982b2e93-79eb-44ed-9ce3-d024de7c6aae" providerId="ADAL" clId="{08C76566-5622-4E89-8788-CD287FECD6C7}" dt="2019-03-08T12:25:11.004" v="22715" actId="478"/>
          <ac:spMkLst>
            <pc:docMk/>
            <pc:sldMk cId="248471671" sldId="542"/>
            <ac:spMk id="95" creationId="{3ED265B7-0974-48A2-97CE-6C4D66EA517A}"/>
          </ac:spMkLst>
        </pc:spChg>
        <pc:spChg chg="add mod">
          <ac:chgData name="Kajo, Marton (EXT - DE/Munich)" userId="982b2e93-79eb-44ed-9ce3-d024de7c6aae" providerId="ADAL" clId="{08C76566-5622-4E89-8788-CD287FECD6C7}" dt="2019-03-08T12:26:25.100" v="22725" actId="207"/>
          <ac:spMkLst>
            <pc:docMk/>
            <pc:sldMk cId="248471671" sldId="542"/>
            <ac:spMk id="106" creationId="{3C21EFB6-3986-4C53-9CBD-9C94E728893F}"/>
          </ac:spMkLst>
        </pc:spChg>
        <pc:spChg chg="del">
          <ac:chgData name="Kajo, Marton (EXT - DE/Munich)" userId="982b2e93-79eb-44ed-9ce3-d024de7c6aae" providerId="ADAL" clId="{08C76566-5622-4E89-8788-CD287FECD6C7}" dt="2019-03-08T12:24:27.120" v="22707" actId="478"/>
          <ac:spMkLst>
            <pc:docMk/>
            <pc:sldMk cId="248471671" sldId="542"/>
            <ac:spMk id="111" creationId="{C610480C-822A-40F7-B654-8F1287A78327}"/>
          </ac:spMkLst>
        </pc:spChg>
        <pc:spChg chg="add mod">
          <ac:chgData name="Kajo, Marton (EXT - DE/Munich)" userId="982b2e93-79eb-44ed-9ce3-d024de7c6aae" providerId="ADAL" clId="{08C76566-5622-4E89-8788-CD287FECD6C7}" dt="2019-03-08T13:06:02.123" v="23127" actId="1036"/>
          <ac:spMkLst>
            <pc:docMk/>
            <pc:sldMk cId="248471671" sldId="542"/>
            <ac:spMk id="112" creationId="{425E7852-69EF-4BF0-9465-6D63339FD6D3}"/>
          </ac:spMkLst>
        </pc:spChg>
        <pc:spChg chg="add del">
          <ac:chgData name="Kajo, Marton (EXT - DE/Munich)" userId="982b2e93-79eb-44ed-9ce3-d024de7c6aae" providerId="ADAL" clId="{08C76566-5622-4E89-8788-CD287FECD6C7}" dt="2019-03-08T12:26:45.181" v="22732" actId="478"/>
          <ac:spMkLst>
            <pc:docMk/>
            <pc:sldMk cId="248471671" sldId="542"/>
            <ac:spMk id="113" creationId="{65D29881-270A-49DC-A810-49CBF3CC9833}"/>
          </ac:spMkLst>
        </pc:spChg>
        <pc:spChg chg="add del">
          <ac:chgData name="Kajo, Marton (EXT - DE/Munich)" userId="982b2e93-79eb-44ed-9ce3-d024de7c6aae" providerId="ADAL" clId="{08C76566-5622-4E89-8788-CD287FECD6C7}" dt="2019-03-08T12:26:46.403" v="22733" actId="478"/>
          <ac:spMkLst>
            <pc:docMk/>
            <pc:sldMk cId="248471671" sldId="542"/>
            <ac:spMk id="114" creationId="{C5884DCE-A7CC-4684-876F-13FF0554C45A}"/>
          </ac:spMkLst>
        </pc:spChg>
        <pc:spChg chg="add mod">
          <ac:chgData name="Kajo, Marton (EXT - DE/Munich)" userId="982b2e93-79eb-44ed-9ce3-d024de7c6aae" providerId="ADAL" clId="{08C76566-5622-4E89-8788-CD287FECD6C7}" dt="2019-03-08T13:06:02.123" v="23127" actId="1036"/>
          <ac:spMkLst>
            <pc:docMk/>
            <pc:sldMk cId="248471671" sldId="542"/>
            <ac:spMk id="115" creationId="{4A1367F1-078E-4A66-917B-019E0320CE27}"/>
          </ac:spMkLst>
        </pc:spChg>
        <pc:spChg chg="add mod">
          <ac:chgData name="Kajo, Marton (EXT - DE/Munich)" userId="982b2e93-79eb-44ed-9ce3-d024de7c6aae" providerId="ADAL" clId="{08C76566-5622-4E89-8788-CD287FECD6C7}" dt="2019-03-08T13:06:02.123" v="23127" actId="1036"/>
          <ac:spMkLst>
            <pc:docMk/>
            <pc:sldMk cId="248471671" sldId="542"/>
            <ac:spMk id="116" creationId="{FD857D13-A186-4E7D-A467-D9B87561CB0C}"/>
          </ac:spMkLst>
        </pc:spChg>
        <pc:spChg chg="add mod ord">
          <ac:chgData name="Kajo, Marton (EXT - DE/Munich)" userId="982b2e93-79eb-44ed-9ce3-d024de7c6aae" providerId="ADAL" clId="{08C76566-5622-4E89-8788-CD287FECD6C7}" dt="2019-03-08T13:06:02.123" v="23127" actId="1036"/>
          <ac:spMkLst>
            <pc:docMk/>
            <pc:sldMk cId="248471671" sldId="542"/>
            <ac:spMk id="117" creationId="{3F96A594-BB45-4937-A37A-4F917E2901B1}"/>
          </ac:spMkLst>
        </pc:spChg>
        <pc:spChg chg="add mod ord">
          <ac:chgData name="Kajo, Marton (EXT - DE/Munich)" userId="982b2e93-79eb-44ed-9ce3-d024de7c6aae" providerId="ADAL" clId="{08C76566-5622-4E89-8788-CD287FECD6C7}" dt="2019-03-08T13:06:02.123" v="23127" actId="1036"/>
          <ac:spMkLst>
            <pc:docMk/>
            <pc:sldMk cId="248471671" sldId="542"/>
            <ac:spMk id="118" creationId="{C7DAEF86-6700-431A-B07C-FE12E269BAD5}"/>
          </ac:spMkLst>
        </pc:spChg>
        <pc:spChg chg="add del mod">
          <ac:chgData name="Kajo, Marton (EXT - DE/Munich)" userId="982b2e93-79eb-44ed-9ce3-d024de7c6aae" providerId="ADAL" clId="{08C76566-5622-4E89-8788-CD287FECD6C7}" dt="2019-03-08T12:33:55.927" v="22794" actId="478"/>
          <ac:spMkLst>
            <pc:docMk/>
            <pc:sldMk cId="248471671" sldId="542"/>
            <ac:spMk id="119" creationId="{BB8EDDCC-E760-4F68-8930-3F4C14546D00}"/>
          </ac:spMkLst>
        </pc:spChg>
        <pc:spChg chg="add del mod">
          <ac:chgData name="Kajo, Marton (EXT - DE/Munich)" userId="982b2e93-79eb-44ed-9ce3-d024de7c6aae" providerId="ADAL" clId="{08C76566-5622-4E89-8788-CD287FECD6C7}" dt="2019-03-08T12:33:54.781" v="22793" actId="478"/>
          <ac:spMkLst>
            <pc:docMk/>
            <pc:sldMk cId="248471671" sldId="542"/>
            <ac:spMk id="120" creationId="{C61E9E57-B700-4DD7-878E-84D20B0143AC}"/>
          </ac:spMkLst>
        </pc:spChg>
        <pc:spChg chg="add del mod">
          <ac:chgData name="Kajo, Marton (EXT - DE/Munich)" userId="982b2e93-79eb-44ed-9ce3-d024de7c6aae" providerId="ADAL" clId="{08C76566-5622-4E89-8788-CD287FECD6C7}" dt="2019-03-08T12:33:53.831" v="22792" actId="478"/>
          <ac:spMkLst>
            <pc:docMk/>
            <pc:sldMk cId="248471671" sldId="542"/>
            <ac:spMk id="121" creationId="{400964AE-3D29-46A3-B3C4-FE44696CCC61}"/>
          </ac:spMkLst>
        </pc:spChg>
        <pc:spChg chg="add del mod">
          <ac:chgData name="Kajo, Marton (EXT - DE/Munich)" userId="982b2e93-79eb-44ed-9ce3-d024de7c6aae" providerId="ADAL" clId="{08C76566-5622-4E89-8788-CD287FECD6C7}" dt="2019-03-08T12:32:28.234" v="22790" actId="478"/>
          <ac:spMkLst>
            <pc:docMk/>
            <pc:sldMk cId="248471671" sldId="542"/>
            <ac:spMk id="122" creationId="{5E411215-51AB-4E18-BCC7-F9EF7DFD6DE3}"/>
          </ac:spMkLst>
        </pc:spChg>
        <pc:spChg chg="add mod">
          <ac:chgData name="Kajo, Marton (EXT - DE/Munich)" userId="982b2e93-79eb-44ed-9ce3-d024de7c6aae" providerId="ADAL" clId="{08C76566-5622-4E89-8788-CD287FECD6C7}" dt="2019-03-08T13:06:02.123" v="23127" actId="1036"/>
          <ac:spMkLst>
            <pc:docMk/>
            <pc:sldMk cId="248471671" sldId="542"/>
            <ac:spMk id="123" creationId="{BB8ACAF5-CED6-46C3-A539-D2660753D4E8}"/>
          </ac:spMkLst>
        </pc:spChg>
        <pc:spChg chg="add mod">
          <ac:chgData name="Kajo, Marton (EXT - DE/Munich)" userId="982b2e93-79eb-44ed-9ce3-d024de7c6aae" providerId="ADAL" clId="{08C76566-5622-4E89-8788-CD287FECD6C7}" dt="2019-03-08T13:06:02.123" v="23127" actId="1036"/>
          <ac:spMkLst>
            <pc:docMk/>
            <pc:sldMk cId="248471671" sldId="542"/>
            <ac:spMk id="124" creationId="{AEAF3EC3-681F-4416-B781-8614CD4696A1}"/>
          </ac:spMkLst>
        </pc:spChg>
        <pc:spChg chg="add del">
          <ac:chgData name="Kajo, Marton (EXT - DE/Munich)" userId="982b2e93-79eb-44ed-9ce3-d024de7c6aae" providerId="ADAL" clId="{08C76566-5622-4E89-8788-CD287FECD6C7}" dt="2019-03-08T12:35:50.211" v="22832" actId="478"/>
          <ac:spMkLst>
            <pc:docMk/>
            <pc:sldMk cId="248471671" sldId="542"/>
            <ac:spMk id="125" creationId="{944FF5B4-BF6E-4FD9-BCAB-E67452838BEB}"/>
          </ac:spMkLst>
        </pc:spChg>
        <pc:spChg chg="add mod">
          <ac:chgData name="Kajo, Marton (EXT - DE/Munich)" userId="982b2e93-79eb-44ed-9ce3-d024de7c6aae" providerId="ADAL" clId="{08C76566-5622-4E89-8788-CD287FECD6C7}" dt="2019-03-08T13:06:02.123" v="23127" actId="1036"/>
          <ac:spMkLst>
            <pc:docMk/>
            <pc:sldMk cId="248471671" sldId="542"/>
            <ac:spMk id="126" creationId="{904774C2-E69B-407D-B5DB-5605A2FC7F61}"/>
          </ac:spMkLst>
        </pc:spChg>
        <pc:spChg chg="add mod">
          <ac:chgData name="Kajo, Marton (EXT - DE/Munich)" userId="982b2e93-79eb-44ed-9ce3-d024de7c6aae" providerId="ADAL" clId="{08C76566-5622-4E89-8788-CD287FECD6C7}" dt="2019-03-08T13:06:02.123" v="23127" actId="1036"/>
          <ac:spMkLst>
            <pc:docMk/>
            <pc:sldMk cId="248471671" sldId="542"/>
            <ac:spMk id="137" creationId="{D2FCC196-85FD-4B03-99A8-DC8C064BC419}"/>
          </ac:spMkLst>
        </pc:spChg>
        <pc:spChg chg="add mod">
          <ac:chgData name="Kajo, Marton (EXT - DE/Munich)" userId="982b2e93-79eb-44ed-9ce3-d024de7c6aae" providerId="ADAL" clId="{08C76566-5622-4E89-8788-CD287FECD6C7}" dt="2019-03-08T13:06:02.123" v="23127" actId="1036"/>
          <ac:spMkLst>
            <pc:docMk/>
            <pc:sldMk cId="248471671" sldId="542"/>
            <ac:spMk id="143" creationId="{C4A35D2A-B124-4B07-B589-D3D43946AE99}"/>
          </ac:spMkLst>
        </pc:spChg>
        <pc:spChg chg="add mod">
          <ac:chgData name="Kajo, Marton (EXT - DE/Munich)" userId="982b2e93-79eb-44ed-9ce3-d024de7c6aae" providerId="ADAL" clId="{08C76566-5622-4E89-8788-CD287FECD6C7}" dt="2019-03-08T13:06:02.123" v="23127" actId="1036"/>
          <ac:spMkLst>
            <pc:docMk/>
            <pc:sldMk cId="248471671" sldId="542"/>
            <ac:spMk id="144" creationId="{9F9B52B4-C810-47B3-9A2E-6F7798BC1E90}"/>
          </ac:spMkLst>
        </pc:spChg>
        <pc:spChg chg="add mod">
          <ac:chgData name="Kajo, Marton (EXT - DE/Munich)" userId="982b2e93-79eb-44ed-9ce3-d024de7c6aae" providerId="ADAL" clId="{08C76566-5622-4E89-8788-CD287FECD6C7}" dt="2019-03-08T13:06:02.123" v="23127" actId="1036"/>
          <ac:spMkLst>
            <pc:docMk/>
            <pc:sldMk cId="248471671" sldId="542"/>
            <ac:spMk id="145" creationId="{22E7EA06-BDC2-4B87-B333-70711D2BEFE0}"/>
          </ac:spMkLst>
        </pc:spChg>
        <pc:spChg chg="add mod">
          <ac:chgData name="Kajo, Marton (EXT - DE/Munich)" userId="982b2e93-79eb-44ed-9ce3-d024de7c6aae" providerId="ADAL" clId="{08C76566-5622-4E89-8788-CD287FECD6C7}" dt="2019-03-08T13:06:02.123" v="23127" actId="1036"/>
          <ac:spMkLst>
            <pc:docMk/>
            <pc:sldMk cId="248471671" sldId="542"/>
            <ac:spMk id="146" creationId="{E185D39A-8B5A-47DC-B78A-58F036A28688}"/>
          </ac:spMkLst>
        </pc:spChg>
        <pc:spChg chg="add mod">
          <ac:chgData name="Kajo, Marton (EXT - DE/Munich)" userId="982b2e93-79eb-44ed-9ce3-d024de7c6aae" providerId="ADAL" clId="{08C76566-5622-4E89-8788-CD287FECD6C7}" dt="2019-03-08T13:06:02.123" v="23127" actId="1036"/>
          <ac:spMkLst>
            <pc:docMk/>
            <pc:sldMk cId="248471671" sldId="542"/>
            <ac:spMk id="148" creationId="{E8A2C5B2-343E-49C7-8C1C-9615AD606B8F}"/>
          </ac:spMkLst>
        </pc:spChg>
        <pc:spChg chg="add mod">
          <ac:chgData name="Kajo, Marton (EXT - DE/Munich)" userId="982b2e93-79eb-44ed-9ce3-d024de7c6aae" providerId="ADAL" clId="{08C76566-5622-4E89-8788-CD287FECD6C7}" dt="2019-03-08T13:06:02.123" v="23127" actId="1036"/>
          <ac:spMkLst>
            <pc:docMk/>
            <pc:sldMk cId="248471671" sldId="542"/>
            <ac:spMk id="149" creationId="{6A7D9E2C-0E95-4743-83FD-AFAF8AD18647}"/>
          </ac:spMkLst>
        </pc:spChg>
        <pc:spChg chg="add mod">
          <ac:chgData name="Kajo, Marton (EXT - DE/Munich)" userId="982b2e93-79eb-44ed-9ce3-d024de7c6aae" providerId="ADAL" clId="{08C76566-5622-4E89-8788-CD287FECD6C7}" dt="2019-03-08T13:06:02.123" v="23127" actId="1036"/>
          <ac:spMkLst>
            <pc:docMk/>
            <pc:sldMk cId="248471671" sldId="542"/>
            <ac:spMk id="150" creationId="{D5C12871-93C2-403F-907C-B4F21616EC25}"/>
          </ac:spMkLst>
        </pc:spChg>
        <pc:spChg chg="add del mod">
          <ac:chgData name="Kajo, Marton (EXT - DE/Munich)" userId="982b2e93-79eb-44ed-9ce3-d024de7c6aae" providerId="ADAL" clId="{08C76566-5622-4E89-8788-CD287FECD6C7}" dt="2019-03-08T16:56:50.888" v="25090"/>
          <ac:spMkLst>
            <pc:docMk/>
            <pc:sldMk cId="248471671" sldId="542"/>
            <ac:spMk id="151" creationId="{8DC77A2C-8563-48C5-8EFC-703B39977941}"/>
          </ac:spMkLst>
        </pc:spChg>
        <pc:grpChg chg="add mod">
          <ac:chgData name="Kajo, Marton (EXT - DE/Munich)" userId="982b2e93-79eb-44ed-9ce3-d024de7c6aae" providerId="ADAL" clId="{08C76566-5622-4E89-8788-CD287FECD6C7}" dt="2019-03-08T13:06:02.123" v="23127" actId="1036"/>
          <ac:grpSpMkLst>
            <pc:docMk/>
            <pc:sldMk cId="248471671" sldId="542"/>
            <ac:grpSpMk id="6" creationId="{84BB945E-509C-4DCF-89CA-23B6065AD435}"/>
          </ac:grpSpMkLst>
        </pc:grpChg>
        <pc:grpChg chg="del">
          <ac:chgData name="Kajo, Marton (EXT - DE/Munich)" userId="982b2e93-79eb-44ed-9ce3-d024de7c6aae" providerId="ADAL" clId="{08C76566-5622-4E89-8788-CD287FECD6C7}" dt="2019-03-08T12:19:27.599" v="22547" actId="478"/>
          <ac:grpSpMkLst>
            <pc:docMk/>
            <pc:sldMk cId="248471671" sldId="542"/>
            <ac:grpSpMk id="26" creationId="{8718E0B1-850A-4E33-A848-460CAAEABF3B}"/>
          </ac:grpSpMkLst>
        </pc:grpChg>
        <pc:grpChg chg="add del mod">
          <ac:chgData name="Kajo, Marton (EXT - DE/Munich)" userId="982b2e93-79eb-44ed-9ce3-d024de7c6aae" providerId="ADAL" clId="{08C76566-5622-4E89-8788-CD287FECD6C7}" dt="2019-03-08T12:19:44.701" v="22551" actId="165"/>
          <ac:grpSpMkLst>
            <pc:docMk/>
            <pc:sldMk cId="248471671" sldId="542"/>
            <ac:grpSpMk id="58" creationId="{69CE2D5B-2C8D-405F-A6F5-B7594E063F2F}"/>
          </ac:grpSpMkLst>
        </pc:grpChg>
        <pc:grpChg chg="add mod">
          <ac:chgData name="Kajo, Marton (EXT - DE/Munich)" userId="982b2e93-79eb-44ed-9ce3-d024de7c6aae" providerId="ADAL" clId="{08C76566-5622-4E89-8788-CD287FECD6C7}" dt="2019-03-08T13:06:02.123" v="23127" actId="1036"/>
          <ac:grpSpMkLst>
            <pc:docMk/>
            <pc:sldMk cId="248471671" sldId="542"/>
            <ac:grpSpMk id="63" creationId="{D3CB1A47-EFF9-4F11-87BE-C49996BEDC03}"/>
          </ac:grpSpMkLst>
        </pc:grpChg>
        <pc:grpChg chg="del">
          <ac:chgData name="Kajo, Marton (EXT - DE/Munich)" userId="982b2e93-79eb-44ed-9ce3-d024de7c6aae" providerId="ADAL" clId="{08C76566-5622-4E89-8788-CD287FECD6C7}" dt="2019-03-08T12:19:27.599" v="22547" actId="478"/>
          <ac:grpSpMkLst>
            <pc:docMk/>
            <pc:sldMk cId="248471671" sldId="542"/>
            <ac:grpSpMk id="68" creationId="{4957676A-6160-4962-A8EA-5E03EB19F917}"/>
          </ac:grpSpMkLst>
        </pc:grpChg>
        <pc:grpChg chg="del">
          <ac:chgData name="Kajo, Marton (EXT - DE/Munich)" userId="982b2e93-79eb-44ed-9ce3-d024de7c6aae" providerId="ADAL" clId="{08C76566-5622-4E89-8788-CD287FECD6C7}" dt="2019-03-08T12:19:27.599" v="22547" actId="478"/>
          <ac:grpSpMkLst>
            <pc:docMk/>
            <pc:sldMk cId="248471671" sldId="542"/>
            <ac:grpSpMk id="69" creationId="{A90BFF12-27A6-4586-9102-C25ECB6F1DC2}"/>
          </ac:grpSpMkLst>
        </pc:grpChg>
        <pc:grpChg chg="del">
          <ac:chgData name="Kajo, Marton (EXT - DE/Munich)" userId="982b2e93-79eb-44ed-9ce3-d024de7c6aae" providerId="ADAL" clId="{08C76566-5622-4E89-8788-CD287FECD6C7}" dt="2019-03-08T12:19:27.599" v="22547" actId="478"/>
          <ac:grpSpMkLst>
            <pc:docMk/>
            <pc:sldMk cId="248471671" sldId="542"/>
            <ac:grpSpMk id="70" creationId="{76FAB604-0118-4DB7-A663-278FE811B34B}"/>
          </ac:grpSpMkLst>
        </pc:grpChg>
        <pc:grpChg chg="add del mod">
          <ac:chgData name="Kajo, Marton (EXT - DE/Munich)" userId="982b2e93-79eb-44ed-9ce3-d024de7c6aae" providerId="ADAL" clId="{08C76566-5622-4E89-8788-CD287FECD6C7}" dt="2019-03-08T12:25:11.004" v="22715" actId="478"/>
          <ac:grpSpMkLst>
            <pc:docMk/>
            <pc:sldMk cId="248471671" sldId="542"/>
            <ac:grpSpMk id="85" creationId="{5ABED5CA-BE1F-4B4B-B7E2-6D552CCF1191}"/>
          </ac:grpSpMkLst>
        </pc:grpChg>
        <pc:grpChg chg="del">
          <ac:chgData name="Kajo, Marton (EXT - DE/Munich)" userId="982b2e93-79eb-44ed-9ce3-d024de7c6aae" providerId="ADAL" clId="{08C76566-5622-4E89-8788-CD287FECD6C7}" dt="2019-03-08T12:19:27.599" v="22547" actId="478"/>
          <ac:grpSpMkLst>
            <pc:docMk/>
            <pc:sldMk cId="248471671" sldId="542"/>
            <ac:grpSpMk id="99" creationId="{57BACE6A-4306-446E-AF6B-9B6127AB0F86}"/>
          </ac:grpSpMkLst>
        </pc:grpChg>
        <pc:grpChg chg="add mod">
          <ac:chgData name="Kajo, Marton (EXT - DE/Munich)" userId="982b2e93-79eb-44ed-9ce3-d024de7c6aae" providerId="ADAL" clId="{08C76566-5622-4E89-8788-CD287FECD6C7}" dt="2019-03-08T12:24:42.028" v="22710" actId="164"/>
          <ac:grpSpMkLst>
            <pc:docMk/>
            <pc:sldMk cId="248471671" sldId="542"/>
            <ac:grpSpMk id="102" creationId="{E0B30CD7-4D9F-4DA3-8C00-39142C010D1F}"/>
          </ac:grpSpMkLst>
        </pc:grpChg>
        <pc:grpChg chg="add mod">
          <ac:chgData name="Kajo, Marton (EXT - DE/Munich)" userId="982b2e93-79eb-44ed-9ce3-d024de7c6aae" providerId="ADAL" clId="{08C76566-5622-4E89-8788-CD287FECD6C7}" dt="2019-03-08T13:06:02.123" v="23127" actId="1036"/>
          <ac:grpSpMkLst>
            <pc:docMk/>
            <pc:sldMk cId="248471671" sldId="542"/>
            <ac:grpSpMk id="107" creationId="{E539F5F3-8103-42BB-AE46-47B912271CBB}"/>
          </ac:grpSpMkLst>
        </pc:grpChg>
        <pc:grpChg chg="add mod">
          <ac:chgData name="Kajo, Marton (EXT - DE/Munich)" userId="982b2e93-79eb-44ed-9ce3-d024de7c6aae" providerId="ADAL" clId="{08C76566-5622-4E89-8788-CD287FECD6C7}" dt="2019-03-08T13:06:02.123" v="23127" actId="1036"/>
          <ac:grpSpMkLst>
            <pc:docMk/>
            <pc:sldMk cId="248471671" sldId="542"/>
            <ac:grpSpMk id="127" creationId="{E78E02A8-C163-45CE-AAFA-CCF6835C621E}"/>
          </ac:grpSpMkLst>
        </pc:grpChg>
        <pc:grpChg chg="add mod">
          <ac:chgData name="Kajo, Marton (EXT - DE/Munich)" userId="982b2e93-79eb-44ed-9ce3-d024de7c6aae" providerId="ADAL" clId="{08C76566-5622-4E89-8788-CD287FECD6C7}" dt="2019-03-08T13:06:02.123" v="23127" actId="1036"/>
          <ac:grpSpMkLst>
            <pc:docMk/>
            <pc:sldMk cId="248471671" sldId="542"/>
            <ac:grpSpMk id="138" creationId="{8B2E5076-D6AD-4B90-B5FD-222662AFCA9C}"/>
          </ac:grpSpMkLst>
        </pc:grpChg>
        <pc:picChg chg="add mod">
          <ac:chgData name="Kajo, Marton (EXT - DE/Munich)" userId="982b2e93-79eb-44ed-9ce3-d024de7c6aae" providerId="ADAL" clId="{08C76566-5622-4E89-8788-CD287FECD6C7}" dt="2019-03-18T14:23:12.082" v="27473" actId="1076"/>
          <ac:picMkLst>
            <pc:docMk/>
            <pc:sldMk cId="248471671" sldId="542"/>
            <ac:picMk id="7" creationId="{E3895D44-A2C7-4C4C-B33E-32A3B7D47B09}"/>
          </ac:picMkLst>
        </pc:picChg>
        <pc:picChg chg="add del mod">
          <ac:chgData name="Kajo, Marton (EXT - DE/Munich)" userId="982b2e93-79eb-44ed-9ce3-d024de7c6aae" providerId="ADAL" clId="{08C76566-5622-4E89-8788-CD287FECD6C7}" dt="2019-03-08T12:32:30.164" v="22791" actId="478"/>
          <ac:picMkLst>
            <pc:docMk/>
            <pc:sldMk cId="248471671" sldId="542"/>
            <ac:picMk id="11" creationId="{95464B96-42CC-4828-9023-C8B72ED5271D}"/>
          </ac:picMkLst>
        </pc:picChg>
        <pc:picChg chg="add mod ord">
          <ac:chgData name="Kajo, Marton (EXT - DE/Munich)" userId="982b2e93-79eb-44ed-9ce3-d024de7c6aae" providerId="ADAL" clId="{08C76566-5622-4E89-8788-CD287FECD6C7}" dt="2019-03-08T13:06:02.123" v="23127" actId="1036"/>
          <ac:picMkLst>
            <pc:docMk/>
            <pc:sldMk cId="248471671" sldId="542"/>
            <ac:picMk id="15" creationId="{458EB983-E0B6-442B-A5C3-24895FDC3405}"/>
          </ac:picMkLst>
        </pc:picChg>
        <pc:picChg chg="add mod">
          <ac:chgData name="Kajo, Marton (EXT - DE/Munich)" userId="982b2e93-79eb-44ed-9ce3-d024de7c6aae" providerId="ADAL" clId="{08C76566-5622-4E89-8788-CD287FECD6C7}" dt="2019-03-08T13:06:02.123" v="23127" actId="1036"/>
          <ac:picMkLst>
            <pc:docMk/>
            <pc:sldMk cId="248471671" sldId="542"/>
            <ac:picMk id="17" creationId="{667B7EB4-8DD2-43F8-8D4F-C3ACBE2510EA}"/>
          </ac:picMkLst>
        </pc:picChg>
        <pc:picChg chg="add del mod">
          <ac:chgData name="Kajo, Marton (EXT - DE/Munich)" userId="982b2e93-79eb-44ed-9ce3-d024de7c6aae" providerId="ADAL" clId="{08C76566-5622-4E89-8788-CD287FECD6C7}" dt="2019-03-08T12:24:08.247" v="22700" actId="478"/>
          <ac:picMkLst>
            <pc:docMk/>
            <pc:sldMk cId="248471671" sldId="542"/>
            <ac:picMk id="54" creationId="{50E8F9A2-53B3-4B37-88E4-B92714B5CB75}"/>
          </ac:picMkLst>
        </pc:picChg>
        <pc:picChg chg="del">
          <ac:chgData name="Kajo, Marton (EXT - DE/Munich)" userId="982b2e93-79eb-44ed-9ce3-d024de7c6aae" providerId="ADAL" clId="{08C76566-5622-4E89-8788-CD287FECD6C7}" dt="2019-03-08T12:19:27.599" v="22547" actId="478"/>
          <ac:picMkLst>
            <pc:docMk/>
            <pc:sldMk cId="248471671" sldId="542"/>
            <ac:picMk id="89" creationId="{6F67D288-29FB-44FE-AEE8-D0257DC05416}"/>
          </ac:picMkLst>
        </pc:picChg>
        <pc:picChg chg="del">
          <ac:chgData name="Kajo, Marton (EXT - DE/Munich)" userId="982b2e93-79eb-44ed-9ce3-d024de7c6aae" providerId="ADAL" clId="{08C76566-5622-4E89-8788-CD287FECD6C7}" dt="2019-03-08T12:19:27.599" v="22547" actId="478"/>
          <ac:picMkLst>
            <pc:docMk/>
            <pc:sldMk cId="248471671" sldId="542"/>
            <ac:picMk id="91" creationId="{5571D303-7392-426F-87C9-EAF518925B0E}"/>
          </ac:picMkLst>
        </pc:picChg>
        <pc:cxnChg chg="add mod">
          <ac:chgData name="Kajo, Marton (EXT - DE/Munich)" userId="982b2e93-79eb-44ed-9ce3-d024de7c6aae" providerId="ADAL" clId="{08C76566-5622-4E89-8788-CD287FECD6C7}" dt="2019-03-08T13:06:02.123" v="23127" actId="1036"/>
          <ac:cxnSpMkLst>
            <pc:docMk/>
            <pc:sldMk cId="248471671" sldId="542"/>
            <ac:cxnSpMk id="8" creationId="{552F7D5F-48B6-4B3B-B169-2EC6E88FF950}"/>
          </ac:cxnSpMkLst>
        </pc:cxnChg>
        <pc:cxnChg chg="mod">
          <ac:chgData name="Kajo, Marton (EXT - DE/Munich)" userId="982b2e93-79eb-44ed-9ce3-d024de7c6aae" providerId="ADAL" clId="{08C76566-5622-4E89-8788-CD287FECD6C7}" dt="2019-03-08T12:19:27.599" v="22547" actId="478"/>
          <ac:cxnSpMkLst>
            <pc:docMk/>
            <pc:sldMk cId="248471671" sldId="542"/>
            <ac:cxnSpMk id="45" creationId="{CE27CDB0-E634-43D6-B4BE-E1FF61AC88A1}"/>
          </ac:cxnSpMkLst>
        </pc:cxnChg>
        <pc:cxnChg chg="del mod">
          <ac:chgData name="Kajo, Marton (EXT - DE/Munich)" userId="982b2e93-79eb-44ed-9ce3-d024de7c6aae" providerId="ADAL" clId="{08C76566-5622-4E89-8788-CD287FECD6C7}" dt="2019-03-08T12:19:27.599" v="22547" actId="478"/>
          <ac:cxnSpMkLst>
            <pc:docMk/>
            <pc:sldMk cId="248471671" sldId="542"/>
            <ac:cxnSpMk id="50" creationId="{E07022B3-4C72-4414-A275-A3C61941F5EC}"/>
          </ac:cxnSpMkLst>
        </pc:cxnChg>
        <pc:cxnChg chg="del mod">
          <ac:chgData name="Kajo, Marton (EXT - DE/Munich)" userId="982b2e93-79eb-44ed-9ce3-d024de7c6aae" providerId="ADAL" clId="{08C76566-5622-4E89-8788-CD287FECD6C7}" dt="2019-03-08T12:19:27.599" v="22547" actId="478"/>
          <ac:cxnSpMkLst>
            <pc:docMk/>
            <pc:sldMk cId="248471671" sldId="542"/>
            <ac:cxnSpMk id="52" creationId="{108FBB66-7424-4D5E-A745-8D2F8F338293}"/>
          </ac:cxnSpMkLst>
        </pc:cxnChg>
        <pc:cxnChg chg="del mod topLvl">
          <ac:chgData name="Kajo, Marton (EXT - DE/Munich)" userId="982b2e93-79eb-44ed-9ce3-d024de7c6aae" providerId="ADAL" clId="{08C76566-5622-4E89-8788-CD287FECD6C7}" dt="2019-03-08T12:24:11.751" v="22703" actId="478"/>
          <ac:cxnSpMkLst>
            <pc:docMk/>
            <pc:sldMk cId="248471671" sldId="542"/>
            <ac:cxnSpMk id="59" creationId="{11B5CB5E-8BE7-4B6F-BB4D-BC07889FA86F}"/>
          </ac:cxnSpMkLst>
        </pc:cxnChg>
        <pc:cxnChg chg="del mod topLvl">
          <ac:chgData name="Kajo, Marton (EXT - DE/Munich)" userId="982b2e93-79eb-44ed-9ce3-d024de7c6aae" providerId="ADAL" clId="{08C76566-5622-4E89-8788-CD287FECD6C7}" dt="2019-03-08T12:24:12.495" v="22704" actId="478"/>
          <ac:cxnSpMkLst>
            <pc:docMk/>
            <pc:sldMk cId="248471671" sldId="542"/>
            <ac:cxnSpMk id="60" creationId="{9D55EC75-F354-4431-96A1-EB0424385398}"/>
          </ac:cxnSpMkLst>
        </pc:cxnChg>
        <pc:cxnChg chg="add mod">
          <ac:chgData name="Kajo, Marton (EXT - DE/Munich)" userId="982b2e93-79eb-44ed-9ce3-d024de7c6aae" providerId="ADAL" clId="{08C76566-5622-4E89-8788-CD287FECD6C7}" dt="2019-03-08T13:06:02.123" v="23127" actId="1036"/>
          <ac:cxnSpMkLst>
            <pc:docMk/>
            <pc:sldMk cId="248471671" sldId="542"/>
            <ac:cxnSpMk id="66" creationId="{29D08AB3-E3FC-4182-8F1A-A0A0BEF906D5}"/>
          </ac:cxnSpMkLst>
        </pc:cxnChg>
        <pc:cxnChg chg="add del mod">
          <ac:chgData name="Kajo, Marton (EXT - DE/Munich)" userId="982b2e93-79eb-44ed-9ce3-d024de7c6aae" providerId="ADAL" clId="{08C76566-5622-4E89-8788-CD287FECD6C7}" dt="2019-03-08T12:24:09.471" v="22701" actId="478"/>
          <ac:cxnSpMkLst>
            <pc:docMk/>
            <pc:sldMk cId="248471671" sldId="542"/>
            <ac:cxnSpMk id="67" creationId="{EAB57422-6943-42A9-BC8F-6B4E041E5496}"/>
          </ac:cxnSpMkLst>
        </pc:cxnChg>
        <pc:cxnChg chg="add mod ord">
          <ac:chgData name="Kajo, Marton (EXT - DE/Munich)" userId="982b2e93-79eb-44ed-9ce3-d024de7c6aae" providerId="ADAL" clId="{08C76566-5622-4E89-8788-CD287FECD6C7}" dt="2019-03-18T14:23:05.373" v="27472" actId="167"/>
          <ac:cxnSpMkLst>
            <pc:docMk/>
            <pc:sldMk cId="248471671" sldId="542"/>
            <ac:cxnSpMk id="68" creationId="{0CA1A7E2-2D99-45AC-9B0D-607E13689E25}"/>
          </ac:cxnSpMkLst>
        </pc:cxnChg>
        <pc:cxnChg chg="mod">
          <ac:chgData name="Kajo, Marton (EXT - DE/Munich)" userId="982b2e93-79eb-44ed-9ce3-d024de7c6aae" providerId="ADAL" clId="{08C76566-5622-4E89-8788-CD287FECD6C7}" dt="2019-03-08T12:19:27.599" v="22547" actId="478"/>
          <ac:cxnSpMkLst>
            <pc:docMk/>
            <pc:sldMk cId="248471671" sldId="542"/>
            <ac:cxnSpMk id="73" creationId="{4A5B1AC9-0B67-4DD4-87D6-F69E955E6462}"/>
          </ac:cxnSpMkLst>
        </pc:cxnChg>
        <pc:cxnChg chg="del">
          <ac:chgData name="Kajo, Marton (EXT - DE/Munich)" userId="982b2e93-79eb-44ed-9ce3-d024de7c6aae" providerId="ADAL" clId="{08C76566-5622-4E89-8788-CD287FECD6C7}" dt="2019-03-08T12:19:27.599" v="22547" actId="478"/>
          <ac:cxnSpMkLst>
            <pc:docMk/>
            <pc:sldMk cId="248471671" sldId="542"/>
            <ac:cxnSpMk id="86" creationId="{26BB938D-5FD9-4972-963F-AA286C519486}"/>
          </ac:cxnSpMkLst>
        </pc:cxnChg>
        <pc:cxnChg chg="add mod">
          <ac:chgData name="Kajo, Marton (EXT - DE/Munich)" userId="982b2e93-79eb-44ed-9ce3-d024de7c6aae" providerId="ADAL" clId="{08C76566-5622-4E89-8788-CD287FECD6C7}" dt="2019-03-08T13:06:02.123" v="23127" actId="1036"/>
          <ac:cxnSpMkLst>
            <pc:docMk/>
            <pc:sldMk cId="248471671" sldId="542"/>
            <ac:cxnSpMk id="147" creationId="{D93DB4AE-5CBB-405F-992B-E595229FB143}"/>
          </ac:cxnSpMkLst>
        </pc:cxnChg>
      </pc:sldChg>
      <pc:sldChg chg="addSp delSp modSp add ord">
        <pc:chgData name="Kajo, Marton (EXT - DE/Munich)" userId="982b2e93-79eb-44ed-9ce3-d024de7c6aae" providerId="ADAL" clId="{08C76566-5622-4E89-8788-CD287FECD6C7}" dt="2019-03-08T18:28:19.892" v="26212" actId="20577"/>
        <pc:sldMkLst>
          <pc:docMk/>
          <pc:sldMk cId="774176870" sldId="544"/>
        </pc:sldMkLst>
        <pc:spChg chg="mod">
          <ac:chgData name="Kajo, Marton (EXT - DE/Munich)" userId="982b2e93-79eb-44ed-9ce3-d024de7c6aae" providerId="ADAL" clId="{08C76566-5622-4E89-8788-CD287FECD6C7}" dt="2019-03-08T17:59:55.949" v="25931" actId="20577"/>
          <ac:spMkLst>
            <pc:docMk/>
            <pc:sldMk cId="774176870" sldId="544"/>
            <ac:spMk id="2" creationId="{83073941-BF27-4458-B869-27824D7DA072}"/>
          </ac:spMkLst>
        </pc:spChg>
        <pc:spChg chg="add del mod">
          <ac:chgData name="Kajo, Marton (EXT - DE/Munich)" userId="982b2e93-79eb-44ed-9ce3-d024de7c6aae" providerId="ADAL" clId="{08C76566-5622-4E89-8788-CD287FECD6C7}" dt="2019-03-08T18:12:13.039" v="26158" actId="478"/>
          <ac:spMkLst>
            <pc:docMk/>
            <pc:sldMk cId="774176870" sldId="544"/>
            <ac:spMk id="42" creationId="{9C3AFD62-EB1C-4DE5-8355-EA21AF4139AD}"/>
          </ac:spMkLst>
        </pc:spChg>
        <pc:spChg chg="add mod">
          <ac:chgData name="Kajo, Marton (EXT - DE/Munich)" userId="982b2e93-79eb-44ed-9ce3-d024de7c6aae" providerId="ADAL" clId="{08C76566-5622-4E89-8788-CD287FECD6C7}" dt="2019-03-08T18:28:19.892" v="26212" actId="20577"/>
          <ac:spMkLst>
            <pc:docMk/>
            <pc:sldMk cId="774176870" sldId="544"/>
            <ac:spMk id="44" creationId="{F6C96749-BEEC-435E-8534-58D2924E8CA4}"/>
          </ac:spMkLst>
        </pc:spChg>
        <pc:spChg chg="add mod">
          <ac:chgData name="Kajo, Marton (EXT - DE/Munich)" userId="982b2e93-79eb-44ed-9ce3-d024de7c6aae" providerId="ADAL" clId="{08C76566-5622-4E89-8788-CD287FECD6C7}" dt="2019-03-08T18:12:26.737" v="26163" actId="692"/>
          <ac:spMkLst>
            <pc:docMk/>
            <pc:sldMk cId="774176870" sldId="544"/>
            <ac:spMk id="46" creationId="{DDD2AA10-8642-489C-800B-00DC43B8C27B}"/>
          </ac:spMkLst>
        </pc:spChg>
        <pc:spChg chg="mod">
          <ac:chgData name="Kajo, Marton (EXT - DE/Munich)" userId="982b2e93-79eb-44ed-9ce3-d024de7c6aae" providerId="ADAL" clId="{08C76566-5622-4E89-8788-CD287FECD6C7}" dt="2019-03-08T18:02:40.865" v="25962" actId="12789"/>
          <ac:spMkLst>
            <pc:docMk/>
            <pc:sldMk cId="774176870" sldId="544"/>
            <ac:spMk id="52" creationId="{D7B45C81-6651-47DE-AB92-F85AF1E1626F}"/>
          </ac:spMkLst>
        </pc:spChg>
        <pc:spChg chg="add del ord">
          <ac:chgData name="Kajo, Marton (EXT - DE/Munich)" userId="982b2e93-79eb-44ed-9ce3-d024de7c6aae" providerId="ADAL" clId="{08C76566-5622-4E89-8788-CD287FECD6C7}" dt="2019-03-08T18:06:53.920" v="25990" actId="478"/>
          <ac:spMkLst>
            <pc:docMk/>
            <pc:sldMk cId="774176870" sldId="544"/>
            <ac:spMk id="71" creationId="{65E51506-17B2-478C-ABEE-B1365A685C08}"/>
          </ac:spMkLst>
        </pc:spChg>
        <pc:spChg chg="add del ord">
          <ac:chgData name="Kajo, Marton (EXT - DE/Munich)" userId="982b2e93-79eb-44ed-9ce3-d024de7c6aae" providerId="ADAL" clId="{08C76566-5622-4E89-8788-CD287FECD6C7}" dt="2019-03-08T18:07:50.001" v="25999"/>
          <ac:spMkLst>
            <pc:docMk/>
            <pc:sldMk cId="774176870" sldId="544"/>
            <ac:spMk id="72" creationId="{84619E41-C91C-4FFE-8AB9-E20742D0E721}"/>
          </ac:spMkLst>
        </pc:spChg>
        <pc:spChg chg="add del mod ord">
          <ac:chgData name="Kajo, Marton (EXT - DE/Munich)" userId="982b2e93-79eb-44ed-9ce3-d024de7c6aae" providerId="ADAL" clId="{08C76566-5622-4E89-8788-CD287FECD6C7}" dt="2019-03-08T18:07:50.001" v="25999"/>
          <ac:spMkLst>
            <pc:docMk/>
            <pc:sldMk cId="774176870" sldId="544"/>
            <ac:spMk id="73" creationId="{DB0D989D-6B94-4B14-BB17-BE71125DB8D9}"/>
          </ac:spMkLst>
        </pc:spChg>
        <pc:spChg chg="mod">
          <ac:chgData name="Kajo, Marton (EXT - DE/Munich)" userId="982b2e93-79eb-44ed-9ce3-d024de7c6aae" providerId="ADAL" clId="{08C76566-5622-4E89-8788-CD287FECD6C7}" dt="2019-03-08T18:07:53.464" v="26001" actId="692"/>
          <ac:spMkLst>
            <pc:docMk/>
            <pc:sldMk cId="774176870" sldId="544"/>
            <ac:spMk id="76" creationId="{84901081-A6F7-48BC-ADC7-C2E807C35351}"/>
          </ac:spMkLst>
        </pc:spChg>
        <pc:spChg chg="add mod">
          <ac:chgData name="Kajo, Marton (EXT - DE/Munich)" userId="982b2e93-79eb-44ed-9ce3-d024de7c6aae" providerId="ADAL" clId="{08C76566-5622-4E89-8788-CD287FECD6C7}" dt="2019-03-08T18:11:45.102" v="26151" actId="120"/>
          <ac:spMkLst>
            <pc:docMk/>
            <pc:sldMk cId="774176870" sldId="544"/>
            <ac:spMk id="78" creationId="{0D4F8F8F-0D63-47CE-9F7A-EB4D82F2FCB7}"/>
          </ac:spMkLst>
        </pc:spChg>
        <pc:spChg chg="del">
          <ac:chgData name="Kajo, Marton (EXT - DE/Munich)" userId="982b2e93-79eb-44ed-9ce3-d024de7c6aae" providerId="ADAL" clId="{08C76566-5622-4E89-8788-CD287FECD6C7}" dt="2019-03-08T18:00:55.996" v="25932" actId="478"/>
          <ac:spMkLst>
            <pc:docMk/>
            <pc:sldMk cId="774176870" sldId="544"/>
            <ac:spMk id="79" creationId="{FA52EC49-BC1C-4390-8325-69037E2E98D0}"/>
          </ac:spMkLst>
        </pc:spChg>
        <pc:spChg chg="mod">
          <ac:chgData name="Kajo, Marton (EXT - DE/Munich)" userId="982b2e93-79eb-44ed-9ce3-d024de7c6aae" providerId="ADAL" clId="{08C76566-5622-4E89-8788-CD287FECD6C7}" dt="2019-03-08T18:02:48.102" v="25964" actId="1076"/>
          <ac:spMkLst>
            <pc:docMk/>
            <pc:sldMk cId="774176870" sldId="544"/>
            <ac:spMk id="129" creationId="{575AC343-3EFF-4A80-AD5A-489EC3920E3E}"/>
          </ac:spMkLst>
        </pc:spChg>
        <pc:cxnChg chg="mod">
          <ac:chgData name="Kajo, Marton (EXT - DE/Munich)" userId="982b2e93-79eb-44ed-9ce3-d024de7c6aae" providerId="ADAL" clId="{08C76566-5622-4E89-8788-CD287FECD6C7}" dt="2019-03-08T18:02:40.865" v="25962" actId="12789"/>
          <ac:cxnSpMkLst>
            <pc:docMk/>
            <pc:sldMk cId="774176870" sldId="544"/>
            <ac:cxnSpMk id="26" creationId="{69FD8619-7FFC-4CBB-91DC-A0B4B0FA9DD0}"/>
          </ac:cxnSpMkLst>
        </pc:cxnChg>
        <pc:cxnChg chg="mod">
          <ac:chgData name="Kajo, Marton (EXT - DE/Munich)" userId="982b2e93-79eb-44ed-9ce3-d024de7c6aae" providerId="ADAL" clId="{08C76566-5622-4E89-8788-CD287FECD6C7}" dt="2019-03-08T18:02:45.333" v="25963" actId="1076"/>
          <ac:cxnSpMkLst>
            <pc:docMk/>
            <pc:sldMk cId="774176870" sldId="544"/>
            <ac:cxnSpMk id="29" creationId="{A6AF4528-C93F-4EFD-8666-AA908835AC9C}"/>
          </ac:cxnSpMkLst>
        </pc:cxnChg>
        <pc:cxnChg chg="mod">
          <ac:chgData name="Kajo, Marton (EXT - DE/Munich)" userId="982b2e93-79eb-44ed-9ce3-d024de7c6aae" providerId="ADAL" clId="{08C76566-5622-4E89-8788-CD287FECD6C7}" dt="2019-03-08T18:02:48.102" v="25964" actId="1076"/>
          <ac:cxnSpMkLst>
            <pc:docMk/>
            <pc:sldMk cId="774176870" sldId="544"/>
            <ac:cxnSpMk id="32" creationId="{8F1A0BE7-C8BF-400E-8C4E-287C46069B5F}"/>
          </ac:cxnSpMkLst>
        </pc:cxnChg>
        <pc:cxnChg chg="mod">
          <ac:chgData name="Kajo, Marton (EXT - DE/Munich)" userId="982b2e93-79eb-44ed-9ce3-d024de7c6aae" providerId="ADAL" clId="{08C76566-5622-4E89-8788-CD287FECD6C7}" dt="2019-03-08T18:08:16.752" v="26003" actId="14100"/>
          <ac:cxnSpMkLst>
            <pc:docMk/>
            <pc:sldMk cId="774176870" sldId="544"/>
            <ac:cxnSpMk id="45" creationId="{4684BD04-CF6A-4A5A-A0E8-4536EE320CE3}"/>
          </ac:cxnSpMkLst>
        </pc:cxnChg>
        <pc:cxnChg chg="mod">
          <ac:chgData name="Kajo, Marton (EXT - DE/Munich)" userId="982b2e93-79eb-44ed-9ce3-d024de7c6aae" providerId="ADAL" clId="{08C76566-5622-4E89-8788-CD287FECD6C7}" dt="2019-03-08T18:08:21.017" v="26004" actId="14100"/>
          <ac:cxnSpMkLst>
            <pc:docMk/>
            <pc:sldMk cId="774176870" sldId="544"/>
            <ac:cxnSpMk id="48" creationId="{AE59CAC1-B06A-40F8-ADB9-28FB6ACD838B}"/>
          </ac:cxnSpMkLst>
        </pc:cxnChg>
        <pc:cxnChg chg="add mod">
          <ac:chgData name="Kajo, Marton (EXT - DE/Munich)" userId="982b2e93-79eb-44ed-9ce3-d024de7c6aae" providerId="ADAL" clId="{08C76566-5622-4E89-8788-CD287FECD6C7}" dt="2019-03-08T18:02:48.102" v="25964" actId="1076"/>
          <ac:cxnSpMkLst>
            <pc:docMk/>
            <pc:sldMk cId="774176870" sldId="544"/>
            <ac:cxnSpMk id="56" creationId="{D1EAEE99-4BE5-407B-88D2-0D9CE3933AF5}"/>
          </ac:cxnSpMkLst>
        </pc:cxnChg>
      </pc:sldChg>
      <pc:sldChg chg="modSp add ord">
        <pc:chgData name="Kajo, Marton (EXT - DE/Munich)" userId="982b2e93-79eb-44ed-9ce3-d024de7c6aae" providerId="ADAL" clId="{08C76566-5622-4E89-8788-CD287FECD6C7}" dt="2019-03-18T17:11:59.195" v="28899" actId="14826"/>
        <pc:sldMkLst>
          <pc:docMk/>
          <pc:sldMk cId="574801905" sldId="545"/>
        </pc:sldMkLst>
        <pc:spChg chg="mod">
          <ac:chgData name="Kajo, Marton (EXT - DE/Munich)" userId="982b2e93-79eb-44ed-9ce3-d024de7c6aae" providerId="ADAL" clId="{08C76566-5622-4E89-8788-CD287FECD6C7}" dt="2019-03-08T18:13:08.134" v="26194" actId="20577"/>
          <ac:spMkLst>
            <pc:docMk/>
            <pc:sldMk cId="574801905" sldId="545"/>
            <ac:spMk id="2" creationId="{457401A4-5C0B-4C5C-9785-32B9E2299463}"/>
          </ac:spMkLst>
        </pc:spChg>
        <pc:picChg chg="mod">
          <ac:chgData name="Kajo, Marton (EXT - DE/Munich)" userId="982b2e93-79eb-44ed-9ce3-d024de7c6aae" providerId="ADAL" clId="{08C76566-5622-4E89-8788-CD287FECD6C7}" dt="2019-03-18T17:11:48.940" v="28898" actId="14826"/>
          <ac:picMkLst>
            <pc:docMk/>
            <pc:sldMk cId="574801905" sldId="545"/>
            <ac:picMk id="5" creationId="{017C164F-B0D8-4F90-B239-980787AE1189}"/>
          </ac:picMkLst>
        </pc:picChg>
        <pc:picChg chg="mod">
          <ac:chgData name="Kajo, Marton (EXT - DE/Munich)" userId="982b2e93-79eb-44ed-9ce3-d024de7c6aae" providerId="ADAL" clId="{08C76566-5622-4E89-8788-CD287FECD6C7}" dt="2019-03-18T17:11:59.195" v="28899" actId="14826"/>
          <ac:picMkLst>
            <pc:docMk/>
            <pc:sldMk cId="574801905" sldId="545"/>
            <ac:picMk id="7" creationId="{48D04756-8B7D-4209-8E9F-C9AEC4A87B96}"/>
          </ac:picMkLst>
        </pc:picChg>
      </pc:sldChg>
      <pc:sldChg chg="modSp add">
        <pc:chgData name="Kajo, Marton (EXT - DE/Munich)" userId="982b2e93-79eb-44ed-9ce3-d024de7c6aae" providerId="ADAL" clId="{08C76566-5622-4E89-8788-CD287FECD6C7}" dt="2019-03-18T17:12:53.698" v="28901" actId="14826"/>
        <pc:sldMkLst>
          <pc:docMk/>
          <pc:sldMk cId="2235294107" sldId="547"/>
        </pc:sldMkLst>
        <pc:spChg chg="mod">
          <ac:chgData name="Kajo, Marton (EXT - DE/Munich)" userId="982b2e93-79eb-44ed-9ce3-d024de7c6aae" providerId="ADAL" clId="{08C76566-5622-4E89-8788-CD287FECD6C7}" dt="2019-03-11T14:12:49.760" v="26563" actId="20577"/>
          <ac:spMkLst>
            <pc:docMk/>
            <pc:sldMk cId="2235294107" sldId="547"/>
            <ac:spMk id="2" creationId="{457401A4-5C0B-4C5C-9785-32B9E2299463}"/>
          </ac:spMkLst>
        </pc:spChg>
        <pc:picChg chg="mod">
          <ac:chgData name="Kajo, Marton (EXT - DE/Munich)" userId="982b2e93-79eb-44ed-9ce3-d024de7c6aae" providerId="ADAL" clId="{08C76566-5622-4E89-8788-CD287FECD6C7}" dt="2019-03-18T17:12:48.333" v="28900" actId="14826"/>
          <ac:picMkLst>
            <pc:docMk/>
            <pc:sldMk cId="2235294107" sldId="547"/>
            <ac:picMk id="5" creationId="{017C164F-B0D8-4F90-B239-980787AE1189}"/>
          </ac:picMkLst>
        </pc:picChg>
        <pc:picChg chg="mod">
          <ac:chgData name="Kajo, Marton (EXT - DE/Munich)" userId="982b2e93-79eb-44ed-9ce3-d024de7c6aae" providerId="ADAL" clId="{08C76566-5622-4E89-8788-CD287FECD6C7}" dt="2019-03-18T17:12:53.698" v="28901" actId="14826"/>
          <ac:picMkLst>
            <pc:docMk/>
            <pc:sldMk cId="2235294107" sldId="547"/>
            <ac:picMk id="7" creationId="{48D04756-8B7D-4209-8E9F-C9AEC4A87B96}"/>
          </ac:picMkLst>
        </pc:picChg>
      </pc:sldChg>
      <pc:sldChg chg="modSp add">
        <pc:chgData name="Kajo, Marton (EXT - DE/Munich)" userId="982b2e93-79eb-44ed-9ce3-d024de7c6aae" providerId="ADAL" clId="{08C76566-5622-4E89-8788-CD287FECD6C7}" dt="2019-03-18T17:13:04.631" v="28903" actId="14826"/>
        <pc:sldMkLst>
          <pc:docMk/>
          <pc:sldMk cId="3882940011" sldId="548"/>
        </pc:sldMkLst>
        <pc:spChg chg="mod">
          <ac:chgData name="Kajo, Marton (EXT - DE/Munich)" userId="982b2e93-79eb-44ed-9ce3-d024de7c6aae" providerId="ADAL" clId="{08C76566-5622-4E89-8788-CD287FECD6C7}" dt="2019-03-11T14:12:57.011" v="26565"/>
          <ac:spMkLst>
            <pc:docMk/>
            <pc:sldMk cId="3882940011" sldId="548"/>
            <ac:spMk id="2" creationId="{457401A4-5C0B-4C5C-9785-32B9E2299463}"/>
          </ac:spMkLst>
        </pc:spChg>
        <pc:picChg chg="mod">
          <ac:chgData name="Kajo, Marton (EXT - DE/Munich)" userId="982b2e93-79eb-44ed-9ce3-d024de7c6aae" providerId="ADAL" clId="{08C76566-5622-4E89-8788-CD287FECD6C7}" dt="2019-03-18T17:12:59.550" v="28902" actId="14826"/>
          <ac:picMkLst>
            <pc:docMk/>
            <pc:sldMk cId="3882940011" sldId="548"/>
            <ac:picMk id="5" creationId="{017C164F-B0D8-4F90-B239-980787AE1189}"/>
          </ac:picMkLst>
        </pc:picChg>
        <pc:picChg chg="mod">
          <ac:chgData name="Kajo, Marton (EXT - DE/Munich)" userId="982b2e93-79eb-44ed-9ce3-d024de7c6aae" providerId="ADAL" clId="{08C76566-5622-4E89-8788-CD287FECD6C7}" dt="2019-03-18T17:13:04.631" v="28903" actId="14826"/>
          <ac:picMkLst>
            <pc:docMk/>
            <pc:sldMk cId="3882940011" sldId="548"/>
            <ac:picMk id="7" creationId="{48D04756-8B7D-4209-8E9F-C9AEC4A87B96}"/>
          </ac:picMkLst>
        </pc:picChg>
      </pc:sldChg>
      <pc:sldChg chg="addSp delSp modSp add">
        <pc:chgData name="Kajo, Marton (EXT - DE/Munich)" userId="982b2e93-79eb-44ed-9ce3-d024de7c6aae" providerId="ADAL" clId="{08C76566-5622-4E89-8788-CD287FECD6C7}" dt="2019-03-18T17:33:33.707" v="29325" actId="478"/>
        <pc:sldMkLst>
          <pc:docMk/>
          <pc:sldMk cId="1823592123" sldId="549"/>
        </pc:sldMkLst>
        <pc:spChg chg="mod">
          <ac:chgData name="Kajo, Marton (EXT - DE/Munich)" userId="982b2e93-79eb-44ed-9ce3-d024de7c6aae" providerId="ADAL" clId="{08C76566-5622-4E89-8788-CD287FECD6C7}" dt="2019-03-11T14:13:02.776" v="26567"/>
          <ac:spMkLst>
            <pc:docMk/>
            <pc:sldMk cId="1823592123" sldId="549"/>
            <ac:spMk id="2" creationId="{457401A4-5C0B-4C5C-9785-32B9E2299463}"/>
          </ac:spMkLst>
        </pc:spChg>
        <pc:picChg chg="mod">
          <ac:chgData name="Kajo, Marton (EXT - DE/Munich)" userId="982b2e93-79eb-44ed-9ce3-d024de7c6aae" providerId="ADAL" clId="{08C76566-5622-4E89-8788-CD287FECD6C7}" dt="2019-03-18T17:13:19.050" v="28904" actId="14826"/>
          <ac:picMkLst>
            <pc:docMk/>
            <pc:sldMk cId="1823592123" sldId="549"/>
            <ac:picMk id="5" creationId="{017C164F-B0D8-4F90-B239-980787AE1189}"/>
          </ac:picMkLst>
        </pc:picChg>
        <pc:picChg chg="add del mod">
          <ac:chgData name="Kajo, Marton (EXT - DE/Munich)" userId="982b2e93-79eb-44ed-9ce3-d024de7c6aae" providerId="ADAL" clId="{08C76566-5622-4E89-8788-CD287FECD6C7}" dt="2019-03-18T17:33:33.707" v="29325" actId="478"/>
          <ac:picMkLst>
            <pc:docMk/>
            <pc:sldMk cId="1823592123" sldId="549"/>
            <ac:picMk id="6" creationId="{EB0547F6-C8B6-45E4-A6D4-A6FE4DC5E8BF}"/>
          </ac:picMkLst>
        </pc:picChg>
        <pc:picChg chg="mod">
          <ac:chgData name="Kajo, Marton (EXT - DE/Munich)" userId="982b2e93-79eb-44ed-9ce3-d024de7c6aae" providerId="ADAL" clId="{08C76566-5622-4E89-8788-CD287FECD6C7}" dt="2019-03-18T17:13:24.927" v="28905" actId="14826"/>
          <ac:picMkLst>
            <pc:docMk/>
            <pc:sldMk cId="1823592123" sldId="549"/>
            <ac:picMk id="7" creationId="{48D04756-8B7D-4209-8E9F-C9AEC4A87B96}"/>
          </ac:picMkLst>
        </pc:picChg>
      </pc:sldChg>
      <pc:sldChg chg="addSp delSp modSp add del">
        <pc:chgData name="Kajo, Marton (EXT - DE/Munich)" userId="982b2e93-79eb-44ed-9ce3-d024de7c6aae" providerId="ADAL" clId="{08C76566-5622-4E89-8788-CD287FECD6C7}" dt="2019-03-18T17:26:00.321" v="29197" actId="2696"/>
        <pc:sldMkLst>
          <pc:docMk/>
          <pc:sldMk cId="1925223954" sldId="550"/>
        </pc:sldMkLst>
        <pc:spChg chg="mod">
          <ac:chgData name="Kajo, Marton (EXT - DE/Munich)" userId="982b2e93-79eb-44ed-9ce3-d024de7c6aae" providerId="ADAL" clId="{08C76566-5622-4E89-8788-CD287FECD6C7}" dt="2019-03-18T16:14:38.053" v="28068" actId="20577"/>
          <ac:spMkLst>
            <pc:docMk/>
            <pc:sldMk cId="1925223954" sldId="550"/>
            <ac:spMk id="2" creationId="{457401A4-5C0B-4C5C-9785-32B9E2299463}"/>
          </ac:spMkLst>
        </pc:spChg>
        <pc:picChg chg="add del mod">
          <ac:chgData name="Kajo, Marton (EXT - DE/Munich)" userId="982b2e93-79eb-44ed-9ce3-d024de7c6aae" providerId="ADAL" clId="{08C76566-5622-4E89-8788-CD287FECD6C7}" dt="2019-03-18T16:45:46.751" v="28290" actId="478"/>
          <ac:picMkLst>
            <pc:docMk/>
            <pc:sldMk cId="1925223954" sldId="550"/>
            <ac:picMk id="5" creationId="{017C164F-B0D8-4F90-B239-980787AE1189}"/>
          </ac:picMkLst>
        </pc:picChg>
        <pc:picChg chg="add del mod">
          <ac:chgData name="Kajo, Marton (EXT - DE/Munich)" userId="982b2e93-79eb-44ed-9ce3-d024de7c6aae" providerId="ADAL" clId="{08C76566-5622-4E89-8788-CD287FECD6C7}" dt="2019-03-18T16:45:46.298" v="28289"/>
          <ac:picMkLst>
            <pc:docMk/>
            <pc:sldMk cId="1925223954" sldId="550"/>
            <ac:picMk id="6" creationId="{714D9E11-40B4-42E4-B213-D68470856CE8}"/>
          </ac:picMkLst>
        </pc:picChg>
        <pc:picChg chg="add del mod">
          <ac:chgData name="Kajo, Marton (EXT - DE/Munich)" userId="982b2e93-79eb-44ed-9ce3-d024de7c6aae" providerId="ADAL" clId="{08C76566-5622-4E89-8788-CD287FECD6C7}" dt="2019-03-18T16:45:46.751" v="28290" actId="478"/>
          <ac:picMkLst>
            <pc:docMk/>
            <pc:sldMk cId="1925223954" sldId="550"/>
            <ac:picMk id="7" creationId="{48D04756-8B7D-4209-8E9F-C9AEC4A87B96}"/>
          </ac:picMkLst>
        </pc:picChg>
        <pc:picChg chg="add del mod">
          <ac:chgData name="Kajo, Marton (EXT - DE/Munich)" userId="982b2e93-79eb-44ed-9ce3-d024de7c6aae" providerId="ADAL" clId="{08C76566-5622-4E89-8788-CD287FECD6C7}" dt="2019-03-18T16:45:46.298" v="28289"/>
          <ac:picMkLst>
            <pc:docMk/>
            <pc:sldMk cId="1925223954" sldId="550"/>
            <ac:picMk id="9" creationId="{7D1560B2-9F80-48D2-82D8-96FF3D6A325A}"/>
          </ac:picMkLst>
        </pc:picChg>
        <pc:picChg chg="add del mod">
          <ac:chgData name="Kajo, Marton (EXT - DE/Munich)" userId="982b2e93-79eb-44ed-9ce3-d024de7c6aae" providerId="ADAL" clId="{08C76566-5622-4E89-8788-CD287FECD6C7}" dt="2019-03-18T16:45:46.298" v="28289"/>
          <ac:picMkLst>
            <pc:docMk/>
            <pc:sldMk cId="1925223954" sldId="550"/>
            <ac:picMk id="11" creationId="{7D8953EF-4D2B-441B-BD8C-F381F21E6543}"/>
          </ac:picMkLst>
        </pc:picChg>
        <pc:picChg chg="add del mod">
          <ac:chgData name="Kajo, Marton (EXT - DE/Munich)" userId="982b2e93-79eb-44ed-9ce3-d024de7c6aae" providerId="ADAL" clId="{08C76566-5622-4E89-8788-CD287FECD6C7}" dt="2019-03-18T16:45:46.298" v="28289"/>
          <ac:picMkLst>
            <pc:docMk/>
            <pc:sldMk cId="1925223954" sldId="550"/>
            <ac:picMk id="13" creationId="{7535071E-542E-4094-925B-EE712D151476}"/>
          </ac:picMkLst>
        </pc:picChg>
      </pc:sldChg>
      <pc:sldChg chg="addSp delSp modSp add">
        <pc:chgData name="Kajo, Marton (EXT - DE/Munich)" userId="982b2e93-79eb-44ed-9ce3-d024de7c6aae" providerId="ADAL" clId="{08C76566-5622-4E89-8788-CD287FECD6C7}" dt="2019-03-18T12:57:17.182" v="27367" actId="6549"/>
        <pc:sldMkLst>
          <pc:docMk/>
          <pc:sldMk cId="3496552139" sldId="551"/>
        </pc:sldMkLst>
        <pc:spChg chg="mod">
          <ac:chgData name="Kajo, Marton (EXT - DE/Munich)" userId="982b2e93-79eb-44ed-9ce3-d024de7c6aae" providerId="ADAL" clId="{08C76566-5622-4E89-8788-CD287FECD6C7}" dt="2019-03-18T12:57:17.182" v="27367" actId="6549"/>
          <ac:spMkLst>
            <pc:docMk/>
            <pc:sldMk cId="3496552139" sldId="551"/>
            <ac:spMk id="2" creationId="{83073941-BF27-4458-B869-27824D7DA072}"/>
          </ac:spMkLst>
        </pc:spChg>
        <pc:spChg chg="del">
          <ac:chgData name="Kajo, Marton (EXT - DE/Munich)" userId="982b2e93-79eb-44ed-9ce3-d024de7c6aae" providerId="ADAL" clId="{08C76566-5622-4E89-8788-CD287FECD6C7}" dt="2019-03-12T13:52:22.974" v="27044" actId="478"/>
          <ac:spMkLst>
            <pc:docMk/>
            <pc:sldMk cId="3496552139" sldId="551"/>
            <ac:spMk id="6" creationId="{B2FB689A-F500-43FA-B766-6D37802FF483}"/>
          </ac:spMkLst>
        </pc:spChg>
        <pc:spChg chg="del">
          <ac:chgData name="Kajo, Marton (EXT - DE/Munich)" userId="982b2e93-79eb-44ed-9ce3-d024de7c6aae" providerId="ADAL" clId="{08C76566-5622-4E89-8788-CD287FECD6C7}" dt="2019-03-12T13:52:22.974" v="27044" actId="478"/>
          <ac:spMkLst>
            <pc:docMk/>
            <pc:sldMk cId="3496552139" sldId="551"/>
            <ac:spMk id="7" creationId="{88A5D547-4C22-4C21-A27C-0E6C9DE7AA65}"/>
          </ac:spMkLst>
        </pc:spChg>
        <pc:spChg chg="del">
          <ac:chgData name="Kajo, Marton (EXT - DE/Munich)" userId="982b2e93-79eb-44ed-9ce3-d024de7c6aae" providerId="ADAL" clId="{08C76566-5622-4E89-8788-CD287FECD6C7}" dt="2019-03-12T13:52:22.974" v="27044" actId="478"/>
          <ac:spMkLst>
            <pc:docMk/>
            <pc:sldMk cId="3496552139" sldId="551"/>
            <ac:spMk id="8" creationId="{C9E28619-2C38-40F1-96C0-A62B6BF76242}"/>
          </ac:spMkLst>
        </pc:spChg>
        <pc:spChg chg="del">
          <ac:chgData name="Kajo, Marton (EXT - DE/Munich)" userId="982b2e93-79eb-44ed-9ce3-d024de7c6aae" providerId="ADAL" clId="{08C76566-5622-4E89-8788-CD287FECD6C7}" dt="2019-03-12T13:52:24.401" v="27045" actId="478"/>
          <ac:spMkLst>
            <pc:docMk/>
            <pc:sldMk cId="3496552139" sldId="551"/>
            <ac:spMk id="9" creationId="{92041970-B29E-434B-A945-E4E7C8A5EF31}"/>
          </ac:spMkLst>
        </pc:spChg>
        <pc:spChg chg="del">
          <ac:chgData name="Kajo, Marton (EXT - DE/Munich)" userId="982b2e93-79eb-44ed-9ce3-d024de7c6aae" providerId="ADAL" clId="{08C76566-5622-4E89-8788-CD287FECD6C7}" dt="2019-03-12T13:52:22.974" v="27044" actId="478"/>
          <ac:spMkLst>
            <pc:docMk/>
            <pc:sldMk cId="3496552139" sldId="551"/>
            <ac:spMk id="10" creationId="{8D77ED02-FAB8-4DB5-88B8-7CF1AC7B896B}"/>
          </ac:spMkLst>
        </pc:spChg>
        <pc:spChg chg="add mod">
          <ac:chgData name="Kajo, Marton (EXT - DE/Munich)" userId="982b2e93-79eb-44ed-9ce3-d024de7c6aae" providerId="ADAL" clId="{08C76566-5622-4E89-8788-CD287FECD6C7}" dt="2019-03-12T13:56:04.816" v="27062" actId="2085"/>
          <ac:spMkLst>
            <pc:docMk/>
            <pc:sldMk cId="3496552139" sldId="551"/>
            <ac:spMk id="13" creationId="{E7A3182B-E2B4-428E-9654-90B672BD70CD}"/>
          </ac:spMkLst>
        </pc:spChg>
        <pc:spChg chg="del">
          <ac:chgData name="Kajo, Marton (EXT - DE/Munich)" userId="982b2e93-79eb-44ed-9ce3-d024de7c6aae" providerId="ADAL" clId="{08C76566-5622-4E89-8788-CD287FECD6C7}" dt="2019-03-12T13:52:22.974" v="27044" actId="478"/>
          <ac:spMkLst>
            <pc:docMk/>
            <pc:sldMk cId="3496552139" sldId="551"/>
            <ac:spMk id="14" creationId="{6EC420FD-9E2B-4CCF-B818-307F785031CE}"/>
          </ac:spMkLst>
        </pc:spChg>
        <pc:spChg chg="del">
          <ac:chgData name="Kajo, Marton (EXT - DE/Munich)" userId="982b2e93-79eb-44ed-9ce3-d024de7c6aae" providerId="ADAL" clId="{08C76566-5622-4E89-8788-CD287FECD6C7}" dt="2019-03-12T13:52:22.974" v="27044" actId="478"/>
          <ac:spMkLst>
            <pc:docMk/>
            <pc:sldMk cId="3496552139" sldId="551"/>
            <ac:spMk id="20" creationId="{9B20D0FA-87AB-43B6-9228-7707E005D186}"/>
          </ac:spMkLst>
        </pc:spChg>
        <pc:spChg chg="del">
          <ac:chgData name="Kajo, Marton (EXT - DE/Munich)" userId="982b2e93-79eb-44ed-9ce3-d024de7c6aae" providerId="ADAL" clId="{08C76566-5622-4E89-8788-CD287FECD6C7}" dt="2019-03-12T13:52:22.974" v="27044" actId="478"/>
          <ac:spMkLst>
            <pc:docMk/>
            <pc:sldMk cId="3496552139" sldId="551"/>
            <ac:spMk id="21" creationId="{9056F3A5-03FA-4D07-808F-BDDE3040EE37}"/>
          </ac:spMkLst>
        </pc:spChg>
        <pc:spChg chg="del">
          <ac:chgData name="Kajo, Marton (EXT - DE/Munich)" userId="982b2e93-79eb-44ed-9ce3-d024de7c6aae" providerId="ADAL" clId="{08C76566-5622-4E89-8788-CD287FECD6C7}" dt="2019-03-12T13:52:22.974" v="27044" actId="478"/>
          <ac:spMkLst>
            <pc:docMk/>
            <pc:sldMk cId="3496552139" sldId="551"/>
            <ac:spMk id="26" creationId="{BAAF4496-E3C5-458D-B41E-E8A6B204FF8D}"/>
          </ac:spMkLst>
        </pc:spChg>
        <pc:spChg chg="del">
          <ac:chgData name="Kajo, Marton (EXT - DE/Munich)" userId="982b2e93-79eb-44ed-9ce3-d024de7c6aae" providerId="ADAL" clId="{08C76566-5622-4E89-8788-CD287FECD6C7}" dt="2019-03-12T13:52:22.974" v="27044" actId="478"/>
          <ac:spMkLst>
            <pc:docMk/>
            <pc:sldMk cId="3496552139" sldId="551"/>
            <ac:spMk id="30" creationId="{2F6AB3D0-F552-4606-8144-08CB08205D63}"/>
          </ac:spMkLst>
        </pc:spChg>
        <pc:spChg chg="del">
          <ac:chgData name="Kajo, Marton (EXT - DE/Munich)" userId="982b2e93-79eb-44ed-9ce3-d024de7c6aae" providerId="ADAL" clId="{08C76566-5622-4E89-8788-CD287FECD6C7}" dt="2019-03-12T13:52:22.974" v="27044" actId="478"/>
          <ac:spMkLst>
            <pc:docMk/>
            <pc:sldMk cId="3496552139" sldId="551"/>
            <ac:spMk id="31" creationId="{C5B18FE5-BFD2-4F11-AF37-8773B81C2103}"/>
          </ac:spMkLst>
        </pc:spChg>
        <pc:spChg chg="del">
          <ac:chgData name="Kajo, Marton (EXT - DE/Munich)" userId="982b2e93-79eb-44ed-9ce3-d024de7c6aae" providerId="ADAL" clId="{08C76566-5622-4E89-8788-CD287FECD6C7}" dt="2019-03-12T13:52:22.974" v="27044" actId="478"/>
          <ac:spMkLst>
            <pc:docMk/>
            <pc:sldMk cId="3496552139" sldId="551"/>
            <ac:spMk id="34" creationId="{9B8D209E-9039-4847-8427-02425366CECB}"/>
          </ac:spMkLst>
        </pc:spChg>
        <pc:spChg chg="del">
          <ac:chgData name="Kajo, Marton (EXT - DE/Munich)" userId="982b2e93-79eb-44ed-9ce3-d024de7c6aae" providerId="ADAL" clId="{08C76566-5622-4E89-8788-CD287FECD6C7}" dt="2019-03-12T13:52:22.974" v="27044" actId="478"/>
          <ac:spMkLst>
            <pc:docMk/>
            <pc:sldMk cId="3496552139" sldId="551"/>
            <ac:spMk id="41" creationId="{13B75AA3-F3E4-45C9-9B6E-4C022203DBA4}"/>
          </ac:spMkLst>
        </pc:spChg>
        <pc:spChg chg="del">
          <ac:chgData name="Kajo, Marton (EXT - DE/Munich)" userId="982b2e93-79eb-44ed-9ce3-d024de7c6aae" providerId="ADAL" clId="{08C76566-5622-4E89-8788-CD287FECD6C7}" dt="2019-03-12T13:52:22.974" v="27044" actId="478"/>
          <ac:spMkLst>
            <pc:docMk/>
            <pc:sldMk cId="3496552139" sldId="551"/>
            <ac:spMk id="42" creationId="{25EF311E-586E-4399-B321-77C37909B709}"/>
          </ac:spMkLst>
        </pc:spChg>
        <pc:spChg chg="del">
          <ac:chgData name="Kajo, Marton (EXT - DE/Munich)" userId="982b2e93-79eb-44ed-9ce3-d024de7c6aae" providerId="ADAL" clId="{08C76566-5622-4E89-8788-CD287FECD6C7}" dt="2019-03-12T13:52:22.974" v="27044" actId="478"/>
          <ac:spMkLst>
            <pc:docMk/>
            <pc:sldMk cId="3496552139" sldId="551"/>
            <ac:spMk id="43" creationId="{90B0DB28-57CB-4858-BC6E-A501731D89D0}"/>
          </ac:spMkLst>
        </pc:spChg>
        <pc:spChg chg="del">
          <ac:chgData name="Kajo, Marton (EXT - DE/Munich)" userId="982b2e93-79eb-44ed-9ce3-d024de7c6aae" providerId="ADAL" clId="{08C76566-5622-4E89-8788-CD287FECD6C7}" dt="2019-03-12T13:52:22.974" v="27044" actId="478"/>
          <ac:spMkLst>
            <pc:docMk/>
            <pc:sldMk cId="3496552139" sldId="551"/>
            <ac:spMk id="49" creationId="{A60D77BE-D082-4C02-BA15-BDA288614F12}"/>
          </ac:spMkLst>
        </pc:spChg>
        <pc:spChg chg="add mod">
          <ac:chgData name="Kajo, Marton (EXT - DE/Munich)" userId="982b2e93-79eb-44ed-9ce3-d024de7c6aae" providerId="ADAL" clId="{08C76566-5622-4E89-8788-CD287FECD6C7}" dt="2019-03-12T13:56:42.849" v="27076" actId="1038"/>
          <ac:spMkLst>
            <pc:docMk/>
            <pc:sldMk cId="3496552139" sldId="551"/>
            <ac:spMk id="50" creationId="{2CC02692-4135-45B6-A03F-DD12C6835321}"/>
          </ac:spMkLst>
        </pc:spChg>
        <pc:spChg chg="add mod">
          <ac:chgData name="Kajo, Marton (EXT - DE/Munich)" userId="982b2e93-79eb-44ed-9ce3-d024de7c6aae" providerId="ADAL" clId="{08C76566-5622-4E89-8788-CD287FECD6C7}" dt="2019-03-12T13:57:32.687" v="27087" actId="1035"/>
          <ac:spMkLst>
            <pc:docMk/>
            <pc:sldMk cId="3496552139" sldId="551"/>
            <ac:spMk id="51" creationId="{B2A40230-27C1-49BD-8AEC-1994AAE607A5}"/>
          </ac:spMkLst>
        </pc:spChg>
        <pc:spChg chg="del">
          <ac:chgData name="Kajo, Marton (EXT - DE/Munich)" userId="982b2e93-79eb-44ed-9ce3-d024de7c6aae" providerId="ADAL" clId="{08C76566-5622-4E89-8788-CD287FECD6C7}" dt="2019-03-12T13:52:22.974" v="27044" actId="478"/>
          <ac:spMkLst>
            <pc:docMk/>
            <pc:sldMk cId="3496552139" sldId="551"/>
            <ac:spMk id="53" creationId="{CB19576A-2BF5-4AF4-8F4E-C29184C47F48}"/>
          </ac:spMkLst>
        </pc:spChg>
        <pc:spChg chg="del">
          <ac:chgData name="Kajo, Marton (EXT - DE/Munich)" userId="982b2e93-79eb-44ed-9ce3-d024de7c6aae" providerId="ADAL" clId="{08C76566-5622-4E89-8788-CD287FECD6C7}" dt="2019-03-12T13:52:22.974" v="27044" actId="478"/>
          <ac:spMkLst>
            <pc:docMk/>
            <pc:sldMk cId="3496552139" sldId="551"/>
            <ac:spMk id="56" creationId="{A0FC6570-663B-442E-9A35-4076F36F806B}"/>
          </ac:spMkLst>
        </pc:spChg>
        <pc:spChg chg="del">
          <ac:chgData name="Kajo, Marton (EXT - DE/Munich)" userId="982b2e93-79eb-44ed-9ce3-d024de7c6aae" providerId="ADAL" clId="{08C76566-5622-4E89-8788-CD287FECD6C7}" dt="2019-03-12T13:52:22.974" v="27044" actId="478"/>
          <ac:spMkLst>
            <pc:docMk/>
            <pc:sldMk cId="3496552139" sldId="551"/>
            <ac:spMk id="61" creationId="{ED4CB496-A6AC-4C85-B0CA-829A39C0F2A8}"/>
          </ac:spMkLst>
        </pc:spChg>
        <pc:spChg chg="del">
          <ac:chgData name="Kajo, Marton (EXT - DE/Munich)" userId="982b2e93-79eb-44ed-9ce3-d024de7c6aae" providerId="ADAL" clId="{08C76566-5622-4E89-8788-CD287FECD6C7}" dt="2019-03-12T13:52:22.974" v="27044" actId="478"/>
          <ac:spMkLst>
            <pc:docMk/>
            <pc:sldMk cId="3496552139" sldId="551"/>
            <ac:spMk id="80" creationId="{81909001-38A5-4C14-97ED-741942E05C2F}"/>
          </ac:spMkLst>
        </pc:spChg>
        <pc:spChg chg="del">
          <ac:chgData name="Kajo, Marton (EXT - DE/Munich)" userId="982b2e93-79eb-44ed-9ce3-d024de7c6aae" providerId="ADAL" clId="{08C76566-5622-4E89-8788-CD287FECD6C7}" dt="2019-03-12T13:52:22.974" v="27044" actId="478"/>
          <ac:spMkLst>
            <pc:docMk/>
            <pc:sldMk cId="3496552139" sldId="551"/>
            <ac:spMk id="82" creationId="{681F1810-BA26-4F3E-8C13-C2B0C33EF464}"/>
          </ac:spMkLst>
        </pc:spChg>
        <pc:spChg chg="del">
          <ac:chgData name="Kajo, Marton (EXT - DE/Munich)" userId="982b2e93-79eb-44ed-9ce3-d024de7c6aae" providerId="ADAL" clId="{08C76566-5622-4E89-8788-CD287FECD6C7}" dt="2019-03-12T13:52:22.974" v="27044" actId="478"/>
          <ac:spMkLst>
            <pc:docMk/>
            <pc:sldMk cId="3496552139" sldId="551"/>
            <ac:spMk id="83" creationId="{F21597DE-3DFD-469C-B297-09480AFF02E6}"/>
          </ac:spMkLst>
        </pc:spChg>
        <pc:spChg chg="del">
          <ac:chgData name="Kajo, Marton (EXT - DE/Munich)" userId="982b2e93-79eb-44ed-9ce3-d024de7c6aae" providerId="ADAL" clId="{08C76566-5622-4E89-8788-CD287FECD6C7}" dt="2019-03-12T13:52:22.974" v="27044" actId="478"/>
          <ac:spMkLst>
            <pc:docMk/>
            <pc:sldMk cId="3496552139" sldId="551"/>
            <ac:spMk id="84" creationId="{69A3C0C9-ADDD-45FB-8BD5-F263DDC983D1}"/>
          </ac:spMkLst>
        </pc:spChg>
        <pc:spChg chg="del">
          <ac:chgData name="Kajo, Marton (EXT - DE/Munich)" userId="982b2e93-79eb-44ed-9ce3-d024de7c6aae" providerId="ADAL" clId="{08C76566-5622-4E89-8788-CD287FECD6C7}" dt="2019-03-12T13:52:22.974" v="27044" actId="478"/>
          <ac:spMkLst>
            <pc:docMk/>
            <pc:sldMk cId="3496552139" sldId="551"/>
            <ac:spMk id="88" creationId="{A7AB3C30-4F61-4A1D-A22E-54558D702B60}"/>
          </ac:spMkLst>
        </pc:spChg>
        <pc:spChg chg="del">
          <ac:chgData name="Kajo, Marton (EXT - DE/Munich)" userId="982b2e93-79eb-44ed-9ce3-d024de7c6aae" providerId="ADAL" clId="{08C76566-5622-4E89-8788-CD287FECD6C7}" dt="2019-03-12T13:52:22.974" v="27044" actId="478"/>
          <ac:spMkLst>
            <pc:docMk/>
            <pc:sldMk cId="3496552139" sldId="551"/>
            <ac:spMk id="89" creationId="{B4C03507-A1A7-4E82-9FB7-29FB5C07F884}"/>
          </ac:spMkLst>
        </pc:spChg>
        <pc:spChg chg="del">
          <ac:chgData name="Kajo, Marton (EXT - DE/Munich)" userId="982b2e93-79eb-44ed-9ce3-d024de7c6aae" providerId="ADAL" clId="{08C76566-5622-4E89-8788-CD287FECD6C7}" dt="2019-03-12T13:52:25.763" v="27046" actId="478"/>
          <ac:spMkLst>
            <pc:docMk/>
            <pc:sldMk cId="3496552139" sldId="551"/>
            <ac:spMk id="95" creationId="{2B037351-87E0-4556-805F-0DB9B9FA79C0}"/>
          </ac:spMkLst>
        </pc:spChg>
        <pc:spChg chg="del">
          <ac:chgData name="Kajo, Marton (EXT - DE/Munich)" userId="982b2e93-79eb-44ed-9ce3-d024de7c6aae" providerId="ADAL" clId="{08C76566-5622-4E89-8788-CD287FECD6C7}" dt="2019-03-12T13:52:24.401" v="27045" actId="478"/>
          <ac:spMkLst>
            <pc:docMk/>
            <pc:sldMk cId="3496552139" sldId="551"/>
            <ac:spMk id="96" creationId="{1FEAB60D-FE23-4F17-936F-0FB8394E3BDA}"/>
          </ac:spMkLst>
        </pc:spChg>
        <pc:grpChg chg="del">
          <ac:chgData name="Kajo, Marton (EXT - DE/Munich)" userId="982b2e93-79eb-44ed-9ce3-d024de7c6aae" providerId="ADAL" clId="{08C76566-5622-4E89-8788-CD287FECD6C7}" dt="2019-03-12T13:52:22.974" v="27044" actId="478"/>
          <ac:grpSpMkLst>
            <pc:docMk/>
            <pc:sldMk cId="3496552139" sldId="551"/>
            <ac:grpSpMk id="11" creationId="{BB74DEAF-DB80-4336-802D-A8BB97AC770C}"/>
          </ac:grpSpMkLst>
        </pc:grpChg>
        <pc:grpChg chg="del">
          <ac:chgData name="Kajo, Marton (EXT - DE/Munich)" userId="982b2e93-79eb-44ed-9ce3-d024de7c6aae" providerId="ADAL" clId="{08C76566-5622-4E89-8788-CD287FECD6C7}" dt="2019-03-12T13:52:22.974" v="27044" actId="478"/>
          <ac:grpSpMkLst>
            <pc:docMk/>
            <pc:sldMk cId="3496552139" sldId="551"/>
            <ac:grpSpMk id="45" creationId="{F543AF48-827A-46AF-9B17-10EC24581063}"/>
          </ac:grpSpMkLst>
        </pc:grpChg>
        <pc:grpChg chg="del">
          <ac:chgData name="Kajo, Marton (EXT - DE/Munich)" userId="982b2e93-79eb-44ed-9ce3-d024de7c6aae" providerId="ADAL" clId="{08C76566-5622-4E89-8788-CD287FECD6C7}" dt="2019-03-12T13:52:26.947" v="27047" actId="478"/>
          <ac:grpSpMkLst>
            <pc:docMk/>
            <pc:sldMk cId="3496552139" sldId="551"/>
            <ac:grpSpMk id="55" creationId="{5D3F8D6E-7F5B-40AD-8CC3-86BC52313E78}"/>
          </ac:grpSpMkLst>
        </pc:grpChg>
        <pc:picChg chg="add mod ord">
          <ac:chgData name="Kajo, Marton (EXT - DE/Munich)" userId="982b2e93-79eb-44ed-9ce3-d024de7c6aae" providerId="ADAL" clId="{08C76566-5622-4E89-8788-CD287FECD6C7}" dt="2019-03-12T14:00:59.330" v="27157" actId="167"/>
          <ac:picMkLst>
            <pc:docMk/>
            <pc:sldMk cId="3496552139" sldId="551"/>
            <ac:picMk id="12" creationId="{642485FC-34B8-4C30-8EEA-4CF0EA33988F}"/>
          </ac:picMkLst>
        </pc:picChg>
        <pc:cxnChg chg="del mod">
          <ac:chgData name="Kajo, Marton (EXT - DE/Munich)" userId="982b2e93-79eb-44ed-9ce3-d024de7c6aae" providerId="ADAL" clId="{08C76566-5622-4E89-8788-CD287FECD6C7}" dt="2019-03-12T13:52:22.974" v="27044" actId="478"/>
          <ac:cxnSpMkLst>
            <pc:docMk/>
            <pc:sldMk cId="3496552139" sldId="551"/>
            <ac:cxnSpMk id="23" creationId="{51D84D1A-7A88-4C5E-AD0B-15E975D5E681}"/>
          </ac:cxnSpMkLst>
        </pc:cxnChg>
        <pc:cxnChg chg="del mod">
          <ac:chgData name="Kajo, Marton (EXT - DE/Munich)" userId="982b2e93-79eb-44ed-9ce3-d024de7c6aae" providerId="ADAL" clId="{08C76566-5622-4E89-8788-CD287FECD6C7}" dt="2019-03-12T13:52:22.974" v="27044" actId="478"/>
          <ac:cxnSpMkLst>
            <pc:docMk/>
            <pc:sldMk cId="3496552139" sldId="551"/>
            <ac:cxnSpMk id="24" creationId="{320314B0-5229-495D-9E52-5CCDA90B9D09}"/>
          </ac:cxnSpMkLst>
        </pc:cxnChg>
        <pc:cxnChg chg="del mod">
          <ac:chgData name="Kajo, Marton (EXT - DE/Munich)" userId="982b2e93-79eb-44ed-9ce3-d024de7c6aae" providerId="ADAL" clId="{08C76566-5622-4E89-8788-CD287FECD6C7}" dt="2019-03-12T13:52:22.974" v="27044" actId="478"/>
          <ac:cxnSpMkLst>
            <pc:docMk/>
            <pc:sldMk cId="3496552139" sldId="551"/>
            <ac:cxnSpMk id="44" creationId="{65ED3C1F-6846-4A90-B26D-ACDFB17D3B0A}"/>
          </ac:cxnSpMkLst>
        </pc:cxnChg>
        <pc:cxnChg chg="del mod">
          <ac:chgData name="Kajo, Marton (EXT - DE/Munich)" userId="982b2e93-79eb-44ed-9ce3-d024de7c6aae" providerId="ADAL" clId="{08C76566-5622-4E89-8788-CD287FECD6C7}" dt="2019-03-12T13:52:22.974" v="27044" actId="478"/>
          <ac:cxnSpMkLst>
            <pc:docMk/>
            <pc:sldMk cId="3496552139" sldId="551"/>
            <ac:cxnSpMk id="64" creationId="{F6A5251C-99F8-4BC2-988D-A932E87CDBE3}"/>
          </ac:cxnSpMkLst>
        </pc:cxnChg>
      </pc:sldChg>
      <pc:sldChg chg="modSp">
        <pc:chgData name="Kajo, Marton (EXT - DE/Munich)" userId="982b2e93-79eb-44ed-9ce3-d024de7c6aae" providerId="ADAL" clId="{08C76566-5622-4E89-8788-CD287FECD6C7}" dt="2019-03-18T14:39:19.651" v="27485" actId="20577"/>
        <pc:sldMkLst>
          <pc:docMk/>
          <pc:sldMk cId="2055227988" sldId="553"/>
        </pc:sldMkLst>
        <pc:spChg chg="mod">
          <ac:chgData name="Kajo, Marton (EXT - DE/Munich)" userId="982b2e93-79eb-44ed-9ce3-d024de7c6aae" providerId="ADAL" clId="{08C76566-5622-4E89-8788-CD287FECD6C7}" dt="2019-03-18T14:39:19.651" v="27485" actId="20577"/>
          <ac:spMkLst>
            <pc:docMk/>
            <pc:sldMk cId="2055227988" sldId="553"/>
            <ac:spMk id="2" creationId="{ABFD85B0-E999-4585-AA8A-D7443DC267F9}"/>
          </ac:spMkLst>
        </pc:spChg>
        <pc:spChg chg="mod">
          <ac:chgData name="Kajo, Marton (EXT - DE/Munich)" userId="982b2e93-79eb-44ed-9ce3-d024de7c6aae" providerId="ADAL" clId="{08C76566-5622-4E89-8788-CD287FECD6C7}" dt="2019-03-18T14:39:15.516" v="27476"/>
          <ac:spMkLst>
            <pc:docMk/>
            <pc:sldMk cId="2055227988" sldId="553"/>
            <ac:spMk id="3" creationId="{5A67817E-9C80-4124-A72B-0D54CD489843}"/>
          </ac:spMkLst>
        </pc:spChg>
      </pc:sldChg>
      <pc:sldChg chg="addSp delSp modSp add ord">
        <pc:chgData name="Kajo, Marton (EXT - DE/Munich)" userId="982b2e93-79eb-44ed-9ce3-d024de7c6aae" providerId="ADAL" clId="{08C76566-5622-4E89-8788-CD287FECD6C7}" dt="2019-03-18T14:43:48.439" v="27525" actId="207"/>
        <pc:sldMkLst>
          <pc:docMk/>
          <pc:sldMk cId="3293780431" sldId="554"/>
        </pc:sldMkLst>
        <pc:spChg chg="mod">
          <ac:chgData name="Kajo, Marton (EXT - DE/Munich)" userId="982b2e93-79eb-44ed-9ce3-d024de7c6aae" providerId="ADAL" clId="{08C76566-5622-4E89-8788-CD287FECD6C7}" dt="2019-03-18T14:39:29.015" v="27487" actId="6549"/>
          <ac:spMkLst>
            <pc:docMk/>
            <pc:sldMk cId="3293780431" sldId="554"/>
            <ac:spMk id="2" creationId="{457401A4-5C0B-4C5C-9785-32B9E2299463}"/>
          </ac:spMkLst>
        </pc:spChg>
        <pc:spChg chg="mod">
          <ac:chgData name="Kajo, Marton (EXT - DE/Munich)" userId="982b2e93-79eb-44ed-9ce3-d024de7c6aae" providerId="ADAL" clId="{08C76566-5622-4E89-8788-CD287FECD6C7}" dt="2019-03-18T14:39:23.325" v="27486"/>
          <ac:spMkLst>
            <pc:docMk/>
            <pc:sldMk cId="3293780431" sldId="554"/>
            <ac:spMk id="3" creationId="{4CEF50C2-8836-443F-906D-481BF0A09C74}"/>
          </ac:spMkLst>
        </pc:spChg>
        <pc:spChg chg="add mod topLvl">
          <ac:chgData name="Kajo, Marton (EXT - DE/Munich)" userId="982b2e93-79eb-44ed-9ce3-d024de7c6aae" providerId="ADAL" clId="{08C76566-5622-4E89-8788-CD287FECD6C7}" dt="2019-03-18T14:43:44.496" v="27523" actId="164"/>
          <ac:spMkLst>
            <pc:docMk/>
            <pc:sldMk cId="3293780431" sldId="554"/>
            <ac:spMk id="4" creationId="{9537268F-EB9E-46FD-84CE-3B1EA085F54C}"/>
          </ac:spMkLst>
        </pc:spChg>
        <pc:spChg chg="add del mod">
          <ac:chgData name="Kajo, Marton (EXT - DE/Munich)" userId="982b2e93-79eb-44ed-9ce3-d024de7c6aae" providerId="ADAL" clId="{08C76566-5622-4E89-8788-CD287FECD6C7}" dt="2019-03-18T14:41:31.776" v="27499" actId="478"/>
          <ac:spMkLst>
            <pc:docMk/>
            <pc:sldMk cId="3293780431" sldId="554"/>
            <ac:spMk id="8" creationId="{9FD87D77-BF44-4DBB-B5B3-43C38061803E}"/>
          </ac:spMkLst>
        </pc:spChg>
        <pc:spChg chg="add mod topLvl">
          <ac:chgData name="Kajo, Marton (EXT - DE/Munich)" userId="982b2e93-79eb-44ed-9ce3-d024de7c6aae" providerId="ADAL" clId="{08C76566-5622-4E89-8788-CD287FECD6C7}" dt="2019-03-18T14:43:44.496" v="27523" actId="164"/>
          <ac:spMkLst>
            <pc:docMk/>
            <pc:sldMk cId="3293780431" sldId="554"/>
            <ac:spMk id="9" creationId="{85F313D5-AA2A-4B78-B387-FE0C7F830423}"/>
          </ac:spMkLst>
        </pc:spChg>
        <pc:spChg chg="add mod topLvl">
          <ac:chgData name="Kajo, Marton (EXT - DE/Munich)" userId="982b2e93-79eb-44ed-9ce3-d024de7c6aae" providerId="ADAL" clId="{08C76566-5622-4E89-8788-CD287FECD6C7}" dt="2019-03-18T14:43:44.496" v="27523" actId="164"/>
          <ac:spMkLst>
            <pc:docMk/>
            <pc:sldMk cId="3293780431" sldId="554"/>
            <ac:spMk id="10" creationId="{486BC85B-77B1-49BF-B7C5-C8898D07EDD4}"/>
          </ac:spMkLst>
        </pc:spChg>
        <pc:grpChg chg="add del mod">
          <ac:chgData name="Kajo, Marton (EXT - DE/Munich)" userId="982b2e93-79eb-44ed-9ce3-d024de7c6aae" providerId="ADAL" clId="{08C76566-5622-4E89-8788-CD287FECD6C7}" dt="2019-03-18T14:43:35.914" v="27521" actId="165"/>
          <ac:grpSpMkLst>
            <pc:docMk/>
            <pc:sldMk cId="3293780431" sldId="554"/>
            <ac:grpSpMk id="6" creationId="{1C79D046-C3ED-4DAA-90A4-831EB7592C17}"/>
          </ac:grpSpMkLst>
        </pc:grpChg>
        <pc:grpChg chg="add mod">
          <ac:chgData name="Kajo, Marton (EXT - DE/Munich)" userId="982b2e93-79eb-44ed-9ce3-d024de7c6aae" providerId="ADAL" clId="{08C76566-5622-4E89-8788-CD287FECD6C7}" dt="2019-03-18T14:43:48.439" v="27525" actId="207"/>
          <ac:grpSpMkLst>
            <pc:docMk/>
            <pc:sldMk cId="3293780431" sldId="554"/>
            <ac:grpSpMk id="11" creationId="{75A27D0F-9B4F-410F-BB0D-090BDDEA50C6}"/>
          </ac:grpSpMkLst>
        </pc:grpChg>
        <pc:picChg chg="mod">
          <ac:chgData name="Kajo, Marton (EXT - DE/Munich)" userId="982b2e93-79eb-44ed-9ce3-d024de7c6aae" providerId="ADAL" clId="{08C76566-5622-4E89-8788-CD287FECD6C7}" dt="2019-03-18T14:40:09.889" v="27488" actId="14826"/>
          <ac:picMkLst>
            <pc:docMk/>
            <pc:sldMk cId="3293780431" sldId="554"/>
            <ac:picMk id="5" creationId="{017C164F-B0D8-4F90-B239-980787AE1189}"/>
          </ac:picMkLst>
        </pc:picChg>
        <pc:picChg chg="mod">
          <ac:chgData name="Kajo, Marton (EXT - DE/Munich)" userId="982b2e93-79eb-44ed-9ce3-d024de7c6aae" providerId="ADAL" clId="{08C76566-5622-4E89-8788-CD287FECD6C7}" dt="2019-03-18T14:40:25.027" v="27489" actId="14826"/>
          <ac:picMkLst>
            <pc:docMk/>
            <pc:sldMk cId="3293780431" sldId="554"/>
            <ac:picMk id="7" creationId="{48D04756-8B7D-4209-8E9F-C9AEC4A87B96}"/>
          </ac:picMkLst>
        </pc:picChg>
      </pc:sldChg>
      <pc:sldChg chg="addSp delSp modSp add">
        <pc:chgData name="Kajo, Marton (EXT - DE/Munich)" userId="982b2e93-79eb-44ed-9ce3-d024de7c6aae" providerId="ADAL" clId="{08C76566-5622-4E89-8788-CD287FECD6C7}" dt="2019-03-19T08:41:29.581" v="29496" actId="20577"/>
        <pc:sldMkLst>
          <pc:docMk/>
          <pc:sldMk cId="4077849948" sldId="555"/>
        </pc:sldMkLst>
        <pc:spChg chg="mod">
          <ac:chgData name="Kajo, Marton (EXT - DE/Munich)" userId="982b2e93-79eb-44ed-9ce3-d024de7c6aae" providerId="ADAL" clId="{08C76566-5622-4E89-8788-CD287FECD6C7}" dt="2019-03-18T15:44:26.638" v="27871" actId="20577"/>
          <ac:spMkLst>
            <pc:docMk/>
            <pc:sldMk cId="4077849948" sldId="555"/>
            <ac:spMk id="2" creationId="{457401A4-5C0B-4C5C-9785-32B9E2299463}"/>
          </ac:spMkLst>
        </pc:spChg>
        <pc:spChg chg="mod">
          <ac:chgData name="Kajo, Marton (EXT - DE/Munich)" userId="982b2e93-79eb-44ed-9ce3-d024de7c6aae" providerId="ADAL" clId="{08C76566-5622-4E89-8788-CD287FECD6C7}" dt="2019-03-18T17:45:09.167" v="29434" actId="20577"/>
          <ac:spMkLst>
            <pc:docMk/>
            <pc:sldMk cId="4077849948" sldId="555"/>
            <ac:spMk id="4" creationId="{41C6C307-81CF-4DB2-B807-57A0637AB393}"/>
          </ac:spMkLst>
        </pc:spChg>
        <pc:spChg chg="mod">
          <ac:chgData name="Kajo, Marton (EXT - DE/Munich)" userId="982b2e93-79eb-44ed-9ce3-d024de7c6aae" providerId="ADAL" clId="{08C76566-5622-4E89-8788-CD287FECD6C7}" dt="2019-03-18T17:07:22.483" v="28814" actId="1076"/>
          <ac:spMkLst>
            <pc:docMk/>
            <pc:sldMk cId="4077849948" sldId="555"/>
            <ac:spMk id="10" creationId="{38E36F00-1483-4926-8EC4-0F9CE21D4F67}"/>
          </ac:spMkLst>
        </pc:spChg>
        <pc:spChg chg="mod">
          <ac:chgData name="Kajo, Marton (EXT - DE/Munich)" userId="982b2e93-79eb-44ed-9ce3-d024de7c6aae" providerId="ADAL" clId="{08C76566-5622-4E89-8788-CD287FECD6C7}" dt="2019-03-18T17:07:32.556" v="28816" actId="1076"/>
          <ac:spMkLst>
            <pc:docMk/>
            <pc:sldMk cId="4077849948" sldId="555"/>
            <ac:spMk id="11" creationId="{BD810F21-612B-4B46-AC30-14D0B3AFB5ED}"/>
          </ac:spMkLst>
        </pc:spChg>
        <pc:spChg chg="add mod topLvl">
          <ac:chgData name="Kajo, Marton (EXT - DE/Munich)" userId="982b2e93-79eb-44ed-9ce3-d024de7c6aae" providerId="ADAL" clId="{08C76566-5622-4E89-8788-CD287FECD6C7}" dt="2019-03-18T15:26:12.489" v="27859" actId="164"/>
          <ac:spMkLst>
            <pc:docMk/>
            <pc:sldMk cId="4077849948" sldId="555"/>
            <ac:spMk id="18" creationId="{03163CB7-9525-44B0-9B85-B0228811865D}"/>
          </ac:spMkLst>
        </pc:spChg>
        <pc:spChg chg="add mod topLvl">
          <ac:chgData name="Kajo, Marton (EXT - DE/Munich)" userId="982b2e93-79eb-44ed-9ce3-d024de7c6aae" providerId="ADAL" clId="{08C76566-5622-4E89-8788-CD287FECD6C7}" dt="2019-03-18T15:26:12.489" v="27859" actId="164"/>
          <ac:spMkLst>
            <pc:docMk/>
            <pc:sldMk cId="4077849948" sldId="555"/>
            <ac:spMk id="19" creationId="{C554C054-6FC2-4491-998D-D03DA4DE9FEF}"/>
          </ac:spMkLst>
        </pc:spChg>
        <pc:spChg chg="add mod">
          <ac:chgData name="Kajo, Marton (EXT - DE/Munich)" userId="982b2e93-79eb-44ed-9ce3-d024de7c6aae" providerId="ADAL" clId="{08C76566-5622-4E89-8788-CD287FECD6C7}" dt="2019-03-18T17:08:15.856" v="28826" actId="20577"/>
          <ac:spMkLst>
            <pc:docMk/>
            <pc:sldMk cId="4077849948" sldId="555"/>
            <ac:spMk id="22" creationId="{BDEE3E2E-4262-4E88-B941-93BF7EAC5E30}"/>
          </ac:spMkLst>
        </pc:spChg>
        <pc:spChg chg="add mod">
          <ac:chgData name="Kajo, Marton (EXT - DE/Munich)" userId="982b2e93-79eb-44ed-9ce3-d024de7c6aae" providerId="ADAL" clId="{08C76566-5622-4E89-8788-CD287FECD6C7}" dt="2019-03-19T08:41:29.581" v="29496" actId="20577"/>
          <ac:spMkLst>
            <pc:docMk/>
            <pc:sldMk cId="4077849948" sldId="555"/>
            <ac:spMk id="23" creationId="{5B92704A-0439-4F48-9B9B-B1FF65D49553}"/>
          </ac:spMkLst>
        </pc:spChg>
        <pc:grpChg chg="add del mod ord">
          <ac:chgData name="Kajo, Marton (EXT - DE/Munich)" userId="982b2e93-79eb-44ed-9ce3-d024de7c6aae" providerId="ADAL" clId="{08C76566-5622-4E89-8788-CD287FECD6C7}" dt="2019-03-18T14:57:19.154" v="27545" actId="478"/>
          <ac:grpSpMkLst>
            <pc:docMk/>
            <pc:sldMk cId="4077849948" sldId="555"/>
            <ac:grpSpMk id="6" creationId="{D6E99F3A-90DD-47C5-A5F8-C620EE8D6101}"/>
          </ac:grpSpMkLst>
        </pc:grpChg>
        <pc:grpChg chg="mod">
          <ac:chgData name="Kajo, Marton (EXT - DE/Munich)" userId="982b2e93-79eb-44ed-9ce3-d024de7c6aae" providerId="ADAL" clId="{08C76566-5622-4E89-8788-CD287FECD6C7}" dt="2019-03-18T14:45:20.103" v="27527" actId="164"/>
          <ac:grpSpMkLst>
            <pc:docMk/>
            <pc:sldMk cId="4077849948" sldId="555"/>
            <ac:grpSpMk id="11" creationId="{75A27D0F-9B4F-410F-BB0D-090BDDEA50C6}"/>
          </ac:grpSpMkLst>
        </pc:grpChg>
        <pc:grpChg chg="add del mod">
          <ac:chgData name="Kajo, Marton (EXT - DE/Munich)" userId="982b2e93-79eb-44ed-9ce3-d024de7c6aae" providerId="ADAL" clId="{08C76566-5622-4E89-8788-CD287FECD6C7}" dt="2019-03-18T15:25:51.396" v="27856" actId="165"/>
          <ac:grpSpMkLst>
            <pc:docMk/>
            <pc:sldMk cId="4077849948" sldId="555"/>
            <ac:grpSpMk id="20" creationId="{2872A117-DF1E-4CB9-9D9E-15BC9FDA760C}"/>
          </ac:grpSpMkLst>
        </pc:grpChg>
        <pc:grpChg chg="add mod">
          <ac:chgData name="Kajo, Marton (EXT - DE/Munich)" userId="982b2e93-79eb-44ed-9ce3-d024de7c6aae" providerId="ADAL" clId="{08C76566-5622-4E89-8788-CD287FECD6C7}" dt="2019-03-18T15:26:12.489" v="27859" actId="164"/>
          <ac:grpSpMkLst>
            <pc:docMk/>
            <pc:sldMk cId="4077849948" sldId="555"/>
            <ac:grpSpMk id="21" creationId="{F8BAFC11-5FC0-49A5-89B4-C716AB80D201}"/>
          </ac:grpSpMkLst>
        </pc:grpChg>
        <pc:graphicFrameChg chg="add del mod modGraphic">
          <ac:chgData name="Kajo, Marton (EXT - DE/Munich)" userId="982b2e93-79eb-44ed-9ce3-d024de7c6aae" providerId="ADAL" clId="{08C76566-5622-4E89-8788-CD287FECD6C7}" dt="2019-03-18T14:59:30.187" v="27579" actId="478"/>
          <ac:graphicFrameMkLst>
            <pc:docMk/>
            <pc:sldMk cId="4077849948" sldId="555"/>
            <ac:graphicFrameMk id="17" creationId="{9555BF0E-F7D0-4E9F-89A2-12A42722F726}"/>
          </ac:graphicFrameMkLst>
        </pc:graphicFrameChg>
        <pc:picChg chg="mod">
          <ac:chgData name="Kajo, Marton (EXT - DE/Munich)" userId="982b2e93-79eb-44ed-9ce3-d024de7c6aae" providerId="ADAL" clId="{08C76566-5622-4E89-8788-CD287FECD6C7}" dt="2019-03-18T14:45:40.136" v="27532" actId="14826"/>
          <ac:picMkLst>
            <pc:docMk/>
            <pc:sldMk cId="4077849948" sldId="555"/>
            <ac:picMk id="5" creationId="{017C164F-B0D8-4F90-B239-980787AE1189}"/>
          </ac:picMkLst>
        </pc:picChg>
        <pc:picChg chg="del">
          <ac:chgData name="Kajo, Marton (EXT - DE/Munich)" userId="982b2e93-79eb-44ed-9ce3-d024de7c6aae" providerId="ADAL" clId="{08C76566-5622-4E89-8788-CD287FECD6C7}" dt="2019-03-18T14:45:21.955" v="27528" actId="478"/>
          <ac:picMkLst>
            <pc:docMk/>
            <pc:sldMk cId="4077849948" sldId="555"/>
            <ac:picMk id="7" creationId="{48D04756-8B7D-4209-8E9F-C9AEC4A87B96}"/>
          </ac:picMkLst>
        </pc:picChg>
        <pc:picChg chg="add del mod">
          <ac:chgData name="Kajo, Marton (EXT - DE/Munich)" userId="982b2e93-79eb-44ed-9ce3-d024de7c6aae" providerId="ADAL" clId="{08C76566-5622-4E89-8788-CD287FECD6C7}" dt="2019-03-18T14:47:30.865" v="27544" actId="478"/>
          <ac:picMkLst>
            <pc:docMk/>
            <pc:sldMk cId="4077849948" sldId="555"/>
            <ac:picMk id="12" creationId="{0F3E73D0-4FBF-4121-AC35-25F61A632985}"/>
          </ac:picMkLst>
        </pc:picChg>
        <pc:picChg chg="add mod">
          <ac:chgData name="Kajo, Marton (EXT - DE/Munich)" userId="982b2e93-79eb-44ed-9ce3-d024de7c6aae" providerId="ADAL" clId="{08C76566-5622-4E89-8788-CD287FECD6C7}" dt="2019-03-18T15:01:10.176" v="27585" actId="14826"/>
          <ac:picMkLst>
            <pc:docMk/>
            <pc:sldMk cId="4077849948" sldId="555"/>
            <ac:picMk id="14" creationId="{F26F57A7-D561-4664-A871-7FF7049B450A}"/>
          </ac:picMkLst>
        </pc:picChg>
        <pc:picChg chg="add mod topLvl modCrop">
          <ac:chgData name="Kajo, Marton (EXT - DE/Munich)" userId="982b2e93-79eb-44ed-9ce3-d024de7c6aae" providerId="ADAL" clId="{08C76566-5622-4E89-8788-CD287FECD6C7}" dt="2019-03-18T15:26:12.489" v="27859" actId="164"/>
          <ac:picMkLst>
            <pc:docMk/>
            <pc:sldMk cId="4077849948" sldId="555"/>
            <ac:picMk id="16" creationId="{2236C5CB-FF4A-4B10-87BB-62B63F5AA6F6}"/>
          </ac:picMkLst>
        </pc:picChg>
      </pc:sldChg>
      <pc:sldChg chg="addSp delSp modSp add">
        <pc:chgData name="Kajo, Marton (EXT - DE/Munich)" userId="982b2e93-79eb-44ed-9ce3-d024de7c6aae" providerId="ADAL" clId="{08C76566-5622-4E89-8788-CD287FECD6C7}" dt="2019-03-18T17:09:35.786" v="28897" actId="20577"/>
        <pc:sldMkLst>
          <pc:docMk/>
          <pc:sldMk cId="10291937" sldId="556"/>
        </pc:sldMkLst>
        <pc:spChg chg="mod">
          <ac:chgData name="Kajo, Marton (EXT - DE/Munich)" userId="982b2e93-79eb-44ed-9ce3-d024de7c6aae" providerId="ADAL" clId="{08C76566-5622-4E89-8788-CD287FECD6C7}" dt="2019-03-18T16:05:21.185" v="27981" actId="20577"/>
          <ac:spMkLst>
            <pc:docMk/>
            <pc:sldMk cId="10291937" sldId="556"/>
            <ac:spMk id="2" creationId="{457401A4-5C0B-4C5C-9785-32B9E2299463}"/>
          </ac:spMkLst>
        </pc:spChg>
        <pc:spChg chg="add mod">
          <ac:chgData name="Kajo, Marton (EXT - DE/Munich)" userId="982b2e93-79eb-44ed-9ce3-d024de7c6aae" providerId="ADAL" clId="{08C76566-5622-4E89-8788-CD287FECD6C7}" dt="2019-03-18T17:09:35.786" v="28897" actId="20577"/>
          <ac:spMkLst>
            <pc:docMk/>
            <pc:sldMk cId="10291937" sldId="556"/>
            <ac:spMk id="8" creationId="{53CDECBA-3EBC-444A-9967-EFBE3AD518AE}"/>
          </ac:spMkLst>
        </pc:spChg>
        <pc:grpChg chg="del">
          <ac:chgData name="Kajo, Marton (EXT - DE/Munich)" userId="982b2e93-79eb-44ed-9ce3-d024de7c6aae" providerId="ADAL" clId="{08C76566-5622-4E89-8788-CD287FECD6C7}" dt="2019-03-18T15:44:14.614" v="27861" actId="478"/>
          <ac:grpSpMkLst>
            <pc:docMk/>
            <pc:sldMk cId="10291937" sldId="556"/>
            <ac:grpSpMk id="21" creationId="{F8BAFC11-5FC0-49A5-89B4-C716AB80D201}"/>
          </ac:grpSpMkLst>
        </pc:grpChg>
        <pc:picChg chg="add del mod">
          <ac:chgData name="Kajo, Marton (EXT - DE/Munich)" userId="982b2e93-79eb-44ed-9ce3-d024de7c6aae" providerId="ADAL" clId="{08C76566-5622-4E89-8788-CD287FECD6C7}" dt="2019-03-18T16:04:12.158" v="27907" actId="478"/>
          <ac:picMkLst>
            <pc:docMk/>
            <pc:sldMk cId="10291937" sldId="556"/>
            <ac:picMk id="5" creationId="{DBA1C578-847C-49F4-8E34-B73D1EED500E}"/>
          </ac:picMkLst>
        </pc:picChg>
        <pc:picChg chg="add mod">
          <ac:chgData name="Kajo, Marton (EXT - DE/Munich)" userId="982b2e93-79eb-44ed-9ce3-d024de7c6aae" providerId="ADAL" clId="{08C76566-5622-4E89-8788-CD287FECD6C7}" dt="2019-03-18T16:04:29.797" v="27939" actId="14100"/>
          <ac:picMkLst>
            <pc:docMk/>
            <pc:sldMk cId="10291937" sldId="556"/>
            <ac:picMk id="7" creationId="{C0482C9A-F4C7-4DC5-95B3-656CE13CF70A}"/>
          </ac:picMkLst>
        </pc:picChg>
        <pc:picChg chg="del">
          <ac:chgData name="Kajo, Marton (EXT - DE/Munich)" userId="982b2e93-79eb-44ed-9ce3-d024de7c6aae" providerId="ADAL" clId="{08C76566-5622-4E89-8788-CD287FECD6C7}" dt="2019-03-18T15:44:16.147" v="27862" actId="478"/>
          <ac:picMkLst>
            <pc:docMk/>
            <pc:sldMk cId="10291937" sldId="556"/>
            <ac:picMk id="14" creationId="{F26F57A7-D561-4664-A871-7FF7049B450A}"/>
          </ac:picMkLst>
        </pc:picChg>
      </pc:sldChg>
      <pc:sldChg chg="modSp add">
        <pc:chgData name="Kajo, Marton (EXT - DE/Munich)" userId="982b2e93-79eb-44ed-9ce3-d024de7c6aae" providerId="ADAL" clId="{08C76566-5622-4E89-8788-CD287FECD6C7}" dt="2019-03-18T16:05:42.892" v="27991" actId="14826"/>
        <pc:sldMkLst>
          <pc:docMk/>
          <pc:sldMk cId="892515006" sldId="557"/>
        </pc:sldMkLst>
        <pc:spChg chg="mod">
          <ac:chgData name="Kajo, Marton (EXT - DE/Munich)" userId="982b2e93-79eb-44ed-9ce3-d024de7c6aae" providerId="ADAL" clId="{08C76566-5622-4E89-8788-CD287FECD6C7}" dt="2019-03-18T16:05:31.642" v="27990" actId="20577"/>
          <ac:spMkLst>
            <pc:docMk/>
            <pc:sldMk cId="892515006" sldId="557"/>
            <ac:spMk id="2" creationId="{457401A4-5C0B-4C5C-9785-32B9E2299463}"/>
          </ac:spMkLst>
        </pc:spChg>
        <pc:picChg chg="mod">
          <ac:chgData name="Kajo, Marton (EXT - DE/Munich)" userId="982b2e93-79eb-44ed-9ce3-d024de7c6aae" providerId="ADAL" clId="{08C76566-5622-4E89-8788-CD287FECD6C7}" dt="2019-03-18T16:05:42.892" v="27991" actId="14826"/>
          <ac:picMkLst>
            <pc:docMk/>
            <pc:sldMk cId="892515006" sldId="557"/>
            <ac:picMk id="7" creationId="{C0482C9A-F4C7-4DC5-95B3-656CE13CF70A}"/>
          </ac:picMkLst>
        </pc:picChg>
      </pc:sldChg>
      <pc:sldChg chg="modSp add">
        <pc:chgData name="Kajo, Marton (EXT - DE/Munich)" userId="982b2e93-79eb-44ed-9ce3-d024de7c6aae" providerId="ADAL" clId="{08C76566-5622-4E89-8788-CD287FECD6C7}" dt="2019-03-18T16:05:56.878" v="27997" actId="14826"/>
        <pc:sldMkLst>
          <pc:docMk/>
          <pc:sldMk cId="3342916364" sldId="558"/>
        </pc:sldMkLst>
        <pc:spChg chg="mod">
          <ac:chgData name="Kajo, Marton (EXT - DE/Munich)" userId="982b2e93-79eb-44ed-9ce3-d024de7c6aae" providerId="ADAL" clId="{08C76566-5622-4E89-8788-CD287FECD6C7}" dt="2019-03-18T16:05:50.498" v="27996" actId="20577"/>
          <ac:spMkLst>
            <pc:docMk/>
            <pc:sldMk cId="3342916364" sldId="558"/>
            <ac:spMk id="2" creationId="{457401A4-5C0B-4C5C-9785-32B9E2299463}"/>
          </ac:spMkLst>
        </pc:spChg>
        <pc:picChg chg="mod">
          <ac:chgData name="Kajo, Marton (EXT - DE/Munich)" userId="982b2e93-79eb-44ed-9ce3-d024de7c6aae" providerId="ADAL" clId="{08C76566-5622-4E89-8788-CD287FECD6C7}" dt="2019-03-18T16:05:56.878" v="27997" actId="14826"/>
          <ac:picMkLst>
            <pc:docMk/>
            <pc:sldMk cId="3342916364" sldId="558"/>
            <ac:picMk id="7" creationId="{C0482C9A-F4C7-4DC5-95B3-656CE13CF70A}"/>
          </ac:picMkLst>
        </pc:picChg>
      </pc:sldChg>
      <pc:sldChg chg="modSp add">
        <pc:chgData name="Kajo, Marton (EXT - DE/Munich)" userId="982b2e93-79eb-44ed-9ce3-d024de7c6aae" providerId="ADAL" clId="{08C76566-5622-4E89-8788-CD287FECD6C7}" dt="2019-03-18T16:06:14.515" v="28003" actId="14826"/>
        <pc:sldMkLst>
          <pc:docMk/>
          <pc:sldMk cId="2204467251" sldId="559"/>
        </pc:sldMkLst>
        <pc:spChg chg="mod">
          <ac:chgData name="Kajo, Marton (EXT - DE/Munich)" userId="982b2e93-79eb-44ed-9ce3-d024de7c6aae" providerId="ADAL" clId="{08C76566-5622-4E89-8788-CD287FECD6C7}" dt="2019-03-18T16:06:04.174" v="28002" actId="20577"/>
          <ac:spMkLst>
            <pc:docMk/>
            <pc:sldMk cId="2204467251" sldId="559"/>
            <ac:spMk id="2" creationId="{457401A4-5C0B-4C5C-9785-32B9E2299463}"/>
          </ac:spMkLst>
        </pc:spChg>
        <pc:picChg chg="mod">
          <ac:chgData name="Kajo, Marton (EXT - DE/Munich)" userId="982b2e93-79eb-44ed-9ce3-d024de7c6aae" providerId="ADAL" clId="{08C76566-5622-4E89-8788-CD287FECD6C7}" dt="2019-03-18T16:06:14.515" v="28003" actId="14826"/>
          <ac:picMkLst>
            <pc:docMk/>
            <pc:sldMk cId="2204467251" sldId="559"/>
            <ac:picMk id="7" creationId="{C0482C9A-F4C7-4DC5-95B3-656CE13CF70A}"/>
          </ac:picMkLst>
        </pc:picChg>
      </pc:sldChg>
      <pc:sldChg chg="modSp add ord">
        <pc:chgData name="Kajo, Marton (EXT - DE/Munich)" userId="982b2e93-79eb-44ed-9ce3-d024de7c6aae" providerId="ADAL" clId="{08C76566-5622-4E89-8788-CD287FECD6C7}" dt="2019-03-18T16:09:15.792" v="28019" actId="20577"/>
        <pc:sldMkLst>
          <pc:docMk/>
          <pc:sldMk cId="692926218" sldId="560"/>
        </pc:sldMkLst>
        <pc:spChg chg="mod">
          <ac:chgData name="Kajo, Marton (EXT - DE/Munich)" userId="982b2e93-79eb-44ed-9ce3-d024de7c6aae" providerId="ADAL" clId="{08C76566-5622-4E89-8788-CD287FECD6C7}" dt="2019-03-18T16:09:15.792" v="28019" actId="20577"/>
          <ac:spMkLst>
            <pc:docMk/>
            <pc:sldMk cId="692926218" sldId="560"/>
            <ac:spMk id="2" creationId="{883F4F09-1B08-496C-A889-79B35A14AF02}"/>
          </ac:spMkLst>
        </pc:spChg>
      </pc:sldChg>
      <pc:sldChg chg="addSp delSp modSp add">
        <pc:chgData name="Kajo, Marton (EXT - DE/Munich)" userId="982b2e93-79eb-44ed-9ce3-d024de7c6aae" providerId="ADAL" clId="{08C76566-5622-4E89-8788-CD287FECD6C7}" dt="2019-03-19T08:39:27.219" v="29483" actId="20577"/>
        <pc:sldMkLst>
          <pc:docMk/>
          <pc:sldMk cId="606956042" sldId="561"/>
        </pc:sldMkLst>
        <pc:spChg chg="mod">
          <ac:chgData name="Kajo, Marton (EXT - DE/Munich)" userId="982b2e93-79eb-44ed-9ce3-d024de7c6aae" providerId="ADAL" clId="{08C76566-5622-4E89-8788-CD287FECD6C7}" dt="2019-03-18T16:54:56.408" v="28773" actId="20577"/>
          <ac:spMkLst>
            <pc:docMk/>
            <pc:sldMk cId="606956042" sldId="561"/>
            <ac:spMk id="2" creationId="{457401A4-5C0B-4C5C-9785-32B9E2299463}"/>
          </ac:spMkLst>
        </pc:spChg>
        <pc:spChg chg="add mod">
          <ac:chgData name="Kajo, Marton (EXT - DE/Munich)" userId="982b2e93-79eb-44ed-9ce3-d024de7c6aae" providerId="ADAL" clId="{08C76566-5622-4E89-8788-CD287FECD6C7}" dt="2019-03-19T08:39:27.219" v="29483" actId="20577"/>
          <ac:spMkLst>
            <pc:docMk/>
            <pc:sldMk cId="606956042" sldId="561"/>
            <ac:spMk id="15" creationId="{66EB0F1A-2F5C-408F-93E5-6EFC07EE471B}"/>
          </ac:spMkLst>
        </pc:spChg>
        <pc:spChg chg="mod topLvl">
          <ac:chgData name="Kajo, Marton (EXT - DE/Munich)" userId="982b2e93-79eb-44ed-9ce3-d024de7c6aae" providerId="ADAL" clId="{08C76566-5622-4E89-8788-CD287FECD6C7}" dt="2019-03-18T16:54:51.944" v="28759" actId="164"/>
          <ac:spMkLst>
            <pc:docMk/>
            <pc:sldMk cId="606956042" sldId="561"/>
            <ac:spMk id="18" creationId="{E5683376-C474-4DC8-BB27-B41DC846C1E5}"/>
          </ac:spMkLst>
        </pc:spChg>
        <pc:spChg chg="mod">
          <ac:chgData name="Kajo, Marton (EXT - DE/Munich)" userId="982b2e93-79eb-44ed-9ce3-d024de7c6aae" providerId="ADAL" clId="{08C76566-5622-4E89-8788-CD287FECD6C7}" dt="2019-03-18T16:53:25.018" v="28741" actId="255"/>
          <ac:spMkLst>
            <pc:docMk/>
            <pc:sldMk cId="606956042" sldId="561"/>
            <ac:spMk id="19" creationId="{14B5CABA-3F78-449F-B09C-F6CB409523B7}"/>
          </ac:spMkLst>
        </pc:spChg>
        <pc:spChg chg="mod">
          <ac:chgData name="Kajo, Marton (EXT - DE/Munich)" userId="982b2e93-79eb-44ed-9ce3-d024de7c6aae" providerId="ADAL" clId="{08C76566-5622-4E89-8788-CD287FECD6C7}" dt="2019-03-18T16:53:25.018" v="28741" actId="255"/>
          <ac:spMkLst>
            <pc:docMk/>
            <pc:sldMk cId="606956042" sldId="561"/>
            <ac:spMk id="20" creationId="{924769CA-6A58-46AD-AD92-970D1ADCE3D5}"/>
          </ac:spMkLst>
        </pc:spChg>
        <pc:spChg chg="mod topLvl">
          <ac:chgData name="Kajo, Marton (EXT - DE/Munich)" userId="982b2e93-79eb-44ed-9ce3-d024de7c6aae" providerId="ADAL" clId="{08C76566-5622-4E89-8788-CD287FECD6C7}" dt="2019-03-18T16:54:51.944" v="28759" actId="164"/>
          <ac:spMkLst>
            <pc:docMk/>
            <pc:sldMk cId="606956042" sldId="561"/>
            <ac:spMk id="23" creationId="{BC85174F-E199-411E-9653-5F56D53DBAD9}"/>
          </ac:spMkLst>
        </pc:spChg>
        <pc:spChg chg="mod">
          <ac:chgData name="Kajo, Marton (EXT - DE/Munich)" userId="982b2e93-79eb-44ed-9ce3-d024de7c6aae" providerId="ADAL" clId="{08C76566-5622-4E89-8788-CD287FECD6C7}" dt="2019-03-18T16:53:25.018" v="28741" actId="255"/>
          <ac:spMkLst>
            <pc:docMk/>
            <pc:sldMk cId="606956042" sldId="561"/>
            <ac:spMk id="24" creationId="{E75C17E4-8F2D-416F-8B2C-F9ADDA88272E}"/>
          </ac:spMkLst>
        </pc:spChg>
        <pc:spChg chg="mod">
          <ac:chgData name="Kajo, Marton (EXT - DE/Munich)" userId="982b2e93-79eb-44ed-9ce3-d024de7c6aae" providerId="ADAL" clId="{08C76566-5622-4E89-8788-CD287FECD6C7}" dt="2019-03-18T16:53:25.018" v="28741" actId="255"/>
          <ac:spMkLst>
            <pc:docMk/>
            <pc:sldMk cId="606956042" sldId="561"/>
            <ac:spMk id="25" creationId="{12592334-8A63-4418-9834-913D1A18E65A}"/>
          </ac:spMkLst>
        </pc:spChg>
        <pc:spChg chg="mod topLvl">
          <ac:chgData name="Kajo, Marton (EXT - DE/Munich)" userId="982b2e93-79eb-44ed-9ce3-d024de7c6aae" providerId="ADAL" clId="{08C76566-5622-4E89-8788-CD287FECD6C7}" dt="2019-03-18T16:54:51.944" v="28759" actId="164"/>
          <ac:spMkLst>
            <pc:docMk/>
            <pc:sldMk cId="606956042" sldId="561"/>
            <ac:spMk id="28" creationId="{4C59910C-D53D-4328-82F0-A5F1D9F3B73C}"/>
          </ac:spMkLst>
        </pc:spChg>
        <pc:spChg chg="mod">
          <ac:chgData name="Kajo, Marton (EXT - DE/Munich)" userId="982b2e93-79eb-44ed-9ce3-d024de7c6aae" providerId="ADAL" clId="{08C76566-5622-4E89-8788-CD287FECD6C7}" dt="2019-03-18T16:53:25.018" v="28741" actId="255"/>
          <ac:spMkLst>
            <pc:docMk/>
            <pc:sldMk cId="606956042" sldId="561"/>
            <ac:spMk id="29" creationId="{7C73550B-E52D-4F12-93EE-E43F97F1AB62}"/>
          </ac:spMkLst>
        </pc:spChg>
        <pc:spChg chg="mod">
          <ac:chgData name="Kajo, Marton (EXT - DE/Munich)" userId="982b2e93-79eb-44ed-9ce3-d024de7c6aae" providerId="ADAL" clId="{08C76566-5622-4E89-8788-CD287FECD6C7}" dt="2019-03-18T16:53:25.018" v="28741" actId="255"/>
          <ac:spMkLst>
            <pc:docMk/>
            <pc:sldMk cId="606956042" sldId="561"/>
            <ac:spMk id="30" creationId="{BB85264B-A89F-4645-B9ED-3B20D7DCCCBA}"/>
          </ac:spMkLst>
        </pc:spChg>
        <pc:spChg chg="add mod topLvl">
          <ac:chgData name="Kajo, Marton (EXT - DE/Munich)" userId="982b2e93-79eb-44ed-9ce3-d024de7c6aae" providerId="ADAL" clId="{08C76566-5622-4E89-8788-CD287FECD6C7}" dt="2019-03-18T16:54:51.944" v="28759" actId="164"/>
          <ac:spMkLst>
            <pc:docMk/>
            <pc:sldMk cId="606956042" sldId="561"/>
            <ac:spMk id="31" creationId="{6816F7E9-3D52-4642-A978-1263E2D7FF8E}"/>
          </ac:spMkLst>
        </pc:spChg>
        <pc:spChg chg="add mod topLvl">
          <ac:chgData name="Kajo, Marton (EXT - DE/Munich)" userId="982b2e93-79eb-44ed-9ce3-d024de7c6aae" providerId="ADAL" clId="{08C76566-5622-4E89-8788-CD287FECD6C7}" dt="2019-03-18T16:54:51.944" v="28759" actId="164"/>
          <ac:spMkLst>
            <pc:docMk/>
            <pc:sldMk cId="606956042" sldId="561"/>
            <ac:spMk id="32" creationId="{2AFD0BFA-309E-4AC3-B76A-83E9E74A2B0D}"/>
          </ac:spMkLst>
        </pc:spChg>
        <pc:spChg chg="add mod topLvl">
          <ac:chgData name="Kajo, Marton (EXT - DE/Munich)" userId="982b2e93-79eb-44ed-9ce3-d024de7c6aae" providerId="ADAL" clId="{08C76566-5622-4E89-8788-CD287FECD6C7}" dt="2019-03-18T16:54:51.944" v="28759" actId="164"/>
          <ac:spMkLst>
            <pc:docMk/>
            <pc:sldMk cId="606956042" sldId="561"/>
            <ac:spMk id="33" creationId="{F113CA0B-512A-4900-BEC2-4612AB16A833}"/>
          </ac:spMkLst>
        </pc:spChg>
        <pc:grpChg chg="add del mod topLvl">
          <ac:chgData name="Kajo, Marton (EXT - DE/Munich)" userId="982b2e93-79eb-44ed-9ce3-d024de7c6aae" providerId="ADAL" clId="{08C76566-5622-4E89-8788-CD287FECD6C7}" dt="2019-03-18T16:54:02.556" v="28747" actId="165"/>
          <ac:grpSpMkLst>
            <pc:docMk/>
            <pc:sldMk cId="606956042" sldId="561"/>
            <ac:grpSpMk id="16" creationId="{D6816193-A215-4A8F-9FD9-E8895BDB5CDD}"/>
          </ac:grpSpMkLst>
        </pc:grpChg>
        <pc:grpChg chg="mod topLvl">
          <ac:chgData name="Kajo, Marton (EXT - DE/Munich)" userId="982b2e93-79eb-44ed-9ce3-d024de7c6aae" providerId="ADAL" clId="{08C76566-5622-4E89-8788-CD287FECD6C7}" dt="2019-03-18T16:54:51.944" v="28759" actId="164"/>
          <ac:grpSpMkLst>
            <pc:docMk/>
            <pc:sldMk cId="606956042" sldId="561"/>
            <ac:grpSpMk id="17" creationId="{A9DC7992-8B5B-46E3-A9AE-E4D4005F48AA}"/>
          </ac:grpSpMkLst>
        </pc:grpChg>
        <pc:grpChg chg="add del mod topLvl">
          <ac:chgData name="Kajo, Marton (EXT - DE/Munich)" userId="982b2e93-79eb-44ed-9ce3-d024de7c6aae" providerId="ADAL" clId="{08C76566-5622-4E89-8788-CD287FECD6C7}" dt="2019-03-18T16:54:02.556" v="28747" actId="165"/>
          <ac:grpSpMkLst>
            <pc:docMk/>
            <pc:sldMk cId="606956042" sldId="561"/>
            <ac:grpSpMk id="21" creationId="{169D25F4-5D7E-4492-94A1-79F065238E33}"/>
          </ac:grpSpMkLst>
        </pc:grpChg>
        <pc:grpChg chg="mod topLvl">
          <ac:chgData name="Kajo, Marton (EXT - DE/Munich)" userId="982b2e93-79eb-44ed-9ce3-d024de7c6aae" providerId="ADAL" clId="{08C76566-5622-4E89-8788-CD287FECD6C7}" dt="2019-03-18T16:54:51.944" v="28759" actId="164"/>
          <ac:grpSpMkLst>
            <pc:docMk/>
            <pc:sldMk cId="606956042" sldId="561"/>
            <ac:grpSpMk id="22" creationId="{AD4CC459-CD34-4D6E-8A02-2F1805635BB6}"/>
          </ac:grpSpMkLst>
        </pc:grpChg>
        <pc:grpChg chg="add del mod topLvl">
          <ac:chgData name="Kajo, Marton (EXT - DE/Munich)" userId="982b2e93-79eb-44ed-9ce3-d024de7c6aae" providerId="ADAL" clId="{08C76566-5622-4E89-8788-CD287FECD6C7}" dt="2019-03-18T16:54:02.556" v="28747" actId="165"/>
          <ac:grpSpMkLst>
            <pc:docMk/>
            <pc:sldMk cId="606956042" sldId="561"/>
            <ac:grpSpMk id="26" creationId="{BC7CF792-7869-4BF4-AFC6-C78AEE69FA2E}"/>
          </ac:grpSpMkLst>
        </pc:grpChg>
        <pc:grpChg chg="mod topLvl">
          <ac:chgData name="Kajo, Marton (EXT - DE/Munich)" userId="982b2e93-79eb-44ed-9ce3-d024de7c6aae" providerId="ADAL" clId="{08C76566-5622-4E89-8788-CD287FECD6C7}" dt="2019-03-18T16:54:51.944" v="28759" actId="164"/>
          <ac:grpSpMkLst>
            <pc:docMk/>
            <pc:sldMk cId="606956042" sldId="561"/>
            <ac:grpSpMk id="27" creationId="{72571BF1-ECED-441C-8A39-A302351987CA}"/>
          </ac:grpSpMkLst>
        </pc:grpChg>
        <pc:grpChg chg="add del mod">
          <ac:chgData name="Kajo, Marton (EXT - DE/Munich)" userId="982b2e93-79eb-44ed-9ce3-d024de7c6aae" providerId="ADAL" clId="{08C76566-5622-4E89-8788-CD287FECD6C7}" dt="2019-03-18T16:53:41.753" v="28744" actId="165"/>
          <ac:grpSpMkLst>
            <pc:docMk/>
            <pc:sldMk cId="606956042" sldId="561"/>
            <ac:grpSpMk id="34" creationId="{40629097-E84E-41FB-A5CC-2F943E8E2F47}"/>
          </ac:grpSpMkLst>
        </pc:grpChg>
        <pc:grpChg chg="add mod">
          <ac:chgData name="Kajo, Marton (EXT - DE/Munich)" userId="982b2e93-79eb-44ed-9ce3-d024de7c6aae" providerId="ADAL" clId="{08C76566-5622-4E89-8788-CD287FECD6C7}" dt="2019-03-18T16:54:51.944" v="28759" actId="164"/>
          <ac:grpSpMkLst>
            <pc:docMk/>
            <pc:sldMk cId="606956042" sldId="561"/>
            <ac:grpSpMk id="35" creationId="{F71D2900-E44C-4B4B-80C3-525D5FB6B19F}"/>
          </ac:grpSpMkLst>
        </pc:grpChg>
        <pc:picChg chg="add del">
          <ac:chgData name="Kajo, Marton (EXT - DE/Munich)" userId="982b2e93-79eb-44ed-9ce3-d024de7c6aae" providerId="ADAL" clId="{08C76566-5622-4E89-8788-CD287FECD6C7}" dt="2019-03-18T16:45:52.699" v="28293" actId="478"/>
          <ac:picMkLst>
            <pc:docMk/>
            <pc:sldMk cId="606956042" sldId="561"/>
            <ac:picMk id="4" creationId="{12AFF0C5-C339-4EE6-8B57-1E2505E9C275}"/>
          </ac:picMkLst>
        </pc:picChg>
        <pc:picChg chg="del">
          <ac:chgData name="Kajo, Marton (EXT - DE/Munich)" userId="982b2e93-79eb-44ed-9ce3-d024de7c6aae" providerId="ADAL" clId="{08C76566-5622-4E89-8788-CD287FECD6C7}" dt="2019-03-18T16:45:50.162" v="28291" actId="478"/>
          <ac:picMkLst>
            <pc:docMk/>
            <pc:sldMk cId="606956042" sldId="561"/>
            <ac:picMk id="5" creationId="{017C164F-B0D8-4F90-B239-980787AE1189}"/>
          </ac:picMkLst>
        </pc:picChg>
        <pc:picChg chg="del">
          <ac:chgData name="Kajo, Marton (EXT - DE/Munich)" userId="982b2e93-79eb-44ed-9ce3-d024de7c6aae" providerId="ADAL" clId="{08C76566-5622-4E89-8788-CD287FECD6C7}" dt="2019-03-18T16:45:50.162" v="28291" actId="478"/>
          <ac:picMkLst>
            <pc:docMk/>
            <pc:sldMk cId="606956042" sldId="561"/>
            <ac:picMk id="7" creationId="{48D04756-8B7D-4209-8E9F-C9AEC4A87B96}"/>
          </ac:picMkLst>
        </pc:picChg>
        <pc:picChg chg="add mod">
          <ac:chgData name="Kajo, Marton (EXT - DE/Munich)" userId="982b2e93-79eb-44ed-9ce3-d024de7c6aae" providerId="ADAL" clId="{08C76566-5622-4E89-8788-CD287FECD6C7}" dt="2019-03-18T16:52:27.417" v="28650" actId="1036"/>
          <ac:picMkLst>
            <pc:docMk/>
            <pc:sldMk cId="606956042" sldId="561"/>
            <ac:picMk id="8" creationId="{1D71DD6A-ED00-4D3D-B50A-A24CEFC6C71C}"/>
          </ac:picMkLst>
        </pc:picChg>
        <pc:picChg chg="add mod">
          <ac:chgData name="Kajo, Marton (EXT - DE/Munich)" userId="982b2e93-79eb-44ed-9ce3-d024de7c6aae" providerId="ADAL" clId="{08C76566-5622-4E89-8788-CD287FECD6C7}" dt="2019-03-18T16:52:27.417" v="28650" actId="1036"/>
          <ac:picMkLst>
            <pc:docMk/>
            <pc:sldMk cId="606956042" sldId="561"/>
            <ac:picMk id="10" creationId="{925CD119-074A-46A4-B7BB-0B2C3B2DBB39}"/>
          </ac:picMkLst>
        </pc:picChg>
        <pc:picChg chg="add mod">
          <ac:chgData name="Kajo, Marton (EXT - DE/Munich)" userId="982b2e93-79eb-44ed-9ce3-d024de7c6aae" providerId="ADAL" clId="{08C76566-5622-4E89-8788-CD287FECD6C7}" dt="2019-03-18T16:52:27.417" v="28650" actId="1036"/>
          <ac:picMkLst>
            <pc:docMk/>
            <pc:sldMk cId="606956042" sldId="561"/>
            <ac:picMk id="12" creationId="{16EE3422-FD7C-4685-B484-2FA72D1592B7}"/>
          </ac:picMkLst>
        </pc:picChg>
        <pc:picChg chg="add mod">
          <ac:chgData name="Kajo, Marton (EXT - DE/Munich)" userId="982b2e93-79eb-44ed-9ce3-d024de7c6aae" providerId="ADAL" clId="{08C76566-5622-4E89-8788-CD287FECD6C7}" dt="2019-03-18T16:52:27.417" v="28650" actId="1036"/>
          <ac:picMkLst>
            <pc:docMk/>
            <pc:sldMk cId="606956042" sldId="561"/>
            <ac:picMk id="14" creationId="{45785372-0C3D-4DCD-9943-99680B68641C}"/>
          </ac:picMkLst>
        </pc:picChg>
      </pc:sldChg>
      <pc:sldChg chg="modSp add del">
        <pc:chgData name="Kajo, Marton (EXT - DE/Munich)" userId="982b2e93-79eb-44ed-9ce3-d024de7c6aae" providerId="ADAL" clId="{08C76566-5622-4E89-8788-CD287FECD6C7}" dt="2019-03-18T16:17:52.795" v="28098" actId="2696"/>
        <pc:sldMkLst>
          <pc:docMk/>
          <pc:sldMk cId="2034782644" sldId="561"/>
        </pc:sldMkLst>
        <pc:spChg chg="mod">
          <ac:chgData name="Kajo, Marton (EXT - DE/Munich)" userId="982b2e93-79eb-44ed-9ce3-d024de7c6aae" providerId="ADAL" clId="{08C76566-5622-4E89-8788-CD287FECD6C7}" dt="2019-03-18T16:17:14.123" v="28097" actId="20577"/>
          <ac:spMkLst>
            <pc:docMk/>
            <pc:sldMk cId="2034782644" sldId="561"/>
            <ac:spMk id="2" creationId="{83073941-BF27-4458-B869-27824D7DA072}"/>
          </ac:spMkLst>
        </pc:spChg>
      </pc:sldChg>
      <pc:sldChg chg="addSp delSp modSp add ord">
        <pc:chgData name="Kajo, Marton (EXT - DE/Munich)" userId="982b2e93-79eb-44ed-9ce3-d024de7c6aae" providerId="ADAL" clId="{08C76566-5622-4E89-8788-CD287FECD6C7}" dt="2019-03-18T17:37:23.837" v="29393" actId="692"/>
        <pc:sldMkLst>
          <pc:docMk/>
          <pc:sldMk cId="155290820" sldId="562"/>
        </pc:sldMkLst>
        <pc:spChg chg="mod">
          <ac:chgData name="Kajo, Marton (EXT - DE/Munich)" userId="982b2e93-79eb-44ed-9ce3-d024de7c6aae" providerId="ADAL" clId="{08C76566-5622-4E89-8788-CD287FECD6C7}" dt="2019-03-18T17:14:20.137" v="28908"/>
          <ac:spMkLst>
            <pc:docMk/>
            <pc:sldMk cId="155290820" sldId="562"/>
            <ac:spMk id="2" creationId="{457401A4-5C0B-4C5C-9785-32B9E2299463}"/>
          </ac:spMkLst>
        </pc:spChg>
        <pc:spChg chg="add mod">
          <ac:chgData name="Kajo, Marton (EXT - DE/Munich)" userId="982b2e93-79eb-44ed-9ce3-d024de7c6aae" providerId="ADAL" clId="{08C76566-5622-4E89-8788-CD287FECD6C7}" dt="2019-03-18T17:27:21.189" v="29300" actId="20577"/>
          <ac:spMkLst>
            <pc:docMk/>
            <pc:sldMk cId="155290820" sldId="562"/>
            <ac:spMk id="6" creationId="{5BE2BCB6-45A4-4634-BB75-9A29076EB5E8}"/>
          </ac:spMkLst>
        </pc:spChg>
        <pc:spChg chg="add mod">
          <ac:chgData name="Kajo, Marton (EXT - DE/Munich)" userId="982b2e93-79eb-44ed-9ce3-d024de7c6aae" providerId="ADAL" clId="{08C76566-5622-4E89-8788-CD287FECD6C7}" dt="2019-03-18T17:34:41.694" v="29334" actId="164"/>
          <ac:spMkLst>
            <pc:docMk/>
            <pc:sldMk cId="155290820" sldId="562"/>
            <ac:spMk id="13" creationId="{5816119D-FAE9-4CA3-BED3-6469B4858F72}"/>
          </ac:spMkLst>
        </pc:spChg>
        <pc:spChg chg="add mod">
          <ac:chgData name="Kajo, Marton (EXT - DE/Munich)" userId="982b2e93-79eb-44ed-9ce3-d024de7c6aae" providerId="ADAL" clId="{08C76566-5622-4E89-8788-CD287FECD6C7}" dt="2019-03-18T17:34:41.694" v="29334" actId="164"/>
          <ac:spMkLst>
            <pc:docMk/>
            <pc:sldMk cId="155290820" sldId="562"/>
            <ac:spMk id="14" creationId="{4EBB6E76-9B82-472F-B5A6-89DDD4D3929E}"/>
          </ac:spMkLst>
        </pc:spChg>
        <pc:spChg chg="add mod">
          <ac:chgData name="Kajo, Marton (EXT - DE/Munich)" userId="982b2e93-79eb-44ed-9ce3-d024de7c6aae" providerId="ADAL" clId="{08C76566-5622-4E89-8788-CD287FECD6C7}" dt="2019-03-18T17:35:21.466" v="29373" actId="1076"/>
          <ac:spMkLst>
            <pc:docMk/>
            <pc:sldMk cId="155290820" sldId="562"/>
            <ac:spMk id="16" creationId="{C979B90C-935C-4758-9370-87402DC69B30}"/>
          </ac:spMkLst>
        </pc:spChg>
        <pc:spChg chg="add mod">
          <ac:chgData name="Kajo, Marton (EXT - DE/Munich)" userId="982b2e93-79eb-44ed-9ce3-d024de7c6aae" providerId="ADAL" clId="{08C76566-5622-4E89-8788-CD287FECD6C7}" dt="2019-03-18T17:35:33.558" v="29378" actId="20577"/>
          <ac:spMkLst>
            <pc:docMk/>
            <pc:sldMk cId="155290820" sldId="562"/>
            <ac:spMk id="17" creationId="{C16EE7EF-AB36-4E13-891C-3436E50F7D35}"/>
          </ac:spMkLst>
        </pc:spChg>
        <pc:spChg chg="add mod">
          <ac:chgData name="Kajo, Marton (EXT - DE/Munich)" userId="982b2e93-79eb-44ed-9ce3-d024de7c6aae" providerId="ADAL" clId="{08C76566-5622-4E89-8788-CD287FECD6C7}" dt="2019-03-18T17:37:23.837" v="29393" actId="692"/>
          <ac:spMkLst>
            <pc:docMk/>
            <pc:sldMk cId="155290820" sldId="562"/>
            <ac:spMk id="18" creationId="{B9C4BF9B-BE42-4365-8421-4CCF90B8F1BA}"/>
          </ac:spMkLst>
        </pc:spChg>
        <pc:grpChg chg="add mod">
          <ac:chgData name="Kajo, Marton (EXT - DE/Munich)" userId="982b2e93-79eb-44ed-9ce3-d024de7c6aae" providerId="ADAL" clId="{08C76566-5622-4E89-8788-CD287FECD6C7}" dt="2019-03-18T17:34:55.626" v="29340" actId="1076"/>
          <ac:grpSpMkLst>
            <pc:docMk/>
            <pc:sldMk cId="155290820" sldId="562"/>
            <ac:grpSpMk id="15" creationId="{5225BE87-CBC3-4CE9-9548-DAC4ECCBA9D1}"/>
          </ac:grpSpMkLst>
        </pc:grpChg>
        <pc:picChg chg="del">
          <ac:chgData name="Kajo, Marton (EXT - DE/Munich)" userId="982b2e93-79eb-44ed-9ce3-d024de7c6aae" providerId="ADAL" clId="{08C76566-5622-4E89-8788-CD287FECD6C7}" dt="2019-03-18T17:14:22.941" v="28909" actId="478"/>
          <ac:picMkLst>
            <pc:docMk/>
            <pc:sldMk cId="155290820" sldId="562"/>
            <ac:picMk id="5" creationId="{017C164F-B0D8-4F90-B239-980787AE1189}"/>
          </ac:picMkLst>
        </pc:picChg>
        <pc:picChg chg="del">
          <ac:chgData name="Kajo, Marton (EXT - DE/Munich)" userId="982b2e93-79eb-44ed-9ce3-d024de7c6aae" providerId="ADAL" clId="{08C76566-5622-4E89-8788-CD287FECD6C7}" dt="2019-03-18T17:14:29.312" v="28910" actId="478"/>
          <ac:picMkLst>
            <pc:docMk/>
            <pc:sldMk cId="155290820" sldId="562"/>
            <ac:picMk id="7" creationId="{48D04756-8B7D-4209-8E9F-C9AEC4A87B96}"/>
          </ac:picMkLst>
        </pc:picChg>
        <pc:picChg chg="add mod modCrop">
          <ac:chgData name="Kajo, Marton (EXT - DE/Munich)" userId="982b2e93-79eb-44ed-9ce3-d024de7c6aae" providerId="ADAL" clId="{08C76566-5622-4E89-8788-CD287FECD6C7}" dt="2019-03-18T17:36:09.834" v="29383" actId="692"/>
          <ac:picMkLst>
            <pc:docMk/>
            <pc:sldMk cId="155290820" sldId="562"/>
            <ac:picMk id="8" creationId="{BB8E1476-D594-499E-8FCB-7FF2B04DC809}"/>
          </ac:picMkLst>
        </pc:picChg>
        <pc:picChg chg="add mod modCrop">
          <ac:chgData name="Kajo, Marton (EXT - DE/Munich)" userId="982b2e93-79eb-44ed-9ce3-d024de7c6aae" providerId="ADAL" clId="{08C76566-5622-4E89-8788-CD287FECD6C7}" dt="2019-03-18T17:36:06.733" v="29381" actId="692"/>
          <ac:picMkLst>
            <pc:docMk/>
            <pc:sldMk cId="155290820" sldId="562"/>
            <ac:picMk id="10" creationId="{A872B2EF-7563-4BB4-8153-E497B6A0678F}"/>
          </ac:picMkLst>
        </pc:picChg>
        <pc:picChg chg="add mod">
          <ac:chgData name="Kajo, Marton (EXT - DE/Munich)" userId="982b2e93-79eb-44ed-9ce3-d024de7c6aae" providerId="ADAL" clId="{08C76566-5622-4E89-8788-CD287FECD6C7}" dt="2019-03-18T17:34:41.694" v="29334" actId="164"/>
          <ac:picMkLst>
            <pc:docMk/>
            <pc:sldMk cId="155290820" sldId="562"/>
            <ac:picMk id="12" creationId="{BADFF738-C40B-4974-A822-A1A5ADBCD820}"/>
          </ac:picMkLst>
        </pc:picChg>
      </pc:sldChg>
      <pc:sldMasterChg chg="setBg">
        <pc:chgData name="Kajo, Marton (EXT - DE/Munich)" userId="982b2e93-79eb-44ed-9ce3-d024de7c6aae" providerId="ADAL" clId="{08C76566-5622-4E89-8788-CD287FECD6C7}" dt="2019-03-05T14:06:21.165" v="5824"/>
        <pc:sldMasterMkLst>
          <pc:docMk/>
          <pc:sldMasterMk cId="1505936254" sldId="2147483671"/>
        </pc:sldMasterMkLst>
      </pc:sldMasterChg>
      <pc:sldMasterChg chg="setBg modSldLayout">
        <pc:chgData name="Kajo, Marton (EXT - DE/Munich)" userId="982b2e93-79eb-44ed-9ce3-d024de7c6aae" providerId="ADAL" clId="{08C76566-5622-4E89-8788-CD287FECD6C7}" dt="2019-03-05T14:06:49.997" v="5829"/>
        <pc:sldMasterMkLst>
          <pc:docMk/>
          <pc:sldMasterMk cId="3214100714" sldId="2147483687"/>
        </pc:sldMasterMkLst>
        <pc:sldLayoutChg chg="delSp">
          <pc:chgData name="Kajo, Marton (EXT - DE/Munich)" userId="982b2e93-79eb-44ed-9ce3-d024de7c6aae" providerId="ADAL" clId="{08C76566-5622-4E89-8788-CD287FECD6C7}" dt="2019-03-05T14:06:41.191" v="5827" actId="478"/>
          <pc:sldLayoutMkLst>
            <pc:docMk/>
            <pc:sldMasterMk cId="3214100714" sldId="2147483687"/>
            <pc:sldLayoutMk cId="830285291" sldId="2147483689"/>
          </pc:sldLayoutMkLst>
          <pc:picChg chg="del">
            <ac:chgData name="Kajo, Marton (EXT - DE/Munich)" userId="982b2e93-79eb-44ed-9ce3-d024de7c6aae" providerId="ADAL" clId="{08C76566-5622-4E89-8788-CD287FECD6C7}" dt="2019-03-05T14:06:41.191" v="5827" actId="478"/>
            <ac:picMkLst>
              <pc:docMk/>
              <pc:sldMasterMk cId="3214100714" sldId="2147483687"/>
              <pc:sldLayoutMk cId="830285291" sldId="2147483689"/>
              <ac:picMk id="6" creationId="{AD93118A-EF6C-4AF1-86F1-E59A2E31C3D1}"/>
            </ac:picMkLst>
          </pc:picChg>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5:11:39.892"/>
    </inkml:context>
    <inkml:brush xml:id="br0">
      <inkml:brushProperty name="width" value="0.05" units="cm"/>
      <inkml:brushProperty name="height" value="0.05" units="cm"/>
    </inkml:brush>
  </inkml:definitions>
  <inkml:trace contextRef="#ctx0" brushRef="#br0">0 299 24575,'179'-7'0,"-163"6"0,1-1 0,-1 0 0,0-2 0,0 1 0,-1-2 0,1 0 0,-1-1 0,0-1 0,0 0 0,-1-1 0,0 0 0,18-15 0,-24 17 0,-1 0 0,1 0 0,-1-1 0,-1 0 0,1 0 0,-1-1 0,-1 0 0,1 0 0,-1 0 0,-1-1 0,1 0 0,-1 0 0,-1 0 0,0 0 0,0 0 0,-1-1 0,0 1 0,-1-1 0,0 0 0,0-10 0,5-7-1365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5:12:29.870"/>
    </inkml:context>
    <inkml:brush xml:id="br0">
      <inkml:brushProperty name="width" value="0.025" units="cm"/>
      <inkml:brushProperty name="height" value="0.025" units="cm"/>
    </inkml:brush>
  </inkml:definitions>
  <inkml:trace contextRef="#ctx0" brushRef="#br0">0 0 24575,'6'1'0,"0"0"0,0 0 0,-1 0 0,1 1 0,0 0 0,-1 0 0,0 1 0,6 3 0,-9-6 0,0 1 0,-1 0 0,1 0 0,-1-1 0,1 1 0,-1 0 0,1 0 0,-1 0 0,0 1 0,1-1 0,-1 0 0,0 0 0,0 1 0,0-1 0,0 1 0,0-1 0,0 1 0,0-1 0,-1 1 0,1-1 0,-1 1 0,1 0 0,-1 0 0,1-1 0,-1 1 0,0 0 0,0 0 0,0-1 0,0 1 0,0 2 0,-2-2-72,0 0 1,1-1-1,-1 1 0,0-1 0,0 0 0,0 0 0,0 0 0,0 0 1,-1 0-1,1 0 0,0 0 0,0-1 0,-1 1 0,1-1 0,0 1 1,-1-1-1,1 0 0,-4 0 0,0 0-6754</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5:12:41.551"/>
    </inkml:context>
    <inkml:brush xml:id="br0">
      <inkml:brushProperty name="width" value="0.025" units="cm"/>
      <inkml:brushProperty name="height" value="0.025" units="cm"/>
    </inkml:brush>
  </inkml:definitions>
  <inkml:trace contextRef="#ctx0" brushRef="#br0">66 1 24575,'-2'0'0,"0"1"0,1 0 0,-1 0 0,0 0 0,0 0 0,1 0 0,-1 0 0,0 0 0,1 1 0,-1-1 0,1 1 0,0-1 0,-1 1 0,1-1 0,0 1 0,0 0 0,-1 2 0,-19 36 0,19-37 0,-11 37-1365,12-36-5461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5:12:42.441"/>
    </inkml:context>
    <inkml:brush xml:id="br0">
      <inkml:brushProperty name="width" value="0.025" units="cm"/>
      <inkml:brushProperty name="height" value="0.025" units="cm"/>
    </inkml:brush>
  </inkml:definitions>
  <inkml:trace contextRef="#ctx0" brushRef="#br0">73 1 24575,'-5'2'0,"0"1"0,0 0 0,0 0 0,1 0 0,-1 1 0,1-1 0,-1 1 0,1 0 0,1 0 0,-1 1 0,0-1 0,1 1 0,-3 5 0,-5 23-1365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5:12:43.189"/>
    </inkml:context>
    <inkml:brush xml:id="br0">
      <inkml:brushProperty name="width" value="0.025" units="cm"/>
      <inkml:brushProperty name="height" value="0.025" units="cm"/>
    </inkml:brush>
  </inkml:definitions>
  <inkml:trace contextRef="#ctx0" brushRef="#br0">30 0 24575,'-1'0'0,"-1"1"0,0 1 0,-2-1 0,0 1 0,0 1 0,0 0 0,2 1 0,-1 0 0,0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5:12:47.310"/>
    </inkml:context>
    <inkml:brush xml:id="br0">
      <inkml:brushProperty name="width" value="0.025" units="cm"/>
      <inkml:brushProperty name="height" value="0.025" units="cm"/>
    </inkml:brush>
  </inkml:definitions>
  <inkml:trace contextRef="#ctx0" brushRef="#br0">139 0 24575,'-22'51'0,"13"-35"-170,0-1-1,-2 0 0,0-1 1,0 0-1,-1 0 0,-1-2 1,-28 23-1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5:12:48.434"/>
    </inkml:context>
    <inkml:brush xml:id="br0">
      <inkml:brushProperty name="width" value="0.025" units="cm"/>
      <inkml:brushProperty name="height" value="0.025" units="cm"/>
    </inkml:brush>
  </inkml:definitions>
  <inkml:trace contextRef="#ctx0" brushRef="#br0">77 1 24575,'-2'10'-91,"0"0"0,0 0 0,-1 0 0,0 0 0,-1-1 0,0 1 0,0-1 0,-1 0 0,0 0 0,-1-1 0,0 0 0,0 0 0,-1 0 0,-11 10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5:12:49.573"/>
    </inkml:context>
    <inkml:brush xml:id="br0">
      <inkml:brushProperty name="width" value="0.025" units="cm"/>
      <inkml:brushProperty name="height" value="0.025" units="cm"/>
    </inkml:brush>
  </inkml:definitions>
  <inkml:trace contextRef="#ctx0" brushRef="#br0">36 0 24575,'0'9'-108,"-1"1"0,-1-1-1,0 0 1,0 0 0,0 0 0,-1 0-1,-1 0 1,0 0 0,0-1 0,-6 10-1,9-16-65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5:11:46.049"/>
    </inkml:context>
    <inkml:brush xml:id="br0">
      <inkml:brushProperty name="width" value="0.05" units="cm"/>
      <inkml:brushProperty name="height" value="0.05" units="cm"/>
    </inkml:brush>
  </inkml:definitions>
  <inkml:trace contextRef="#ctx0" brushRef="#br0">0 576 24575,'2'-16'0,"1"1"0,0 0 0,1 0 0,1 1 0,0-1 0,9-18 0,1-3 0,-4 6 0,2 1 0,1 1 0,2 0 0,0 1 0,2 1 0,0 0 0,26-26 0,-26 33 0,1 1 0,1 0 0,30-21 0,-37 31 0,-1 0 0,1 1 0,0 0 0,1 1 0,0 1 0,0 0 0,23-5 0,88-10-1365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5:11:58.544"/>
    </inkml:context>
    <inkml:brush xml:id="br0">
      <inkml:brushProperty name="width" value="0.025" units="cm"/>
      <inkml:brushProperty name="height" value="0.025" units="cm"/>
    </inkml:brush>
  </inkml:definitions>
  <inkml:trace contextRef="#ctx0" brushRef="#br0">95 0 24575,'-33'10'8,"31"-9"-54,0 0 1,0 1-1,1-1 0,-1-1 0,0 1 1,0 0-1,0 0 0,0-1 0,0 1 0,0-1 1,0 1-1,0-1 0,0 0 0,0 0 1,-1 0-1,1 0 0,0 0 0,0 0 0,0-1 1,0 1-1,0-1 0,0 1 0,0-1 1,0 0-1,0 0 0,0 0 0,1 0 1,-1 0-1,-2-2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5:12:00.665"/>
    </inkml:context>
    <inkml:brush xml:id="br0">
      <inkml:brushProperty name="width" value="0.025" units="cm"/>
      <inkml:brushProperty name="height" value="0.025" units="cm"/>
    </inkml:brush>
  </inkml:definitions>
  <inkml:trace contextRef="#ctx0" brushRef="#br0">40 68 24575,'1'-1'0,"0"1"0,0 0 0,0-1 0,-1 1 0,1-1 0,0 1 0,0-1 0,-1 1 0,1-1 0,0 0 0,-1 1 0,1-1 0,-1 0 0,1 0 0,-1 1 0,1-1 0,-1 0 0,1 0 0,-1 0 0,0 0 0,0 1 0,1-1 0,-1 0 0,0 0 0,0 0 0,0 0 0,0 0 0,0 0 0,0 0 0,0 0 0,0 0 0,0 1 0,-1-2 0,-6-31 0,6 33-28,0-1 1,0 0-1,0 0 0,1 1 0,-1-1 0,0 0 0,0 1 0,0-1 0,0 1 1,0-1-1,0 1 0,-1 0 0,1-1 0,0 1 0,0 0 0,0 0 1,0 0-1,0 0 0,0 0 0,-1 0 0,1 0 0,0 0 0,0 0 1,0 1-1,0-1 0,0 0 0,0 1 0,0-1 0,0 1 0,0-1 1,0 1-1,0-1 0,0 1 0,0 0 0,0-1 0,0 1 0,0 0 0,1 0 1,-1 0-1,0 0 0,1 0 0,-1 0 0,0 0 0,1 0 0,0 0 1,-1 0-1,1 0 0,-1 2 0,0 2-6798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5:12:02.485"/>
    </inkml:context>
    <inkml:brush xml:id="br0">
      <inkml:brushProperty name="width" value="0.025" units="cm"/>
      <inkml:brushProperty name="height" value="0.025" units="cm"/>
    </inkml:brush>
  </inkml:definitions>
  <inkml:trace contextRef="#ctx0" brushRef="#br0">7 97 24575,'2'-1'0,"-1"0"0,0 0 0,1 0 0,-1 0 0,0 0 0,0 0 0,0 0 0,1 0 0,-1 0 0,-1 0 0,1 0 0,0-1 0,0 1 0,0 0 0,-1-1 0,1 1 0,0-1 0,-1 1 0,1-1 0,-1 1 0,0-1 0,0 1 0,1-3 0,4-38 0,-5 41 4,1 0-1,-1 1 1,0-1-1,0 0 1,0 0-1,0 1 1,0-1-1,0 0 1,0 0-1,0 0 1,-1 1 0,1-1-1,0 0 1,0 0-1,-1 1 1,1-1-1,0 0 1,-1 1-1,1-1 1,0 0-1,-1 1 1,1-1-1,-1 1 1,0-1-1,1 1 1,-1-1-1,1 1 1,-1-1-1,0 1 1,1-1-1,-1 1 1,0 0-1,-1-1 1,1 1-72,0 0 1,0 0-1,0 1 1,0-1-1,0 0 1,-1 1-1,1-1 1,0 1-1,0-1 1,0 1-1,0 0 1,1-1-1,-1 1 1,0 0-1,0 0 1,0 0-1,1-1 1,-1 1-1,0 0 1,1 0-1,-2 2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5:12:03.919"/>
    </inkml:context>
    <inkml:brush xml:id="br0">
      <inkml:brushProperty name="width" value="0.025" units="cm"/>
      <inkml:brushProperty name="height" value="0.025" units="cm"/>
    </inkml:brush>
  </inkml:definitions>
  <inkml:trace contextRef="#ctx0" brushRef="#br0">1 67 24575,'2'1'0,"0"-1"0,0 0 0,0 0 0,0 0 0,0 0 0,0-1 0,0 1 0,0 0 0,0-1 0,0 1 0,-1-1 0,1 0 0,0 0 0,0 0 0,0 0 0,-1 0 0,1 0 0,0 0 0,-1 0 0,1-1 0,-1 1 0,1-1 0,-1 1 0,0-1 0,0 1 0,0-1 0,0 0 0,0 0 0,0 1 0,0-1 0,0 0 0,-1 0 0,1 0 0,-1 0 0,1 0 0,-1 0 0,0 0 0,0 0 0,0 0 0,0 0 0,0 0 0,0 0 0,-1-4 0,0 6-45,1-1-1,0 0 1,-1 1-1,1-1 1,0 1-1,-1-1 1,1 1-1,-1 0 1,1-1-1,-1 1 1,1-1-1,-1 1 1,1 0-1,-1-1 1,0 1-1,1 0 1,-1 0-1,1-1 1,-1 1-1,0 0 1,1 0-1,-1 0 1,1 0-1,-1 0 0,0 0 1,1 0-1,-1 0 1,0 0-1,0 0 1,-3 1-6781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5:12:09.067"/>
    </inkml:context>
    <inkml:brush xml:id="br0">
      <inkml:brushProperty name="width" value="0.025" units="cm"/>
      <inkml:brushProperty name="height" value="0.025" units="cm"/>
    </inkml:brush>
  </inkml:definitions>
  <inkml:trace contextRef="#ctx0" brushRef="#br0">58 1 24575,'-3'0'0,"-1"0"0,1 1 0,0 0 0,-1 0 0,1 0 0,0 0 0,0 0 0,0 1 0,0-1 0,0 1 0,0 0 0,-4 3 0,6-5 0,0 1 0,0 0 0,0 0 0,0-1 0,1 1 0,-1 0 0,0 0 0,0 0 0,1 0 0,-1 0 0,1 0 0,-1 0 0,1 0 0,-1 0 0,1 1 0,0-1 0,-1 0 0,1 0 0,0 0 0,0 0 0,0 1 0,0-1 0,0 0 0,0 0 0,0 0 0,0 0 0,1 1 0,-1-1 0,0 0 0,1 0 0,-1 0 0,1 0 0,-1 0 0,1 0 0,-1 0 0,1 0 0,0 0 0,-1 0 0,3 2 0,1 0-1365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5:12:26.825"/>
    </inkml:context>
    <inkml:brush xml:id="br0">
      <inkml:brushProperty name="width" value="0.025" units="cm"/>
      <inkml:brushProperty name="height" value="0.025" units="cm"/>
    </inkml:brush>
  </inkml:definitions>
  <inkml:trace contextRef="#ctx0" brushRef="#br0">0 47 24575,'2'-4'0,"-1"1"0,1 0 0,0 0 0,0 0 0,0 0 0,0 0 0,1 0 0,-1 0 0,1 1 0,0-1 0,0 1 0,0 0 0,0 0 0,0 0 0,0 0 0,5-2 0,-7 4-27,0 0 0,1 0-1,-1 0 1,0 1 0,1-1-1,-1 0 1,0 0 0,0 1 0,1-1-1,-1 1 1,0-1 0,0 1-1,0-1 1,0 1 0,0 0-1,0 0 1,0-1 0,0 1-1,0 0 1,0 0 0,0 0 0,0 0-1,0 0 1,-1 0 0,1 0-1,0 1 1,-1-1 0,1 0-1,-1 0 1,1 0 0,-1 1-1,0-1 1,0 0 0,1 0 0,-1 1-1,0-1 1,0 0 0,0 1-1,0-1 1,0 0 0,-1 0-1,1 1 1,0-1 0,-1 0-1,1 0 1,-1 1 0,1-1 0,-1 0-1,0 2 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5:12:28.496"/>
    </inkml:context>
    <inkml:brush xml:id="br0">
      <inkml:brushProperty name="width" value="0.025" units="cm"/>
      <inkml:brushProperty name="height" value="0.025" units="cm"/>
    </inkml:brush>
  </inkml:definitions>
  <inkml:trace contextRef="#ctx0" brushRef="#br0">0 12 24575,'28'-6'0,"-26"5"0,-1 0 0,0 1 0,0-1 0,1 1 0,-1-1 0,0 1 0,1-1 0,-1 1 0,0 0 0,1-1 0,-1 1 0,0 0 0,1 0 0,-1 0 0,1 0 0,-1 1 0,0-1 0,1 0 0,-1 0 0,0 1 0,1-1 0,-1 1 0,0-1 0,1 1 0,-1 0 0,0-1 0,0 1 0,0 0 0,0 0 0,0 0 0,0 0 0,0 0 0,0 0 0,0 0 0,0 0 0,0 0 0,-1 0 0,1 1 0,0-1 0,-1 0 0,1 0 0,0 3 0,0-1-97,5 15 326,-6-17-270,0-1-1,0 1 1,0-1-1,0 1 0,0-1 1,0 1-1,0-1 1,0 1-1,-1-1 0,1 1 1,0-1-1,0 1 1,0-1-1,-1 0 0,1 1 1,0-1-1,-1 1 1,1-1-1,0 0 0,-1 1 1,1-1-1,0 0 1,-1 1-1,1-1 0,-1 0 1,1 0-1,-1 0 1,1 1-1,0-1 1,-1 0-1,1 0 0,-1 0 1,1 0-1,-1 0 1,0 0-1,-4 1-6784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03831C-DEBA-4A3A-8C36-FD8115E217DA}" type="datetimeFigureOut">
              <a:rPr lang="en-US" smtClean="0"/>
              <a:t>9/13/2023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D4EF5B-ECC8-43EE-A509-D601DDF42AD0}" type="slidenum">
              <a:rPr lang="en-US" smtClean="0"/>
              <a:t>‹#›</a:t>
            </a:fld>
            <a:endParaRPr lang="en-US"/>
          </a:p>
        </p:txBody>
      </p:sp>
    </p:spTree>
    <p:extLst>
      <p:ext uri="{BB962C8B-B14F-4D97-AF65-F5344CB8AC3E}">
        <p14:creationId xmlns:p14="http://schemas.microsoft.com/office/powerpoint/2010/main" val="2115180439"/>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p>
          <a:p>
            <a:r>
              <a:rPr lang="en-US" dirty="0"/>
              <a:t>In the next 20 minutes, I would like to give a brief overview of my PhD work on Machine Intuition in Mobile Network Automation.</a:t>
            </a:r>
          </a:p>
        </p:txBody>
      </p:sp>
      <p:sp>
        <p:nvSpPr>
          <p:cNvPr id="4" name="Slide Number Placeholder 3"/>
          <p:cNvSpPr>
            <a:spLocks noGrp="1"/>
          </p:cNvSpPr>
          <p:nvPr>
            <p:ph type="sldNum" sz="quarter" idx="5"/>
          </p:nvPr>
        </p:nvSpPr>
        <p:spPr/>
        <p:txBody>
          <a:bodyPr/>
          <a:lstStyle/>
          <a:p>
            <a:fld id="{58D4EF5B-ECC8-43EE-A509-D601DDF42AD0}" type="slidenum">
              <a:rPr lang="en-US" smtClean="0"/>
              <a:t>1</a:t>
            </a:fld>
            <a:endParaRPr lang="en-US"/>
          </a:p>
        </p:txBody>
      </p:sp>
    </p:spTree>
    <p:extLst>
      <p:ext uri="{BB962C8B-B14F-4D97-AF65-F5344CB8AC3E}">
        <p14:creationId xmlns:p14="http://schemas.microsoft.com/office/powerpoint/2010/main" val="2191070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rest of the presentation is organized as follows:</a:t>
            </a:r>
          </a:p>
          <a:p>
            <a:r>
              <a:rPr lang="en-US" dirty="0"/>
              <a:t>In the first part of the presentation, I will present our work on deep clustering of mobile network data, by introducing the topic, showing our own contribution (the DANCE algorithm) and some evaluation results.</a:t>
            </a:r>
          </a:p>
        </p:txBody>
      </p:sp>
      <p:sp>
        <p:nvSpPr>
          <p:cNvPr id="4" name="Slide Number Placeholder 3"/>
          <p:cNvSpPr>
            <a:spLocks noGrp="1"/>
          </p:cNvSpPr>
          <p:nvPr>
            <p:ph type="sldNum" sz="quarter" idx="5"/>
          </p:nvPr>
        </p:nvSpPr>
        <p:spPr/>
        <p:txBody>
          <a:bodyPr/>
          <a:lstStyle/>
          <a:p>
            <a:fld id="{58D4EF5B-ECC8-43EE-A509-D601DDF42AD0}" type="slidenum">
              <a:rPr lang="en-US" smtClean="0"/>
              <a:t>10</a:t>
            </a:fld>
            <a:endParaRPr lang="en-US"/>
          </a:p>
        </p:txBody>
      </p:sp>
    </p:spTree>
    <p:extLst>
      <p:ext uri="{BB962C8B-B14F-4D97-AF65-F5344CB8AC3E}">
        <p14:creationId xmlns:p14="http://schemas.microsoft.com/office/powerpoint/2010/main" val="1757317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 part, I will talk about the communication and utilization of confidence values, by once again introducing the topic, explaining our own contribution (the ICI algorithm) and presenting evaluation results. </a:t>
            </a:r>
          </a:p>
        </p:txBody>
      </p:sp>
      <p:sp>
        <p:nvSpPr>
          <p:cNvPr id="4" name="Slide Number Placeholder 3"/>
          <p:cNvSpPr>
            <a:spLocks noGrp="1"/>
          </p:cNvSpPr>
          <p:nvPr>
            <p:ph type="sldNum" sz="quarter" idx="5"/>
          </p:nvPr>
        </p:nvSpPr>
        <p:spPr/>
        <p:txBody>
          <a:bodyPr/>
          <a:lstStyle/>
          <a:p>
            <a:fld id="{58D4EF5B-ECC8-43EE-A509-D601DDF42AD0}" type="slidenum">
              <a:rPr lang="en-US" smtClean="0"/>
              <a:t>11</a:t>
            </a:fld>
            <a:endParaRPr lang="en-US"/>
          </a:p>
        </p:txBody>
      </p:sp>
    </p:spTree>
    <p:extLst>
      <p:ext uri="{BB962C8B-B14F-4D97-AF65-F5344CB8AC3E}">
        <p14:creationId xmlns:p14="http://schemas.microsoft.com/office/powerpoint/2010/main" val="1332239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in the third part of the presentation I will give a recap of my whole work on machine intuition, answer the previously posed research questions, and finally give a brief outlook.</a:t>
            </a:r>
          </a:p>
        </p:txBody>
      </p:sp>
      <p:sp>
        <p:nvSpPr>
          <p:cNvPr id="4" name="Slide Number Placeholder 3"/>
          <p:cNvSpPr>
            <a:spLocks noGrp="1"/>
          </p:cNvSpPr>
          <p:nvPr>
            <p:ph type="sldNum" sz="quarter" idx="5"/>
          </p:nvPr>
        </p:nvSpPr>
        <p:spPr/>
        <p:txBody>
          <a:bodyPr/>
          <a:lstStyle/>
          <a:p>
            <a:fld id="{58D4EF5B-ECC8-43EE-A509-D601DDF42AD0}" type="slidenum">
              <a:rPr lang="en-US" smtClean="0"/>
              <a:t>12</a:t>
            </a:fld>
            <a:endParaRPr lang="en-US"/>
          </a:p>
        </p:txBody>
      </p:sp>
    </p:spTree>
    <p:extLst>
      <p:ext uri="{BB962C8B-B14F-4D97-AF65-F5344CB8AC3E}">
        <p14:creationId xmlns:p14="http://schemas.microsoft.com/office/powerpoint/2010/main" val="736581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further ado, let’s jump into the first part: …</a:t>
            </a:r>
          </a:p>
          <a:p>
            <a:r>
              <a:rPr lang="en-US" dirty="0"/>
              <a:t>This topic is covered in chapter 7 of my dissertation, and it is based on our paper: Clustering Mobile Network Data with decorrelating Adversarial Nets</a:t>
            </a:r>
          </a:p>
        </p:txBody>
      </p:sp>
      <p:sp>
        <p:nvSpPr>
          <p:cNvPr id="4" name="Slide Number Placeholder 3"/>
          <p:cNvSpPr>
            <a:spLocks noGrp="1"/>
          </p:cNvSpPr>
          <p:nvPr>
            <p:ph type="sldNum" sz="quarter" idx="5"/>
          </p:nvPr>
        </p:nvSpPr>
        <p:spPr/>
        <p:txBody>
          <a:bodyPr/>
          <a:lstStyle/>
          <a:p>
            <a:fld id="{58D4EF5B-ECC8-43EE-A509-D601DDF42AD0}" type="slidenum">
              <a:rPr lang="en-US" smtClean="0"/>
              <a:t>13</a:t>
            </a:fld>
            <a:endParaRPr lang="en-US"/>
          </a:p>
        </p:txBody>
      </p:sp>
    </p:spTree>
    <p:extLst>
      <p:ext uri="{BB962C8B-B14F-4D97-AF65-F5344CB8AC3E}">
        <p14:creationId xmlns:p14="http://schemas.microsoft.com/office/powerpoint/2010/main" val="5851730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D4EF5B-ECC8-43EE-A509-D601DDF42AD0}" type="slidenum">
              <a:rPr lang="en-US" smtClean="0"/>
              <a:t>14</a:t>
            </a:fld>
            <a:endParaRPr lang="en-US"/>
          </a:p>
        </p:txBody>
      </p:sp>
    </p:spTree>
    <p:extLst>
      <p:ext uri="{BB962C8B-B14F-4D97-AF65-F5344CB8AC3E}">
        <p14:creationId xmlns:p14="http://schemas.microsoft.com/office/powerpoint/2010/main" val="3942212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our research goal was to design a high-performance …</a:t>
            </a:r>
          </a:p>
        </p:txBody>
      </p:sp>
      <p:sp>
        <p:nvSpPr>
          <p:cNvPr id="4" name="Slide Number Placeholder 3"/>
          <p:cNvSpPr>
            <a:spLocks noGrp="1"/>
          </p:cNvSpPr>
          <p:nvPr>
            <p:ph type="sldNum" sz="quarter" idx="5"/>
          </p:nvPr>
        </p:nvSpPr>
        <p:spPr/>
        <p:txBody>
          <a:bodyPr/>
          <a:lstStyle/>
          <a:p>
            <a:fld id="{58D4EF5B-ECC8-43EE-A509-D601DDF42AD0}" type="slidenum">
              <a:rPr lang="en-US" smtClean="0"/>
              <a:t>17</a:t>
            </a:fld>
            <a:endParaRPr lang="en-US"/>
          </a:p>
        </p:txBody>
      </p:sp>
    </p:spTree>
    <p:extLst>
      <p:ext uri="{BB962C8B-B14F-4D97-AF65-F5344CB8AC3E}">
        <p14:creationId xmlns:p14="http://schemas.microsoft.com/office/powerpoint/2010/main" val="1726084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 clustering can be approached in two major ways: reconstructive clustering, where the deep learning model learns to encode the original data into a simpler, encoded representation, in which it is easy to find clusters with some machine learning algorithm, such as k-means.</a:t>
            </a:r>
          </a:p>
          <a:p>
            <a:r>
              <a:rPr lang="en-US" dirty="0"/>
              <a:t>However, parallel to learning this encoding, the deep learning model also learns to reconstruct the original observations from the encoded space, with this reconstruction acting as a regularization for the whole model.</a:t>
            </a:r>
          </a:p>
        </p:txBody>
      </p:sp>
      <p:sp>
        <p:nvSpPr>
          <p:cNvPr id="4" name="Slide Number Placeholder 3"/>
          <p:cNvSpPr>
            <a:spLocks noGrp="1"/>
          </p:cNvSpPr>
          <p:nvPr>
            <p:ph type="sldNum" sz="quarter" idx="5"/>
          </p:nvPr>
        </p:nvSpPr>
        <p:spPr/>
        <p:txBody>
          <a:bodyPr/>
          <a:lstStyle/>
          <a:p>
            <a:fld id="{58D4EF5B-ECC8-43EE-A509-D601DDF42AD0}" type="slidenum">
              <a:rPr lang="en-US" smtClean="0"/>
              <a:t>18</a:t>
            </a:fld>
            <a:endParaRPr lang="en-US"/>
          </a:p>
        </p:txBody>
      </p:sp>
    </p:spTree>
    <p:extLst>
      <p:ext uri="{BB962C8B-B14F-4D97-AF65-F5344CB8AC3E}">
        <p14:creationId xmlns:p14="http://schemas.microsoft.com/office/powerpoint/2010/main" val="674363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approach is discriminative clustering, where the clusters are immediately formed in in the original data-space, and the regularization is done through hand-defined constraints, which are specific for the use-case.</a:t>
            </a:r>
          </a:p>
        </p:txBody>
      </p:sp>
      <p:sp>
        <p:nvSpPr>
          <p:cNvPr id="4" name="Slide Number Placeholder 3"/>
          <p:cNvSpPr>
            <a:spLocks noGrp="1"/>
          </p:cNvSpPr>
          <p:nvPr>
            <p:ph type="sldNum" sz="quarter" idx="5"/>
          </p:nvPr>
        </p:nvSpPr>
        <p:spPr/>
        <p:txBody>
          <a:bodyPr/>
          <a:lstStyle/>
          <a:p>
            <a:fld id="{58D4EF5B-ECC8-43EE-A509-D601DDF42AD0}" type="slidenum">
              <a:rPr lang="en-US" smtClean="0"/>
              <a:t>19</a:t>
            </a:fld>
            <a:endParaRPr lang="en-US"/>
          </a:p>
        </p:txBody>
      </p:sp>
    </p:spTree>
    <p:extLst>
      <p:ext uri="{BB962C8B-B14F-4D97-AF65-F5344CB8AC3E}">
        <p14:creationId xmlns:p14="http://schemas.microsoft.com/office/powerpoint/2010/main" val="23402913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chosen reconstructive deep clustering, because its regularization is easy to apply to mobile network data.</a:t>
            </a:r>
          </a:p>
        </p:txBody>
      </p:sp>
      <p:sp>
        <p:nvSpPr>
          <p:cNvPr id="4" name="Slide Number Placeholder 3"/>
          <p:cNvSpPr>
            <a:spLocks noGrp="1"/>
          </p:cNvSpPr>
          <p:nvPr>
            <p:ph type="sldNum" sz="quarter" idx="5"/>
          </p:nvPr>
        </p:nvSpPr>
        <p:spPr/>
        <p:txBody>
          <a:bodyPr/>
          <a:lstStyle/>
          <a:p>
            <a:fld id="{58D4EF5B-ECC8-43EE-A509-D601DDF42AD0}" type="slidenum">
              <a:rPr lang="en-US" smtClean="0"/>
              <a:t>20</a:t>
            </a:fld>
            <a:endParaRPr lang="en-US"/>
          </a:p>
        </p:txBody>
      </p:sp>
    </p:spTree>
    <p:extLst>
      <p:ext uri="{BB962C8B-B14F-4D97-AF65-F5344CB8AC3E}">
        <p14:creationId xmlns:p14="http://schemas.microsoft.com/office/powerpoint/2010/main" val="23091457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a common problem with reconstructive deep clustering is that the encoded space often contains a lot of irrelevant information that is unnecessary for clustering, which makes the clusters harder to distinguish.</a:t>
            </a:r>
          </a:p>
        </p:txBody>
      </p:sp>
      <p:sp>
        <p:nvSpPr>
          <p:cNvPr id="4" name="Slide Number Placeholder 3"/>
          <p:cNvSpPr>
            <a:spLocks noGrp="1"/>
          </p:cNvSpPr>
          <p:nvPr>
            <p:ph type="sldNum" sz="quarter" idx="5"/>
          </p:nvPr>
        </p:nvSpPr>
        <p:spPr/>
        <p:txBody>
          <a:bodyPr/>
          <a:lstStyle/>
          <a:p>
            <a:fld id="{58D4EF5B-ECC8-43EE-A509-D601DDF42AD0}" type="slidenum">
              <a:rPr lang="en-US" smtClean="0"/>
              <a:t>21</a:t>
            </a:fld>
            <a:endParaRPr lang="en-US"/>
          </a:p>
        </p:txBody>
      </p:sp>
    </p:spTree>
    <p:extLst>
      <p:ext uri="{BB962C8B-B14F-4D97-AF65-F5344CB8AC3E}">
        <p14:creationId xmlns:p14="http://schemas.microsoft.com/office/powerpoint/2010/main" val="2427476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simple terms, what I mean by Machine Intuition is unsupervised deep learning, but there is a little more behind the name.</a:t>
            </a:r>
          </a:p>
          <a:p>
            <a:r>
              <a:rPr lang="en-US" dirty="0"/>
              <a:t>The goal of mobile network automation is to automate tasks that are currently undertaken by humans.</a:t>
            </a:r>
          </a:p>
          <a:p>
            <a:r>
              <a:rPr lang="en-US" dirty="0"/>
              <a:t>…</a:t>
            </a:r>
          </a:p>
        </p:txBody>
      </p:sp>
      <p:sp>
        <p:nvSpPr>
          <p:cNvPr id="4" name="Slide Number Placeholder 3"/>
          <p:cNvSpPr>
            <a:spLocks noGrp="1"/>
          </p:cNvSpPr>
          <p:nvPr>
            <p:ph type="sldNum" sz="quarter" idx="5"/>
          </p:nvPr>
        </p:nvSpPr>
        <p:spPr/>
        <p:txBody>
          <a:bodyPr/>
          <a:lstStyle/>
          <a:p>
            <a:fld id="{58D4EF5B-ECC8-43EE-A509-D601DDF42AD0}" type="slidenum">
              <a:rPr lang="en-US" smtClean="0"/>
              <a:t>2</a:t>
            </a:fld>
            <a:endParaRPr lang="en-US"/>
          </a:p>
        </p:txBody>
      </p:sp>
    </p:spTree>
    <p:extLst>
      <p:ext uri="{BB962C8B-B14F-4D97-AF65-F5344CB8AC3E}">
        <p14:creationId xmlns:p14="http://schemas.microsoft.com/office/powerpoint/2010/main" val="24627984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solve this, our idea is to split the encoded features into 2 sets:</a:t>
            </a:r>
          </a:p>
          <a:p>
            <a:r>
              <a:rPr lang="en-US" dirty="0"/>
              <a:t>One that contains only reconstruction-relevant information, and one that contains the clustering-relevant information, and look for clusters only in the clustering relevant feature-set.</a:t>
            </a:r>
          </a:p>
        </p:txBody>
      </p:sp>
      <p:sp>
        <p:nvSpPr>
          <p:cNvPr id="4" name="Slide Number Placeholder 3"/>
          <p:cNvSpPr>
            <a:spLocks noGrp="1"/>
          </p:cNvSpPr>
          <p:nvPr>
            <p:ph type="sldNum" sz="quarter" idx="5"/>
          </p:nvPr>
        </p:nvSpPr>
        <p:spPr/>
        <p:txBody>
          <a:bodyPr/>
          <a:lstStyle/>
          <a:p>
            <a:fld id="{58D4EF5B-ECC8-43EE-A509-D601DDF42AD0}" type="slidenum">
              <a:rPr lang="en-US" smtClean="0"/>
              <a:t>22</a:t>
            </a:fld>
            <a:endParaRPr lang="en-US"/>
          </a:p>
        </p:txBody>
      </p:sp>
    </p:spTree>
    <p:extLst>
      <p:ext uri="{BB962C8B-B14F-4D97-AF65-F5344CB8AC3E}">
        <p14:creationId xmlns:p14="http://schemas.microsoft.com/office/powerpoint/2010/main" val="37617275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splitting is achieved by a decorrelator adversarial net, similar to generative adversarial nets, which forces the reconstructive features to follow a Gaussian distribution, while also making sure that the clustering relevant features are not correlated to the reconstructive features.</a:t>
            </a:r>
          </a:p>
        </p:txBody>
      </p:sp>
      <p:sp>
        <p:nvSpPr>
          <p:cNvPr id="4" name="Slide Number Placeholder 3"/>
          <p:cNvSpPr>
            <a:spLocks noGrp="1"/>
          </p:cNvSpPr>
          <p:nvPr>
            <p:ph type="sldNum" sz="quarter" idx="5"/>
          </p:nvPr>
        </p:nvSpPr>
        <p:spPr/>
        <p:txBody>
          <a:bodyPr/>
          <a:lstStyle/>
          <a:p>
            <a:fld id="{58D4EF5B-ECC8-43EE-A509-D601DDF42AD0}" type="slidenum">
              <a:rPr lang="en-US" smtClean="0"/>
              <a:t>23</a:t>
            </a:fld>
            <a:endParaRPr lang="en-US"/>
          </a:p>
        </p:txBody>
      </p:sp>
    </p:spTree>
    <p:extLst>
      <p:ext uri="{BB962C8B-B14F-4D97-AF65-F5344CB8AC3E}">
        <p14:creationId xmlns:p14="http://schemas.microsoft.com/office/powerpoint/2010/main" val="8746235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our contribution to deep clustering, which we call …, which abbreviates to DANCE.</a:t>
            </a:r>
          </a:p>
        </p:txBody>
      </p:sp>
      <p:sp>
        <p:nvSpPr>
          <p:cNvPr id="4" name="Slide Number Placeholder 3"/>
          <p:cNvSpPr>
            <a:spLocks noGrp="1"/>
          </p:cNvSpPr>
          <p:nvPr>
            <p:ph type="sldNum" sz="quarter" idx="5"/>
          </p:nvPr>
        </p:nvSpPr>
        <p:spPr/>
        <p:txBody>
          <a:bodyPr/>
          <a:lstStyle/>
          <a:p>
            <a:fld id="{58D4EF5B-ECC8-43EE-A509-D601DDF42AD0}" type="slidenum">
              <a:rPr lang="en-US" smtClean="0"/>
              <a:t>24</a:t>
            </a:fld>
            <a:endParaRPr lang="en-US"/>
          </a:p>
        </p:txBody>
      </p:sp>
    </p:spTree>
    <p:extLst>
      <p:ext uri="{BB962C8B-B14F-4D97-AF65-F5344CB8AC3E}">
        <p14:creationId xmlns:p14="http://schemas.microsoft.com/office/powerpoint/2010/main" val="22665700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evaluate our algorithm, we used a dataset from a mobile network simulator, in which 8 user groups were utilizing a simulated mobile network.</a:t>
            </a:r>
          </a:p>
          <a:p>
            <a:r>
              <a:rPr lang="en-US" dirty="0"/>
              <a:t>The user groups were distinguished by their network traffic: FTP, VoIP and HTTP, and by their movement speed and occupied area.</a:t>
            </a:r>
          </a:p>
          <a:p>
            <a:r>
              <a:rPr lang="en-US" dirty="0"/>
              <a:t>The job of the clustering algorithm was to figure out which group the user belongs to by processing a trace of the user’s data.</a:t>
            </a:r>
          </a:p>
        </p:txBody>
      </p:sp>
      <p:sp>
        <p:nvSpPr>
          <p:cNvPr id="4" name="Slide Number Placeholder 3"/>
          <p:cNvSpPr>
            <a:spLocks noGrp="1"/>
          </p:cNvSpPr>
          <p:nvPr>
            <p:ph type="sldNum" sz="quarter" idx="5"/>
          </p:nvPr>
        </p:nvSpPr>
        <p:spPr/>
        <p:txBody>
          <a:bodyPr/>
          <a:lstStyle/>
          <a:p>
            <a:fld id="{58D4EF5B-ECC8-43EE-A509-D601DDF42AD0}" type="slidenum">
              <a:rPr lang="en-US" smtClean="0"/>
              <a:t>25</a:t>
            </a:fld>
            <a:endParaRPr lang="en-US"/>
          </a:p>
        </p:txBody>
      </p:sp>
    </p:spTree>
    <p:extLst>
      <p:ext uri="{BB962C8B-B14F-4D97-AF65-F5344CB8AC3E}">
        <p14:creationId xmlns:p14="http://schemas.microsoft.com/office/powerpoint/2010/main" val="19735934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we knew the ground truth from the simulation, we were able to measure the clustering accuracy of the models, which is the ratio of the number of correctly categorized user traces divided by the number of all user traces.</a:t>
            </a:r>
          </a:p>
          <a:p>
            <a:r>
              <a:rPr lang="en-US" dirty="0"/>
              <a:t>1.0 is perfect accuracy, 0.0 is a </a:t>
            </a:r>
            <a:r>
              <a:rPr lang="en-US" dirty="0" err="1"/>
              <a:t>miscategorization</a:t>
            </a:r>
            <a:r>
              <a:rPr lang="en-US" dirty="0"/>
              <a:t> of all observations.</a:t>
            </a:r>
          </a:p>
        </p:txBody>
      </p:sp>
      <p:sp>
        <p:nvSpPr>
          <p:cNvPr id="4" name="Slide Number Placeholder 3"/>
          <p:cNvSpPr>
            <a:spLocks noGrp="1"/>
          </p:cNvSpPr>
          <p:nvPr>
            <p:ph type="sldNum" sz="quarter" idx="5"/>
          </p:nvPr>
        </p:nvSpPr>
        <p:spPr/>
        <p:txBody>
          <a:bodyPr/>
          <a:lstStyle/>
          <a:p>
            <a:fld id="{58D4EF5B-ECC8-43EE-A509-D601DDF42AD0}" type="slidenum">
              <a:rPr lang="en-US" smtClean="0"/>
              <a:t>26</a:t>
            </a:fld>
            <a:endParaRPr lang="en-US"/>
          </a:p>
        </p:txBody>
      </p:sp>
    </p:spTree>
    <p:extLst>
      <p:ext uri="{BB962C8B-B14F-4D97-AF65-F5344CB8AC3E}">
        <p14:creationId xmlns:p14="http://schemas.microsoft.com/office/powerpoint/2010/main" val="25708871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chosen 4 state-of-the-art deep clustering methods to compete with DANCE in our evaluation, 2 reconstructive: DEC and ACAI, and 2 discriminative methods: IMSAT and DCCS, out of which DCCS also somewhat shares the same feature splitting idea with DANCE.</a:t>
            </a:r>
          </a:p>
        </p:txBody>
      </p:sp>
      <p:sp>
        <p:nvSpPr>
          <p:cNvPr id="4" name="Slide Number Placeholder 3"/>
          <p:cNvSpPr>
            <a:spLocks noGrp="1"/>
          </p:cNvSpPr>
          <p:nvPr>
            <p:ph type="sldNum" sz="quarter" idx="5"/>
          </p:nvPr>
        </p:nvSpPr>
        <p:spPr/>
        <p:txBody>
          <a:bodyPr/>
          <a:lstStyle/>
          <a:p>
            <a:fld id="{58D4EF5B-ECC8-43EE-A509-D601DDF42AD0}" type="slidenum">
              <a:rPr lang="en-US" smtClean="0"/>
              <a:t>27</a:t>
            </a:fld>
            <a:endParaRPr lang="en-US"/>
          </a:p>
        </p:txBody>
      </p:sp>
    </p:spTree>
    <p:extLst>
      <p:ext uri="{BB962C8B-B14F-4D97-AF65-F5344CB8AC3E}">
        <p14:creationId xmlns:p14="http://schemas.microsoft.com/office/powerpoint/2010/main" val="17276677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our DANCE algorithm outperformed all of the algorithms by a large margin.</a:t>
            </a:r>
          </a:p>
        </p:txBody>
      </p:sp>
      <p:sp>
        <p:nvSpPr>
          <p:cNvPr id="4" name="Slide Number Placeholder 3"/>
          <p:cNvSpPr>
            <a:spLocks noGrp="1"/>
          </p:cNvSpPr>
          <p:nvPr>
            <p:ph type="sldNum" sz="quarter" idx="5"/>
          </p:nvPr>
        </p:nvSpPr>
        <p:spPr/>
        <p:txBody>
          <a:bodyPr/>
          <a:lstStyle/>
          <a:p>
            <a:fld id="{58D4EF5B-ECC8-43EE-A509-D601DDF42AD0}" type="slidenum">
              <a:rPr lang="en-US" smtClean="0"/>
              <a:t>28</a:t>
            </a:fld>
            <a:endParaRPr lang="en-US"/>
          </a:p>
        </p:txBody>
      </p:sp>
    </p:spTree>
    <p:extLst>
      <p:ext uri="{BB962C8B-B14F-4D97-AF65-F5344CB8AC3E}">
        <p14:creationId xmlns:p14="http://schemas.microsoft.com/office/powerpoint/2010/main" val="29672833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can say that we achieved our goal of creating a high-performance deep clustering algorithm that works on mobile network data.</a:t>
            </a:r>
          </a:p>
        </p:txBody>
      </p:sp>
      <p:sp>
        <p:nvSpPr>
          <p:cNvPr id="4" name="Slide Number Placeholder 3"/>
          <p:cNvSpPr>
            <a:spLocks noGrp="1"/>
          </p:cNvSpPr>
          <p:nvPr>
            <p:ph type="sldNum" sz="quarter" idx="5"/>
          </p:nvPr>
        </p:nvSpPr>
        <p:spPr/>
        <p:txBody>
          <a:bodyPr/>
          <a:lstStyle/>
          <a:p>
            <a:fld id="{58D4EF5B-ECC8-43EE-A509-D601DDF42AD0}" type="slidenum">
              <a:rPr lang="en-US" smtClean="0"/>
              <a:t>29</a:t>
            </a:fld>
            <a:endParaRPr lang="en-US"/>
          </a:p>
        </p:txBody>
      </p:sp>
    </p:spTree>
    <p:extLst>
      <p:ext uri="{BB962C8B-B14F-4D97-AF65-F5344CB8AC3E}">
        <p14:creationId xmlns:p14="http://schemas.microsoft.com/office/powerpoint/2010/main" val="11344300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part 2, I would like to now talk about our work on …</a:t>
            </a:r>
          </a:p>
          <a:p>
            <a:r>
              <a:rPr lang="en-US" dirty="0"/>
              <a:t>This topic is covered by chapter 12 in my dissertation, and it is based on our publication titled: Robust deep learning against corrupted data in cognitive autonomous networks</a:t>
            </a:r>
          </a:p>
        </p:txBody>
      </p:sp>
      <p:sp>
        <p:nvSpPr>
          <p:cNvPr id="4" name="Slide Number Placeholder 3"/>
          <p:cNvSpPr>
            <a:spLocks noGrp="1"/>
          </p:cNvSpPr>
          <p:nvPr>
            <p:ph type="sldNum" sz="quarter" idx="5"/>
          </p:nvPr>
        </p:nvSpPr>
        <p:spPr/>
        <p:txBody>
          <a:bodyPr/>
          <a:lstStyle/>
          <a:p>
            <a:fld id="{58D4EF5B-ECC8-43EE-A509-D601DDF42AD0}" type="slidenum">
              <a:rPr lang="en-US" smtClean="0"/>
              <a:t>30</a:t>
            </a:fld>
            <a:endParaRPr lang="en-US"/>
          </a:p>
        </p:txBody>
      </p:sp>
    </p:spTree>
    <p:extLst>
      <p:ext uri="{BB962C8B-B14F-4D97-AF65-F5344CB8AC3E}">
        <p14:creationId xmlns:p14="http://schemas.microsoft.com/office/powerpoint/2010/main" val="2561185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mobile networks, it is a frequent occurrence that measurements have errors or are partially missing, which we call here as corrupted data.</a:t>
            </a:r>
          </a:p>
          <a:p>
            <a:r>
              <a:rPr lang="en-US" dirty="0"/>
              <a:t>If there are DL-based network automation functions – which in this case we call Cognitive Functions or CFs – in a chain, then passing corrupted information between them can further worsen the effect by amplifying or multiplying the corrupted values.</a:t>
            </a:r>
          </a:p>
          <a:p>
            <a:r>
              <a:rPr lang="en-US" dirty="0"/>
              <a:t>…</a:t>
            </a:r>
          </a:p>
        </p:txBody>
      </p:sp>
      <p:sp>
        <p:nvSpPr>
          <p:cNvPr id="4" name="Slide Number Placeholder 3"/>
          <p:cNvSpPr>
            <a:spLocks noGrp="1"/>
          </p:cNvSpPr>
          <p:nvPr>
            <p:ph type="sldNum" sz="quarter" idx="5"/>
          </p:nvPr>
        </p:nvSpPr>
        <p:spPr/>
        <p:txBody>
          <a:bodyPr/>
          <a:lstStyle/>
          <a:p>
            <a:fld id="{58D4EF5B-ECC8-43EE-A509-D601DDF42AD0}" type="slidenum">
              <a:rPr lang="en-US" smtClean="0"/>
              <a:t>31</a:t>
            </a:fld>
            <a:endParaRPr lang="en-US"/>
          </a:p>
        </p:txBody>
      </p:sp>
    </p:spTree>
    <p:extLst>
      <p:ext uri="{BB962C8B-B14F-4D97-AF65-F5344CB8AC3E}">
        <p14:creationId xmlns:p14="http://schemas.microsoft.com/office/powerpoint/2010/main" val="1571557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labeled data is scarce in mobile networks, so DL methods that can learn in an unsupervised way are preferred.</a:t>
            </a:r>
          </a:p>
        </p:txBody>
      </p:sp>
      <p:sp>
        <p:nvSpPr>
          <p:cNvPr id="4" name="Slide Number Placeholder 3"/>
          <p:cNvSpPr>
            <a:spLocks noGrp="1"/>
          </p:cNvSpPr>
          <p:nvPr>
            <p:ph type="sldNum" sz="quarter" idx="5"/>
          </p:nvPr>
        </p:nvSpPr>
        <p:spPr/>
        <p:txBody>
          <a:bodyPr/>
          <a:lstStyle/>
          <a:p>
            <a:fld id="{58D4EF5B-ECC8-43EE-A509-D601DDF42AD0}" type="slidenum">
              <a:rPr lang="en-US" smtClean="0"/>
              <a:t>3</a:t>
            </a:fld>
            <a:endParaRPr lang="en-US"/>
          </a:p>
        </p:txBody>
      </p:sp>
    </p:spTree>
    <p:extLst>
      <p:ext uri="{BB962C8B-B14F-4D97-AF65-F5344CB8AC3E}">
        <p14:creationId xmlns:p14="http://schemas.microsoft.com/office/powerpoint/2010/main" val="3864406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most of these data corruptions are not from a malicious nature, they are easy to recognize, so we can attach a mask to the data which highlights which observations are corrupted, which the CFs could utilize to avoid the propagation of corrupted information.</a:t>
            </a:r>
          </a:p>
          <a:p>
            <a:r>
              <a:rPr lang="en-US" dirty="0"/>
              <a:t>This problem is the well-known machine learning problem of imputation: the reconstruction of missing values in a dataset.</a:t>
            </a:r>
          </a:p>
        </p:txBody>
      </p:sp>
      <p:sp>
        <p:nvSpPr>
          <p:cNvPr id="4" name="Slide Number Placeholder 3"/>
          <p:cNvSpPr>
            <a:spLocks noGrp="1"/>
          </p:cNvSpPr>
          <p:nvPr>
            <p:ph type="sldNum" sz="quarter" idx="5"/>
          </p:nvPr>
        </p:nvSpPr>
        <p:spPr/>
        <p:txBody>
          <a:bodyPr/>
          <a:lstStyle/>
          <a:p>
            <a:fld id="{58D4EF5B-ECC8-43EE-A509-D601DDF42AD0}" type="slidenum">
              <a:rPr lang="en-US" smtClean="0"/>
              <a:t>32</a:t>
            </a:fld>
            <a:endParaRPr lang="en-US"/>
          </a:p>
        </p:txBody>
      </p:sp>
    </p:spTree>
    <p:extLst>
      <p:ext uri="{BB962C8B-B14F-4D97-AF65-F5344CB8AC3E}">
        <p14:creationId xmlns:p14="http://schemas.microsoft.com/office/powerpoint/2010/main" val="28902710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goal here was to create a high-performance deep imputation method that works well for CFs or even CF chains. </a:t>
            </a:r>
          </a:p>
        </p:txBody>
      </p:sp>
      <p:sp>
        <p:nvSpPr>
          <p:cNvPr id="4" name="Slide Number Placeholder 3"/>
          <p:cNvSpPr>
            <a:spLocks noGrp="1"/>
          </p:cNvSpPr>
          <p:nvPr>
            <p:ph type="sldNum" sz="quarter" idx="5"/>
          </p:nvPr>
        </p:nvSpPr>
        <p:spPr/>
        <p:txBody>
          <a:bodyPr/>
          <a:lstStyle/>
          <a:p>
            <a:fld id="{58D4EF5B-ECC8-43EE-A509-D601DDF42AD0}" type="slidenum">
              <a:rPr lang="en-US" smtClean="0"/>
              <a:t>33</a:t>
            </a:fld>
            <a:endParaRPr lang="en-US"/>
          </a:p>
        </p:txBody>
      </p:sp>
    </p:spTree>
    <p:extLst>
      <p:ext uri="{BB962C8B-B14F-4D97-AF65-F5344CB8AC3E}">
        <p14:creationId xmlns:p14="http://schemas.microsoft.com/office/powerpoint/2010/main" val="8432778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contribution to this topic follows the idea that, since the CF (in this case a classifier) models the data, and the imputation model models the same data, they roughly have the same complexity, so we could merge the two models into a single one</a:t>
            </a:r>
          </a:p>
        </p:txBody>
      </p:sp>
      <p:sp>
        <p:nvSpPr>
          <p:cNvPr id="4" name="Slide Number Placeholder 3"/>
          <p:cNvSpPr>
            <a:spLocks noGrp="1"/>
          </p:cNvSpPr>
          <p:nvPr>
            <p:ph type="sldNum" sz="quarter" idx="5"/>
          </p:nvPr>
        </p:nvSpPr>
        <p:spPr/>
        <p:txBody>
          <a:bodyPr/>
          <a:lstStyle/>
          <a:p>
            <a:fld id="{58D4EF5B-ECC8-43EE-A509-D601DDF42AD0}" type="slidenum">
              <a:rPr lang="en-US" smtClean="0"/>
              <a:t>34</a:t>
            </a:fld>
            <a:endParaRPr lang="en-US"/>
          </a:p>
        </p:txBody>
      </p:sp>
    </p:spTree>
    <p:extLst>
      <p:ext uri="{BB962C8B-B14F-4D97-AF65-F5344CB8AC3E}">
        <p14:creationId xmlns:p14="http://schemas.microsoft.com/office/powerpoint/2010/main" val="40656985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D4EF5B-ECC8-43EE-A509-D601DDF42AD0}" type="slidenum">
              <a:rPr lang="en-US" smtClean="0"/>
              <a:t>35</a:t>
            </a:fld>
            <a:endParaRPr lang="en-US"/>
          </a:p>
        </p:txBody>
      </p:sp>
    </p:spTree>
    <p:extLst>
      <p:ext uri="{BB962C8B-B14F-4D97-AF65-F5344CB8AC3E}">
        <p14:creationId xmlns:p14="http://schemas.microsoft.com/office/powerpoint/2010/main" val="41250918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our contribution, which we call integrated classification with imputation, or ICI for short.</a:t>
            </a:r>
          </a:p>
        </p:txBody>
      </p:sp>
      <p:sp>
        <p:nvSpPr>
          <p:cNvPr id="4" name="Slide Number Placeholder 3"/>
          <p:cNvSpPr>
            <a:spLocks noGrp="1"/>
          </p:cNvSpPr>
          <p:nvPr>
            <p:ph type="sldNum" sz="quarter" idx="5"/>
          </p:nvPr>
        </p:nvSpPr>
        <p:spPr/>
        <p:txBody>
          <a:bodyPr/>
          <a:lstStyle/>
          <a:p>
            <a:fld id="{58D4EF5B-ECC8-43EE-A509-D601DDF42AD0}" type="slidenum">
              <a:rPr lang="en-US" smtClean="0"/>
              <a:t>36</a:t>
            </a:fld>
            <a:endParaRPr lang="en-US"/>
          </a:p>
        </p:txBody>
      </p:sp>
    </p:spTree>
    <p:extLst>
      <p:ext uri="{BB962C8B-B14F-4D97-AF65-F5344CB8AC3E}">
        <p14:creationId xmlns:p14="http://schemas.microsoft.com/office/powerpoint/2010/main" val="22804044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evaluation used the same dataset that I have introduced before, with 8 user groups.</a:t>
            </a:r>
          </a:p>
        </p:txBody>
      </p:sp>
      <p:sp>
        <p:nvSpPr>
          <p:cNvPr id="4" name="Slide Number Placeholder 3"/>
          <p:cNvSpPr>
            <a:spLocks noGrp="1"/>
          </p:cNvSpPr>
          <p:nvPr>
            <p:ph type="sldNum" sz="quarter" idx="5"/>
          </p:nvPr>
        </p:nvSpPr>
        <p:spPr/>
        <p:txBody>
          <a:bodyPr/>
          <a:lstStyle/>
          <a:p>
            <a:fld id="{58D4EF5B-ECC8-43EE-A509-D601DDF42AD0}" type="slidenum">
              <a:rPr lang="en-US" smtClean="0"/>
              <a:t>37</a:t>
            </a:fld>
            <a:endParaRPr lang="en-US"/>
          </a:p>
        </p:txBody>
      </p:sp>
    </p:spTree>
    <p:extLst>
      <p:ext uri="{BB962C8B-B14F-4D97-AF65-F5344CB8AC3E}">
        <p14:creationId xmlns:p14="http://schemas.microsoft.com/office/powerpoint/2010/main" val="23110135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evaluate the imputation methods, we artificially corrupted values in the dataset according to a missing rate, which represents the ratio of missing observations to all observations.</a:t>
            </a:r>
          </a:p>
        </p:txBody>
      </p:sp>
      <p:sp>
        <p:nvSpPr>
          <p:cNvPr id="4" name="Slide Number Placeholder 3"/>
          <p:cNvSpPr>
            <a:spLocks noGrp="1"/>
          </p:cNvSpPr>
          <p:nvPr>
            <p:ph type="sldNum" sz="quarter" idx="5"/>
          </p:nvPr>
        </p:nvSpPr>
        <p:spPr/>
        <p:txBody>
          <a:bodyPr/>
          <a:lstStyle/>
          <a:p>
            <a:fld id="{58D4EF5B-ECC8-43EE-A509-D601DDF42AD0}" type="slidenum">
              <a:rPr lang="en-US" smtClean="0"/>
              <a:t>38</a:t>
            </a:fld>
            <a:endParaRPr lang="en-US"/>
          </a:p>
        </p:txBody>
      </p:sp>
    </p:spTree>
    <p:extLst>
      <p:ext uri="{BB962C8B-B14F-4D97-AF65-F5344CB8AC3E}">
        <p14:creationId xmlns:p14="http://schemas.microsoft.com/office/powerpoint/2010/main" val="32654481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imputation models reconstructed the missing information, we fed the imputed data to a hypothetical CF, in this case a classifier which was tasked with distinguishing between the user groups.</a:t>
            </a:r>
          </a:p>
          <a:p>
            <a:r>
              <a:rPr lang="en-US" dirty="0"/>
              <a:t>With this we were able to measure a classification accuracy, which is once again the number of correctly categorized user traces divided by the number of all user traces.</a:t>
            </a:r>
          </a:p>
        </p:txBody>
      </p:sp>
      <p:sp>
        <p:nvSpPr>
          <p:cNvPr id="4" name="Slide Number Placeholder 3"/>
          <p:cNvSpPr>
            <a:spLocks noGrp="1"/>
          </p:cNvSpPr>
          <p:nvPr>
            <p:ph type="sldNum" sz="quarter" idx="5"/>
          </p:nvPr>
        </p:nvSpPr>
        <p:spPr/>
        <p:txBody>
          <a:bodyPr/>
          <a:lstStyle/>
          <a:p>
            <a:fld id="{58D4EF5B-ECC8-43EE-A509-D601DDF42AD0}" type="slidenum">
              <a:rPr lang="en-US" smtClean="0"/>
              <a:t>39</a:t>
            </a:fld>
            <a:endParaRPr lang="en-US"/>
          </a:p>
        </p:txBody>
      </p:sp>
    </p:spTree>
    <p:extLst>
      <p:ext uri="{BB962C8B-B14F-4D97-AF65-F5344CB8AC3E}">
        <p14:creationId xmlns:p14="http://schemas.microsoft.com/office/powerpoint/2010/main" val="812081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chosen a few standalone imputation methods to compete against our ICI algorithm.</a:t>
            </a:r>
          </a:p>
          <a:p>
            <a:r>
              <a:rPr lang="en-US" dirty="0"/>
              <a:t>2 simple, </a:t>
            </a:r>
            <a:r>
              <a:rPr lang="en-US" dirty="0" err="1"/>
              <a:t>kNN</a:t>
            </a:r>
            <a:r>
              <a:rPr lang="en-US" dirty="0"/>
              <a:t> and mean imputation, 2 machine-learning-based ones: MICE and </a:t>
            </a:r>
            <a:r>
              <a:rPr lang="en-US" dirty="0" err="1"/>
              <a:t>Missforest</a:t>
            </a:r>
            <a:r>
              <a:rPr lang="en-US" dirty="0"/>
              <a:t>, and 2 deep-learning-based imputation methods: MIDA and GAIN.</a:t>
            </a:r>
          </a:p>
          <a:p>
            <a:r>
              <a:rPr lang="en-US" dirty="0"/>
              <a:t>WGAIN is our own modification to GAIN to try to improve it, but since the improvement was not significant, the algorithm wasn’t published separately.</a:t>
            </a:r>
          </a:p>
        </p:txBody>
      </p:sp>
      <p:sp>
        <p:nvSpPr>
          <p:cNvPr id="4" name="Slide Number Placeholder 3"/>
          <p:cNvSpPr>
            <a:spLocks noGrp="1"/>
          </p:cNvSpPr>
          <p:nvPr>
            <p:ph type="sldNum" sz="quarter" idx="5"/>
          </p:nvPr>
        </p:nvSpPr>
        <p:spPr/>
        <p:txBody>
          <a:bodyPr/>
          <a:lstStyle/>
          <a:p>
            <a:fld id="{58D4EF5B-ECC8-43EE-A509-D601DDF42AD0}" type="slidenum">
              <a:rPr lang="en-US" smtClean="0"/>
              <a:t>40</a:t>
            </a:fld>
            <a:endParaRPr lang="en-US"/>
          </a:p>
        </p:txBody>
      </p:sp>
    </p:spTree>
    <p:extLst>
      <p:ext uri="{BB962C8B-B14F-4D97-AF65-F5344CB8AC3E}">
        <p14:creationId xmlns:p14="http://schemas.microsoft.com/office/powerpoint/2010/main" val="42624191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right side you can see how the accuracy of the classifier changes by increasing the missing rate in the data</a:t>
            </a:r>
          </a:p>
        </p:txBody>
      </p:sp>
      <p:sp>
        <p:nvSpPr>
          <p:cNvPr id="4" name="Slide Number Placeholder 3"/>
          <p:cNvSpPr>
            <a:spLocks noGrp="1"/>
          </p:cNvSpPr>
          <p:nvPr>
            <p:ph type="sldNum" sz="quarter" idx="5"/>
          </p:nvPr>
        </p:nvSpPr>
        <p:spPr/>
        <p:txBody>
          <a:bodyPr/>
          <a:lstStyle/>
          <a:p>
            <a:fld id="{58D4EF5B-ECC8-43EE-A509-D601DDF42AD0}" type="slidenum">
              <a:rPr lang="en-US" smtClean="0"/>
              <a:t>41</a:t>
            </a:fld>
            <a:endParaRPr lang="en-US"/>
          </a:p>
        </p:txBody>
      </p:sp>
    </p:spTree>
    <p:extLst>
      <p:ext uri="{BB962C8B-B14F-4D97-AF65-F5344CB8AC3E}">
        <p14:creationId xmlns:p14="http://schemas.microsoft.com/office/powerpoint/2010/main" val="2273309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argue that learning without the guidance of labels is a harder task cognitively than supervised DL, so I would place unsupervised deep learning higher on the cognitive pyramid.</a:t>
            </a:r>
          </a:p>
        </p:txBody>
      </p:sp>
      <p:sp>
        <p:nvSpPr>
          <p:cNvPr id="4" name="Slide Number Placeholder 3"/>
          <p:cNvSpPr>
            <a:spLocks noGrp="1"/>
          </p:cNvSpPr>
          <p:nvPr>
            <p:ph type="sldNum" sz="quarter" idx="5"/>
          </p:nvPr>
        </p:nvSpPr>
        <p:spPr/>
        <p:txBody>
          <a:bodyPr/>
          <a:lstStyle/>
          <a:p>
            <a:fld id="{58D4EF5B-ECC8-43EE-A509-D601DDF42AD0}" type="slidenum">
              <a:rPr lang="en-US" smtClean="0"/>
              <a:t>4</a:t>
            </a:fld>
            <a:endParaRPr lang="en-US"/>
          </a:p>
        </p:txBody>
      </p:sp>
    </p:spTree>
    <p:extLst>
      <p:ext uri="{BB962C8B-B14F-4D97-AF65-F5344CB8AC3E}">
        <p14:creationId xmlns:p14="http://schemas.microsoft.com/office/powerpoint/2010/main" val="32394988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as you can see, our integrated imputation outperforms all standalone imputation methods on the whole missing rate range, so we can say that</a:t>
            </a:r>
          </a:p>
        </p:txBody>
      </p:sp>
      <p:sp>
        <p:nvSpPr>
          <p:cNvPr id="4" name="Slide Number Placeholder 3"/>
          <p:cNvSpPr>
            <a:spLocks noGrp="1"/>
          </p:cNvSpPr>
          <p:nvPr>
            <p:ph type="sldNum" sz="quarter" idx="5"/>
          </p:nvPr>
        </p:nvSpPr>
        <p:spPr/>
        <p:txBody>
          <a:bodyPr/>
          <a:lstStyle/>
          <a:p>
            <a:fld id="{58D4EF5B-ECC8-43EE-A509-D601DDF42AD0}" type="slidenum">
              <a:rPr lang="en-US" smtClean="0"/>
              <a:t>42</a:t>
            </a:fld>
            <a:endParaRPr lang="en-US"/>
          </a:p>
        </p:txBody>
      </p:sp>
    </p:spTree>
    <p:extLst>
      <p:ext uri="{BB962C8B-B14F-4D97-AF65-F5344CB8AC3E}">
        <p14:creationId xmlns:p14="http://schemas.microsoft.com/office/powerpoint/2010/main" val="34402896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created a high-performance imputation method that works well on mobile network data, with only a marginal increase in computational cost.</a:t>
            </a:r>
          </a:p>
        </p:txBody>
      </p:sp>
      <p:sp>
        <p:nvSpPr>
          <p:cNvPr id="4" name="Slide Number Placeholder 3"/>
          <p:cNvSpPr>
            <a:spLocks noGrp="1"/>
          </p:cNvSpPr>
          <p:nvPr>
            <p:ph type="sldNum" sz="quarter" idx="5"/>
          </p:nvPr>
        </p:nvSpPr>
        <p:spPr/>
        <p:txBody>
          <a:bodyPr/>
          <a:lstStyle/>
          <a:p>
            <a:fld id="{58D4EF5B-ECC8-43EE-A509-D601DDF42AD0}" type="slidenum">
              <a:rPr lang="en-US" smtClean="0"/>
              <a:t>43</a:t>
            </a:fld>
            <a:endParaRPr lang="en-US"/>
          </a:p>
        </p:txBody>
      </p:sp>
    </p:spTree>
    <p:extLst>
      <p:ext uri="{BB962C8B-B14F-4D97-AF65-F5344CB8AC3E}">
        <p14:creationId xmlns:p14="http://schemas.microsoft.com/office/powerpoint/2010/main" val="34607688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conclude, I would like to recap my work for all 4 machine intuition topics:</a:t>
            </a:r>
          </a:p>
        </p:txBody>
      </p:sp>
      <p:sp>
        <p:nvSpPr>
          <p:cNvPr id="4" name="Slide Number Placeholder 3"/>
          <p:cNvSpPr>
            <a:spLocks noGrp="1"/>
          </p:cNvSpPr>
          <p:nvPr>
            <p:ph type="sldNum" sz="quarter" idx="5"/>
          </p:nvPr>
        </p:nvSpPr>
        <p:spPr/>
        <p:txBody>
          <a:bodyPr/>
          <a:lstStyle/>
          <a:p>
            <a:fld id="{58D4EF5B-ECC8-43EE-A509-D601DDF42AD0}" type="slidenum">
              <a:rPr lang="en-US" smtClean="0"/>
              <a:t>44</a:t>
            </a:fld>
            <a:endParaRPr lang="en-US"/>
          </a:p>
        </p:txBody>
      </p:sp>
    </p:spTree>
    <p:extLst>
      <p:ext uri="{BB962C8B-B14F-4D97-AF65-F5344CB8AC3E}">
        <p14:creationId xmlns:p14="http://schemas.microsoft.com/office/powerpoint/2010/main" val="19363660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exemplification, we crated a new quantization algorithm to facilitate communication between cognitive functions.</a:t>
            </a:r>
          </a:p>
        </p:txBody>
      </p:sp>
      <p:sp>
        <p:nvSpPr>
          <p:cNvPr id="4" name="Slide Number Placeholder 3"/>
          <p:cNvSpPr>
            <a:spLocks noGrp="1"/>
          </p:cNvSpPr>
          <p:nvPr>
            <p:ph type="sldNum" sz="quarter" idx="5"/>
          </p:nvPr>
        </p:nvSpPr>
        <p:spPr/>
        <p:txBody>
          <a:bodyPr/>
          <a:lstStyle/>
          <a:p>
            <a:fld id="{58D4EF5B-ECC8-43EE-A509-D601DDF42AD0}" type="slidenum">
              <a:rPr lang="en-US" smtClean="0"/>
              <a:t>45</a:t>
            </a:fld>
            <a:endParaRPr lang="en-US"/>
          </a:p>
        </p:txBody>
      </p:sp>
    </p:spTree>
    <p:extLst>
      <p:ext uri="{BB962C8B-B14F-4D97-AF65-F5344CB8AC3E}">
        <p14:creationId xmlns:p14="http://schemas.microsoft.com/office/powerpoint/2010/main" val="12837942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associative modeling, as I have shown, we have created a new deep clustering algorithm that outperforms state-of-the-art on mobile network data.</a:t>
            </a:r>
          </a:p>
        </p:txBody>
      </p:sp>
      <p:sp>
        <p:nvSpPr>
          <p:cNvPr id="4" name="Slide Number Placeholder 3"/>
          <p:cNvSpPr>
            <a:spLocks noGrp="1"/>
          </p:cNvSpPr>
          <p:nvPr>
            <p:ph type="sldNum" sz="quarter" idx="5"/>
          </p:nvPr>
        </p:nvSpPr>
        <p:spPr/>
        <p:txBody>
          <a:bodyPr/>
          <a:lstStyle/>
          <a:p>
            <a:fld id="{58D4EF5B-ECC8-43EE-A509-D601DDF42AD0}" type="slidenum">
              <a:rPr lang="en-US" smtClean="0"/>
              <a:t>46</a:t>
            </a:fld>
            <a:endParaRPr lang="en-US"/>
          </a:p>
        </p:txBody>
      </p:sp>
    </p:spTree>
    <p:extLst>
      <p:ext uri="{BB962C8B-B14F-4D97-AF65-F5344CB8AC3E}">
        <p14:creationId xmlns:p14="http://schemas.microsoft.com/office/powerpoint/2010/main" val="21471669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prediction, we combined a deep-learning-based user movement prediction with a digital twin to be able to predict radio conditions for users.</a:t>
            </a:r>
          </a:p>
        </p:txBody>
      </p:sp>
      <p:sp>
        <p:nvSpPr>
          <p:cNvPr id="4" name="Slide Number Placeholder 3"/>
          <p:cNvSpPr>
            <a:spLocks noGrp="1"/>
          </p:cNvSpPr>
          <p:nvPr>
            <p:ph type="sldNum" sz="quarter" idx="5"/>
          </p:nvPr>
        </p:nvSpPr>
        <p:spPr/>
        <p:txBody>
          <a:bodyPr/>
          <a:lstStyle/>
          <a:p>
            <a:fld id="{58D4EF5B-ECC8-43EE-A509-D601DDF42AD0}" type="slidenum">
              <a:rPr lang="en-US" smtClean="0"/>
              <a:t>47</a:t>
            </a:fld>
            <a:endParaRPr lang="en-US"/>
          </a:p>
        </p:txBody>
      </p:sp>
    </p:spTree>
    <p:extLst>
      <p:ext uri="{BB962C8B-B14F-4D97-AF65-F5344CB8AC3E}">
        <p14:creationId xmlns:p14="http://schemas.microsoft.com/office/powerpoint/2010/main" val="13221226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for machine confidence, we have proposed a new approach of integrating imputation capability into deep-learning-based cognitive functions.</a:t>
            </a:r>
          </a:p>
        </p:txBody>
      </p:sp>
      <p:sp>
        <p:nvSpPr>
          <p:cNvPr id="4" name="Slide Number Placeholder 3"/>
          <p:cNvSpPr>
            <a:spLocks noGrp="1"/>
          </p:cNvSpPr>
          <p:nvPr>
            <p:ph type="sldNum" sz="quarter" idx="5"/>
          </p:nvPr>
        </p:nvSpPr>
        <p:spPr/>
        <p:txBody>
          <a:bodyPr/>
          <a:lstStyle/>
          <a:p>
            <a:fld id="{58D4EF5B-ECC8-43EE-A509-D601DDF42AD0}" type="slidenum">
              <a:rPr lang="en-US" smtClean="0"/>
              <a:t>48</a:t>
            </a:fld>
            <a:endParaRPr lang="en-US"/>
          </a:p>
        </p:txBody>
      </p:sp>
    </p:spTree>
    <p:extLst>
      <p:ext uri="{BB962C8B-B14F-4D97-AF65-F5344CB8AC3E}">
        <p14:creationId xmlns:p14="http://schemas.microsoft.com/office/powerpoint/2010/main" val="24817841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 these work, and through experience gathered with other unsupervised algorithms, I can safely answer to the first research question:</a:t>
            </a:r>
          </a:p>
        </p:txBody>
      </p:sp>
      <p:sp>
        <p:nvSpPr>
          <p:cNvPr id="4" name="Slide Number Placeholder 3"/>
          <p:cNvSpPr>
            <a:spLocks noGrp="1"/>
          </p:cNvSpPr>
          <p:nvPr>
            <p:ph type="sldNum" sz="quarter" idx="5"/>
          </p:nvPr>
        </p:nvSpPr>
        <p:spPr/>
        <p:txBody>
          <a:bodyPr/>
          <a:lstStyle/>
          <a:p>
            <a:fld id="{58D4EF5B-ECC8-43EE-A509-D601DDF42AD0}" type="slidenum">
              <a:rPr lang="en-US" smtClean="0"/>
              <a:t>49</a:t>
            </a:fld>
            <a:endParaRPr lang="en-US"/>
          </a:p>
        </p:txBody>
      </p:sp>
    </p:spTree>
    <p:extLst>
      <p:ext uri="{BB962C8B-B14F-4D97-AF65-F5344CB8AC3E}">
        <p14:creationId xmlns:p14="http://schemas.microsoft.com/office/powerpoint/2010/main" val="17236315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 mobile network automation can benefit from machine intuition: it is feasible, it is often practical, and it is applicable to a wide range of use-cases.</a:t>
            </a:r>
          </a:p>
        </p:txBody>
      </p:sp>
      <p:sp>
        <p:nvSpPr>
          <p:cNvPr id="4" name="Slide Number Placeholder 3"/>
          <p:cNvSpPr>
            <a:spLocks noGrp="1"/>
          </p:cNvSpPr>
          <p:nvPr>
            <p:ph type="sldNum" sz="quarter" idx="5"/>
          </p:nvPr>
        </p:nvSpPr>
        <p:spPr/>
        <p:txBody>
          <a:bodyPr/>
          <a:lstStyle/>
          <a:p>
            <a:fld id="{58D4EF5B-ECC8-43EE-A509-D601DDF42AD0}" type="slidenum">
              <a:rPr lang="en-US" smtClean="0"/>
              <a:t>50</a:t>
            </a:fld>
            <a:endParaRPr lang="en-US"/>
          </a:p>
        </p:txBody>
      </p:sp>
    </p:spTree>
    <p:extLst>
      <p:ext uri="{BB962C8B-B14F-4D97-AF65-F5344CB8AC3E}">
        <p14:creationId xmlns:p14="http://schemas.microsoft.com/office/powerpoint/2010/main" val="1433042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whether it removes human labor is questionable. </a:t>
            </a:r>
          </a:p>
        </p:txBody>
      </p:sp>
      <p:sp>
        <p:nvSpPr>
          <p:cNvPr id="4" name="Slide Number Placeholder 3"/>
          <p:cNvSpPr>
            <a:spLocks noGrp="1"/>
          </p:cNvSpPr>
          <p:nvPr>
            <p:ph type="sldNum" sz="quarter" idx="5"/>
          </p:nvPr>
        </p:nvSpPr>
        <p:spPr/>
        <p:txBody>
          <a:bodyPr/>
          <a:lstStyle/>
          <a:p>
            <a:fld id="{58D4EF5B-ECC8-43EE-A509-D601DDF42AD0}" type="slidenum">
              <a:rPr lang="en-US" smtClean="0"/>
              <a:t>51</a:t>
            </a:fld>
            <a:endParaRPr lang="en-US"/>
          </a:p>
        </p:txBody>
      </p:sp>
    </p:spTree>
    <p:extLst>
      <p:ext uri="{BB962C8B-B14F-4D97-AF65-F5344CB8AC3E}">
        <p14:creationId xmlns:p14="http://schemas.microsoft.com/office/powerpoint/2010/main" val="495118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why I say that mobile network automation requires a sort of machine intuition with an increased cognitive capability, to be able to remove human labor from the automation tasks. </a:t>
            </a:r>
          </a:p>
        </p:txBody>
      </p:sp>
      <p:sp>
        <p:nvSpPr>
          <p:cNvPr id="4" name="Slide Number Placeholder 3"/>
          <p:cNvSpPr>
            <a:spLocks noGrp="1"/>
          </p:cNvSpPr>
          <p:nvPr>
            <p:ph type="sldNum" sz="quarter" idx="5"/>
          </p:nvPr>
        </p:nvSpPr>
        <p:spPr/>
        <p:txBody>
          <a:bodyPr/>
          <a:lstStyle/>
          <a:p>
            <a:fld id="{58D4EF5B-ECC8-43EE-A509-D601DDF42AD0}" type="slidenum">
              <a:rPr lang="en-US" smtClean="0"/>
              <a:t>5</a:t>
            </a:fld>
            <a:endParaRPr lang="en-US"/>
          </a:p>
        </p:txBody>
      </p:sp>
    </p:spTree>
    <p:extLst>
      <p:ext uri="{BB962C8B-B14F-4D97-AF65-F5344CB8AC3E}">
        <p14:creationId xmlns:p14="http://schemas.microsoft.com/office/powerpoint/2010/main" val="35945515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 algorithms I have encountered have some kind of </a:t>
            </a:r>
            <a:r>
              <a:rPr lang="en-US" dirty="0" err="1"/>
              <a:t>metaparmeter</a:t>
            </a:r>
            <a:r>
              <a:rPr lang="en-US" dirty="0"/>
              <a:t> to which they are very sensitive, and requires tuning to the given task</a:t>
            </a:r>
          </a:p>
        </p:txBody>
      </p:sp>
      <p:sp>
        <p:nvSpPr>
          <p:cNvPr id="4" name="Slide Number Placeholder 3"/>
          <p:cNvSpPr>
            <a:spLocks noGrp="1"/>
          </p:cNvSpPr>
          <p:nvPr>
            <p:ph type="sldNum" sz="quarter" idx="5"/>
          </p:nvPr>
        </p:nvSpPr>
        <p:spPr/>
        <p:txBody>
          <a:bodyPr/>
          <a:lstStyle/>
          <a:p>
            <a:fld id="{58D4EF5B-ECC8-43EE-A509-D601DDF42AD0}" type="slidenum">
              <a:rPr lang="en-US" smtClean="0"/>
              <a:t>52</a:t>
            </a:fld>
            <a:endParaRPr lang="en-US"/>
          </a:p>
        </p:txBody>
      </p:sp>
    </p:spTree>
    <p:extLst>
      <p:ext uri="{BB962C8B-B14F-4D97-AF65-F5344CB8AC3E}">
        <p14:creationId xmlns:p14="http://schemas.microsoft.com/office/powerpoint/2010/main" val="8576163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well as the burden of having to tailor the neural net architecture to the specific use-case</a:t>
            </a:r>
          </a:p>
        </p:txBody>
      </p:sp>
      <p:sp>
        <p:nvSpPr>
          <p:cNvPr id="4" name="Slide Number Placeholder 3"/>
          <p:cNvSpPr>
            <a:spLocks noGrp="1"/>
          </p:cNvSpPr>
          <p:nvPr>
            <p:ph type="sldNum" sz="quarter" idx="5"/>
          </p:nvPr>
        </p:nvSpPr>
        <p:spPr/>
        <p:txBody>
          <a:bodyPr/>
          <a:lstStyle/>
          <a:p>
            <a:fld id="{58D4EF5B-ECC8-43EE-A509-D601DDF42AD0}" type="slidenum">
              <a:rPr lang="en-US" smtClean="0"/>
              <a:t>53</a:t>
            </a:fld>
            <a:endParaRPr lang="en-US"/>
          </a:p>
        </p:txBody>
      </p:sp>
    </p:spTree>
    <p:extLst>
      <p:ext uri="{BB962C8B-B14F-4D97-AF65-F5344CB8AC3E}">
        <p14:creationId xmlns:p14="http://schemas.microsoft.com/office/powerpoint/2010/main" val="12582472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also having to supervise the training process to make sure the algorithm converged</a:t>
            </a:r>
          </a:p>
        </p:txBody>
      </p:sp>
      <p:sp>
        <p:nvSpPr>
          <p:cNvPr id="4" name="Slide Number Placeholder 3"/>
          <p:cNvSpPr>
            <a:spLocks noGrp="1"/>
          </p:cNvSpPr>
          <p:nvPr>
            <p:ph type="sldNum" sz="quarter" idx="5"/>
          </p:nvPr>
        </p:nvSpPr>
        <p:spPr/>
        <p:txBody>
          <a:bodyPr/>
          <a:lstStyle/>
          <a:p>
            <a:fld id="{58D4EF5B-ECC8-43EE-A509-D601DDF42AD0}" type="slidenum">
              <a:rPr lang="en-US" smtClean="0"/>
              <a:t>54</a:t>
            </a:fld>
            <a:endParaRPr lang="en-US"/>
          </a:p>
        </p:txBody>
      </p:sp>
    </p:spTree>
    <p:extLst>
      <p:ext uri="{BB962C8B-B14F-4D97-AF65-F5344CB8AC3E}">
        <p14:creationId xmlns:p14="http://schemas.microsoft.com/office/powerpoint/2010/main" val="26272478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 these aspects still requiring supervision, I would say the current unsupervised DL methods reduce, but don’t remove supervision, shifting it from labor intensive but simple labeling work to supervision that requires more expertise but is less heavy. </a:t>
            </a:r>
          </a:p>
        </p:txBody>
      </p:sp>
      <p:sp>
        <p:nvSpPr>
          <p:cNvPr id="4" name="Slide Number Placeholder 3"/>
          <p:cNvSpPr>
            <a:spLocks noGrp="1"/>
          </p:cNvSpPr>
          <p:nvPr>
            <p:ph type="sldNum" sz="quarter" idx="5"/>
          </p:nvPr>
        </p:nvSpPr>
        <p:spPr/>
        <p:txBody>
          <a:bodyPr/>
          <a:lstStyle/>
          <a:p>
            <a:fld id="{58D4EF5B-ECC8-43EE-A509-D601DDF42AD0}" type="slidenum">
              <a:rPr lang="en-US" smtClean="0"/>
              <a:t>55</a:t>
            </a:fld>
            <a:endParaRPr lang="en-US"/>
          </a:p>
        </p:txBody>
      </p:sp>
    </p:spTree>
    <p:extLst>
      <p:ext uri="{BB962C8B-B14F-4D97-AF65-F5344CB8AC3E}">
        <p14:creationId xmlns:p14="http://schemas.microsoft.com/office/powerpoint/2010/main" val="20119023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conclude, while it is true that unsupervised DL is more powerful cognitively than supervised DL…</a:t>
            </a:r>
          </a:p>
        </p:txBody>
      </p:sp>
      <p:sp>
        <p:nvSpPr>
          <p:cNvPr id="4" name="Slide Number Placeholder 3"/>
          <p:cNvSpPr>
            <a:spLocks noGrp="1"/>
          </p:cNvSpPr>
          <p:nvPr>
            <p:ph type="sldNum" sz="quarter" idx="5"/>
          </p:nvPr>
        </p:nvSpPr>
        <p:spPr/>
        <p:txBody>
          <a:bodyPr/>
          <a:lstStyle/>
          <a:p>
            <a:fld id="{58D4EF5B-ECC8-43EE-A509-D601DDF42AD0}" type="slidenum">
              <a:rPr lang="en-US" smtClean="0"/>
              <a:t>56</a:t>
            </a:fld>
            <a:endParaRPr lang="en-US"/>
          </a:p>
        </p:txBody>
      </p:sp>
    </p:spTree>
    <p:extLst>
      <p:ext uri="{BB962C8B-B14F-4D97-AF65-F5344CB8AC3E}">
        <p14:creationId xmlns:p14="http://schemas.microsoft.com/office/powerpoint/2010/main" val="38284130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true machine intuition, DL will have to climb the cognitive pyramid some more before we can completely eliminate human supervision.</a:t>
            </a:r>
          </a:p>
        </p:txBody>
      </p:sp>
      <p:sp>
        <p:nvSpPr>
          <p:cNvPr id="4" name="Slide Number Placeholder 3"/>
          <p:cNvSpPr>
            <a:spLocks noGrp="1"/>
          </p:cNvSpPr>
          <p:nvPr>
            <p:ph type="sldNum" sz="quarter" idx="5"/>
          </p:nvPr>
        </p:nvSpPr>
        <p:spPr/>
        <p:txBody>
          <a:bodyPr/>
          <a:lstStyle/>
          <a:p>
            <a:fld id="{58D4EF5B-ECC8-43EE-A509-D601DDF42AD0}" type="slidenum">
              <a:rPr lang="en-US" smtClean="0"/>
              <a:t>57</a:t>
            </a:fld>
            <a:endParaRPr lang="en-US"/>
          </a:p>
        </p:txBody>
      </p:sp>
    </p:spTree>
    <p:extLst>
      <p:ext uri="{BB962C8B-B14F-4D97-AF65-F5344CB8AC3E}">
        <p14:creationId xmlns:p14="http://schemas.microsoft.com/office/powerpoint/2010/main" val="37971395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true machine intuition, DL will have to climb the cognitive pyramid some more before we can completely eliminate human supervision.</a:t>
            </a:r>
          </a:p>
        </p:txBody>
      </p:sp>
      <p:sp>
        <p:nvSpPr>
          <p:cNvPr id="4" name="Slide Number Placeholder 3"/>
          <p:cNvSpPr>
            <a:spLocks noGrp="1"/>
          </p:cNvSpPr>
          <p:nvPr>
            <p:ph type="sldNum" sz="quarter" idx="5"/>
          </p:nvPr>
        </p:nvSpPr>
        <p:spPr/>
        <p:txBody>
          <a:bodyPr/>
          <a:lstStyle/>
          <a:p>
            <a:fld id="{58D4EF5B-ECC8-43EE-A509-D601DDF42AD0}" type="slidenum">
              <a:rPr lang="en-US" smtClean="0"/>
              <a:t>59</a:t>
            </a:fld>
            <a:endParaRPr lang="en-US"/>
          </a:p>
        </p:txBody>
      </p:sp>
    </p:spTree>
    <p:extLst>
      <p:ext uri="{BB962C8B-B14F-4D97-AF65-F5344CB8AC3E}">
        <p14:creationId xmlns:p14="http://schemas.microsoft.com/office/powerpoint/2010/main" val="4133636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reasoning raises two research questions, first:</a:t>
            </a:r>
          </a:p>
          <a:p>
            <a:r>
              <a:rPr lang="en-US" dirty="0"/>
              <a:t>…</a:t>
            </a:r>
          </a:p>
          <a:p>
            <a:r>
              <a:rPr lang="en-US" dirty="0"/>
              <a:t>Is it feasible, is it practical, and is it applicable to network automation use-cases?</a:t>
            </a:r>
          </a:p>
        </p:txBody>
      </p:sp>
      <p:sp>
        <p:nvSpPr>
          <p:cNvPr id="4" name="Slide Number Placeholder 3"/>
          <p:cNvSpPr>
            <a:spLocks noGrp="1"/>
          </p:cNvSpPr>
          <p:nvPr>
            <p:ph type="sldNum" sz="quarter" idx="5"/>
          </p:nvPr>
        </p:nvSpPr>
        <p:spPr/>
        <p:txBody>
          <a:bodyPr/>
          <a:lstStyle/>
          <a:p>
            <a:fld id="{58D4EF5B-ECC8-43EE-A509-D601DDF42AD0}" type="slidenum">
              <a:rPr lang="en-US" smtClean="0"/>
              <a:t>6</a:t>
            </a:fld>
            <a:endParaRPr lang="en-US"/>
          </a:p>
        </p:txBody>
      </p:sp>
    </p:spTree>
    <p:extLst>
      <p:ext uri="{BB962C8B-B14F-4D97-AF65-F5344CB8AC3E}">
        <p14:creationId xmlns:p14="http://schemas.microsoft.com/office/powerpoint/2010/main" val="2496337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second, does it actually fulfill the original promise of reducing or completely removing human labor?</a:t>
            </a:r>
          </a:p>
        </p:txBody>
      </p:sp>
      <p:sp>
        <p:nvSpPr>
          <p:cNvPr id="4" name="Slide Number Placeholder 3"/>
          <p:cNvSpPr>
            <a:spLocks noGrp="1"/>
          </p:cNvSpPr>
          <p:nvPr>
            <p:ph type="sldNum" sz="quarter" idx="5"/>
          </p:nvPr>
        </p:nvSpPr>
        <p:spPr/>
        <p:txBody>
          <a:bodyPr/>
          <a:lstStyle/>
          <a:p>
            <a:fld id="{58D4EF5B-ECC8-43EE-A509-D601DDF42AD0}" type="slidenum">
              <a:rPr lang="en-US" smtClean="0"/>
              <a:t>7</a:t>
            </a:fld>
            <a:endParaRPr lang="en-US"/>
          </a:p>
        </p:txBody>
      </p:sp>
    </p:spTree>
    <p:extLst>
      <p:ext uri="{BB962C8B-B14F-4D97-AF65-F5344CB8AC3E}">
        <p14:creationId xmlns:p14="http://schemas.microsoft.com/office/powerpoint/2010/main" val="1319227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Naturally, unsupervised DL is not applicable to just any problem.</a:t>
            </a:r>
          </a:p>
          <a:p>
            <a:r>
              <a:rPr lang="en-US" dirty="0"/>
              <a:t>During my work, I have identified 4 areas where machine intuition could be utilized:</a:t>
            </a:r>
          </a:p>
          <a:p>
            <a:r>
              <a:rPr lang="en-US" dirty="0"/>
              <a:t>…</a:t>
            </a:r>
          </a:p>
          <a:p>
            <a:r>
              <a:rPr lang="en-US" dirty="0"/>
              <a:t>These application areas also make up the 4 major parts of my dissertation.</a:t>
            </a:r>
          </a:p>
        </p:txBody>
      </p:sp>
      <p:sp>
        <p:nvSpPr>
          <p:cNvPr id="4" name="Slide Number Placeholder 3"/>
          <p:cNvSpPr>
            <a:spLocks noGrp="1"/>
          </p:cNvSpPr>
          <p:nvPr>
            <p:ph type="sldNum" sz="quarter" idx="5"/>
          </p:nvPr>
        </p:nvSpPr>
        <p:spPr/>
        <p:txBody>
          <a:bodyPr/>
          <a:lstStyle/>
          <a:p>
            <a:fld id="{58D4EF5B-ECC8-43EE-A509-D601DDF42AD0}" type="slidenum">
              <a:rPr lang="en-US" smtClean="0"/>
              <a:t>8</a:t>
            </a:fld>
            <a:endParaRPr lang="en-US"/>
          </a:p>
        </p:txBody>
      </p:sp>
    </p:spTree>
    <p:extLst>
      <p:ext uri="{BB962C8B-B14F-4D97-AF65-F5344CB8AC3E}">
        <p14:creationId xmlns:p14="http://schemas.microsoft.com/office/powerpoint/2010/main" val="3627274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presentation, out of these 4 areas, I would like to show my work in 2: associative modeling and machine confidence.</a:t>
            </a:r>
          </a:p>
        </p:txBody>
      </p:sp>
      <p:sp>
        <p:nvSpPr>
          <p:cNvPr id="4" name="Slide Number Placeholder 3"/>
          <p:cNvSpPr>
            <a:spLocks noGrp="1"/>
          </p:cNvSpPr>
          <p:nvPr>
            <p:ph type="sldNum" sz="quarter" idx="5"/>
          </p:nvPr>
        </p:nvSpPr>
        <p:spPr/>
        <p:txBody>
          <a:bodyPr/>
          <a:lstStyle/>
          <a:p>
            <a:fld id="{58D4EF5B-ECC8-43EE-A509-D601DDF42AD0}" type="slidenum">
              <a:rPr lang="en-US" smtClean="0"/>
              <a:t>9</a:t>
            </a:fld>
            <a:endParaRPr lang="en-US"/>
          </a:p>
        </p:txBody>
      </p:sp>
    </p:spTree>
    <p:extLst>
      <p:ext uri="{BB962C8B-B14F-4D97-AF65-F5344CB8AC3E}">
        <p14:creationId xmlns:p14="http://schemas.microsoft.com/office/powerpoint/2010/main" val="11383544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1_White Title Slide">
    <p:spTree>
      <p:nvGrpSpPr>
        <p:cNvPr id="1" name=""/>
        <p:cNvGrpSpPr/>
        <p:nvPr/>
      </p:nvGrpSpPr>
      <p:grpSpPr>
        <a:xfrm>
          <a:off x="0" y="0"/>
          <a:ext cx="0" cy="0"/>
          <a:chOff x="0" y="0"/>
          <a:chExt cx="0" cy="0"/>
        </a:xfrm>
      </p:grpSpPr>
      <p:sp>
        <p:nvSpPr>
          <p:cNvPr id="7" name="Text Placeholder 42">
            <a:extLst>
              <a:ext uri="{FF2B5EF4-FFF2-40B4-BE49-F238E27FC236}">
                <a16:creationId xmlns:a16="http://schemas.microsoft.com/office/drawing/2014/main" id="{A4F04206-BA94-4881-BA5F-F4855044D621}"/>
              </a:ext>
            </a:extLst>
          </p:cNvPr>
          <p:cNvSpPr>
            <a:spLocks noGrp="1"/>
          </p:cNvSpPr>
          <p:nvPr>
            <p:ph type="body" sz="quarter" idx="11" hasCustomPrompt="1"/>
          </p:nvPr>
        </p:nvSpPr>
        <p:spPr>
          <a:xfrm>
            <a:off x="367200" y="900000"/>
            <a:ext cx="8359200" cy="1980000"/>
          </a:xfrm>
          <a:prstGeom prst="rect">
            <a:avLst/>
          </a:prstGeom>
          <a:solidFill>
            <a:schemeClr val="bg1"/>
          </a:solidFill>
        </p:spPr>
        <p:txBody>
          <a:bodyPr lIns="0" tIns="0" rIns="0" bIns="0"/>
          <a:lstStyle>
            <a:lvl1pPr marL="0" indent="0">
              <a:spcBef>
                <a:spcPts val="0"/>
              </a:spcBef>
              <a:spcAft>
                <a:spcPts val="600"/>
              </a:spcAft>
              <a:buNone/>
              <a:defRPr sz="6600" baseline="0">
                <a:solidFill>
                  <a:schemeClr val="tx1"/>
                </a:solidFill>
                <a:latin typeface="Nokia Pure Headline Ultra Light" panose="020B0204020202020204" pitchFamily="34" charset="0"/>
              </a:defRPr>
            </a:lvl1pPr>
          </a:lstStyle>
          <a:p>
            <a:pPr lvl="0"/>
            <a:r>
              <a:rPr lang="en-US"/>
              <a:t>Main headline in sentence case here</a:t>
            </a:r>
          </a:p>
        </p:txBody>
      </p:sp>
      <p:sp>
        <p:nvSpPr>
          <p:cNvPr id="8" name="Text Placeholder 3">
            <a:extLst>
              <a:ext uri="{FF2B5EF4-FFF2-40B4-BE49-F238E27FC236}">
                <a16:creationId xmlns:a16="http://schemas.microsoft.com/office/drawing/2014/main" id="{82395FE5-ACED-4CF9-93C7-742199141AC5}"/>
              </a:ext>
            </a:extLst>
          </p:cNvPr>
          <p:cNvSpPr>
            <a:spLocks noGrp="1"/>
          </p:cNvSpPr>
          <p:nvPr>
            <p:ph type="body" sz="quarter" idx="12"/>
          </p:nvPr>
        </p:nvSpPr>
        <p:spPr>
          <a:xfrm>
            <a:off x="417600" y="3060000"/>
            <a:ext cx="8308800" cy="1576800"/>
          </a:xfrm>
          <a:prstGeom prst="rect">
            <a:avLst/>
          </a:prstGeom>
        </p:spPr>
        <p:txBody>
          <a:bodyPr lIns="0" tIns="0" rIns="0" bIns="0">
            <a:normAutofit/>
          </a:bodyPr>
          <a:lstStyle>
            <a:lvl1pPr marL="0" indent="0">
              <a:spcBef>
                <a:spcPts val="0"/>
              </a:spcBef>
              <a:spcAft>
                <a:spcPts val="600"/>
              </a:spcAft>
              <a:buFont typeface="Arial" panose="020B0604020202020204" pitchFamily="34" charset="0"/>
              <a:buNone/>
              <a:defRPr sz="1600">
                <a:solidFill>
                  <a:schemeClr val="tx1"/>
                </a:solidFill>
                <a:latin typeface="Nokia Pure Text Light" panose="020B0403020202020204" pitchFamily="34" charset="0"/>
                <a:ea typeface="Nokia Pure Text Light" panose="020B0403020202020204" pitchFamily="34" charset="0"/>
              </a:defRPr>
            </a:lvl1pPr>
            <a:lvl2pPr marL="230400" indent="0">
              <a:spcBef>
                <a:spcPts val="0"/>
              </a:spcBef>
              <a:spcAft>
                <a:spcPts val="600"/>
              </a:spcAft>
              <a:buNone/>
              <a:defRPr sz="1400">
                <a:solidFill>
                  <a:schemeClr val="tx1"/>
                </a:solidFill>
                <a:latin typeface="Nokia Pure Text Light" panose="020B0403020202020204" pitchFamily="34" charset="0"/>
                <a:ea typeface="Nokia Pure Text Light" panose="020B0403020202020204" pitchFamily="34" charset="0"/>
              </a:defRPr>
            </a:lvl2pPr>
            <a:lvl3pPr marL="462600" indent="0">
              <a:spcBef>
                <a:spcPts val="0"/>
              </a:spcBef>
              <a:spcAft>
                <a:spcPts val="600"/>
              </a:spcAft>
              <a:buNone/>
              <a:defRPr sz="1200">
                <a:solidFill>
                  <a:schemeClr val="tx1"/>
                </a:solidFill>
                <a:latin typeface="Nokia Pure Text Light" panose="020B0403020202020204" pitchFamily="34" charset="0"/>
                <a:ea typeface="Nokia Pure Text Light" panose="020B0403020202020204" pitchFamily="34" charset="0"/>
              </a:defRPr>
            </a:lvl3pPr>
            <a:lvl4pPr marL="693000" indent="0">
              <a:spcBef>
                <a:spcPts val="0"/>
              </a:spcBef>
              <a:spcAft>
                <a:spcPts val="600"/>
              </a:spcAft>
              <a:buNone/>
              <a:defRPr sz="1000">
                <a:solidFill>
                  <a:schemeClr val="tx1"/>
                </a:solidFill>
                <a:latin typeface="Nokia Pure Text Light" panose="020B0403020202020204" pitchFamily="34" charset="0"/>
                <a:ea typeface="Nokia Pure Text Light" panose="020B0403020202020204" pitchFamily="34" charset="0"/>
              </a:defRPr>
            </a:lvl4pPr>
            <a:lvl5pPr marL="923400" indent="0">
              <a:spcBef>
                <a:spcPts val="0"/>
              </a:spcBef>
              <a:spcAft>
                <a:spcPts val="600"/>
              </a:spcAft>
              <a:buFont typeface="Arial" panose="020B0604020202020204" pitchFamily="34" charset="0"/>
              <a:buNone/>
              <a:defRPr sz="900">
                <a:solidFill>
                  <a:schemeClr val="tx1"/>
                </a:solidFill>
                <a:latin typeface="Nokia Pure Text Light" panose="020B0403020202020204" pitchFamily="34" charset="0"/>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Picture 2">
            <a:extLst>
              <a:ext uri="{FF2B5EF4-FFF2-40B4-BE49-F238E27FC236}">
                <a16:creationId xmlns:a16="http://schemas.microsoft.com/office/drawing/2014/main" id="{757BBA42-D9ED-4DE3-B54C-6BF0542BE56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600" y="190337"/>
            <a:ext cx="1099312" cy="355979"/>
          </a:xfrm>
          <a:prstGeom prst="rect">
            <a:avLst/>
          </a:prstGeom>
        </p:spPr>
      </p:pic>
      <p:pic>
        <p:nvPicPr>
          <p:cNvPr id="9" name="Picture 8">
            <a:extLst>
              <a:ext uri="{FF2B5EF4-FFF2-40B4-BE49-F238E27FC236}">
                <a16:creationId xmlns:a16="http://schemas.microsoft.com/office/drawing/2014/main" id="{D31FE192-2C96-4CDA-9759-47F64D399B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16912" y="0"/>
            <a:ext cx="1754388" cy="738504"/>
          </a:xfrm>
          <a:prstGeom prst="rect">
            <a:avLst/>
          </a:prstGeom>
        </p:spPr>
      </p:pic>
    </p:spTree>
    <p:extLst>
      <p:ext uri="{BB962C8B-B14F-4D97-AF65-F5344CB8AC3E}">
        <p14:creationId xmlns:p14="http://schemas.microsoft.com/office/powerpoint/2010/main" val="9431544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6.3_Gray Divider Slide">
    <p:bg>
      <p:bgPr>
        <a:solidFill>
          <a:schemeClr val="accent1"/>
        </a:solidFill>
        <a:effectLst/>
      </p:bgPr>
    </p:bg>
    <p:spTree>
      <p:nvGrpSpPr>
        <p:cNvPr id="1" name=""/>
        <p:cNvGrpSpPr/>
        <p:nvPr/>
      </p:nvGrpSpPr>
      <p:grpSpPr>
        <a:xfrm>
          <a:off x="0" y="0"/>
          <a:ext cx="0" cy="0"/>
          <a:chOff x="0" y="0"/>
          <a:chExt cx="0" cy="0"/>
        </a:xfrm>
      </p:grpSpPr>
      <p:sp>
        <p:nvSpPr>
          <p:cNvPr id="12" name="Text Placeholder 42">
            <a:extLst>
              <a:ext uri="{FF2B5EF4-FFF2-40B4-BE49-F238E27FC236}">
                <a16:creationId xmlns:a16="http://schemas.microsoft.com/office/drawing/2014/main" id="{B5196263-821B-4B0A-B8F0-F314EF3ADF08}"/>
              </a:ext>
            </a:extLst>
          </p:cNvPr>
          <p:cNvSpPr>
            <a:spLocks noGrp="1"/>
          </p:cNvSpPr>
          <p:nvPr>
            <p:ph type="body" sz="quarter" idx="11" hasCustomPrompt="1"/>
          </p:nvPr>
        </p:nvSpPr>
        <p:spPr>
          <a:xfrm>
            <a:off x="417600" y="280799"/>
            <a:ext cx="8308800" cy="1760501"/>
          </a:xfrm>
          <a:prstGeom prst="rect">
            <a:avLst/>
          </a:prstGeom>
        </p:spPr>
        <p:txBody>
          <a:bodyPr lIns="0" tIns="0" rIns="0" bIns="0"/>
          <a:lstStyle>
            <a:lvl1pPr marL="0" indent="0">
              <a:buNone/>
              <a:defRPr sz="4400" baseline="0">
                <a:solidFill>
                  <a:schemeClr val="bg1"/>
                </a:solidFill>
                <a:latin typeface="Nokia Pure Headline Ultra Light" panose="020B0204020202020204" pitchFamily="34" charset="0"/>
              </a:defRPr>
            </a:lvl1pPr>
          </a:lstStyle>
          <a:p>
            <a:pPr lvl="0"/>
            <a:r>
              <a:rPr lang="en-US"/>
              <a:t>Click to edit headline</a:t>
            </a:r>
          </a:p>
        </p:txBody>
      </p:sp>
    </p:spTree>
    <p:extLst>
      <p:ext uri="{BB962C8B-B14F-4D97-AF65-F5344CB8AC3E}">
        <p14:creationId xmlns:p14="http://schemas.microsoft.com/office/powerpoint/2010/main" val="1434666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2.1_White Title Slide">
    <p:spTree>
      <p:nvGrpSpPr>
        <p:cNvPr id="1" name=""/>
        <p:cNvGrpSpPr/>
        <p:nvPr/>
      </p:nvGrpSpPr>
      <p:grpSpPr>
        <a:xfrm>
          <a:off x="0" y="0"/>
          <a:ext cx="0" cy="0"/>
          <a:chOff x="0" y="0"/>
          <a:chExt cx="0" cy="0"/>
        </a:xfrm>
      </p:grpSpPr>
      <p:sp>
        <p:nvSpPr>
          <p:cNvPr id="7" name="Text Placeholder 42">
            <a:extLst>
              <a:ext uri="{FF2B5EF4-FFF2-40B4-BE49-F238E27FC236}">
                <a16:creationId xmlns:a16="http://schemas.microsoft.com/office/drawing/2014/main" id="{A4F04206-BA94-4881-BA5F-F4855044D621}"/>
              </a:ext>
            </a:extLst>
          </p:cNvPr>
          <p:cNvSpPr>
            <a:spLocks noGrp="1"/>
          </p:cNvSpPr>
          <p:nvPr>
            <p:ph type="body" sz="quarter" idx="11" hasCustomPrompt="1"/>
          </p:nvPr>
        </p:nvSpPr>
        <p:spPr>
          <a:xfrm>
            <a:off x="367200" y="900000"/>
            <a:ext cx="8359200" cy="1980000"/>
          </a:xfrm>
          <a:prstGeom prst="rect">
            <a:avLst/>
          </a:prstGeom>
        </p:spPr>
        <p:txBody>
          <a:bodyPr lIns="0" tIns="0" rIns="0" bIns="0"/>
          <a:lstStyle>
            <a:lvl1pPr marL="0" indent="0">
              <a:spcBef>
                <a:spcPts val="0"/>
              </a:spcBef>
              <a:spcAft>
                <a:spcPts val="600"/>
              </a:spcAft>
              <a:buNone/>
              <a:defRPr sz="6600" baseline="0">
                <a:solidFill>
                  <a:schemeClr val="tx1"/>
                </a:solidFill>
                <a:latin typeface="Nokia Pure Headline Ultra Light" panose="020B0204020202020204" pitchFamily="34" charset="0"/>
              </a:defRPr>
            </a:lvl1pPr>
          </a:lstStyle>
          <a:p>
            <a:pPr lvl="0"/>
            <a:r>
              <a:rPr lang="en-US"/>
              <a:t>Main headline in sentence case here</a:t>
            </a:r>
          </a:p>
        </p:txBody>
      </p:sp>
      <p:sp>
        <p:nvSpPr>
          <p:cNvPr id="8" name="Text Placeholder 3">
            <a:extLst>
              <a:ext uri="{FF2B5EF4-FFF2-40B4-BE49-F238E27FC236}">
                <a16:creationId xmlns:a16="http://schemas.microsoft.com/office/drawing/2014/main" id="{82395FE5-ACED-4CF9-93C7-742199141AC5}"/>
              </a:ext>
            </a:extLst>
          </p:cNvPr>
          <p:cNvSpPr>
            <a:spLocks noGrp="1"/>
          </p:cNvSpPr>
          <p:nvPr>
            <p:ph type="body" sz="quarter" idx="12"/>
          </p:nvPr>
        </p:nvSpPr>
        <p:spPr>
          <a:xfrm>
            <a:off x="417600" y="3060000"/>
            <a:ext cx="8308800" cy="1576800"/>
          </a:xfrm>
          <a:prstGeom prst="rect">
            <a:avLst/>
          </a:prstGeom>
        </p:spPr>
        <p:txBody>
          <a:bodyPr lIns="0" tIns="0" rIns="0" bIns="0">
            <a:normAutofit/>
          </a:bodyPr>
          <a:lstStyle>
            <a:lvl1pPr marL="0" indent="0">
              <a:spcBef>
                <a:spcPts val="0"/>
              </a:spcBef>
              <a:spcAft>
                <a:spcPts val="600"/>
              </a:spcAft>
              <a:buFont typeface="Arial" panose="020B0604020202020204" pitchFamily="34" charset="0"/>
              <a:buNone/>
              <a:defRPr sz="1600">
                <a:solidFill>
                  <a:schemeClr val="tx1"/>
                </a:solidFill>
                <a:latin typeface="Nokia Pure Text Light" panose="020B0403020202020204" pitchFamily="34" charset="0"/>
                <a:ea typeface="Nokia Pure Text Light" panose="020B0403020202020204" pitchFamily="34" charset="0"/>
              </a:defRPr>
            </a:lvl1pPr>
            <a:lvl2pPr marL="230400" indent="0">
              <a:spcBef>
                <a:spcPts val="0"/>
              </a:spcBef>
              <a:spcAft>
                <a:spcPts val="600"/>
              </a:spcAft>
              <a:buNone/>
              <a:defRPr sz="1400">
                <a:solidFill>
                  <a:schemeClr val="tx1"/>
                </a:solidFill>
                <a:latin typeface="Nokia Pure Text Light" panose="020B0403020202020204" pitchFamily="34" charset="0"/>
                <a:ea typeface="Nokia Pure Text Light" panose="020B0403020202020204" pitchFamily="34" charset="0"/>
              </a:defRPr>
            </a:lvl2pPr>
            <a:lvl3pPr marL="462600" indent="0">
              <a:spcBef>
                <a:spcPts val="0"/>
              </a:spcBef>
              <a:spcAft>
                <a:spcPts val="600"/>
              </a:spcAft>
              <a:buNone/>
              <a:defRPr sz="1200">
                <a:solidFill>
                  <a:schemeClr val="tx1"/>
                </a:solidFill>
                <a:latin typeface="Nokia Pure Text Light" panose="020B0403020202020204" pitchFamily="34" charset="0"/>
                <a:ea typeface="Nokia Pure Text Light" panose="020B0403020202020204" pitchFamily="34" charset="0"/>
              </a:defRPr>
            </a:lvl3pPr>
            <a:lvl4pPr marL="693000" indent="0">
              <a:spcBef>
                <a:spcPts val="0"/>
              </a:spcBef>
              <a:spcAft>
                <a:spcPts val="600"/>
              </a:spcAft>
              <a:buNone/>
              <a:defRPr sz="1000">
                <a:solidFill>
                  <a:schemeClr val="tx1"/>
                </a:solidFill>
                <a:latin typeface="Nokia Pure Text Light" panose="020B0403020202020204" pitchFamily="34" charset="0"/>
                <a:ea typeface="Nokia Pure Text Light" panose="020B0403020202020204" pitchFamily="34" charset="0"/>
              </a:defRPr>
            </a:lvl4pPr>
            <a:lvl5pPr marL="923400" indent="0">
              <a:spcBef>
                <a:spcPts val="0"/>
              </a:spcBef>
              <a:spcAft>
                <a:spcPts val="600"/>
              </a:spcAft>
              <a:buFont typeface="Arial" panose="020B0604020202020204" pitchFamily="34" charset="0"/>
              <a:buNone/>
              <a:defRPr sz="900">
                <a:solidFill>
                  <a:schemeClr val="tx1"/>
                </a:solidFill>
                <a:latin typeface="Nokia Pure Text Light" panose="020B0403020202020204" pitchFamily="34" charset="0"/>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Picture 2">
            <a:extLst>
              <a:ext uri="{FF2B5EF4-FFF2-40B4-BE49-F238E27FC236}">
                <a16:creationId xmlns:a16="http://schemas.microsoft.com/office/drawing/2014/main" id="{757BBA42-D9ED-4DE3-B54C-6BF0542BE56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600" y="190337"/>
            <a:ext cx="1099312" cy="355979"/>
          </a:xfrm>
          <a:prstGeom prst="rect">
            <a:avLst/>
          </a:prstGeom>
        </p:spPr>
      </p:pic>
      <p:pic>
        <p:nvPicPr>
          <p:cNvPr id="9" name="Picture 8">
            <a:extLst>
              <a:ext uri="{FF2B5EF4-FFF2-40B4-BE49-F238E27FC236}">
                <a16:creationId xmlns:a16="http://schemas.microsoft.com/office/drawing/2014/main" id="{D31FE192-2C96-4CDA-9759-47F64D399B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16912" y="0"/>
            <a:ext cx="1754388" cy="738504"/>
          </a:xfrm>
          <a:prstGeom prst="rect">
            <a:avLst/>
          </a:prstGeom>
        </p:spPr>
      </p:pic>
    </p:spTree>
    <p:extLst>
      <p:ext uri="{BB962C8B-B14F-4D97-AF65-F5344CB8AC3E}">
        <p14:creationId xmlns:p14="http://schemas.microsoft.com/office/powerpoint/2010/main" val="4244606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1_White End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39167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1_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999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2_Title">
    <p:spTree>
      <p:nvGrpSpPr>
        <p:cNvPr id="1" name=""/>
        <p:cNvGrpSpPr/>
        <p:nvPr/>
      </p:nvGrpSpPr>
      <p:grpSpPr>
        <a:xfrm>
          <a:off x="0" y="0"/>
          <a:ext cx="0" cy="0"/>
          <a:chOff x="0" y="0"/>
          <a:chExt cx="0" cy="0"/>
        </a:xfrm>
      </p:grpSpPr>
      <p:sp>
        <p:nvSpPr>
          <p:cNvPr id="4" name="Text Placeholder 12">
            <a:extLst>
              <a:ext uri="{FF2B5EF4-FFF2-40B4-BE49-F238E27FC236}">
                <a16:creationId xmlns:a16="http://schemas.microsoft.com/office/drawing/2014/main" id="{99A4E175-66C0-4DDD-AA07-5D4B03CEA1D0}"/>
              </a:ext>
            </a:extLst>
          </p:cNvPr>
          <p:cNvSpPr>
            <a:spLocks noGrp="1"/>
          </p:cNvSpPr>
          <p:nvPr>
            <p:ph type="body" sz="quarter" idx="11" hasCustomPrompt="1"/>
          </p:nvPr>
        </p:nvSpPr>
        <p:spPr>
          <a:xfrm>
            <a:off x="417600" y="590400"/>
            <a:ext cx="8308800" cy="309600"/>
          </a:xfrm>
          <a:prstGeom prst="rect">
            <a:avLst/>
          </a:prstGeom>
        </p:spPr>
        <p:txBody>
          <a:bodyPr lIns="0" tIns="0" rIns="0" bIns="0"/>
          <a:lstStyle>
            <a:lvl1pPr marL="0" indent="0">
              <a:buNone/>
              <a:defRPr sz="2000">
                <a:solidFill>
                  <a:schemeClr val="bg2"/>
                </a:solidFill>
                <a:latin typeface="+mj-lt"/>
              </a:defRPr>
            </a:lvl1pPr>
            <a:lvl2pPr>
              <a:defRPr sz="2000">
                <a:latin typeface="+mj-lt"/>
              </a:defRPr>
            </a:lvl2pPr>
            <a:lvl3pPr>
              <a:defRPr sz="2000">
                <a:latin typeface="+mj-lt"/>
              </a:defRPr>
            </a:lvl3pPr>
            <a:lvl4pPr>
              <a:defRPr sz="2000">
                <a:latin typeface="+mj-lt"/>
              </a:defRPr>
            </a:lvl4pPr>
            <a:lvl5pPr>
              <a:defRPr sz="2000">
                <a:latin typeface="+mj-lt"/>
              </a:defRPr>
            </a:lvl5pPr>
          </a:lstStyle>
          <a:p>
            <a:pPr lvl="0"/>
            <a:r>
              <a:rPr lang="en-US" noProof="0"/>
              <a:t>Click to edit secondary headline</a:t>
            </a:r>
          </a:p>
        </p:txBody>
      </p:sp>
      <p:sp>
        <p:nvSpPr>
          <p:cNvPr id="5" name="Text Placeholder 42">
            <a:extLst>
              <a:ext uri="{FF2B5EF4-FFF2-40B4-BE49-F238E27FC236}">
                <a16:creationId xmlns:a16="http://schemas.microsoft.com/office/drawing/2014/main" id="{F4102E0A-65A1-4E0C-ABCA-2CEBB8D5BF5D}"/>
              </a:ext>
            </a:extLst>
          </p:cNvPr>
          <p:cNvSpPr>
            <a:spLocks noGrp="1"/>
          </p:cNvSpPr>
          <p:nvPr>
            <p:ph type="body" sz="quarter" idx="12" hasCustomPrompt="1"/>
          </p:nvPr>
        </p:nvSpPr>
        <p:spPr>
          <a:xfrm>
            <a:off x="417600" y="280800"/>
            <a:ext cx="8308800" cy="309600"/>
          </a:xfrm>
          <a:prstGeom prst="rect">
            <a:avLst/>
          </a:prstGeom>
        </p:spPr>
        <p:txBody>
          <a:bodyPr lIns="0" tIns="0" rIns="0" bIns="0"/>
          <a:lstStyle>
            <a:lvl1pPr marL="0" indent="0">
              <a:buNone/>
              <a:defRPr sz="2000" baseline="0">
                <a:solidFill>
                  <a:schemeClr val="tx1"/>
                </a:solidFill>
                <a:latin typeface="+mj-lt"/>
              </a:defRPr>
            </a:lvl1pPr>
          </a:lstStyle>
          <a:p>
            <a:pPr lvl="0"/>
            <a:r>
              <a:rPr lang="en-US" noProof="0"/>
              <a:t>Click to edit headline</a:t>
            </a:r>
          </a:p>
        </p:txBody>
      </p:sp>
    </p:spTree>
    <p:extLst>
      <p:ext uri="{BB962C8B-B14F-4D97-AF65-F5344CB8AC3E}">
        <p14:creationId xmlns:p14="http://schemas.microsoft.com/office/powerpoint/2010/main" val="830285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3_Single Text Layout">
    <p:spTree>
      <p:nvGrpSpPr>
        <p:cNvPr id="1" name=""/>
        <p:cNvGrpSpPr/>
        <p:nvPr/>
      </p:nvGrpSpPr>
      <p:grpSpPr>
        <a:xfrm>
          <a:off x="0" y="0"/>
          <a:ext cx="0" cy="0"/>
          <a:chOff x="0" y="0"/>
          <a:chExt cx="0" cy="0"/>
        </a:xfrm>
      </p:grpSpPr>
      <p:sp>
        <p:nvSpPr>
          <p:cNvPr id="4" name="Text Placeholder 12">
            <a:extLst>
              <a:ext uri="{FF2B5EF4-FFF2-40B4-BE49-F238E27FC236}">
                <a16:creationId xmlns:a16="http://schemas.microsoft.com/office/drawing/2014/main" id="{B4B383DF-E841-4958-AC70-1FE077578D06}"/>
              </a:ext>
            </a:extLst>
          </p:cNvPr>
          <p:cNvSpPr>
            <a:spLocks noGrp="1"/>
          </p:cNvSpPr>
          <p:nvPr>
            <p:ph type="body" sz="quarter" idx="11" hasCustomPrompt="1"/>
          </p:nvPr>
        </p:nvSpPr>
        <p:spPr>
          <a:xfrm>
            <a:off x="417600" y="590400"/>
            <a:ext cx="8308800" cy="309600"/>
          </a:xfrm>
          <a:prstGeom prst="rect">
            <a:avLst/>
          </a:prstGeom>
        </p:spPr>
        <p:txBody>
          <a:bodyPr lIns="0" tIns="0" rIns="0" bIns="0"/>
          <a:lstStyle>
            <a:lvl1pPr marL="0" indent="0">
              <a:buNone/>
              <a:defRPr sz="2000">
                <a:solidFill>
                  <a:schemeClr val="bg2"/>
                </a:solidFill>
                <a:latin typeface="+mj-lt"/>
              </a:defRPr>
            </a:lvl1pPr>
            <a:lvl2pPr>
              <a:defRPr sz="2000">
                <a:latin typeface="+mj-lt"/>
              </a:defRPr>
            </a:lvl2pPr>
            <a:lvl3pPr>
              <a:defRPr sz="2000">
                <a:latin typeface="+mj-lt"/>
              </a:defRPr>
            </a:lvl3pPr>
            <a:lvl4pPr>
              <a:defRPr sz="2000">
                <a:latin typeface="+mj-lt"/>
              </a:defRPr>
            </a:lvl4pPr>
            <a:lvl5pPr>
              <a:defRPr sz="2000">
                <a:latin typeface="+mj-lt"/>
              </a:defRPr>
            </a:lvl5pPr>
          </a:lstStyle>
          <a:p>
            <a:pPr lvl="0"/>
            <a:r>
              <a:rPr lang="en-US" noProof="0"/>
              <a:t>Click to edit secondary headline</a:t>
            </a:r>
          </a:p>
        </p:txBody>
      </p:sp>
      <p:sp>
        <p:nvSpPr>
          <p:cNvPr id="5" name="Text Placeholder 42">
            <a:extLst>
              <a:ext uri="{FF2B5EF4-FFF2-40B4-BE49-F238E27FC236}">
                <a16:creationId xmlns:a16="http://schemas.microsoft.com/office/drawing/2014/main" id="{6D425CB6-0BAB-4AB6-ADCE-D68F0C1DF88A}"/>
              </a:ext>
            </a:extLst>
          </p:cNvPr>
          <p:cNvSpPr>
            <a:spLocks noGrp="1"/>
          </p:cNvSpPr>
          <p:nvPr>
            <p:ph type="body" sz="quarter" idx="12" hasCustomPrompt="1"/>
          </p:nvPr>
        </p:nvSpPr>
        <p:spPr>
          <a:xfrm>
            <a:off x="417600" y="280800"/>
            <a:ext cx="8308800" cy="309600"/>
          </a:xfrm>
          <a:prstGeom prst="rect">
            <a:avLst/>
          </a:prstGeom>
        </p:spPr>
        <p:txBody>
          <a:bodyPr lIns="0" tIns="0" rIns="0" bIns="0"/>
          <a:lstStyle>
            <a:lvl1pPr marL="0" indent="0">
              <a:buNone/>
              <a:defRPr sz="2000" baseline="0">
                <a:solidFill>
                  <a:schemeClr val="tx1"/>
                </a:solidFill>
                <a:latin typeface="+mj-lt"/>
              </a:defRPr>
            </a:lvl1pPr>
          </a:lstStyle>
          <a:p>
            <a:pPr lvl="0"/>
            <a:r>
              <a:rPr lang="en-US" noProof="0"/>
              <a:t>Click to edit headline</a:t>
            </a:r>
          </a:p>
        </p:txBody>
      </p:sp>
      <p:sp>
        <p:nvSpPr>
          <p:cNvPr id="6" name="Text Placeholder 3">
            <a:extLst>
              <a:ext uri="{FF2B5EF4-FFF2-40B4-BE49-F238E27FC236}">
                <a16:creationId xmlns:a16="http://schemas.microsoft.com/office/drawing/2014/main" id="{087D8427-6029-4956-BF93-C47F0DB87979}"/>
              </a:ext>
            </a:extLst>
          </p:cNvPr>
          <p:cNvSpPr>
            <a:spLocks noGrp="1"/>
          </p:cNvSpPr>
          <p:nvPr>
            <p:ph type="body" sz="quarter" idx="13"/>
          </p:nvPr>
        </p:nvSpPr>
        <p:spPr>
          <a:xfrm>
            <a:off x="417600" y="1284580"/>
            <a:ext cx="8308800" cy="3355820"/>
          </a:xfrm>
          <a:prstGeom prst="rect">
            <a:avLst/>
          </a:prstGeom>
        </p:spPr>
        <p:txBody>
          <a:bodyPr lIns="0" tIns="0" rIns="0" bIns="0">
            <a:normAutofit/>
          </a:bodyPr>
          <a:lstStyle>
            <a:lvl1pPr marL="0" indent="0">
              <a:spcBef>
                <a:spcPts val="0"/>
              </a:spcBef>
              <a:spcAft>
                <a:spcPts val="600"/>
              </a:spcAft>
              <a:buNone/>
              <a:defRPr sz="1600">
                <a:solidFill>
                  <a:schemeClr val="tx2"/>
                </a:solidFill>
                <a:latin typeface="+mn-lt"/>
              </a:defRPr>
            </a:lvl1pPr>
            <a:lvl2pPr marL="230400" indent="0">
              <a:spcBef>
                <a:spcPts val="0"/>
              </a:spcBef>
              <a:spcAft>
                <a:spcPts val="600"/>
              </a:spcAft>
              <a:buNone/>
              <a:defRPr sz="1400">
                <a:solidFill>
                  <a:schemeClr val="tx2"/>
                </a:solidFill>
                <a:latin typeface="+mn-lt"/>
              </a:defRPr>
            </a:lvl2pPr>
            <a:lvl3pPr marL="462600" indent="0">
              <a:spcBef>
                <a:spcPts val="0"/>
              </a:spcBef>
              <a:spcAft>
                <a:spcPts val="600"/>
              </a:spcAft>
              <a:buNone/>
              <a:defRPr sz="1200">
                <a:solidFill>
                  <a:schemeClr val="tx2"/>
                </a:solidFill>
                <a:latin typeface="+mn-lt"/>
              </a:defRPr>
            </a:lvl3pPr>
            <a:lvl4pPr marL="693000" indent="0">
              <a:spcBef>
                <a:spcPts val="0"/>
              </a:spcBef>
              <a:spcAft>
                <a:spcPts val="600"/>
              </a:spcAft>
              <a:buNone/>
              <a:defRPr sz="1000">
                <a:solidFill>
                  <a:schemeClr val="tx2"/>
                </a:solidFill>
                <a:latin typeface="+mn-lt"/>
              </a:defRPr>
            </a:lvl4pPr>
            <a:lvl5pPr marL="923400" indent="0">
              <a:spcBef>
                <a:spcPts val="0"/>
              </a:spcBef>
              <a:spcAft>
                <a:spcPts val="600"/>
              </a:spcAft>
              <a:buFont typeface="Arial" panose="020B0604020202020204" pitchFamily="34" charset="0"/>
              <a:buNone/>
              <a:defRPr sz="800">
                <a:solidFill>
                  <a:schemeClr val="tx2"/>
                </a:solidFill>
                <a:latin typeface="+mn-lt"/>
              </a:defRPr>
            </a:lvl5pPr>
            <a:lvl6pPr marL="1382400" indent="-228600">
              <a:spcBef>
                <a:spcPts val="0"/>
              </a:spcBef>
              <a:spcAft>
                <a:spcPts val="600"/>
              </a:spcAft>
              <a:buFont typeface="Nokia Pure Text" panose="020B0503020202020204" pitchFamily="34" charset="0"/>
              <a:buChar char="‒"/>
              <a:defRPr sz="800" baseline="0">
                <a:solidFill>
                  <a:schemeClr val="tx2"/>
                </a:solidFill>
              </a:defRPr>
            </a:lvl6pPr>
            <a:lvl7pPr marL="1612800">
              <a:spcBef>
                <a:spcPts val="0"/>
              </a:spcBef>
              <a:spcAft>
                <a:spcPts val="600"/>
              </a:spcAft>
              <a:defRPr sz="700">
                <a:solidFill>
                  <a:schemeClr val="tx2"/>
                </a:solidFill>
              </a:defRPr>
            </a:lvl7pPr>
            <a:lvl8pPr marL="1843200">
              <a:spcBef>
                <a:spcPts val="0"/>
              </a:spcBef>
              <a:spcAft>
                <a:spcPts val="600"/>
              </a:spcAft>
              <a:defRPr sz="600">
                <a:solidFill>
                  <a:schemeClr val="tx2"/>
                </a:solidFill>
              </a:defRPr>
            </a:lvl8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03401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6_Two Column Text Layout">
    <p:spTree>
      <p:nvGrpSpPr>
        <p:cNvPr id="1" name=""/>
        <p:cNvGrpSpPr/>
        <p:nvPr/>
      </p:nvGrpSpPr>
      <p:grpSpPr>
        <a:xfrm>
          <a:off x="0" y="0"/>
          <a:ext cx="0" cy="0"/>
          <a:chOff x="0" y="0"/>
          <a:chExt cx="0" cy="0"/>
        </a:xfrm>
      </p:grpSpPr>
      <p:sp>
        <p:nvSpPr>
          <p:cNvPr id="2" name="Text Placeholder 12">
            <a:extLst>
              <a:ext uri="{FF2B5EF4-FFF2-40B4-BE49-F238E27FC236}">
                <a16:creationId xmlns:a16="http://schemas.microsoft.com/office/drawing/2014/main" id="{4F384717-39C3-4AC7-9EA1-C3EA1A638B65}"/>
              </a:ext>
            </a:extLst>
          </p:cNvPr>
          <p:cNvSpPr>
            <a:spLocks noGrp="1"/>
          </p:cNvSpPr>
          <p:nvPr>
            <p:ph type="body" sz="quarter" idx="10" hasCustomPrompt="1"/>
          </p:nvPr>
        </p:nvSpPr>
        <p:spPr>
          <a:xfrm>
            <a:off x="417600" y="590400"/>
            <a:ext cx="8308800" cy="309600"/>
          </a:xfrm>
          <a:prstGeom prst="rect">
            <a:avLst/>
          </a:prstGeom>
        </p:spPr>
        <p:txBody>
          <a:bodyPr lIns="0" tIns="0" rIns="0" bIns="0"/>
          <a:lstStyle>
            <a:lvl1pPr marL="0" indent="0">
              <a:buNone/>
              <a:defRPr sz="2000">
                <a:solidFill>
                  <a:schemeClr val="bg2"/>
                </a:solidFill>
                <a:latin typeface="+mj-lt"/>
              </a:defRPr>
            </a:lvl1pPr>
            <a:lvl2pPr>
              <a:defRPr sz="2000">
                <a:latin typeface="+mj-lt"/>
              </a:defRPr>
            </a:lvl2pPr>
            <a:lvl3pPr>
              <a:defRPr sz="2000">
                <a:latin typeface="+mj-lt"/>
              </a:defRPr>
            </a:lvl3pPr>
            <a:lvl4pPr>
              <a:defRPr sz="2000">
                <a:latin typeface="+mj-lt"/>
              </a:defRPr>
            </a:lvl4pPr>
            <a:lvl5pPr>
              <a:defRPr sz="2000">
                <a:latin typeface="+mj-lt"/>
              </a:defRPr>
            </a:lvl5pPr>
          </a:lstStyle>
          <a:p>
            <a:pPr lvl="0"/>
            <a:r>
              <a:rPr lang="en-US" noProof="0"/>
              <a:t>Click to edit secondary headline</a:t>
            </a:r>
          </a:p>
        </p:txBody>
      </p:sp>
      <p:sp>
        <p:nvSpPr>
          <p:cNvPr id="3" name="Text Placeholder 42">
            <a:extLst>
              <a:ext uri="{FF2B5EF4-FFF2-40B4-BE49-F238E27FC236}">
                <a16:creationId xmlns:a16="http://schemas.microsoft.com/office/drawing/2014/main" id="{6D6C4B20-F952-4A3C-AB73-2A06B8C3F696}"/>
              </a:ext>
            </a:extLst>
          </p:cNvPr>
          <p:cNvSpPr>
            <a:spLocks noGrp="1"/>
          </p:cNvSpPr>
          <p:nvPr>
            <p:ph type="body" sz="quarter" idx="11" hasCustomPrompt="1"/>
          </p:nvPr>
        </p:nvSpPr>
        <p:spPr>
          <a:xfrm>
            <a:off x="417600" y="280800"/>
            <a:ext cx="8308800" cy="309600"/>
          </a:xfrm>
          <a:prstGeom prst="rect">
            <a:avLst/>
          </a:prstGeom>
        </p:spPr>
        <p:txBody>
          <a:bodyPr lIns="0" tIns="0" rIns="0" bIns="0"/>
          <a:lstStyle>
            <a:lvl1pPr marL="0" indent="0">
              <a:buNone/>
              <a:defRPr sz="2000" baseline="0">
                <a:solidFill>
                  <a:schemeClr val="tx1"/>
                </a:solidFill>
                <a:latin typeface="+mj-lt"/>
              </a:defRPr>
            </a:lvl1pPr>
          </a:lstStyle>
          <a:p>
            <a:pPr lvl="0"/>
            <a:r>
              <a:rPr lang="en-US" noProof="0"/>
              <a:t>Click to edit headline</a:t>
            </a:r>
          </a:p>
        </p:txBody>
      </p:sp>
      <p:sp>
        <p:nvSpPr>
          <p:cNvPr id="6" name="Text Placeholder 3">
            <a:extLst>
              <a:ext uri="{FF2B5EF4-FFF2-40B4-BE49-F238E27FC236}">
                <a16:creationId xmlns:a16="http://schemas.microsoft.com/office/drawing/2014/main" id="{D48EFACD-CEB2-4692-815C-86D19FBB4A40}"/>
              </a:ext>
            </a:extLst>
          </p:cNvPr>
          <p:cNvSpPr>
            <a:spLocks noGrp="1"/>
          </p:cNvSpPr>
          <p:nvPr>
            <p:ph type="body" sz="quarter" idx="12"/>
          </p:nvPr>
        </p:nvSpPr>
        <p:spPr>
          <a:xfrm>
            <a:off x="417600" y="1284580"/>
            <a:ext cx="4010400" cy="3355820"/>
          </a:xfrm>
          <a:prstGeom prst="rect">
            <a:avLst/>
          </a:prstGeom>
        </p:spPr>
        <p:txBody>
          <a:bodyPr lIns="0" tIns="0" rIns="0" bIns="0">
            <a:normAutofit/>
          </a:bodyPr>
          <a:lstStyle>
            <a:lvl1pPr marL="0" indent="0">
              <a:spcBef>
                <a:spcPts val="0"/>
              </a:spcBef>
              <a:spcAft>
                <a:spcPts val="600"/>
              </a:spcAft>
              <a:buNone/>
              <a:defRPr sz="1600">
                <a:solidFill>
                  <a:schemeClr val="tx2"/>
                </a:solidFill>
                <a:latin typeface="+mn-lt"/>
              </a:defRPr>
            </a:lvl1pPr>
            <a:lvl2pPr marL="230400" indent="0">
              <a:spcBef>
                <a:spcPts val="0"/>
              </a:spcBef>
              <a:spcAft>
                <a:spcPts val="600"/>
              </a:spcAft>
              <a:buNone/>
              <a:defRPr sz="1400">
                <a:solidFill>
                  <a:schemeClr val="tx2"/>
                </a:solidFill>
                <a:latin typeface="+mn-lt"/>
              </a:defRPr>
            </a:lvl2pPr>
            <a:lvl3pPr marL="462600" indent="0">
              <a:spcBef>
                <a:spcPts val="0"/>
              </a:spcBef>
              <a:spcAft>
                <a:spcPts val="600"/>
              </a:spcAft>
              <a:buNone/>
              <a:defRPr sz="1200">
                <a:solidFill>
                  <a:schemeClr val="tx2"/>
                </a:solidFill>
                <a:latin typeface="+mn-lt"/>
              </a:defRPr>
            </a:lvl3pPr>
            <a:lvl4pPr marL="693000" indent="0">
              <a:spcBef>
                <a:spcPts val="0"/>
              </a:spcBef>
              <a:spcAft>
                <a:spcPts val="600"/>
              </a:spcAft>
              <a:buNone/>
              <a:defRPr sz="1000">
                <a:solidFill>
                  <a:schemeClr val="tx2"/>
                </a:solidFill>
                <a:latin typeface="+mn-lt"/>
              </a:defRPr>
            </a:lvl4pPr>
            <a:lvl5pPr marL="923400" indent="0">
              <a:spcBef>
                <a:spcPts val="0"/>
              </a:spcBef>
              <a:spcAft>
                <a:spcPts val="600"/>
              </a:spcAft>
              <a:buFont typeface="Arial" panose="020B0604020202020204" pitchFamily="34" charset="0"/>
              <a:buNone/>
              <a:defRPr sz="800">
                <a:solidFill>
                  <a:schemeClr val="tx2"/>
                </a:solidFill>
                <a:latin typeface="+mn-lt"/>
              </a:defRPr>
            </a:lvl5pPr>
            <a:lvl6pPr marL="1382400" indent="-228600">
              <a:spcBef>
                <a:spcPts val="0"/>
              </a:spcBef>
              <a:spcAft>
                <a:spcPts val="600"/>
              </a:spcAft>
              <a:buFont typeface="Nokia Pure Text" panose="020B0503020202020204" pitchFamily="34" charset="0"/>
              <a:buChar char="‒"/>
              <a:defRPr sz="800" baseline="0">
                <a:solidFill>
                  <a:schemeClr val="tx2"/>
                </a:solidFill>
              </a:defRPr>
            </a:lvl6pPr>
            <a:lvl7pPr marL="1612800">
              <a:spcBef>
                <a:spcPts val="0"/>
              </a:spcBef>
              <a:spcAft>
                <a:spcPts val="600"/>
              </a:spcAft>
              <a:defRPr sz="700">
                <a:solidFill>
                  <a:schemeClr val="tx2"/>
                </a:solidFill>
              </a:defRPr>
            </a:lvl7pPr>
            <a:lvl8pPr marL="1843200">
              <a:spcBef>
                <a:spcPts val="0"/>
              </a:spcBef>
              <a:spcAft>
                <a:spcPts val="600"/>
              </a:spcAft>
              <a:defRPr sz="600">
                <a:solidFill>
                  <a:schemeClr val="tx2"/>
                </a:solidFill>
              </a:defRPr>
            </a:lvl8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3">
            <a:extLst>
              <a:ext uri="{FF2B5EF4-FFF2-40B4-BE49-F238E27FC236}">
                <a16:creationId xmlns:a16="http://schemas.microsoft.com/office/drawing/2014/main" id="{3CBCB907-9E7B-4CB2-B9DE-4FC3076D2A87}"/>
              </a:ext>
            </a:extLst>
          </p:cNvPr>
          <p:cNvSpPr>
            <a:spLocks noGrp="1"/>
          </p:cNvSpPr>
          <p:nvPr>
            <p:ph type="body" sz="quarter" idx="13"/>
          </p:nvPr>
        </p:nvSpPr>
        <p:spPr>
          <a:xfrm>
            <a:off x="4716000" y="1284580"/>
            <a:ext cx="4010400" cy="3355820"/>
          </a:xfrm>
          <a:prstGeom prst="rect">
            <a:avLst/>
          </a:prstGeom>
        </p:spPr>
        <p:txBody>
          <a:bodyPr lIns="0" tIns="0" rIns="0" bIns="0">
            <a:normAutofit/>
          </a:bodyPr>
          <a:lstStyle>
            <a:lvl1pPr marL="0" indent="0">
              <a:spcBef>
                <a:spcPts val="0"/>
              </a:spcBef>
              <a:spcAft>
                <a:spcPts val="600"/>
              </a:spcAft>
              <a:buNone/>
              <a:defRPr sz="1600">
                <a:solidFill>
                  <a:schemeClr val="tx2"/>
                </a:solidFill>
                <a:latin typeface="+mn-lt"/>
              </a:defRPr>
            </a:lvl1pPr>
            <a:lvl2pPr marL="230400" indent="0">
              <a:spcBef>
                <a:spcPts val="0"/>
              </a:spcBef>
              <a:spcAft>
                <a:spcPts val="600"/>
              </a:spcAft>
              <a:buNone/>
              <a:defRPr sz="1400">
                <a:solidFill>
                  <a:schemeClr val="tx2"/>
                </a:solidFill>
                <a:latin typeface="+mn-lt"/>
              </a:defRPr>
            </a:lvl2pPr>
            <a:lvl3pPr marL="462600" indent="0">
              <a:spcBef>
                <a:spcPts val="0"/>
              </a:spcBef>
              <a:spcAft>
                <a:spcPts val="600"/>
              </a:spcAft>
              <a:buNone/>
              <a:defRPr sz="1200">
                <a:solidFill>
                  <a:schemeClr val="tx2"/>
                </a:solidFill>
                <a:latin typeface="+mn-lt"/>
              </a:defRPr>
            </a:lvl3pPr>
            <a:lvl4pPr marL="693000" indent="0">
              <a:spcBef>
                <a:spcPts val="0"/>
              </a:spcBef>
              <a:spcAft>
                <a:spcPts val="600"/>
              </a:spcAft>
              <a:buNone/>
              <a:defRPr sz="1000">
                <a:solidFill>
                  <a:schemeClr val="tx2"/>
                </a:solidFill>
                <a:latin typeface="+mn-lt"/>
              </a:defRPr>
            </a:lvl4pPr>
            <a:lvl5pPr marL="923400" indent="0">
              <a:spcBef>
                <a:spcPts val="0"/>
              </a:spcBef>
              <a:spcAft>
                <a:spcPts val="600"/>
              </a:spcAft>
              <a:buFont typeface="Arial" panose="020B0604020202020204" pitchFamily="34" charset="0"/>
              <a:buNone/>
              <a:defRPr sz="800">
                <a:solidFill>
                  <a:schemeClr val="tx2"/>
                </a:solidFill>
                <a:latin typeface="+mn-lt"/>
              </a:defRPr>
            </a:lvl5pPr>
            <a:lvl6pPr marL="1382400" indent="-228600">
              <a:spcBef>
                <a:spcPts val="0"/>
              </a:spcBef>
              <a:spcAft>
                <a:spcPts val="600"/>
              </a:spcAft>
              <a:buFont typeface="Nokia Pure Text" panose="020B0503020202020204" pitchFamily="34" charset="0"/>
              <a:buChar char="‒"/>
              <a:defRPr sz="800" baseline="0">
                <a:solidFill>
                  <a:schemeClr val="tx2"/>
                </a:solidFill>
              </a:defRPr>
            </a:lvl6pPr>
            <a:lvl7pPr marL="1612800">
              <a:spcBef>
                <a:spcPts val="0"/>
              </a:spcBef>
              <a:spcAft>
                <a:spcPts val="600"/>
              </a:spcAft>
              <a:defRPr sz="700">
                <a:solidFill>
                  <a:schemeClr val="tx2"/>
                </a:solidFill>
              </a:defRPr>
            </a:lvl7pPr>
            <a:lvl8pPr marL="1843200">
              <a:spcBef>
                <a:spcPts val="0"/>
              </a:spcBef>
              <a:spcAft>
                <a:spcPts val="600"/>
              </a:spcAft>
              <a:defRPr sz="600">
                <a:solidFill>
                  <a:schemeClr val="tx2"/>
                </a:solidFill>
              </a:defRPr>
            </a:lvl8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29502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8_Three Column Text Layout">
    <p:spTree>
      <p:nvGrpSpPr>
        <p:cNvPr id="1" name=""/>
        <p:cNvGrpSpPr/>
        <p:nvPr/>
      </p:nvGrpSpPr>
      <p:grpSpPr>
        <a:xfrm>
          <a:off x="0" y="0"/>
          <a:ext cx="0" cy="0"/>
          <a:chOff x="0" y="0"/>
          <a:chExt cx="0" cy="0"/>
        </a:xfrm>
      </p:grpSpPr>
      <p:sp>
        <p:nvSpPr>
          <p:cNvPr id="2" name="Text Placeholder 12">
            <a:extLst>
              <a:ext uri="{FF2B5EF4-FFF2-40B4-BE49-F238E27FC236}">
                <a16:creationId xmlns:a16="http://schemas.microsoft.com/office/drawing/2014/main" id="{4F384717-39C3-4AC7-9EA1-C3EA1A638B65}"/>
              </a:ext>
            </a:extLst>
          </p:cNvPr>
          <p:cNvSpPr>
            <a:spLocks noGrp="1"/>
          </p:cNvSpPr>
          <p:nvPr>
            <p:ph type="body" sz="quarter" idx="10" hasCustomPrompt="1"/>
          </p:nvPr>
        </p:nvSpPr>
        <p:spPr>
          <a:xfrm>
            <a:off x="417600" y="590400"/>
            <a:ext cx="8308800" cy="309600"/>
          </a:xfrm>
          <a:prstGeom prst="rect">
            <a:avLst/>
          </a:prstGeom>
        </p:spPr>
        <p:txBody>
          <a:bodyPr lIns="0" tIns="0" rIns="0" bIns="0"/>
          <a:lstStyle>
            <a:lvl1pPr marL="0" indent="0">
              <a:buNone/>
              <a:defRPr sz="2000">
                <a:solidFill>
                  <a:schemeClr val="bg2"/>
                </a:solidFill>
                <a:latin typeface="+mj-lt"/>
              </a:defRPr>
            </a:lvl1pPr>
            <a:lvl2pPr>
              <a:defRPr sz="2000">
                <a:latin typeface="+mj-lt"/>
              </a:defRPr>
            </a:lvl2pPr>
            <a:lvl3pPr>
              <a:defRPr sz="2000">
                <a:latin typeface="+mj-lt"/>
              </a:defRPr>
            </a:lvl3pPr>
            <a:lvl4pPr>
              <a:defRPr sz="2000">
                <a:latin typeface="+mj-lt"/>
              </a:defRPr>
            </a:lvl4pPr>
            <a:lvl5pPr>
              <a:defRPr sz="2000">
                <a:latin typeface="+mj-lt"/>
              </a:defRPr>
            </a:lvl5pPr>
          </a:lstStyle>
          <a:p>
            <a:pPr lvl="0"/>
            <a:r>
              <a:rPr lang="en-US" noProof="0"/>
              <a:t>Click to edit secondary headline</a:t>
            </a:r>
          </a:p>
        </p:txBody>
      </p:sp>
      <p:sp>
        <p:nvSpPr>
          <p:cNvPr id="3" name="Text Placeholder 42">
            <a:extLst>
              <a:ext uri="{FF2B5EF4-FFF2-40B4-BE49-F238E27FC236}">
                <a16:creationId xmlns:a16="http://schemas.microsoft.com/office/drawing/2014/main" id="{6D6C4B20-F952-4A3C-AB73-2A06B8C3F696}"/>
              </a:ext>
            </a:extLst>
          </p:cNvPr>
          <p:cNvSpPr>
            <a:spLocks noGrp="1"/>
          </p:cNvSpPr>
          <p:nvPr>
            <p:ph type="body" sz="quarter" idx="11" hasCustomPrompt="1"/>
          </p:nvPr>
        </p:nvSpPr>
        <p:spPr>
          <a:xfrm>
            <a:off x="417600" y="280800"/>
            <a:ext cx="8308800" cy="309600"/>
          </a:xfrm>
          <a:prstGeom prst="rect">
            <a:avLst/>
          </a:prstGeom>
        </p:spPr>
        <p:txBody>
          <a:bodyPr lIns="0" tIns="0" rIns="0" bIns="0"/>
          <a:lstStyle>
            <a:lvl1pPr marL="0" indent="0">
              <a:buNone/>
              <a:defRPr sz="2000" baseline="0">
                <a:solidFill>
                  <a:schemeClr val="tx1"/>
                </a:solidFill>
                <a:latin typeface="+mj-lt"/>
              </a:defRPr>
            </a:lvl1pPr>
          </a:lstStyle>
          <a:p>
            <a:pPr lvl="0"/>
            <a:r>
              <a:rPr lang="en-US" noProof="0"/>
              <a:t>Click to edit headline</a:t>
            </a:r>
          </a:p>
        </p:txBody>
      </p:sp>
      <p:sp>
        <p:nvSpPr>
          <p:cNvPr id="8" name="Text Placeholder 3">
            <a:extLst>
              <a:ext uri="{FF2B5EF4-FFF2-40B4-BE49-F238E27FC236}">
                <a16:creationId xmlns:a16="http://schemas.microsoft.com/office/drawing/2014/main" id="{2B478DF6-0668-488C-9E0C-4567E0DE8FCC}"/>
              </a:ext>
            </a:extLst>
          </p:cNvPr>
          <p:cNvSpPr>
            <a:spLocks noGrp="1"/>
          </p:cNvSpPr>
          <p:nvPr>
            <p:ph type="body" sz="quarter" idx="12"/>
          </p:nvPr>
        </p:nvSpPr>
        <p:spPr>
          <a:xfrm>
            <a:off x="417600" y="1284580"/>
            <a:ext cx="2592000" cy="3355820"/>
          </a:xfrm>
          <a:prstGeom prst="rect">
            <a:avLst/>
          </a:prstGeom>
        </p:spPr>
        <p:txBody>
          <a:bodyPr lIns="0" tIns="0" rIns="0" bIns="0">
            <a:normAutofit/>
          </a:bodyPr>
          <a:lstStyle>
            <a:lvl1pPr marL="0" indent="0">
              <a:spcBef>
                <a:spcPts val="0"/>
              </a:spcBef>
              <a:spcAft>
                <a:spcPts val="600"/>
              </a:spcAft>
              <a:buNone/>
              <a:defRPr sz="1600">
                <a:solidFill>
                  <a:schemeClr val="tx2"/>
                </a:solidFill>
                <a:latin typeface="+mn-lt"/>
              </a:defRPr>
            </a:lvl1pPr>
            <a:lvl2pPr marL="230400" indent="0">
              <a:spcBef>
                <a:spcPts val="0"/>
              </a:spcBef>
              <a:spcAft>
                <a:spcPts val="600"/>
              </a:spcAft>
              <a:buNone/>
              <a:defRPr sz="1400">
                <a:solidFill>
                  <a:schemeClr val="tx2"/>
                </a:solidFill>
                <a:latin typeface="+mn-lt"/>
              </a:defRPr>
            </a:lvl2pPr>
            <a:lvl3pPr marL="462600" indent="0">
              <a:spcBef>
                <a:spcPts val="0"/>
              </a:spcBef>
              <a:spcAft>
                <a:spcPts val="600"/>
              </a:spcAft>
              <a:buNone/>
              <a:defRPr sz="1200">
                <a:solidFill>
                  <a:schemeClr val="tx2"/>
                </a:solidFill>
                <a:latin typeface="+mn-lt"/>
              </a:defRPr>
            </a:lvl3pPr>
            <a:lvl4pPr marL="693000" indent="0">
              <a:spcBef>
                <a:spcPts val="0"/>
              </a:spcBef>
              <a:spcAft>
                <a:spcPts val="600"/>
              </a:spcAft>
              <a:buNone/>
              <a:defRPr sz="1000">
                <a:solidFill>
                  <a:schemeClr val="tx2"/>
                </a:solidFill>
                <a:latin typeface="+mn-lt"/>
              </a:defRPr>
            </a:lvl4pPr>
            <a:lvl5pPr marL="923400" indent="0">
              <a:spcBef>
                <a:spcPts val="0"/>
              </a:spcBef>
              <a:spcAft>
                <a:spcPts val="600"/>
              </a:spcAft>
              <a:buFont typeface="Arial" panose="020B0604020202020204" pitchFamily="34" charset="0"/>
              <a:buNone/>
              <a:defRPr sz="800">
                <a:solidFill>
                  <a:schemeClr val="tx2"/>
                </a:solidFill>
                <a:latin typeface="+mn-lt"/>
              </a:defRPr>
            </a:lvl5pPr>
            <a:lvl6pPr marL="1382400" indent="-228600">
              <a:spcBef>
                <a:spcPts val="0"/>
              </a:spcBef>
              <a:spcAft>
                <a:spcPts val="600"/>
              </a:spcAft>
              <a:buFont typeface="Nokia Pure Text" panose="020B0503020202020204" pitchFamily="34" charset="0"/>
              <a:buChar char="‒"/>
              <a:defRPr sz="800" baseline="0">
                <a:solidFill>
                  <a:schemeClr val="tx2"/>
                </a:solidFill>
              </a:defRPr>
            </a:lvl6pPr>
            <a:lvl7pPr marL="1612800">
              <a:spcBef>
                <a:spcPts val="0"/>
              </a:spcBef>
              <a:spcAft>
                <a:spcPts val="600"/>
              </a:spcAft>
              <a:defRPr sz="700">
                <a:solidFill>
                  <a:schemeClr val="tx2"/>
                </a:solidFill>
              </a:defRPr>
            </a:lvl7pPr>
            <a:lvl8pPr marL="1843200">
              <a:spcBef>
                <a:spcPts val="0"/>
              </a:spcBef>
              <a:spcAft>
                <a:spcPts val="600"/>
              </a:spcAft>
              <a:defRPr sz="600">
                <a:solidFill>
                  <a:schemeClr val="tx2"/>
                </a:solidFill>
              </a:defRPr>
            </a:lvl8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3">
            <a:extLst>
              <a:ext uri="{FF2B5EF4-FFF2-40B4-BE49-F238E27FC236}">
                <a16:creationId xmlns:a16="http://schemas.microsoft.com/office/drawing/2014/main" id="{2EC091DE-89A6-4271-8BB9-BAB40C67B3E9}"/>
              </a:ext>
            </a:extLst>
          </p:cNvPr>
          <p:cNvSpPr>
            <a:spLocks noGrp="1"/>
          </p:cNvSpPr>
          <p:nvPr>
            <p:ph type="body" sz="quarter" idx="13"/>
          </p:nvPr>
        </p:nvSpPr>
        <p:spPr>
          <a:xfrm>
            <a:off x="3275856" y="1284580"/>
            <a:ext cx="2592000" cy="3355820"/>
          </a:xfrm>
          <a:prstGeom prst="rect">
            <a:avLst/>
          </a:prstGeom>
        </p:spPr>
        <p:txBody>
          <a:bodyPr lIns="0" tIns="0" rIns="0" bIns="0">
            <a:normAutofit/>
          </a:bodyPr>
          <a:lstStyle>
            <a:lvl1pPr marL="0" indent="0">
              <a:spcBef>
                <a:spcPts val="0"/>
              </a:spcBef>
              <a:spcAft>
                <a:spcPts val="600"/>
              </a:spcAft>
              <a:buNone/>
              <a:defRPr sz="1600">
                <a:solidFill>
                  <a:schemeClr val="tx2"/>
                </a:solidFill>
                <a:latin typeface="+mn-lt"/>
              </a:defRPr>
            </a:lvl1pPr>
            <a:lvl2pPr marL="230400" indent="0">
              <a:spcBef>
                <a:spcPts val="0"/>
              </a:spcBef>
              <a:spcAft>
                <a:spcPts val="600"/>
              </a:spcAft>
              <a:buNone/>
              <a:defRPr sz="1400">
                <a:solidFill>
                  <a:schemeClr val="tx2"/>
                </a:solidFill>
                <a:latin typeface="+mn-lt"/>
              </a:defRPr>
            </a:lvl2pPr>
            <a:lvl3pPr marL="462600" indent="0">
              <a:spcBef>
                <a:spcPts val="0"/>
              </a:spcBef>
              <a:spcAft>
                <a:spcPts val="600"/>
              </a:spcAft>
              <a:buNone/>
              <a:defRPr sz="1200">
                <a:solidFill>
                  <a:schemeClr val="tx2"/>
                </a:solidFill>
                <a:latin typeface="+mn-lt"/>
              </a:defRPr>
            </a:lvl3pPr>
            <a:lvl4pPr marL="693000" indent="0">
              <a:spcBef>
                <a:spcPts val="0"/>
              </a:spcBef>
              <a:spcAft>
                <a:spcPts val="600"/>
              </a:spcAft>
              <a:buNone/>
              <a:defRPr sz="1000">
                <a:solidFill>
                  <a:schemeClr val="tx2"/>
                </a:solidFill>
                <a:latin typeface="+mn-lt"/>
              </a:defRPr>
            </a:lvl4pPr>
            <a:lvl5pPr marL="923400" indent="0">
              <a:spcBef>
                <a:spcPts val="0"/>
              </a:spcBef>
              <a:spcAft>
                <a:spcPts val="600"/>
              </a:spcAft>
              <a:buFont typeface="Arial" panose="020B0604020202020204" pitchFamily="34" charset="0"/>
              <a:buNone/>
              <a:defRPr sz="800">
                <a:solidFill>
                  <a:schemeClr val="tx2"/>
                </a:solidFill>
                <a:latin typeface="+mn-lt"/>
              </a:defRPr>
            </a:lvl5pPr>
            <a:lvl6pPr marL="1382400" indent="-228600">
              <a:spcBef>
                <a:spcPts val="0"/>
              </a:spcBef>
              <a:spcAft>
                <a:spcPts val="600"/>
              </a:spcAft>
              <a:buFont typeface="Nokia Pure Text" panose="020B0503020202020204" pitchFamily="34" charset="0"/>
              <a:buChar char="‒"/>
              <a:defRPr sz="800" baseline="0">
                <a:solidFill>
                  <a:schemeClr val="tx2"/>
                </a:solidFill>
              </a:defRPr>
            </a:lvl6pPr>
            <a:lvl7pPr marL="1612800">
              <a:spcBef>
                <a:spcPts val="0"/>
              </a:spcBef>
              <a:spcAft>
                <a:spcPts val="600"/>
              </a:spcAft>
              <a:defRPr sz="700">
                <a:solidFill>
                  <a:schemeClr val="tx2"/>
                </a:solidFill>
              </a:defRPr>
            </a:lvl7pPr>
            <a:lvl8pPr marL="1843200">
              <a:spcBef>
                <a:spcPts val="0"/>
              </a:spcBef>
              <a:spcAft>
                <a:spcPts val="600"/>
              </a:spcAft>
              <a:defRPr sz="600">
                <a:solidFill>
                  <a:schemeClr val="tx2"/>
                </a:solidFill>
              </a:defRPr>
            </a:lvl8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Text Placeholder 3">
            <a:extLst>
              <a:ext uri="{FF2B5EF4-FFF2-40B4-BE49-F238E27FC236}">
                <a16:creationId xmlns:a16="http://schemas.microsoft.com/office/drawing/2014/main" id="{4D1772D9-E08D-420E-AB34-CCAC26D77FE0}"/>
              </a:ext>
            </a:extLst>
          </p:cNvPr>
          <p:cNvSpPr>
            <a:spLocks noGrp="1"/>
          </p:cNvSpPr>
          <p:nvPr>
            <p:ph type="body" sz="quarter" idx="14"/>
          </p:nvPr>
        </p:nvSpPr>
        <p:spPr>
          <a:xfrm>
            <a:off x="6134400" y="1284578"/>
            <a:ext cx="2592000" cy="3355821"/>
          </a:xfrm>
          <a:prstGeom prst="rect">
            <a:avLst/>
          </a:prstGeom>
        </p:spPr>
        <p:txBody>
          <a:bodyPr lIns="0" tIns="0" rIns="0" bIns="0">
            <a:normAutofit/>
          </a:bodyPr>
          <a:lstStyle>
            <a:lvl1pPr marL="0" indent="0">
              <a:spcBef>
                <a:spcPts val="0"/>
              </a:spcBef>
              <a:spcAft>
                <a:spcPts val="600"/>
              </a:spcAft>
              <a:buNone/>
              <a:defRPr sz="1600">
                <a:solidFill>
                  <a:schemeClr val="tx2"/>
                </a:solidFill>
                <a:latin typeface="+mn-lt"/>
              </a:defRPr>
            </a:lvl1pPr>
            <a:lvl2pPr marL="230400" indent="0">
              <a:spcBef>
                <a:spcPts val="0"/>
              </a:spcBef>
              <a:spcAft>
                <a:spcPts val="600"/>
              </a:spcAft>
              <a:buNone/>
              <a:defRPr sz="1400">
                <a:solidFill>
                  <a:schemeClr val="tx2"/>
                </a:solidFill>
                <a:latin typeface="+mn-lt"/>
              </a:defRPr>
            </a:lvl2pPr>
            <a:lvl3pPr marL="462600" indent="0">
              <a:spcBef>
                <a:spcPts val="0"/>
              </a:spcBef>
              <a:spcAft>
                <a:spcPts val="600"/>
              </a:spcAft>
              <a:buNone/>
              <a:defRPr sz="1200">
                <a:solidFill>
                  <a:schemeClr val="tx2"/>
                </a:solidFill>
                <a:latin typeface="+mn-lt"/>
              </a:defRPr>
            </a:lvl3pPr>
            <a:lvl4pPr marL="693000" indent="0">
              <a:spcBef>
                <a:spcPts val="0"/>
              </a:spcBef>
              <a:spcAft>
                <a:spcPts val="600"/>
              </a:spcAft>
              <a:buNone/>
              <a:defRPr sz="1000">
                <a:solidFill>
                  <a:schemeClr val="tx2"/>
                </a:solidFill>
                <a:latin typeface="+mn-lt"/>
              </a:defRPr>
            </a:lvl4pPr>
            <a:lvl5pPr marL="923400" indent="0">
              <a:spcBef>
                <a:spcPts val="0"/>
              </a:spcBef>
              <a:spcAft>
                <a:spcPts val="600"/>
              </a:spcAft>
              <a:buFont typeface="Arial" panose="020B0604020202020204" pitchFamily="34" charset="0"/>
              <a:buNone/>
              <a:defRPr sz="800">
                <a:solidFill>
                  <a:schemeClr val="tx2"/>
                </a:solidFill>
                <a:latin typeface="+mn-lt"/>
              </a:defRPr>
            </a:lvl5pPr>
            <a:lvl6pPr marL="1382400" indent="-228600">
              <a:spcBef>
                <a:spcPts val="0"/>
              </a:spcBef>
              <a:spcAft>
                <a:spcPts val="600"/>
              </a:spcAft>
              <a:buFont typeface="Nokia Pure Text" panose="020B0503020202020204" pitchFamily="34" charset="0"/>
              <a:buChar char="‒"/>
              <a:defRPr sz="800" baseline="0">
                <a:solidFill>
                  <a:schemeClr val="tx2"/>
                </a:solidFill>
              </a:defRPr>
            </a:lvl6pPr>
            <a:lvl7pPr marL="1612800">
              <a:spcBef>
                <a:spcPts val="0"/>
              </a:spcBef>
              <a:spcAft>
                <a:spcPts val="600"/>
              </a:spcAft>
              <a:defRPr sz="700">
                <a:solidFill>
                  <a:schemeClr val="tx2"/>
                </a:solidFill>
              </a:defRPr>
            </a:lvl7pPr>
            <a:lvl8pPr marL="1843200">
              <a:spcBef>
                <a:spcPts val="0"/>
              </a:spcBef>
              <a:spcAft>
                <a:spcPts val="600"/>
              </a:spcAft>
              <a:defRPr sz="600">
                <a:solidFill>
                  <a:schemeClr val="tx2"/>
                </a:solidFill>
              </a:defRPr>
            </a:lvl8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17262617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0_Four Column Text Layout">
    <p:spTree>
      <p:nvGrpSpPr>
        <p:cNvPr id="1" name=""/>
        <p:cNvGrpSpPr/>
        <p:nvPr/>
      </p:nvGrpSpPr>
      <p:grpSpPr>
        <a:xfrm>
          <a:off x="0" y="0"/>
          <a:ext cx="0" cy="0"/>
          <a:chOff x="0" y="0"/>
          <a:chExt cx="0" cy="0"/>
        </a:xfrm>
      </p:grpSpPr>
      <p:sp>
        <p:nvSpPr>
          <p:cNvPr id="2" name="Text Placeholder 12">
            <a:extLst>
              <a:ext uri="{FF2B5EF4-FFF2-40B4-BE49-F238E27FC236}">
                <a16:creationId xmlns:a16="http://schemas.microsoft.com/office/drawing/2014/main" id="{4F384717-39C3-4AC7-9EA1-C3EA1A638B65}"/>
              </a:ext>
            </a:extLst>
          </p:cNvPr>
          <p:cNvSpPr>
            <a:spLocks noGrp="1"/>
          </p:cNvSpPr>
          <p:nvPr>
            <p:ph type="body" sz="quarter" idx="10" hasCustomPrompt="1"/>
          </p:nvPr>
        </p:nvSpPr>
        <p:spPr>
          <a:xfrm>
            <a:off x="417600" y="590400"/>
            <a:ext cx="8308800" cy="309600"/>
          </a:xfrm>
          <a:prstGeom prst="rect">
            <a:avLst/>
          </a:prstGeom>
        </p:spPr>
        <p:txBody>
          <a:bodyPr lIns="0" tIns="0" rIns="0" bIns="0"/>
          <a:lstStyle>
            <a:lvl1pPr marL="0" indent="0">
              <a:buNone/>
              <a:defRPr sz="2000">
                <a:solidFill>
                  <a:schemeClr val="bg2"/>
                </a:solidFill>
                <a:latin typeface="+mj-lt"/>
              </a:defRPr>
            </a:lvl1pPr>
            <a:lvl2pPr>
              <a:defRPr sz="2000">
                <a:latin typeface="+mj-lt"/>
              </a:defRPr>
            </a:lvl2pPr>
            <a:lvl3pPr>
              <a:defRPr sz="2000">
                <a:latin typeface="+mj-lt"/>
              </a:defRPr>
            </a:lvl3pPr>
            <a:lvl4pPr>
              <a:defRPr sz="2000">
                <a:latin typeface="+mj-lt"/>
              </a:defRPr>
            </a:lvl4pPr>
            <a:lvl5pPr>
              <a:defRPr sz="2000">
                <a:latin typeface="+mj-lt"/>
              </a:defRPr>
            </a:lvl5pPr>
          </a:lstStyle>
          <a:p>
            <a:pPr lvl="0"/>
            <a:r>
              <a:rPr lang="en-US" noProof="0"/>
              <a:t>Click to edit secondary headline</a:t>
            </a:r>
          </a:p>
        </p:txBody>
      </p:sp>
      <p:sp>
        <p:nvSpPr>
          <p:cNvPr id="3" name="Text Placeholder 42">
            <a:extLst>
              <a:ext uri="{FF2B5EF4-FFF2-40B4-BE49-F238E27FC236}">
                <a16:creationId xmlns:a16="http://schemas.microsoft.com/office/drawing/2014/main" id="{6D6C4B20-F952-4A3C-AB73-2A06B8C3F696}"/>
              </a:ext>
            </a:extLst>
          </p:cNvPr>
          <p:cNvSpPr>
            <a:spLocks noGrp="1"/>
          </p:cNvSpPr>
          <p:nvPr>
            <p:ph type="body" sz="quarter" idx="11" hasCustomPrompt="1"/>
          </p:nvPr>
        </p:nvSpPr>
        <p:spPr>
          <a:xfrm>
            <a:off x="417600" y="280800"/>
            <a:ext cx="8308800" cy="309600"/>
          </a:xfrm>
          <a:prstGeom prst="rect">
            <a:avLst/>
          </a:prstGeom>
        </p:spPr>
        <p:txBody>
          <a:bodyPr lIns="0" tIns="0" rIns="0" bIns="0"/>
          <a:lstStyle>
            <a:lvl1pPr marL="0" indent="0">
              <a:buNone/>
              <a:defRPr sz="2000" baseline="0">
                <a:solidFill>
                  <a:schemeClr val="tx1"/>
                </a:solidFill>
                <a:latin typeface="+mj-lt"/>
              </a:defRPr>
            </a:lvl1pPr>
          </a:lstStyle>
          <a:p>
            <a:pPr lvl="0"/>
            <a:r>
              <a:rPr lang="en-US" noProof="0"/>
              <a:t>Click to edit headline</a:t>
            </a:r>
          </a:p>
        </p:txBody>
      </p:sp>
      <p:sp>
        <p:nvSpPr>
          <p:cNvPr id="8" name="Text Placeholder 3">
            <a:extLst>
              <a:ext uri="{FF2B5EF4-FFF2-40B4-BE49-F238E27FC236}">
                <a16:creationId xmlns:a16="http://schemas.microsoft.com/office/drawing/2014/main" id="{09C1B709-09CD-404B-B852-419096D0681C}"/>
              </a:ext>
            </a:extLst>
          </p:cNvPr>
          <p:cNvSpPr>
            <a:spLocks noGrp="1"/>
          </p:cNvSpPr>
          <p:nvPr>
            <p:ph type="body" sz="quarter" idx="12"/>
          </p:nvPr>
        </p:nvSpPr>
        <p:spPr>
          <a:xfrm>
            <a:off x="417600" y="1284580"/>
            <a:ext cx="1893600" cy="3355820"/>
          </a:xfrm>
          <a:prstGeom prst="rect">
            <a:avLst/>
          </a:prstGeom>
        </p:spPr>
        <p:txBody>
          <a:bodyPr lIns="0" tIns="0" rIns="0" bIns="0">
            <a:normAutofit/>
          </a:bodyPr>
          <a:lstStyle>
            <a:lvl1pPr marL="0" indent="0">
              <a:spcBef>
                <a:spcPts val="0"/>
              </a:spcBef>
              <a:spcAft>
                <a:spcPts val="600"/>
              </a:spcAft>
              <a:buNone/>
              <a:defRPr sz="1600">
                <a:solidFill>
                  <a:schemeClr val="tx2"/>
                </a:solidFill>
                <a:latin typeface="+mn-lt"/>
              </a:defRPr>
            </a:lvl1pPr>
            <a:lvl2pPr marL="230400" indent="0">
              <a:spcBef>
                <a:spcPts val="0"/>
              </a:spcBef>
              <a:spcAft>
                <a:spcPts val="600"/>
              </a:spcAft>
              <a:buNone/>
              <a:defRPr sz="1400">
                <a:solidFill>
                  <a:schemeClr val="tx2"/>
                </a:solidFill>
                <a:latin typeface="+mn-lt"/>
              </a:defRPr>
            </a:lvl2pPr>
            <a:lvl3pPr marL="462600" indent="0">
              <a:spcBef>
                <a:spcPts val="0"/>
              </a:spcBef>
              <a:spcAft>
                <a:spcPts val="600"/>
              </a:spcAft>
              <a:buNone/>
              <a:defRPr sz="1200">
                <a:solidFill>
                  <a:schemeClr val="tx2"/>
                </a:solidFill>
                <a:latin typeface="+mn-lt"/>
              </a:defRPr>
            </a:lvl3pPr>
            <a:lvl4pPr marL="693000" indent="0">
              <a:spcBef>
                <a:spcPts val="0"/>
              </a:spcBef>
              <a:spcAft>
                <a:spcPts val="600"/>
              </a:spcAft>
              <a:buNone/>
              <a:defRPr sz="1000">
                <a:solidFill>
                  <a:schemeClr val="tx2"/>
                </a:solidFill>
                <a:latin typeface="+mn-lt"/>
              </a:defRPr>
            </a:lvl4pPr>
            <a:lvl5pPr marL="923400" indent="0">
              <a:spcBef>
                <a:spcPts val="0"/>
              </a:spcBef>
              <a:spcAft>
                <a:spcPts val="600"/>
              </a:spcAft>
              <a:buFont typeface="Arial" panose="020B0604020202020204" pitchFamily="34" charset="0"/>
              <a:buNone/>
              <a:defRPr sz="800">
                <a:solidFill>
                  <a:schemeClr val="tx2"/>
                </a:solidFill>
                <a:latin typeface="+mn-lt"/>
              </a:defRPr>
            </a:lvl5pPr>
            <a:lvl6pPr marL="1382400" indent="-228600">
              <a:spcBef>
                <a:spcPts val="0"/>
              </a:spcBef>
              <a:spcAft>
                <a:spcPts val="600"/>
              </a:spcAft>
              <a:buFont typeface="Nokia Pure Text" panose="020B0503020202020204" pitchFamily="34" charset="0"/>
              <a:buChar char="‒"/>
              <a:defRPr sz="800" baseline="0">
                <a:solidFill>
                  <a:schemeClr val="tx2"/>
                </a:solidFill>
              </a:defRPr>
            </a:lvl6pPr>
            <a:lvl7pPr marL="1612800">
              <a:spcBef>
                <a:spcPts val="0"/>
              </a:spcBef>
              <a:spcAft>
                <a:spcPts val="600"/>
              </a:spcAft>
              <a:defRPr sz="700">
                <a:solidFill>
                  <a:schemeClr val="tx2"/>
                </a:solidFill>
              </a:defRPr>
            </a:lvl7pPr>
            <a:lvl8pPr marL="1843200">
              <a:spcBef>
                <a:spcPts val="0"/>
              </a:spcBef>
              <a:spcAft>
                <a:spcPts val="600"/>
              </a:spcAft>
              <a:defRPr sz="600">
                <a:solidFill>
                  <a:schemeClr val="tx2"/>
                </a:solidFill>
              </a:defRPr>
            </a:lvl8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3">
            <a:extLst>
              <a:ext uri="{FF2B5EF4-FFF2-40B4-BE49-F238E27FC236}">
                <a16:creationId xmlns:a16="http://schemas.microsoft.com/office/drawing/2014/main" id="{2D9B7F28-94B8-42B4-A97D-4EBCB20F679F}"/>
              </a:ext>
            </a:extLst>
          </p:cNvPr>
          <p:cNvSpPr>
            <a:spLocks noGrp="1"/>
          </p:cNvSpPr>
          <p:nvPr>
            <p:ph type="body" sz="quarter" idx="13"/>
          </p:nvPr>
        </p:nvSpPr>
        <p:spPr>
          <a:xfrm>
            <a:off x="2556000" y="1284580"/>
            <a:ext cx="1893600" cy="3355820"/>
          </a:xfrm>
          <a:prstGeom prst="rect">
            <a:avLst/>
          </a:prstGeom>
        </p:spPr>
        <p:txBody>
          <a:bodyPr lIns="0" tIns="0" rIns="0" bIns="0">
            <a:normAutofit/>
          </a:bodyPr>
          <a:lstStyle>
            <a:lvl1pPr marL="0" indent="0">
              <a:spcBef>
                <a:spcPts val="0"/>
              </a:spcBef>
              <a:spcAft>
                <a:spcPts val="600"/>
              </a:spcAft>
              <a:buNone/>
              <a:defRPr sz="1600">
                <a:solidFill>
                  <a:schemeClr val="tx2"/>
                </a:solidFill>
                <a:latin typeface="+mn-lt"/>
              </a:defRPr>
            </a:lvl1pPr>
            <a:lvl2pPr marL="230400" indent="0">
              <a:spcBef>
                <a:spcPts val="0"/>
              </a:spcBef>
              <a:spcAft>
                <a:spcPts val="600"/>
              </a:spcAft>
              <a:buNone/>
              <a:defRPr sz="1400">
                <a:solidFill>
                  <a:schemeClr val="tx2"/>
                </a:solidFill>
                <a:latin typeface="+mn-lt"/>
              </a:defRPr>
            </a:lvl2pPr>
            <a:lvl3pPr marL="462600" indent="0">
              <a:spcBef>
                <a:spcPts val="0"/>
              </a:spcBef>
              <a:spcAft>
                <a:spcPts val="600"/>
              </a:spcAft>
              <a:buNone/>
              <a:defRPr sz="1200">
                <a:solidFill>
                  <a:schemeClr val="tx2"/>
                </a:solidFill>
                <a:latin typeface="+mn-lt"/>
              </a:defRPr>
            </a:lvl3pPr>
            <a:lvl4pPr marL="693000" indent="0">
              <a:spcBef>
                <a:spcPts val="0"/>
              </a:spcBef>
              <a:spcAft>
                <a:spcPts val="600"/>
              </a:spcAft>
              <a:buNone/>
              <a:defRPr sz="1000">
                <a:solidFill>
                  <a:schemeClr val="tx2"/>
                </a:solidFill>
                <a:latin typeface="+mn-lt"/>
              </a:defRPr>
            </a:lvl4pPr>
            <a:lvl5pPr marL="923400" indent="0">
              <a:spcBef>
                <a:spcPts val="0"/>
              </a:spcBef>
              <a:spcAft>
                <a:spcPts val="600"/>
              </a:spcAft>
              <a:buFont typeface="Arial" panose="020B0604020202020204" pitchFamily="34" charset="0"/>
              <a:buNone/>
              <a:defRPr sz="800">
                <a:solidFill>
                  <a:schemeClr val="tx2"/>
                </a:solidFill>
                <a:latin typeface="+mn-lt"/>
              </a:defRPr>
            </a:lvl5pPr>
            <a:lvl6pPr marL="1382400" indent="-228600">
              <a:spcBef>
                <a:spcPts val="0"/>
              </a:spcBef>
              <a:spcAft>
                <a:spcPts val="600"/>
              </a:spcAft>
              <a:buFont typeface="Nokia Pure Text" panose="020B0503020202020204" pitchFamily="34" charset="0"/>
              <a:buChar char="‒"/>
              <a:defRPr sz="800" baseline="0">
                <a:solidFill>
                  <a:schemeClr val="tx2"/>
                </a:solidFill>
              </a:defRPr>
            </a:lvl6pPr>
            <a:lvl7pPr marL="1612800">
              <a:spcBef>
                <a:spcPts val="0"/>
              </a:spcBef>
              <a:spcAft>
                <a:spcPts val="600"/>
              </a:spcAft>
              <a:defRPr sz="700">
                <a:solidFill>
                  <a:schemeClr val="tx2"/>
                </a:solidFill>
              </a:defRPr>
            </a:lvl7pPr>
            <a:lvl8pPr marL="1843200">
              <a:spcBef>
                <a:spcPts val="0"/>
              </a:spcBef>
              <a:spcAft>
                <a:spcPts val="600"/>
              </a:spcAft>
              <a:defRPr sz="600">
                <a:solidFill>
                  <a:schemeClr val="tx2"/>
                </a:solidFill>
              </a:defRPr>
            </a:lvl8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Text Placeholder 3">
            <a:extLst>
              <a:ext uri="{FF2B5EF4-FFF2-40B4-BE49-F238E27FC236}">
                <a16:creationId xmlns:a16="http://schemas.microsoft.com/office/drawing/2014/main" id="{7AB4DD6D-9400-4306-8B75-2CFF920828FC}"/>
              </a:ext>
            </a:extLst>
          </p:cNvPr>
          <p:cNvSpPr>
            <a:spLocks noGrp="1"/>
          </p:cNvSpPr>
          <p:nvPr>
            <p:ph type="body" sz="quarter" idx="14"/>
          </p:nvPr>
        </p:nvSpPr>
        <p:spPr>
          <a:xfrm>
            <a:off x="4694400" y="1284580"/>
            <a:ext cx="1893600" cy="3355820"/>
          </a:xfrm>
          <a:prstGeom prst="rect">
            <a:avLst/>
          </a:prstGeom>
        </p:spPr>
        <p:txBody>
          <a:bodyPr lIns="0" tIns="0" rIns="0" bIns="0">
            <a:normAutofit/>
          </a:bodyPr>
          <a:lstStyle>
            <a:lvl1pPr marL="0" indent="0">
              <a:spcBef>
                <a:spcPts val="0"/>
              </a:spcBef>
              <a:spcAft>
                <a:spcPts val="600"/>
              </a:spcAft>
              <a:buNone/>
              <a:defRPr sz="1600">
                <a:solidFill>
                  <a:schemeClr val="tx2"/>
                </a:solidFill>
                <a:latin typeface="+mn-lt"/>
              </a:defRPr>
            </a:lvl1pPr>
            <a:lvl2pPr marL="230400" indent="0">
              <a:spcBef>
                <a:spcPts val="0"/>
              </a:spcBef>
              <a:spcAft>
                <a:spcPts val="600"/>
              </a:spcAft>
              <a:buNone/>
              <a:defRPr sz="1400">
                <a:solidFill>
                  <a:schemeClr val="tx2"/>
                </a:solidFill>
                <a:latin typeface="+mn-lt"/>
              </a:defRPr>
            </a:lvl2pPr>
            <a:lvl3pPr marL="462600" indent="0">
              <a:spcBef>
                <a:spcPts val="0"/>
              </a:spcBef>
              <a:spcAft>
                <a:spcPts val="600"/>
              </a:spcAft>
              <a:buNone/>
              <a:defRPr sz="1200">
                <a:solidFill>
                  <a:schemeClr val="tx2"/>
                </a:solidFill>
                <a:latin typeface="+mn-lt"/>
              </a:defRPr>
            </a:lvl3pPr>
            <a:lvl4pPr marL="693000" indent="0">
              <a:spcBef>
                <a:spcPts val="0"/>
              </a:spcBef>
              <a:spcAft>
                <a:spcPts val="600"/>
              </a:spcAft>
              <a:buNone/>
              <a:defRPr sz="1000">
                <a:solidFill>
                  <a:schemeClr val="tx2"/>
                </a:solidFill>
                <a:latin typeface="+mn-lt"/>
              </a:defRPr>
            </a:lvl4pPr>
            <a:lvl5pPr marL="923400" indent="0">
              <a:spcBef>
                <a:spcPts val="0"/>
              </a:spcBef>
              <a:spcAft>
                <a:spcPts val="600"/>
              </a:spcAft>
              <a:buFont typeface="Arial" panose="020B0604020202020204" pitchFamily="34" charset="0"/>
              <a:buNone/>
              <a:defRPr sz="800">
                <a:solidFill>
                  <a:schemeClr val="tx2"/>
                </a:solidFill>
                <a:latin typeface="+mn-lt"/>
              </a:defRPr>
            </a:lvl5pPr>
            <a:lvl6pPr marL="1382400" indent="-228600">
              <a:spcBef>
                <a:spcPts val="0"/>
              </a:spcBef>
              <a:spcAft>
                <a:spcPts val="600"/>
              </a:spcAft>
              <a:buFont typeface="Nokia Pure Text" panose="020B0503020202020204" pitchFamily="34" charset="0"/>
              <a:buChar char="‒"/>
              <a:defRPr sz="800" baseline="0">
                <a:solidFill>
                  <a:schemeClr val="tx2"/>
                </a:solidFill>
              </a:defRPr>
            </a:lvl6pPr>
            <a:lvl7pPr marL="1612800">
              <a:spcBef>
                <a:spcPts val="0"/>
              </a:spcBef>
              <a:spcAft>
                <a:spcPts val="600"/>
              </a:spcAft>
              <a:defRPr sz="700">
                <a:solidFill>
                  <a:schemeClr val="tx2"/>
                </a:solidFill>
              </a:defRPr>
            </a:lvl7pPr>
            <a:lvl8pPr marL="1843200">
              <a:spcBef>
                <a:spcPts val="0"/>
              </a:spcBef>
              <a:spcAft>
                <a:spcPts val="600"/>
              </a:spcAft>
              <a:defRPr sz="600">
                <a:solidFill>
                  <a:schemeClr val="tx2"/>
                </a:solidFill>
              </a:defRPr>
            </a:lvl8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3">
            <a:extLst>
              <a:ext uri="{FF2B5EF4-FFF2-40B4-BE49-F238E27FC236}">
                <a16:creationId xmlns:a16="http://schemas.microsoft.com/office/drawing/2014/main" id="{7D6FBD4C-557B-402F-9039-EF287BD8EA52}"/>
              </a:ext>
            </a:extLst>
          </p:cNvPr>
          <p:cNvSpPr>
            <a:spLocks noGrp="1"/>
          </p:cNvSpPr>
          <p:nvPr>
            <p:ph type="body" sz="quarter" idx="15"/>
          </p:nvPr>
        </p:nvSpPr>
        <p:spPr>
          <a:xfrm>
            <a:off x="6832800" y="1284580"/>
            <a:ext cx="1893600" cy="3355820"/>
          </a:xfrm>
          <a:prstGeom prst="rect">
            <a:avLst/>
          </a:prstGeom>
        </p:spPr>
        <p:txBody>
          <a:bodyPr lIns="0" tIns="0" rIns="0" bIns="0">
            <a:normAutofit/>
          </a:bodyPr>
          <a:lstStyle>
            <a:lvl1pPr marL="0" indent="0">
              <a:spcBef>
                <a:spcPts val="0"/>
              </a:spcBef>
              <a:spcAft>
                <a:spcPts val="600"/>
              </a:spcAft>
              <a:buNone/>
              <a:defRPr sz="1600">
                <a:solidFill>
                  <a:schemeClr val="tx2"/>
                </a:solidFill>
                <a:latin typeface="+mn-lt"/>
              </a:defRPr>
            </a:lvl1pPr>
            <a:lvl2pPr marL="230400" indent="0">
              <a:spcBef>
                <a:spcPts val="0"/>
              </a:spcBef>
              <a:spcAft>
                <a:spcPts val="600"/>
              </a:spcAft>
              <a:buNone/>
              <a:defRPr sz="1400">
                <a:solidFill>
                  <a:schemeClr val="tx2"/>
                </a:solidFill>
                <a:latin typeface="+mn-lt"/>
              </a:defRPr>
            </a:lvl2pPr>
            <a:lvl3pPr marL="462600" indent="0">
              <a:spcBef>
                <a:spcPts val="0"/>
              </a:spcBef>
              <a:spcAft>
                <a:spcPts val="600"/>
              </a:spcAft>
              <a:buNone/>
              <a:defRPr sz="1200">
                <a:solidFill>
                  <a:schemeClr val="tx2"/>
                </a:solidFill>
                <a:latin typeface="+mn-lt"/>
              </a:defRPr>
            </a:lvl3pPr>
            <a:lvl4pPr marL="693000" indent="0">
              <a:spcBef>
                <a:spcPts val="0"/>
              </a:spcBef>
              <a:spcAft>
                <a:spcPts val="600"/>
              </a:spcAft>
              <a:buNone/>
              <a:defRPr sz="1000">
                <a:solidFill>
                  <a:schemeClr val="tx2"/>
                </a:solidFill>
                <a:latin typeface="+mn-lt"/>
              </a:defRPr>
            </a:lvl4pPr>
            <a:lvl5pPr marL="923400" indent="0">
              <a:spcBef>
                <a:spcPts val="0"/>
              </a:spcBef>
              <a:spcAft>
                <a:spcPts val="600"/>
              </a:spcAft>
              <a:buFont typeface="Arial" panose="020B0604020202020204" pitchFamily="34" charset="0"/>
              <a:buNone/>
              <a:defRPr sz="800">
                <a:solidFill>
                  <a:schemeClr val="tx2"/>
                </a:solidFill>
                <a:latin typeface="+mn-lt"/>
              </a:defRPr>
            </a:lvl5pPr>
            <a:lvl6pPr marL="1382400" indent="-228600">
              <a:spcBef>
                <a:spcPts val="0"/>
              </a:spcBef>
              <a:spcAft>
                <a:spcPts val="600"/>
              </a:spcAft>
              <a:buFont typeface="Nokia Pure Text" panose="020B0503020202020204" pitchFamily="34" charset="0"/>
              <a:buChar char="‒"/>
              <a:defRPr sz="800" baseline="0">
                <a:solidFill>
                  <a:schemeClr val="tx2"/>
                </a:solidFill>
              </a:defRPr>
            </a:lvl6pPr>
            <a:lvl7pPr marL="1612800">
              <a:spcBef>
                <a:spcPts val="0"/>
              </a:spcBef>
              <a:spcAft>
                <a:spcPts val="600"/>
              </a:spcAft>
              <a:defRPr sz="700">
                <a:solidFill>
                  <a:schemeClr val="tx2"/>
                </a:solidFill>
              </a:defRPr>
            </a:lvl7pPr>
            <a:lvl8pPr marL="1843200">
              <a:spcBef>
                <a:spcPts val="0"/>
              </a:spcBef>
              <a:spcAft>
                <a:spcPts val="600"/>
              </a:spcAft>
              <a:defRPr sz="600">
                <a:solidFill>
                  <a:schemeClr val="tx2"/>
                </a:solidFill>
              </a:defRPr>
            </a:lvl8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9827915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3.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5936254"/>
      </p:ext>
    </p:extLst>
  </p:cSld>
  <p:clrMap bg1="lt1" tx1="dk1" bg2="lt2" tx2="dk2" accent1="accent1" accent2="accent2" accent3="accent3" accent4="accent4" accent5="accent5" accent6="accent6" hlink="hlink" folHlink="folHlink"/>
  <p:sldLayoutIdLst>
    <p:sldLayoutId id="2147483672" r:id="rId1"/>
    <p:sldLayoutId id="2147483673" r:id="rId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83B67B-9C65-4792-988F-9FFB8F8A966D}"/>
              </a:ext>
            </a:extLst>
          </p:cNvPr>
          <p:cNvPicPr>
            <a:picLocks noChangeAspect="1"/>
          </p:cNvPicPr>
          <p:nvPr userDrawn="1"/>
        </p:nvPicPr>
        <p:blipFill>
          <a:blip r:embed="rId3"/>
          <a:stretch>
            <a:fillRect/>
          </a:stretch>
        </p:blipFill>
        <p:spPr>
          <a:xfrm>
            <a:off x="3557849" y="1015874"/>
            <a:ext cx="3566851" cy="3111751"/>
          </a:xfrm>
          <a:prstGeom prst="rect">
            <a:avLst/>
          </a:prstGeom>
        </p:spPr>
      </p:pic>
      <p:pic>
        <p:nvPicPr>
          <p:cNvPr id="3" name="Picture 2">
            <a:extLst>
              <a:ext uri="{FF2B5EF4-FFF2-40B4-BE49-F238E27FC236}">
                <a16:creationId xmlns:a16="http://schemas.microsoft.com/office/drawing/2014/main" id="{6BCFC3C1-A1BA-4DF0-9B69-B66C66D2872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31880" y="2031750"/>
            <a:ext cx="2565641" cy="1080000"/>
          </a:xfrm>
          <a:prstGeom prst="rect">
            <a:avLst/>
          </a:prstGeom>
        </p:spPr>
      </p:pic>
    </p:spTree>
    <p:extLst>
      <p:ext uri="{BB962C8B-B14F-4D97-AF65-F5344CB8AC3E}">
        <p14:creationId xmlns:p14="http://schemas.microsoft.com/office/powerpoint/2010/main" val="1710388094"/>
      </p:ext>
    </p:extLst>
  </p:cSld>
  <p:clrMap bg1="lt1" tx1="dk1" bg2="lt2" tx2="dk2" accent1="accent1" accent2="accent2" accent3="accent3" accent4="accent4" accent5="accent5" accent6="accent6" hlink="hlink" folHlink="folHlink"/>
  <p:sldLayoutIdLst>
    <p:sldLayoutId id="2147483679"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410071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3" r:id="rId4"/>
    <p:sldLayoutId id="2147483695" r:id="rId5"/>
    <p:sldLayoutId id="2147483697" r:id="rId6"/>
  </p:sldLayoutIdLst>
  <p:hf sldNum="0"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7691327"/>
      </p:ext>
    </p:extLst>
  </p:cSld>
  <p:clrMap bg1="lt1" tx1="dk1" bg2="lt2" tx2="dk2" accent1="accent1" accent2="accent2" accent3="accent3" accent4="accent4" accent5="accent5" accent6="accent6" hlink="hlink" folHlink="folHlink"/>
  <p:sldLayoutIdLst>
    <p:sldLayoutId id="2147483711"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9.png"/><Relationship Id="rId4" Type="http://schemas.openxmlformats.org/officeDocument/2006/relationships/image" Target="../media/image280.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29.png"/><Relationship Id="rId4" Type="http://schemas.openxmlformats.org/officeDocument/2006/relationships/image" Target="../media/image280.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7.svg"/></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21.sv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17.svg"/></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1.svg"/><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17.svg"/><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31.png"/><Relationship Id="rId4" Type="http://schemas.openxmlformats.org/officeDocument/2006/relationships/image" Target="../media/image17.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27.png"/></Relationships>
</file>

<file path=ppt/slides/_rels/slide5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5.png"/></Relationships>
</file>

<file path=ppt/slides/_rels/slide5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32.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8.png"/><Relationship Id="rId10" Type="http://schemas.openxmlformats.org/officeDocument/2006/relationships/image" Target="../media/image36.png"/><Relationship Id="rId4" Type="http://schemas.openxmlformats.org/officeDocument/2006/relationships/image" Target="../media/image27.png"/><Relationship Id="rId9" Type="http://schemas.openxmlformats.org/officeDocument/2006/relationships/image" Target="../media/image35.png"/></Relationships>
</file>

<file path=ppt/slides/_rels/slide5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8.png"/><Relationship Id="rId10" Type="http://schemas.openxmlformats.org/officeDocument/2006/relationships/image" Target="../media/image36.png"/><Relationship Id="rId4" Type="http://schemas.openxmlformats.org/officeDocument/2006/relationships/image" Target="../media/image27.png"/><Relationship Id="rId9" Type="http://schemas.openxmlformats.org/officeDocument/2006/relationships/image" Target="../media/image35.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75.png"/><Relationship Id="rId26" Type="http://schemas.openxmlformats.org/officeDocument/2006/relationships/image" Target="../media/image79.png"/><Relationship Id="rId3" Type="http://schemas.openxmlformats.org/officeDocument/2006/relationships/customXml" Target="../ink/ink1.xml"/><Relationship Id="rId21" Type="http://schemas.openxmlformats.org/officeDocument/2006/relationships/customXml" Target="../ink/ink10.xml"/><Relationship Id="rId34" Type="http://schemas.openxmlformats.org/officeDocument/2006/relationships/image" Target="../media/image83.png"/><Relationship Id="rId7" Type="http://schemas.openxmlformats.org/officeDocument/2006/relationships/customXml" Target="../ink/ink3.xml"/><Relationship Id="rId12" Type="http://schemas.openxmlformats.org/officeDocument/2006/relationships/image" Target="../media/image72.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2" Type="http://schemas.openxmlformats.org/officeDocument/2006/relationships/notesSlide" Target="../notesSlides/notesSlide55.xml"/><Relationship Id="rId16" Type="http://schemas.openxmlformats.org/officeDocument/2006/relationships/image" Target="../media/image74.png"/><Relationship Id="rId20" Type="http://schemas.openxmlformats.org/officeDocument/2006/relationships/image" Target="../media/image76.png"/><Relationship Id="rId29" Type="http://schemas.openxmlformats.org/officeDocument/2006/relationships/customXml" Target="../ink/ink14.xml"/><Relationship Id="rId1" Type="http://schemas.openxmlformats.org/officeDocument/2006/relationships/slideLayout" Target="../slideLayouts/slideLayout7.xml"/><Relationship Id="rId6" Type="http://schemas.openxmlformats.org/officeDocument/2006/relationships/image" Target="../media/image69.png"/><Relationship Id="rId11" Type="http://schemas.openxmlformats.org/officeDocument/2006/relationships/customXml" Target="../ink/ink5.xml"/><Relationship Id="rId24" Type="http://schemas.openxmlformats.org/officeDocument/2006/relationships/image" Target="../media/image78.png"/><Relationship Id="rId32" Type="http://schemas.openxmlformats.org/officeDocument/2006/relationships/image" Target="../media/image82.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80.png"/><Relationship Id="rId10" Type="http://schemas.openxmlformats.org/officeDocument/2006/relationships/image" Target="../media/image71.png"/><Relationship Id="rId19" Type="http://schemas.openxmlformats.org/officeDocument/2006/relationships/customXml" Target="../ink/ink9.xml"/><Relationship Id="rId31" Type="http://schemas.openxmlformats.org/officeDocument/2006/relationships/customXml" Target="../ink/ink15.xml"/><Relationship Id="rId4" Type="http://schemas.openxmlformats.org/officeDocument/2006/relationships/image" Target="../media/image68.png"/><Relationship Id="rId9" Type="http://schemas.openxmlformats.org/officeDocument/2006/relationships/customXml" Target="../ink/ink4.xml"/><Relationship Id="rId14" Type="http://schemas.openxmlformats.org/officeDocument/2006/relationships/image" Target="../media/image73.png"/><Relationship Id="rId22" Type="http://schemas.openxmlformats.org/officeDocument/2006/relationships/image" Target="../media/image77.png"/><Relationship Id="rId27" Type="http://schemas.openxmlformats.org/officeDocument/2006/relationships/customXml" Target="../ink/ink13.xml"/><Relationship Id="rId30" Type="http://schemas.openxmlformats.org/officeDocument/2006/relationships/image" Target="../media/image81.png"/><Relationship Id="rId8" Type="http://schemas.openxmlformats.org/officeDocument/2006/relationships/image" Target="../media/image7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63.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image" Target="../media/image37.png"/><Relationship Id="rId16" Type="http://schemas.openxmlformats.org/officeDocument/2006/relationships/image" Target="../media/image51.png"/><Relationship Id="rId1" Type="http://schemas.openxmlformats.org/officeDocument/2006/relationships/slideLayout" Target="../slideLayouts/slideLayout6.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svg"/><Relationship Id="rId3" Type="http://schemas.openxmlformats.org/officeDocument/2006/relationships/image" Target="../media/image55.svg"/><Relationship Id="rId7" Type="http://schemas.openxmlformats.org/officeDocument/2006/relationships/image" Target="../media/image59.svg"/><Relationship Id="rId12" Type="http://schemas.openxmlformats.org/officeDocument/2006/relationships/image" Target="../media/image64.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image" Target="../media/image63.svg"/><Relationship Id="rId5" Type="http://schemas.openxmlformats.org/officeDocument/2006/relationships/image" Target="../media/image57.sv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svg"/></Relationships>
</file>

<file path=ppt/slides/_rels/slide69.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svg"/><Relationship Id="rId3" Type="http://schemas.openxmlformats.org/officeDocument/2006/relationships/image" Target="../media/image55.svg"/><Relationship Id="rId7" Type="http://schemas.openxmlformats.org/officeDocument/2006/relationships/image" Target="../media/image59.svg"/><Relationship Id="rId12" Type="http://schemas.openxmlformats.org/officeDocument/2006/relationships/image" Target="../media/image64.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image" Target="../media/image63.svg"/><Relationship Id="rId5" Type="http://schemas.openxmlformats.org/officeDocument/2006/relationships/image" Target="../media/image57.sv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svg"/><Relationship Id="rId3" Type="http://schemas.openxmlformats.org/officeDocument/2006/relationships/image" Target="../media/image55.svg"/><Relationship Id="rId7" Type="http://schemas.openxmlformats.org/officeDocument/2006/relationships/image" Target="../media/image59.svg"/><Relationship Id="rId12" Type="http://schemas.openxmlformats.org/officeDocument/2006/relationships/image" Target="../media/image64.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image" Target="../media/image63.svg"/><Relationship Id="rId5" Type="http://schemas.openxmlformats.org/officeDocument/2006/relationships/image" Target="../media/image57.sv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svg"/></Relationships>
</file>

<file path=ppt/slides/_rels/slide71.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230.png"/><Relationship Id="rId7" Type="http://schemas.openxmlformats.org/officeDocument/2006/relationships/image" Target="../media/image68.svg"/><Relationship Id="rId2" Type="http://schemas.openxmlformats.org/officeDocument/2006/relationships/image" Target="../media/image220.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260.png"/><Relationship Id="rId9" Type="http://schemas.openxmlformats.org/officeDocument/2006/relationships/image" Target="../media/image85.svg"/></Relationships>
</file>

<file path=ppt/slides/_rels/slide7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230.png"/><Relationship Id="rId7" Type="http://schemas.openxmlformats.org/officeDocument/2006/relationships/image" Target="../media/image68.svg"/><Relationship Id="rId2" Type="http://schemas.openxmlformats.org/officeDocument/2006/relationships/image" Target="../media/image220.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86.png"/><Relationship Id="rId4" Type="http://schemas.openxmlformats.org/officeDocument/2006/relationships/image" Target="../media/image260.png"/><Relationship Id="rId9" Type="http://schemas.openxmlformats.org/officeDocument/2006/relationships/image" Target="../media/image85.svg"/></Relationships>
</file>

<file path=ppt/slides/_rels/slide7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230.png"/><Relationship Id="rId7" Type="http://schemas.openxmlformats.org/officeDocument/2006/relationships/image" Target="../media/image68.svg"/><Relationship Id="rId2" Type="http://schemas.openxmlformats.org/officeDocument/2006/relationships/image" Target="../media/image220.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87.png"/><Relationship Id="rId4" Type="http://schemas.openxmlformats.org/officeDocument/2006/relationships/image" Target="../media/image260.png"/><Relationship Id="rId9" Type="http://schemas.openxmlformats.org/officeDocument/2006/relationships/image" Target="../media/image85.svg"/></Relationships>
</file>

<file path=ppt/slides/_rels/slide7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230.png"/><Relationship Id="rId7" Type="http://schemas.openxmlformats.org/officeDocument/2006/relationships/image" Target="../media/image68.svg"/><Relationship Id="rId2" Type="http://schemas.openxmlformats.org/officeDocument/2006/relationships/image" Target="../media/image220.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88.png"/><Relationship Id="rId4" Type="http://schemas.openxmlformats.org/officeDocument/2006/relationships/image" Target="../media/image260.png"/><Relationship Id="rId9" Type="http://schemas.openxmlformats.org/officeDocument/2006/relationships/image" Target="../media/image85.svg"/></Relationships>
</file>

<file path=ppt/slides/_rels/slide75.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230.png"/><Relationship Id="rId7" Type="http://schemas.openxmlformats.org/officeDocument/2006/relationships/image" Target="../media/image68.svg"/><Relationship Id="rId2" Type="http://schemas.openxmlformats.org/officeDocument/2006/relationships/image" Target="../media/image220.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89.png"/><Relationship Id="rId4" Type="http://schemas.openxmlformats.org/officeDocument/2006/relationships/image" Target="../media/image260.png"/><Relationship Id="rId9" Type="http://schemas.openxmlformats.org/officeDocument/2006/relationships/image" Target="../media/image85.svg"/></Relationships>
</file>

<file path=ppt/slides/_rels/slide76.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230.png"/><Relationship Id="rId7" Type="http://schemas.openxmlformats.org/officeDocument/2006/relationships/image" Target="../media/image68.svg"/><Relationship Id="rId2" Type="http://schemas.openxmlformats.org/officeDocument/2006/relationships/image" Target="../media/image220.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90.png"/><Relationship Id="rId4" Type="http://schemas.openxmlformats.org/officeDocument/2006/relationships/image" Target="../media/image260.png"/><Relationship Id="rId9" Type="http://schemas.openxmlformats.org/officeDocument/2006/relationships/image" Target="../media/image85.svg"/></Relationships>
</file>

<file path=ppt/slides/_rels/slide7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230.png"/><Relationship Id="rId7" Type="http://schemas.openxmlformats.org/officeDocument/2006/relationships/image" Target="../media/image92.svg"/><Relationship Id="rId2" Type="http://schemas.openxmlformats.org/officeDocument/2006/relationships/image" Target="../media/image220.png"/><Relationship Id="rId1" Type="http://schemas.openxmlformats.org/officeDocument/2006/relationships/slideLayout" Target="../slideLayouts/slideLayout7.xml"/><Relationship Id="rId6" Type="http://schemas.openxmlformats.org/officeDocument/2006/relationships/image" Target="../media/image91.png"/><Relationship Id="rId11" Type="http://schemas.openxmlformats.org/officeDocument/2006/relationships/image" Target="../media/image85.svg"/><Relationship Id="rId5" Type="http://schemas.openxmlformats.org/officeDocument/2006/relationships/image" Target="../media/image90.png"/><Relationship Id="rId10" Type="http://schemas.openxmlformats.org/officeDocument/2006/relationships/image" Target="../media/image84.png"/><Relationship Id="rId4" Type="http://schemas.openxmlformats.org/officeDocument/2006/relationships/image" Target="../media/image260.png"/><Relationship Id="rId9" Type="http://schemas.openxmlformats.org/officeDocument/2006/relationships/image" Target="../media/image68.svg"/></Relationships>
</file>

<file path=ppt/slides/_rels/slide78.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230.png"/><Relationship Id="rId7" Type="http://schemas.openxmlformats.org/officeDocument/2006/relationships/image" Target="../media/image68.svg"/><Relationship Id="rId2" Type="http://schemas.openxmlformats.org/officeDocument/2006/relationships/image" Target="../media/image220.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95.svg"/><Relationship Id="rId5" Type="http://schemas.openxmlformats.org/officeDocument/2006/relationships/image" Target="../media/image93.png"/><Relationship Id="rId10" Type="http://schemas.openxmlformats.org/officeDocument/2006/relationships/image" Target="../media/image94.png"/><Relationship Id="rId4" Type="http://schemas.openxmlformats.org/officeDocument/2006/relationships/image" Target="../media/image260.png"/><Relationship Id="rId9" Type="http://schemas.openxmlformats.org/officeDocument/2006/relationships/image" Target="../media/image85.svg"/></Relationships>
</file>

<file path=ppt/slides/_rels/slide79.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230.png"/><Relationship Id="rId7" Type="http://schemas.openxmlformats.org/officeDocument/2006/relationships/image" Target="../media/image68.svg"/><Relationship Id="rId2" Type="http://schemas.openxmlformats.org/officeDocument/2006/relationships/image" Target="../media/image220.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96.png"/><Relationship Id="rId4" Type="http://schemas.openxmlformats.org/officeDocument/2006/relationships/image" Target="../media/image260.png"/><Relationship Id="rId9" Type="http://schemas.openxmlformats.org/officeDocument/2006/relationships/image" Target="../media/image85.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3AE4A4-F521-4B46-BB77-BDFFF6278B02}"/>
              </a:ext>
            </a:extLst>
          </p:cNvPr>
          <p:cNvSpPr>
            <a:spLocks noGrp="1"/>
          </p:cNvSpPr>
          <p:nvPr>
            <p:ph type="body" sz="quarter" idx="11"/>
          </p:nvPr>
        </p:nvSpPr>
        <p:spPr>
          <a:xfrm>
            <a:off x="417599" y="900000"/>
            <a:ext cx="8308800" cy="1365528"/>
          </a:xfrm>
        </p:spPr>
        <p:txBody>
          <a:bodyPr lIns="0" tIns="0" rIns="0" bIns="0" anchor="t"/>
          <a:lstStyle/>
          <a:p>
            <a:r>
              <a:rPr lang="en-US" sz="4400" dirty="0">
                <a:latin typeface="Nokia Pure Headline Ultra Light"/>
              </a:rPr>
              <a:t>Machine Intuition</a:t>
            </a:r>
          </a:p>
          <a:p>
            <a:r>
              <a:rPr lang="en-US" sz="4400" dirty="0">
                <a:latin typeface="Nokia Pure Headline Ultra Light"/>
              </a:rPr>
              <a:t>in Mobile Network Automation</a:t>
            </a:r>
          </a:p>
        </p:txBody>
      </p:sp>
      <p:sp>
        <p:nvSpPr>
          <p:cNvPr id="9" name="Text Placeholder 8">
            <a:extLst>
              <a:ext uri="{FF2B5EF4-FFF2-40B4-BE49-F238E27FC236}">
                <a16:creationId xmlns:a16="http://schemas.microsoft.com/office/drawing/2014/main" id="{E03707B3-DDEA-4FD1-A02B-5854C3484587}"/>
              </a:ext>
            </a:extLst>
          </p:cNvPr>
          <p:cNvSpPr>
            <a:spLocks noGrp="1"/>
          </p:cNvSpPr>
          <p:nvPr>
            <p:ph type="body" sz="quarter" idx="12"/>
          </p:nvPr>
        </p:nvSpPr>
        <p:spPr>
          <a:xfrm>
            <a:off x="417600" y="2787044"/>
            <a:ext cx="8308800" cy="809141"/>
          </a:xfrm>
        </p:spPr>
        <p:txBody>
          <a:bodyPr>
            <a:normAutofit/>
          </a:bodyPr>
          <a:lstStyle/>
          <a:p>
            <a:r>
              <a:rPr lang="en-US" sz="1400">
                <a:solidFill>
                  <a:srgbClr val="001135"/>
                </a:solidFill>
                <a:latin typeface="Nokia Pure Headline Light" panose="020B0304040602060303" pitchFamily="34" charset="0"/>
                <a:ea typeface="Nokia Pure Text Light" panose="020B0304040602060303" pitchFamily="34" charset="0"/>
                <a:cs typeface="Nokia Pure Text Light" panose="020B0304040602060303" pitchFamily="34" charset="0"/>
              </a:rPr>
              <a:t>Ph.D</a:t>
            </a:r>
            <a:r>
              <a:rPr lang="en-US" sz="1400" dirty="0">
                <a:solidFill>
                  <a:srgbClr val="001135"/>
                </a:solidFill>
                <a:latin typeface="Nokia Pure Headline Light" panose="020B0304040602060303" pitchFamily="34" charset="0"/>
                <a:ea typeface="Nokia Pure Text Light" panose="020B0304040602060303" pitchFamily="34" charset="0"/>
                <a:cs typeface="Nokia Pure Text Light" panose="020B0304040602060303" pitchFamily="34" charset="0"/>
              </a:rPr>
              <a:t>. defense of M</a:t>
            </a:r>
            <a:r>
              <a:rPr lang="hu-HU" sz="1400" dirty="0">
                <a:solidFill>
                  <a:srgbClr val="001135"/>
                </a:solidFill>
                <a:latin typeface="Nokia Pure Headline Light" panose="020B0304040602060303" pitchFamily="34" charset="0"/>
                <a:ea typeface="Nokia Pure Text Light" panose="020B0304040602060303" pitchFamily="34" charset="0"/>
                <a:cs typeface="Nokia Pure Text Light" panose="020B0304040602060303" pitchFamily="34" charset="0"/>
              </a:rPr>
              <a:t>á</a:t>
            </a:r>
            <a:r>
              <a:rPr lang="en-US" sz="1400" dirty="0">
                <a:solidFill>
                  <a:srgbClr val="001135"/>
                </a:solidFill>
                <a:latin typeface="Nokia Pure Headline Light" panose="020B0304040602060303" pitchFamily="34" charset="0"/>
                <a:ea typeface="Nokia Pure Text Light" panose="020B0304040602060303" pitchFamily="34" charset="0"/>
                <a:cs typeface="Nokia Pure Text Light" panose="020B0304040602060303" pitchFamily="34" charset="0"/>
              </a:rPr>
              <a:t>rton Kaj</a:t>
            </a:r>
            <a:r>
              <a:rPr lang="hu-HU" sz="1400" dirty="0">
                <a:solidFill>
                  <a:srgbClr val="001135"/>
                </a:solidFill>
                <a:latin typeface="Nokia Pure Headline Light" panose="020B0304040602060303" pitchFamily="34" charset="0"/>
                <a:ea typeface="Nokia Pure Text Light" panose="020B0304040602060303" pitchFamily="34" charset="0"/>
                <a:cs typeface="Nokia Pure Text Light" panose="020B0304040602060303" pitchFamily="34" charset="0"/>
              </a:rPr>
              <a:t>ó</a:t>
            </a:r>
            <a:endParaRPr lang="en-US" sz="1400" dirty="0">
              <a:solidFill>
                <a:srgbClr val="001135"/>
              </a:solidFill>
              <a:latin typeface="Nokia Pure Headline Light" panose="020B0304040602060303" pitchFamily="34" charset="0"/>
              <a:ea typeface="Nokia Pure Text Light" panose="020B0304040602060303" pitchFamily="34" charset="0"/>
              <a:cs typeface="Nokia Pure Text Light" panose="020B0304040602060303" pitchFamily="34" charset="0"/>
            </a:endParaRPr>
          </a:p>
          <a:p>
            <a:r>
              <a:rPr lang="en-US" sz="1400" dirty="0">
                <a:solidFill>
                  <a:srgbClr val="001135"/>
                </a:solidFill>
                <a:latin typeface="Nokia Pure Headline Light" panose="020B0304040602060303" pitchFamily="34" charset="0"/>
                <a:ea typeface="Nokia Pure Text Light" panose="020B0304040602060303" pitchFamily="34" charset="0"/>
                <a:cs typeface="Nokia Pure Text Light" panose="020B0304040602060303" pitchFamily="34" charset="0"/>
              </a:rPr>
              <a:t>Technical University of Munich, Chair of Network Architectures and Services</a:t>
            </a:r>
          </a:p>
          <a:p>
            <a:r>
              <a:rPr lang="en-US" sz="1400" dirty="0">
                <a:latin typeface="Nokia Pure Headline Light" panose="020B0304040602060303" pitchFamily="34" charset="0"/>
              </a:rPr>
              <a:t>April 5</a:t>
            </a:r>
            <a:r>
              <a:rPr lang="en-US" sz="1400" baseline="30000" dirty="0">
                <a:latin typeface="Nokia Pure Headline Light" panose="020B0304040602060303" pitchFamily="34" charset="0"/>
              </a:rPr>
              <a:t>th</a:t>
            </a:r>
            <a:r>
              <a:rPr lang="en-US" sz="1400" dirty="0">
                <a:latin typeface="Nokia Pure Headline Light" panose="020B0304040602060303" pitchFamily="34" charset="0"/>
              </a:rPr>
              <a:t>, 2023</a:t>
            </a:r>
            <a:endParaRPr lang="en-US" sz="1400" dirty="0">
              <a:solidFill>
                <a:srgbClr val="FF0000"/>
              </a:solidFill>
              <a:latin typeface="Nokia Pure Headline Light" panose="020B0304040602060303" pitchFamily="34" charset="0"/>
            </a:endParaRPr>
          </a:p>
        </p:txBody>
      </p:sp>
      <p:sp>
        <p:nvSpPr>
          <p:cNvPr id="7" name="Text Placeholder 2">
            <a:extLst>
              <a:ext uri="{FF2B5EF4-FFF2-40B4-BE49-F238E27FC236}">
                <a16:creationId xmlns:a16="http://schemas.microsoft.com/office/drawing/2014/main" id="{2C1A0FFB-9E60-4A1D-BF95-7045E123284D}"/>
              </a:ext>
            </a:extLst>
          </p:cNvPr>
          <p:cNvSpPr txBox="1">
            <a:spLocks/>
          </p:cNvSpPr>
          <p:nvPr/>
        </p:nvSpPr>
        <p:spPr>
          <a:xfrm>
            <a:off x="417600" y="3873985"/>
            <a:ext cx="8308800" cy="865539"/>
          </a:xfrm>
          <a:prstGeom prst="rect">
            <a:avLst/>
          </a:prstGeom>
        </p:spPr>
        <p:txBody>
          <a:bodyPr lIns="0" tIns="0" rIns="0" bIns="0" anchor="t">
            <a:normAutofit/>
          </a:bodyPr>
          <a:lstStyle>
            <a:lvl1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solidFill>
                <a:latin typeface="Nokia Pure Text Light" panose="020B0403020202020204" pitchFamily="34" charset="0"/>
                <a:ea typeface="Nokia Pure Text Light" panose="020B0403020202020204" pitchFamily="34" charset="0"/>
                <a:cs typeface="+mn-cs"/>
              </a:defRPr>
            </a:lvl1pPr>
            <a:lvl2pPr marL="230400" indent="0" algn="l" defTabSz="914400" rtl="0" eaLnBrk="1" latinLnBrk="0" hangingPunct="1">
              <a:lnSpc>
                <a:spcPct val="90000"/>
              </a:lnSpc>
              <a:spcBef>
                <a:spcPts val="0"/>
              </a:spcBef>
              <a:spcAft>
                <a:spcPts val="600"/>
              </a:spcAft>
              <a:buFont typeface="Arial" panose="020B0604020202020204" pitchFamily="34" charset="0"/>
              <a:buNone/>
              <a:defRPr sz="1400" kern="1200">
                <a:solidFill>
                  <a:schemeClr val="tx1"/>
                </a:solidFill>
                <a:latin typeface="Nokia Pure Text Light" panose="020B0403020202020204" pitchFamily="34" charset="0"/>
                <a:ea typeface="Nokia Pure Text Light" panose="020B0403020202020204" pitchFamily="34" charset="0"/>
                <a:cs typeface="+mn-cs"/>
              </a:defRPr>
            </a:lvl2pPr>
            <a:lvl3pPr marL="462600" indent="0" algn="l" defTabSz="9144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Nokia Pure Text Light" panose="020B0403020202020204" pitchFamily="34" charset="0"/>
                <a:ea typeface="Nokia Pure Text Light" panose="020B0403020202020204" pitchFamily="34" charset="0"/>
                <a:cs typeface="+mn-cs"/>
              </a:defRPr>
            </a:lvl3pPr>
            <a:lvl4pPr marL="693000" indent="0" algn="l" defTabSz="914400" rtl="0" eaLnBrk="1" latinLnBrk="0" hangingPunct="1">
              <a:lnSpc>
                <a:spcPct val="90000"/>
              </a:lnSpc>
              <a:spcBef>
                <a:spcPts val="0"/>
              </a:spcBef>
              <a:spcAft>
                <a:spcPts val="600"/>
              </a:spcAft>
              <a:buFont typeface="Arial" panose="020B0604020202020204" pitchFamily="34" charset="0"/>
              <a:buNone/>
              <a:defRPr sz="1000" kern="1200">
                <a:solidFill>
                  <a:schemeClr val="tx1"/>
                </a:solidFill>
                <a:latin typeface="Nokia Pure Text Light" panose="020B0403020202020204" pitchFamily="34" charset="0"/>
                <a:ea typeface="Nokia Pure Text Light" panose="020B0403020202020204" pitchFamily="34" charset="0"/>
                <a:cs typeface="+mn-cs"/>
              </a:defRPr>
            </a:lvl4pPr>
            <a:lvl5pPr marL="923400" indent="0" algn="l" defTabSz="914400" rtl="0" eaLnBrk="1" latinLnBrk="0" hangingPunct="1">
              <a:lnSpc>
                <a:spcPct val="90000"/>
              </a:lnSpc>
              <a:spcBef>
                <a:spcPts val="0"/>
              </a:spcBef>
              <a:spcAft>
                <a:spcPts val="600"/>
              </a:spcAft>
              <a:buFont typeface="Arial" panose="020B0604020202020204" pitchFamily="34" charset="0"/>
              <a:buNone/>
              <a:defRPr sz="900" kern="1200">
                <a:solidFill>
                  <a:schemeClr val="tx1"/>
                </a:solidFill>
                <a:latin typeface="Nokia Pure Text Light" panose="020B0403020202020204" pitchFamily="34" charset="0"/>
                <a:ea typeface="Nokia Pure Text Light" panose="020B0403020202020204" pitchFamily="34" charset="0"/>
                <a:cs typeface="+mn-cs"/>
              </a:defRPr>
            </a:lvl5pPr>
            <a:lvl6pPr marL="1153800" indent="0" algn="l" defTabSz="914400" rtl="0" eaLnBrk="1" latinLnBrk="0" hangingPunct="1">
              <a:lnSpc>
                <a:spcPct val="90000"/>
              </a:lnSpc>
              <a:spcBef>
                <a:spcPts val="0"/>
              </a:spcBef>
              <a:spcAft>
                <a:spcPts val="600"/>
              </a:spcAft>
              <a:buFont typeface="Nokia Pure Text" panose="020B0503020202020204" pitchFamily="34" charset="0"/>
              <a:buNone/>
              <a:defRPr sz="800" kern="1200" baseline="0">
                <a:solidFill>
                  <a:schemeClr val="tx2"/>
                </a:solidFill>
                <a:latin typeface="Nokia Pure Text Light" panose="020B0403020202020204" pitchFamily="34" charset="0"/>
                <a:ea typeface="Nokia Pure Text Light" panose="020B0403020202020204" pitchFamily="34" charset="0"/>
                <a:cs typeface="+mn-cs"/>
              </a:defRPr>
            </a:lvl6pPr>
            <a:lvl7pPr marL="1384200" indent="0" algn="l" defTabSz="914400" rtl="0" eaLnBrk="1" latinLnBrk="0" hangingPunct="1">
              <a:lnSpc>
                <a:spcPct val="90000"/>
              </a:lnSpc>
              <a:spcBef>
                <a:spcPts val="0"/>
              </a:spcBef>
              <a:spcAft>
                <a:spcPts val="600"/>
              </a:spcAft>
              <a:buFont typeface="Arial" panose="020B0604020202020204" pitchFamily="34" charset="0"/>
              <a:buNone/>
              <a:defRPr sz="700" kern="1200">
                <a:solidFill>
                  <a:schemeClr val="tx2"/>
                </a:solidFill>
                <a:latin typeface="Nokia Pure Text Light" panose="020B0403020202020204" pitchFamily="34" charset="0"/>
                <a:ea typeface="Nokia Pure Text Light" panose="020B0403020202020204" pitchFamily="34" charset="0"/>
                <a:cs typeface="+mn-cs"/>
              </a:defRPr>
            </a:lvl7pPr>
            <a:lvl8pPr marL="1614600" indent="0" algn="l" defTabSz="914400" rtl="0" eaLnBrk="1" latinLnBrk="0" hangingPunct="1">
              <a:lnSpc>
                <a:spcPct val="90000"/>
              </a:lnSpc>
              <a:spcBef>
                <a:spcPts val="0"/>
              </a:spcBef>
              <a:spcAft>
                <a:spcPts val="600"/>
              </a:spcAft>
              <a:buFont typeface="Arial" panose="020B0604020202020204" pitchFamily="34" charset="0"/>
              <a:buNone/>
              <a:defRPr sz="600" kern="1200">
                <a:solidFill>
                  <a:schemeClr val="tx2"/>
                </a:solidFill>
                <a:latin typeface="Nokia Pure Text Light" panose="020B0403020202020204" pitchFamily="34" charset="0"/>
                <a:ea typeface="Nokia Pure Text Light" panose="020B0403020202020204" pitchFamily="34" charset="0"/>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400" dirty="0">
                <a:solidFill>
                  <a:srgbClr val="001135"/>
                </a:solidFill>
                <a:latin typeface="Nokia Pure Headline Light" panose="020B0304040602060303" pitchFamily="34" charset="0"/>
              </a:rPr>
              <a:t>Chairman:	Prof. Debarghya Ghoshdastidar, Ph. D.</a:t>
            </a:r>
          </a:p>
          <a:p>
            <a:pPr>
              <a:lnSpc>
                <a:spcPct val="100000"/>
              </a:lnSpc>
            </a:pPr>
            <a:r>
              <a:rPr lang="en-US" sz="1400" dirty="0">
                <a:solidFill>
                  <a:srgbClr val="001135"/>
                </a:solidFill>
                <a:latin typeface="Nokia Pure Headline Light" panose="020B0304040602060303" pitchFamily="34" charset="0"/>
              </a:rPr>
              <a:t>Examiners: 	Prof. Dr.-Ing. Georg Carle</a:t>
            </a:r>
          </a:p>
          <a:p>
            <a:pPr>
              <a:lnSpc>
                <a:spcPct val="100000"/>
              </a:lnSpc>
            </a:pPr>
            <a:r>
              <a:rPr lang="en-US" sz="1400" dirty="0">
                <a:solidFill>
                  <a:srgbClr val="001135"/>
                </a:solidFill>
                <a:latin typeface="Nokia Pure Headline Light" panose="020B0304040602060303" pitchFamily="34" charset="0"/>
              </a:rPr>
              <a:t>	Prof. Dr. Rolf Stadler (KTH Royal Institute of Technology, Stockholm, Sweden)</a:t>
            </a:r>
          </a:p>
        </p:txBody>
      </p:sp>
    </p:spTree>
    <p:extLst>
      <p:ext uri="{BB962C8B-B14F-4D97-AF65-F5344CB8AC3E}">
        <p14:creationId xmlns:p14="http://schemas.microsoft.com/office/powerpoint/2010/main" val="2765940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2C16457-0D30-40FD-81EA-4C3CD01F3F37}"/>
              </a:ext>
            </a:extLst>
          </p:cNvPr>
          <p:cNvSpPr>
            <a:spLocks noGrp="1"/>
          </p:cNvSpPr>
          <p:nvPr>
            <p:ph type="body" sz="quarter" idx="10"/>
          </p:nvPr>
        </p:nvSpPr>
        <p:spPr/>
        <p:txBody>
          <a:bodyPr/>
          <a:lstStyle/>
          <a:p>
            <a:r>
              <a:rPr lang="en-US" dirty="0"/>
              <a:t>Presentation Agenda</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r>
              <a:rPr lang="en-US" dirty="0"/>
              <a:t>Machine Intuition</a:t>
            </a:r>
          </a:p>
        </p:txBody>
      </p:sp>
      <p:sp>
        <p:nvSpPr>
          <p:cNvPr id="2" name="Text Placeholder 5">
            <a:extLst>
              <a:ext uri="{FF2B5EF4-FFF2-40B4-BE49-F238E27FC236}">
                <a16:creationId xmlns:a16="http://schemas.microsoft.com/office/drawing/2014/main" id="{44D499F7-582B-59ED-72D2-FC2CBC7EF587}"/>
              </a:ext>
            </a:extLst>
          </p:cNvPr>
          <p:cNvSpPr>
            <a:spLocks noGrp="1"/>
          </p:cNvSpPr>
          <p:nvPr>
            <p:ph type="body" sz="quarter" idx="12"/>
          </p:nvPr>
        </p:nvSpPr>
        <p:spPr>
          <a:xfrm>
            <a:off x="417600" y="1284580"/>
            <a:ext cx="4010400" cy="1222099"/>
          </a:xfrm>
        </p:spPr>
        <p:txBody>
          <a:bodyPr>
            <a:normAutofit/>
          </a:bodyPr>
          <a:lstStyle/>
          <a:p>
            <a:pPr marL="282575" indent="-282575" algn="just">
              <a:spcAft>
                <a:spcPts val="1200"/>
              </a:spcAft>
            </a:pPr>
            <a:r>
              <a:rPr lang="en-US" sz="1200" dirty="0"/>
              <a:t>1.	Deep clustering of mobile network data:</a:t>
            </a:r>
          </a:p>
          <a:p>
            <a:pPr marL="282575" indent="-282575" algn="just"/>
            <a:r>
              <a:rPr lang="en-US" sz="1100" dirty="0"/>
              <a:t>	1.1	Uses of clustering in mobile network automation</a:t>
            </a:r>
          </a:p>
          <a:p>
            <a:pPr marL="282575" indent="-282575" algn="just"/>
            <a:r>
              <a:rPr lang="en-US" sz="1100" dirty="0"/>
              <a:t>	1.2.	Deep clustering approaches</a:t>
            </a:r>
          </a:p>
          <a:p>
            <a:pPr marL="282575" indent="-282575" algn="just"/>
            <a:r>
              <a:rPr lang="en-US" sz="1100" dirty="0"/>
              <a:t>	1.3.	Own contribution: the DANCE algorithm</a:t>
            </a:r>
          </a:p>
          <a:p>
            <a:pPr marL="282575" indent="-282575" algn="just"/>
            <a:r>
              <a:rPr lang="en-US" sz="1100" dirty="0"/>
              <a:t>	1.4.	Evaluation results</a:t>
            </a:r>
          </a:p>
        </p:txBody>
      </p:sp>
      <p:sp>
        <p:nvSpPr>
          <p:cNvPr id="11" name="Text Placeholder 4">
            <a:extLst>
              <a:ext uri="{FF2B5EF4-FFF2-40B4-BE49-F238E27FC236}">
                <a16:creationId xmlns:a16="http://schemas.microsoft.com/office/drawing/2014/main" id="{9589AB1B-5E37-4F74-B40D-9A2D945AD799}"/>
              </a:ext>
            </a:extLst>
          </p:cNvPr>
          <p:cNvSpPr txBox="1">
            <a:spLocks/>
          </p:cNvSpPr>
          <p:nvPr/>
        </p:nvSpPr>
        <p:spPr>
          <a:xfrm>
            <a:off x="5425006" y="1284580"/>
            <a:ext cx="2592387" cy="1227358"/>
          </a:xfrm>
          <a:prstGeom prst="rect">
            <a:avLst/>
          </a:prstGeom>
          <a:solidFill>
            <a:schemeClr val="tx1"/>
          </a:solidFill>
          <a:ln>
            <a:noFill/>
          </a:ln>
          <a:effectLst>
            <a:outerShdw blurRad="50800" dist="38100" dir="2700000" algn="tl" rotWithShape="0">
              <a:prstClr val="black">
                <a:alpha val="40000"/>
              </a:prstClr>
            </a:outerShdw>
          </a:effectLst>
        </p:spPr>
        <p:txBody>
          <a:bodyPr lIns="182880" tIns="182880" rIns="182880" bIns="18288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bg1"/>
                </a:solidFill>
              </a:rPr>
              <a:t>Associative Modeling </a:t>
            </a:r>
            <a:r>
              <a:rPr lang="en-US" sz="1200" dirty="0">
                <a:solidFill>
                  <a:schemeClr val="bg1"/>
                </a:solidFill>
              </a:rPr>
              <a:t>(Part II)</a:t>
            </a:r>
          </a:p>
          <a:p>
            <a:pPr marL="0" indent="0" algn="just">
              <a:buFont typeface="Arial" panose="020B0604020202020204" pitchFamily="34" charset="0"/>
              <a:buNone/>
            </a:pPr>
            <a:r>
              <a:rPr lang="en-US" sz="1200" dirty="0">
                <a:solidFill>
                  <a:schemeClr val="bg1"/>
                </a:solidFill>
              </a:rPr>
              <a:t>Finding groups through mean-</a:t>
            </a:r>
            <a:r>
              <a:rPr lang="en-US" sz="1200" dirty="0" err="1">
                <a:solidFill>
                  <a:schemeClr val="bg1"/>
                </a:solidFill>
              </a:rPr>
              <a:t>ingful</a:t>
            </a:r>
            <a:r>
              <a:rPr lang="en-US" sz="1200" dirty="0">
                <a:solidFill>
                  <a:schemeClr val="bg1"/>
                </a:solidFill>
              </a:rPr>
              <a:t> similarity.</a:t>
            </a:r>
          </a:p>
          <a:p>
            <a:r>
              <a:rPr lang="en-US" sz="1200" dirty="0">
                <a:solidFill>
                  <a:schemeClr val="bg1"/>
                </a:solidFill>
              </a:rPr>
              <a:t>Tool: Clustering</a:t>
            </a:r>
          </a:p>
        </p:txBody>
      </p:sp>
      <p:sp>
        <p:nvSpPr>
          <p:cNvPr id="14" name="Text Placeholder 4">
            <a:extLst>
              <a:ext uri="{FF2B5EF4-FFF2-40B4-BE49-F238E27FC236}">
                <a16:creationId xmlns:a16="http://schemas.microsoft.com/office/drawing/2014/main" id="{48CB7768-D53F-4CE9-8FB5-1B688CF9E5E0}"/>
              </a:ext>
            </a:extLst>
          </p:cNvPr>
          <p:cNvSpPr txBox="1">
            <a:spLocks/>
          </p:cNvSpPr>
          <p:nvPr/>
        </p:nvSpPr>
        <p:spPr>
          <a:xfrm>
            <a:off x="5425006" y="2690829"/>
            <a:ext cx="2592387" cy="1227358"/>
          </a:xfrm>
          <a:prstGeom prst="rect">
            <a:avLst/>
          </a:prstGeom>
          <a:solidFill>
            <a:schemeClr val="bg2">
              <a:lumMod val="20000"/>
              <a:lumOff val="80000"/>
            </a:schemeClr>
          </a:solidFill>
          <a:ln>
            <a:noFill/>
          </a:ln>
          <a:effectLst>
            <a:outerShdw blurRad="50800" dist="38100" dir="2700000" algn="tl" rotWithShape="0">
              <a:prstClr val="black">
                <a:alpha val="40000"/>
              </a:prstClr>
            </a:outerShdw>
          </a:effectLst>
        </p:spPr>
        <p:txBody>
          <a:bodyPr lIns="182880" tIns="182880" rIns="182880" bIns="18288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bg1"/>
                </a:solidFill>
              </a:rPr>
              <a:t>Machine Confidence </a:t>
            </a:r>
            <a:r>
              <a:rPr lang="en-US" sz="1200" dirty="0">
                <a:solidFill>
                  <a:schemeClr val="bg1"/>
                </a:solidFill>
              </a:rPr>
              <a:t>(Part IV)</a:t>
            </a:r>
          </a:p>
          <a:p>
            <a:pPr marL="0" indent="0" algn="just">
              <a:buFont typeface="Arial" panose="020B0604020202020204" pitchFamily="34" charset="0"/>
              <a:buNone/>
            </a:pPr>
            <a:r>
              <a:rPr lang="en-US" sz="1200" dirty="0">
                <a:solidFill>
                  <a:schemeClr val="bg1"/>
                </a:solidFill>
              </a:rPr>
              <a:t>Being critical of inputs and own inference.</a:t>
            </a:r>
          </a:p>
          <a:p>
            <a:r>
              <a:rPr lang="en-US" sz="1200" dirty="0">
                <a:solidFill>
                  <a:schemeClr val="bg1"/>
                </a:solidFill>
              </a:rPr>
              <a:t>Tool: Imputation</a:t>
            </a:r>
          </a:p>
        </p:txBody>
      </p:sp>
      <p:sp>
        <p:nvSpPr>
          <p:cNvPr id="4" name="Text Placeholder 5">
            <a:extLst>
              <a:ext uri="{FF2B5EF4-FFF2-40B4-BE49-F238E27FC236}">
                <a16:creationId xmlns:a16="http://schemas.microsoft.com/office/drawing/2014/main" id="{31AA391D-DE74-3C02-D8C1-B2508915BB2F}"/>
              </a:ext>
            </a:extLst>
          </p:cNvPr>
          <p:cNvSpPr txBox="1">
            <a:spLocks/>
          </p:cNvSpPr>
          <p:nvPr/>
        </p:nvSpPr>
        <p:spPr>
          <a:xfrm>
            <a:off x="417600" y="2690829"/>
            <a:ext cx="4154400" cy="930627"/>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2575" indent="-282575" algn="just">
              <a:spcAft>
                <a:spcPts val="1200"/>
              </a:spcAft>
            </a:pPr>
            <a:r>
              <a:rPr lang="en-US" sz="1200" dirty="0">
                <a:solidFill>
                  <a:schemeClr val="bg2">
                    <a:lumMod val="40000"/>
                    <a:lumOff val="60000"/>
                  </a:schemeClr>
                </a:solidFill>
              </a:rPr>
              <a:t>2.	Communication and utilization of confidence values</a:t>
            </a:r>
          </a:p>
          <a:p>
            <a:pPr marL="282575" indent="-282575" algn="just"/>
            <a:r>
              <a:rPr lang="en-US" sz="1100" dirty="0">
                <a:solidFill>
                  <a:schemeClr val="bg2">
                    <a:lumMod val="40000"/>
                    <a:lumOff val="60000"/>
                  </a:schemeClr>
                </a:solidFill>
              </a:rPr>
              <a:t>	2.1.	Data corruption in cognitive function chains</a:t>
            </a:r>
          </a:p>
          <a:p>
            <a:pPr marL="282575" indent="-282575" algn="just"/>
            <a:r>
              <a:rPr lang="en-US" sz="1100" dirty="0">
                <a:solidFill>
                  <a:schemeClr val="bg2">
                    <a:lumMod val="40000"/>
                    <a:lumOff val="60000"/>
                  </a:schemeClr>
                </a:solidFill>
              </a:rPr>
              <a:t>	2.2.	Own contribution: the ICI algorithm</a:t>
            </a:r>
          </a:p>
          <a:p>
            <a:pPr marL="282575" indent="-282575" algn="just"/>
            <a:r>
              <a:rPr lang="en-US" sz="1100" dirty="0">
                <a:solidFill>
                  <a:schemeClr val="bg2">
                    <a:lumMod val="40000"/>
                    <a:lumOff val="60000"/>
                  </a:schemeClr>
                </a:solidFill>
              </a:rPr>
              <a:t>	2.3.	Evaluation results</a:t>
            </a:r>
          </a:p>
        </p:txBody>
      </p:sp>
      <p:sp>
        <p:nvSpPr>
          <p:cNvPr id="16" name="Text Placeholder 5">
            <a:extLst>
              <a:ext uri="{FF2B5EF4-FFF2-40B4-BE49-F238E27FC236}">
                <a16:creationId xmlns:a16="http://schemas.microsoft.com/office/drawing/2014/main" id="{D854AB41-DE7B-450D-988D-CF4DF5D052CF}"/>
              </a:ext>
            </a:extLst>
          </p:cNvPr>
          <p:cNvSpPr txBox="1">
            <a:spLocks/>
          </p:cNvSpPr>
          <p:nvPr/>
        </p:nvSpPr>
        <p:spPr>
          <a:xfrm>
            <a:off x="417600" y="3805606"/>
            <a:ext cx="4154400" cy="747494"/>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2575" indent="-282575" algn="just">
              <a:spcAft>
                <a:spcPts val="1200"/>
              </a:spcAft>
            </a:pPr>
            <a:r>
              <a:rPr lang="en-US" sz="1200" dirty="0">
                <a:solidFill>
                  <a:schemeClr val="bg2">
                    <a:lumMod val="40000"/>
                    <a:lumOff val="60000"/>
                  </a:schemeClr>
                </a:solidFill>
              </a:rPr>
              <a:t>3.	Conclusion and outlook on machine intuition</a:t>
            </a:r>
          </a:p>
          <a:p>
            <a:pPr marL="282575" indent="-282575" algn="just"/>
            <a:r>
              <a:rPr lang="en-US" sz="1100" dirty="0">
                <a:solidFill>
                  <a:schemeClr val="bg2">
                    <a:lumMod val="40000"/>
                    <a:lumOff val="60000"/>
                  </a:schemeClr>
                </a:solidFill>
              </a:rPr>
              <a:t>	3.1.	Recap of work and answer to research question A)</a:t>
            </a:r>
          </a:p>
          <a:p>
            <a:pPr marL="282575" indent="-282575" algn="just"/>
            <a:r>
              <a:rPr lang="en-US" sz="1100" dirty="0">
                <a:solidFill>
                  <a:schemeClr val="bg2">
                    <a:lumMod val="40000"/>
                    <a:lumOff val="60000"/>
                  </a:schemeClr>
                </a:solidFill>
              </a:rPr>
              <a:t>	3.2.	Outlook and answer to research question B)</a:t>
            </a:r>
          </a:p>
        </p:txBody>
      </p:sp>
      <p:sp>
        <p:nvSpPr>
          <p:cNvPr id="5" name="Text Placeholder 15">
            <a:extLst>
              <a:ext uri="{FF2B5EF4-FFF2-40B4-BE49-F238E27FC236}">
                <a16:creationId xmlns:a16="http://schemas.microsoft.com/office/drawing/2014/main" id="{ADE29F5B-A050-188F-C57A-60DABDDF9C96}"/>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4</a:t>
            </a:r>
          </a:p>
        </p:txBody>
      </p:sp>
    </p:spTree>
    <p:extLst>
      <p:ext uri="{BB962C8B-B14F-4D97-AF65-F5344CB8AC3E}">
        <p14:creationId xmlns:p14="http://schemas.microsoft.com/office/powerpoint/2010/main" val="1755963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2C16457-0D30-40FD-81EA-4C3CD01F3F37}"/>
              </a:ext>
            </a:extLst>
          </p:cNvPr>
          <p:cNvSpPr>
            <a:spLocks noGrp="1"/>
          </p:cNvSpPr>
          <p:nvPr>
            <p:ph type="body" sz="quarter" idx="10"/>
          </p:nvPr>
        </p:nvSpPr>
        <p:spPr/>
        <p:txBody>
          <a:bodyPr/>
          <a:lstStyle/>
          <a:p>
            <a:r>
              <a:rPr lang="en-US" dirty="0"/>
              <a:t>Presentation Agenda</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r>
              <a:rPr lang="en-US" dirty="0"/>
              <a:t>Machine Intuition</a:t>
            </a:r>
          </a:p>
        </p:txBody>
      </p:sp>
      <p:sp>
        <p:nvSpPr>
          <p:cNvPr id="2" name="Text Placeholder 5">
            <a:extLst>
              <a:ext uri="{FF2B5EF4-FFF2-40B4-BE49-F238E27FC236}">
                <a16:creationId xmlns:a16="http://schemas.microsoft.com/office/drawing/2014/main" id="{44D499F7-582B-59ED-72D2-FC2CBC7EF587}"/>
              </a:ext>
            </a:extLst>
          </p:cNvPr>
          <p:cNvSpPr>
            <a:spLocks noGrp="1"/>
          </p:cNvSpPr>
          <p:nvPr>
            <p:ph type="body" sz="quarter" idx="12"/>
          </p:nvPr>
        </p:nvSpPr>
        <p:spPr>
          <a:xfrm>
            <a:off x="417600" y="1284580"/>
            <a:ext cx="4010400" cy="1222099"/>
          </a:xfrm>
        </p:spPr>
        <p:txBody>
          <a:bodyPr>
            <a:normAutofit/>
          </a:bodyPr>
          <a:lstStyle/>
          <a:p>
            <a:pPr marL="282575" indent="-282575" algn="just">
              <a:spcAft>
                <a:spcPts val="1200"/>
              </a:spcAft>
            </a:pPr>
            <a:r>
              <a:rPr lang="en-US" sz="1200" dirty="0">
                <a:solidFill>
                  <a:schemeClr val="bg2">
                    <a:lumMod val="40000"/>
                    <a:lumOff val="60000"/>
                  </a:schemeClr>
                </a:solidFill>
              </a:rPr>
              <a:t>1.	Deep clustering of mobile network data:</a:t>
            </a:r>
          </a:p>
          <a:p>
            <a:pPr marL="282575" indent="-282575" algn="just"/>
            <a:r>
              <a:rPr lang="en-US" sz="1100" dirty="0">
                <a:solidFill>
                  <a:schemeClr val="bg2">
                    <a:lumMod val="40000"/>
                    <a:lumOff val="60000"/>
                  </a:schemeClr>
                </a:solidFill>
              </a:rPr>
              <a:t>	1.1	Uses of clustering in mobile network automation</a:t>
            </a:r>
          </a:p>
          <a:p>
            <a:pPr marL="282575" indent="-282575" algn="just"/>
            <a:r>
              <a:rPr lang="en-US" sz="1100" dirty="0">
                <a:solidFill>
                  <a:schemeClr val="bg2">
                    <a:lumMod val="40000"/>
                    <a:lumOff val="60000"/>
                  </a:schemeClr>
                </a:solidFill>
              </a:rPr>
              <a:t>	1.2.	Deep clustering approaches</a:t>
            </a:r>
          </a:p>
          <a:p>
            <a:pPr marL="282575" indent="-282575" algn="just"/>
            <a:r>
              <a:rPr lang="en-US" sz="1100" dirty="0">
                <a:solidFill>
                  <a:schemeClr val="bg2">
                    <a:lumMod val="40000"/>
                    <a:lumOff val="60000"/>
                  </a:schemeClr>
                </a:solidFill>
              </a:rPr>
              <a:t>	1.3.	Own contribution: the DANCE algorithm</a:t>
            </a:r>
          </a:p>
          <a:p>
            <a:pPr marL="282575" indent="-282575" algn="just"/>
            <a:r>
              <a:rPr lang="en-US" sz="1100" dirty="0">
                <a:solidFill>
                  <a:schemeClr val="bg2">
                    <a:lumMod val="40000"/>
                    <a:lumOff val="60000"/>
                  </a:schemeClr>
                </a:solidFill>
              </a:rPr>
              <a:t>	1.4.	Evaluation results</a:t>
            </a:r>
          </a:p>
        </p:txBody>
      </p:sp>
      <p:sp>
        <p:nvSpPr>
          <p:cNvPr id="11" name="Text Placeholder 4">
            <a:extLst>
              <a:ext uri="{FF2B5EF4-FFF2-40B4-BE49-F238E27FC236}">
                <a16:creationId xmlns:a16="http://schemas.microsoft.com/office/drawing/2014/main" id="{9589AB1B-5E37-4F74-B40D-9A2D945AD799}"/>
              </a:ext>
            </a:extLst>
          </p:cNvPr>
          <p:cNvSpPr txBox="1">
            <a:spLocks/>
          </p:cNvSpPr>
          <p:nvPr/>
        </p:nvSpPr>
        <p:spPr>
          <a:xfrm>
            <a:off x="5425006" y="1284580"/>
            <a:ext cx="2592387" cy="1227358"/>
          </a:xfrm>
          <a:prstGeom prst="rect">
            <a:avLst/>
          </a:prstGeom>
          <a:solidFill>
            <a:schemeClr val="bg2">
              <a:lumMod val="20000"/>
              <a:lumOff val="80000"/>
            </a:schemeClr>
          </a:solidFill>
          <a:ln>
            <a:noFill/>
          </a:ln>
          <a:effectLst>
            <a:outerShdw blurRad="50800" dist="38100" dir="2700000" algn="tl" rotWithShape="0">
              <a:prstClr val="black">
                <a:alpha val="40000"/>
              </a:prstClr>
            </a:outerShdw>
          </a:effectLst>
        </p:spPr>
        <p:txBody>
          <a:bodyPr lIns="182880" tIns="182880" rIns="182880" bIns="182880">
            <a:noAutofit/>
          </a:bodyPr>
          <a:lstStyle>
            <a:defPPr>
              <a:defRPr lang="en-US"/>
            </a:defPPr>
            <a:lvl1pPr indent="0" algn="just" defTabSz="685800">
              <a:lnSpc>
                <a:spcPct val="90000"/>
              </a:lnSpc>
              <a:spcBef>
                <a:spcPts val="750"/>
              </a:spcBef>
              <a:buFont typeface="Arial" panose="020B0604020202020204" pitchFamily="34" charset="0"/>
              <a:buNone/>
              <a:defRPr sz="1200" b="1">
                <a:solidFill>
                  <a:schemeClr val="bg1"/>
                </a:solidFill>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US" dirty="0"/>
              <a:t>Associative Modeling (Part II)</a:t>
            </a:r>
          </a:p>
          <a:p>
            <a:r>
              <a:rPr lang="en-US" b="0" dirty="0"/>
              <a:t>Finding groups through mean-</a:t>
            </a:r>
            <a:r>
              <a:rPr lang="en-US" b="0" dirty="0" err="1"/>
              <a:t>ingful</a:t>
            </a:r>
            <a:r>
              <a:rPr lang="en-US" b="0" dirty="0"/>
              <a:t> similarity.</a:t>
            </a:r>
          </a:p>
          <a:p>
            <a:pPr marL="171450" indent="-171450">
              <a:buFont typeface="Arial" panose="020B0604020202020204" pitchFamily="34" charset="0"/>
              <a:buChar char="•"/>
            </a:pPr>
            <a:r>
              <a:rPr lang="en-US" b="0" dirty="0"/>
              <a:t>Tool: Clustering</a:t>
            </a:r>
          </a:p>
        </p:txBody>
      </p:sp>
      <p:sp>
        <p:nvSpPr>
          <p:cNvPr id="14" name="Text Placeholder 4">
            <a:extLst>
              <a:ext uri="{FF2B5EF4-FFF2-40B4-BE49-F238E27FC236}">
                <a16:creationId xmlns:a16="http://schemas.microsoft.com/office/drawing/2014/main" id="{48CB7768-D53F-4CE9-8FB5-1B688CF9E5E0}"/>
              </a:ext>
            </a:extLst>
          </p:cNvPr>
          <p:cNvSpPr txBox="1">
            <a:spLocks/>
          </p:cNvSpPr>
          <p:nvPr/>
        </p:nvSpPr>
        <p:spPr>
          <a:xfrm>
            <a:off x="5425006" y="2690829"/>
            <a:ext cx="2592387" cy="1227358"/>
          </a:xfrm>
          <a:prstGeom prst="rect">
            <a:avLst/>
          </a:prstGeom>
          <a:solidFill>
            <a:schemeClr val="tx1"/>
          </a:solidFill>
          <a:ln>
            <a:noFill/>
          </a:ln>
          <a:effectLst>
            <a:outerShdw blurRad="50800" dist="38100" dir="2700000" algn="tl" rotWithShape="0">
              <a:prstClr val="black">
                <a:alpha val="40000"/>
              </a:prstClr>
            </a:outerShdw>
          </a:effectLst>
        </p:spPr>
        <p:txBody>
          <a:bodyPr lIns="182880" tIns="182880" rIns="182880" bIns="18288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bg1"/>
                </a:solidFill>
              </a:rPr>
              <a:t>Machine Confidence </a:t>
            </a:r>
            <a:r>
              <a:rPr lang="en-US" sz="1200" dirty="0">
                <a:solidFill>
                  <a:schemeClr val="bg1"/>
                </a:solidFill>
              </a:rPr>
              <a:t>(Part IV)</a:t>
            </a:r>
          </a:p>
          <a:p>
            <a:pPr marL="0" indent="0" algn="just">
              <a:buFont typeface="Arial" panose="020B0604020202020204" pitchFamily="34" charset="0"/>
              <a:buNone/>
            </a:pPr>
            <a:r>
              <a:rPr lang="en-US" sz="1200" dirty="0">
                <a:solidFill>
                  <a:schemeClr val="bg1"/>
                </a:solidFill>
              </a:rPr>
              <a:t>Being critical of inputs and own inference.</a:t>
            </a:r>
          </a:p>
          <a:p>
            <a:r>
              <a:rPr lang="en-US" sz="1200" dirty="0">
                <a:solidFill>
                  <a:schemeClr val="bg1"/>
                </a:solidFill>
              </a:rPr>
              <a:t>Tool: Imputation</a:t>
            </a:r>
          </a:p>
        </p:txBody>
      </p:sp>
      <p:sp>
        <p:nvSpPr>
          <p:cNvPr id="4" name="Text Placeholder 5">
            <a:extLst>
              <a:ext uri="{FF2B5EF4-FFF2-40B4-BE49-F238E27FC236}">
                <a16:creationId xmlns:a16="http://schemas.microsoft.com/office/drawing/2014/main" id="{31AA391D-DE74-3C02-D8C1-B2508915BB2F}"/>
              </a:ext>
            </a:extLst>
          </p:cNvPr>
          <p:cNvSpPr txBox="1">
            <a:spLocks/>
          </p:cNvSpPr>
          <p:nvPr/>
        </p:nvSpPr>
        <p:spPr>
          <a:xfrm>
            <a:off x="417600" y="2690829"/>
            <a:ext cx="4154400" cy="930627"/>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2575" indent="-282575" algn="just">
              <a:spcAft>
                <a:spcPts val="1200"/>
              </a:spcAft>
            </a:pPr>
            <a:r>
              <a:rPr lang="en-US" sz="1200" dirty="0"/>
              <a:t>2.	Communication and utilization of confidence values</a:t>
            </a:r>
          </a:p>
          <a:p>
            <a:pPr marL="282575" indent="-282575" algn="just"/>
            <a:r>
              <a:rPr lang="en-US" sz="1100" dirty="0"/>
              <a:t>	2.1.	Data corruption in cognitive function chains</a:t>
            </a:r>
          </a:p>
          <a:p>
            <a:pPr marL="282575" indent="-282575" algn="just"/>
            <a:r>
              <a:rPr lang="en-US" sz="1100" dirty="0"/>
              <a:t>	2.2.	Own contribution: the ICI algorithm</a:t>
            </a:r>
          </a:p>
          <a:p>
            <a:pPr marL="282575" indent="-282575" algn="just"/>
            <a:r>
              <a:rPr lang="en-US" sz="1100" dirty="0"/>
              <a:t>	2.3.	Evaluation results</a:t>
            </a:r>
          </a:p>
        </p:txBody>
      </p:sp>
      <p:sp>
        <p:nvSpPr>
          <p:cNvPr id="16" name="Text Placeholder 5">
            <a:extLst>
              <a:ext uri="{FF2B5EF4-FFF2-40B4-BE49-F238E27FC236}">
                <a16:creationId xmlns:a16="http://schemas.microsoft.com/office/drawing/2014/main" id="{D854AB41-DE7B-450D-988D-CF4DF5D052CF}"/>
              </a:ext>
            </a:extLst>
          </p:cNvPr>
          <p:cNvSpPr txBox="1">
            <a:spLocks/>
          </p:cNvSpPr>
          <p:nvPr/>
        </p:nvSpPr>
        <p:spPr>
          <a:xfrm>
            <a:off x="417600" y="3805606"/>
            <a:ext cx="4154400" cy="747494"/>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2575" indent="-282575" algn="just">
              <a:spcAft>
                <a:spcPts val="1200"/>
              </a:spcAft>
            </a:pPr>
            <a:r>
              <a:rPr lang="en-US" sz="1200" dirty="0">
                <a:solidFill>
                  <a:schemeClr val="bg2">
                    <a:lumMod val="40000"/>
                    <a:lumOff val="60000"/>
                  </a:schemeClr>
                </a:solidFill>
              </a:rPr>
              <a:t>3.	Conclusion and outlook on machine intuition</a:t>
            </a:r>
          </a:p>
          <a:p>
            <a:pPr marL="282575" indent="-282575" algn="just"/>
            <a:r>
              <a:rPr lang="en-US" sz="1100" dirty="0">
                <a:solidFill>
                  <a:schemeClr val="bg2">
                    <a:lumMod val="40000"/>
                    <a:lumOff val="60000"/>
                  </a:schemeClr>
                </a:solidFill>
              </a:rPr>
              <a:t>	3.1.	Recap of work and answer to research question A)</a:t>
            </a:r>
          </a:p>
          <a:p>
            <a:pPr marL="282575" indent="-282575" algn="just"/>
            <a:r>
              <a:rPr lang="en-US" sz="1100" dirty="0">
                <a:solidFill>
                  <a:schemeClr val="bg2">
                    <a:lumMod val="40000"/>
                    <a:lumOff val="60000"/>
                  </a:schemeClr>
                </a:solidFill>
              </a:rPr>
              <a:t>	3.2.	Outlook and answer to research question B)</a:t>
            </a:r>
          </a:p>
        </p:txBody>
      </p:sp>
      <p:sp>
        <p:nvSpPr>
          <p:cNvPr id="5" name="Text Placeholder 15">
            <a:extLst>
              <a:ext uri="{FF2B5EF4-FFF2-40B4-BE49-F238E27FC236}">
                <a16:creationId xmlns:a16="http://schemas.microsoft.com/office/drawing/2014/main" id="{0BB554A3-5226-D125-54D5-BA9C23766E80}"/>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4</a:t>
            </a:r>
          </a:p>
        </p:txBody>
      </p:sp>
    </p:spTree>
    <p:extLst>
      <p:ext uri="{BB962C8B-B14F-4D97-AF65-F5344CB8AC3E}">
        <p14:creationId xmlns:p14="http://schemas.microsoft.com/office/powerpoint/2010/main" val="2393441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2C16457-0D30-40FD-81EA-4C3CD01F3F37}"/>
              </a:ext>
            </a:extLst>
          </p:cNvPr>
          <p:cNvSpPr>
            <a:spLocks noGrp="1"/>
          </p:cNvSpPr>
          <p:nvPr>
            <p:ph type="body" sz="quarter" idx="10"/>
          </p:nvPr>
        </p:nvSpPr>
        <p:spPr/>
        <p:txBody>
          <a:bodyPr/>
          <a:lstStyle/>
          <a:p>
            <a:r>
              <a:rPr lang="en-US" dirty="0"/>
              <a:t>Presentation Agenda</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r>
              <a:rPr lang="en-US" dirty="0"/>
              <a:t>Machine Intuition</a:t>
            </a:r>
          </a:p>
        </p:txBody>
      </p:sp>
      <p:sp>
        <p:nvSpPr>
          <p:cNvPr id="2" name="Text Placeholder 5">
            <a:extLst>
              <a:ext uri="{FF2B5EF4-FFF2-40B4-BE49-F238E27FC236}">
                <a16:creationId xmlns:a16="http://schemas.microsoft.com/office/drawing/2014/main" id="{44D499F7-582B-59ED-72D2-FC2CBC7EF587}"/>
              </a:ext>
            </a:extLst>
          </p:cNvPr>
          <p:cNvSpPr>
            <a:spLocks noGrp="1"/>
          </p:cNvSpPr>
          <p:nvPr>
            <p:ph type="body" sz="quarter" idx="12"/>
          </p:nvPr>
        </p:nvSpPr>
        <p:spPr>
          <a:xfrm>
            <a:off x="417600" y="1284580"/>
            <a:ext cx="4010400" cy="1222099"/>
          </a:xfrm>
        </p:spPr>
        <p:txBody>
          <a:bodyPr>
            <a:normAutofit/>
          </a:bodyPr>
          <a:lstStyle/>
          <a:p>
            <a:pPr marL="282575" indent="-282575" algn="just">
              <a:spcAft>
                <a:spcPts val="1200"/>
              </a:spcAft>
            </a:pPr>
            <a:r>
              <a:rPr lang="en-US" sz="1200" dirty="0">
                <a:solidFill>
                  <a:schemeClr val="bg2">
                    <a:lumMod val="40000"/>
                    <a:lumOff val="60000"/>
                  </a:schemeClr>
                </a:solidFill>
              </a:rPr>
              <a:t>1.	Deep clustering of mobile network data:</a:t>
            </a:r>
          </a:p>
          <a:p>
            <a:pPr marL="282575" indent="-282575" algn="just"/>
            <a:r>
              <a:rPr lang="en-US" sz="1100" dirty="0">
                <a:solidFill>
                  <a:schemeClr val="bg2">
                    <a:lumMod val="40000"/>
                    <a:lumOff val="60000"/>
                  </a:schemeClr>
                </a:solidFill>
              </a:rPr>
              <a:t>	1.1	Uses of clustering in mobile network automation</a:t>
            </a:r>
          </a:p>
          <a:p>
            <a:pPr marL="282575" indent="-282575" algn="just"/>
            <a:r>
              <a:rPr lang="en-US" sz="1100" dirty="0">
                <a:solidFill>
                  <a:schemeClr val="bg2">
                    <a:lumMod val="40000"/>
                    <a:lumOff val="60000"/>
                  </a:schemeClr>
                </a:solidFill>
              </a:rPr>
              <a:t>	1.2.	Deep clustering approaches</a:t>
            </a:r>
          </a:p>
          <a:p>
            <a:pPr marL="282575" indent="-282575" algn="just"/>
            <a:r>
              <a:rPr lang="en-US" sz="1100" dirty="0">
                <a:solidFill>
                  <a:schemeClr val="bg2">
                    <a:lumMod val="40000"/>
                    <a:lumOff val="60000"/>
                  </a:schemeClr>
                </a:solidFill>
              </a:rPr>
              <a:t>	1.3.	Own contribution: the DANCE algorithm</a:t>
            </a:r>
          </a:p>
          <a:p>
            <a:pPr marL="282575" indent="-282575" algn="just"/>
            <a:r>
              <a:rPr lang="en-US" sz="1100" dirty="0">
                <a:solidFill>
                  <a:schemeClr val="bg2">
                    <a:lumMod val="40000"/>
                    <a:lumOff val="60000"/>
                  </a:schemeClr>
                </a:solidFill>
              </a:rPr>
              <a:t>	1.4.	Evaluation results</a:t>
            </a:r>
          </a:p>
        </p:txBody>
      </p:sp>
      <p:sp>
        <p:nvSpPr>
          <p:cNvPr id="14" name="Text Placeholder 4">
            <a:extLst>
              <a:ext uri="{FF2B5EF4-FFF2-40B4-BE49-F238E27FC236}">
                <a16:creationId xmlns:a16="http://schemas.microsoft.com/office/drawing/2014/main" id="{48CB7768-D53F-4CE9-8FB5-1B688CF9E5E0}"/>
              </a:ext>
            </a:extLst>
          </p:cNvPr>
          <p:cNvSpPr txBox="1">
            <a:spLocks/>
          </p:cNvSpPr>
          <p:nvPr/>
        </p:nvSpPr>
        <p:spPr>
          <a:xfrm>
            <a:off x="5425006" y="2690829"/>
            <a:ext cx="2592387" cy="1227358"/>
          </a:xfrm>
          <a:prstGeom prst="rect">
            <a:avLst/>
          </a:prstGeom>
          <a:solidFill>
            <a:schemeClr val="bg2">
              <a:lumMod val="20000"/>
              <a:lumOff val="80000"/>
            </a:schemeClr>
          </a:solidFill>
          <a:ln>
            <a:noFill/>
          </a:ln>
          <a:effectLst>
            <a:outerShdw blurRad="50800" dist="38100" dir="2700000" algn="tl" rotWithShape="0">
              <a:prstClr val="black">
                <a:alpha val="40000"/>
              </a:prstClr>
            </a:outerShdw>
          </a:effectLst>
        </p:spPr>
        <p:txBody>
          <a:bodyPr lIns="182880" tIns="182880" rIns="182880" bIns="18288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bg1"/>
                </a:solidFill>
              </a:rPr>
              <a:t>Machine Confidence </a:t>
            </a:r>
            <a:r>
              <a:rPr lang="en-US" sz="1200" dirty="0">
                <a:solidFill>
                  <a:schemeClr val="bg1"/>
                </a:solidFill>
              </a:rPr>
              <a:t>(Part IV)</a:t>
            </a:r>
          </a:p>
          <a:p>
            <a:pPr marL="0" indent="0" algn="just">
              <a:buFont typeface="Arial" panose="020B0604020202020204" pitchFamily="34" charset="0"/>
              <a:buNone/>
            </a:pPr>
            <a:r>
              <a:rPr lang="en-US" sz="1200" dirty="0">
                <a:solidFill>
                  <a:schemeClr val="bg1"/>
                </a:solidFill>
              </a:rPr>
              <a:t>Being critical of inputs and own inference.</a:t>
            </a:r>
          </a:p>
          <a:p>
            <a:r>
              <a:rPr lang="en-US" sz="1200" dirty="0">
                <a:solidFill>
                  <a:schemeClr val="bg1"/>
                </a:solidFill>
              </a:rPr>
              <a:t>Tool: Imputation</a:t>
            </a:r>
          </a:p>
        </p:txBody>
      </p:sp>
      <p:sp>
        <p:nvSpPr>
          <p:cNvPr id="4" name="Text Placeholder 5">
            <a:extLst>
              <a:ext uri="{FF2B5EF4-FFF2-40B4-BE49-F238E27FC236}">
                <a16:creationId xmlns:a16="http://schemas.microsoft.com/office/drawing/2014/main" id="{31AA391D-DE74-3C02-D8C1-B2508915BB2F}"/>
              </a:ext>
            </a:extLst>
          </p:cNvPr>
          <p:cNvSpPr txBox="1">
            <a:spLocks/>
          </p:cNvSpPr>
          <p:nvPr/>
        </p:nvSpPr>
        <p:spPr>
          <a:xfrm>
            <a:off x="417600" y="2690829"/>
            <a:ext cx="4154400" cy="930627"/>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2575" indent="-282575" algn="just">
              <a:spcAft>
                <a:spcPts val="1200"/>
              </a:spcAft>
            </a:pPr>
            <a:r>
              <a:rPr lang="en-US" sz="1200" dirty="0">
                <a:solidFill>
                  <a:schemeClr val="bg2">
                    <a:lumMod val="40000"/>
                    <a:lumOff val="60000"/>
                  </a:schemeClr>
                </a:solidFill>
              </a:rPr>
              <a:t>2.	Communication and utilization of confidence values</a:t>
            </a:r>
          </a:p>
          <a:p>
            <a:pPr marL="282575" indent="-282575" algn="just"/>
            <a:r>
              <a:rPr lang="en-US" sz="1100" dirty="0">
                <a:solidFill>
                  <a:schemeClr val="bg2">
                    <a:lumMod val="40000"/>
                    <a:lumOff val="60000"/>
                  </a:schemeClr>
                </a:solidFill>
              </a:rPr>
              <a:t>	2.1.	Data corruption in cognitive function chains</a:t>
            </a:r>
          </a:p>
          <a:p>
            <a:pPr marL="282575" indent="-282575" algn="just"/>
            <a:r>
              <a:rPr lang="en-US" sz="1100" dirty="0">
                <a:solidFill>
                  <a:schemeClr val="bg2">
                    <a:lumMod val="40000"/>
                    <a:lumOff val="60000"/>
                  </a:schemeClr>
                </a:solidFill>
              </a:rPr>
              <a:t>	2.2.	Own contribution: the ICI algorithm</a:t>
            </a:r>
          </a:p>
          <a:p>
            <a:pPr marL="282575" indent="-282575" algn="just"/>
            <a:r>
              <a:rPr lang="en-US" sz="1100" dirty="0">
                <a:solidFill>
                  <a:schemeClr val="bg2">
                    <a:lumMod val="40000"/>
                    <a:lumOff val="60000"/>
                  </a:schemeClr>
                </a:solidFill>
              </a:rPr>
              <a:t>	2.3.	Evaluation results</a:t>
            </a:r>
          </a:p>
        </p:txBody>
      </p:sp>
      <p:sp>
        <p:nvSpPr>
          <p:cNvPr id="16" name="Text Placeholder 5">
            <a:extLst>
              <a:ext uri="{FF2B5EF4-FFF2-40B4-BE49-F238E27FC236}">
                <a16:creationId xmlns:a16="http://schemas.microsoft.com/office/drawing/2014/main" id="{D854AB41-DE7B-450D-988D-CF4DF5D052CF}"/>
              </a:ext>
            </a:extLst>
          </p:cNvPr>
          <p:cNvSpPr txBox="1">
            <a:spLocks/>
          </p:cNvSpPr>
          <p:nvPr/>
        </p:nvSpPr>
        <p:spPr>
          <a:xfrm>
            <a:off x="417600" y="3805606"/>
            <a:ext cx="4154400" cy="747494"/>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2575" indent="-282575" algn="just">
              <a:spcAft>
                <a:spcPts val="1200"/>
              </a:spcAft>
            </a:pPr>
            <a:r>
              <a:rPr lang="en-US" sz="1200" dirty="0"/>
              <a:t>3.	Conclusion and outlook on machine intuition</a:t>
            </a:r>
          </a:p>
          <a:p>
            <a:pPr marL="282575" indent="-282575" algn="just"/>
            <a:r>
              <a:rPr lang="en-US" sz="1100" dirty="0"/>
              <a:t>	3.1.	Recap of work and answers to research questions</a:t>
            </a:r>
          </a:p>
          <a:p>
            <a:pPr marL="282575" indent="-282575" algn="just"/>
            <a:r>
              <a:rPr lang="en-US" sz="1100" dirty="0"/>
              <a:t>	3.2.	Outlook</a:t>
            </a:r>
          </a:p>
        </p:txBody>
      </p:sp>
      <p:sp>
        <p:nvSpPr>
          <p:cNvPr id="5" name="Text Placeholder 15">
            <a:extLst>
              <a:ext uri="{FF2B5EF4-FFF2-40B4-BE49-F238E27FC236}">
                <a16:creationId xmlns:a16="http://schemas.microsoft.com/office/drawing/2014/main" id="{AA923174-750E-D3D0-44E5-DCCA4F5E06CD}"/>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4</a:t>
            </a:r>
          </a:p>
        </p:txBody>
      </p:sp>
      <p:sp>
        <p:nvSpPr>
          <p:cNvPr id="6" name="Text Placeholder 4">
            <a:extLst>
              <a:ext uri="{FF2B5EF4-FFF2-40B4-BE49-F238E27FC236}">
                <a16:creationId xmlns:a16="http://schemas.microsoft.com/office/drawing/2014/main" id="{739EA02E-1EB6-C588-8600-904F61F02746}"/>
              </a:ext>
            </a:extLst>
          </p:cNvPr>
          <p:cNvSpPr txBox="1">
            <a:spLocks/>
          </p:cNvSpPr>
          <p:nvPr/>
        </p:nvSpPr>
        <p:spPr>
          <a:xfrm>
            <a:off x="5425006" y="1284580"/>
            <a:ext cx="2592387" cy="1227358"/>
          </a:xfrm>
          <a:prstGeom prst="rect">
            <a:avLst/>
          </a:prstGeom>
          <a:solidFill>
            <a:schemeClr val="bg2">
              <a:lumMod val="20000"/>
              <a:lumOff val="80000"/>
            </a:schemeClr>
          </a:solidFill>
          <a:ln>
            <a:noFill/>
          </a:ln>
          <a:effectLst>
            <a:outerShdw blurRad="50800" dist="38100" dir="2700000" algn="tl" rotWithShape="0">
              <a:prstClr val="black">
                <a:alpha val="40000"/>
              </a:prstClr>
            </a:outerShdw>
          </a:effectLst>
        </p:spPr>
        <p:txBody>
          <a:bodyPr lIns="182880" tIns="182880" rIns="182880" bIns="182880">
            <a:noAutofit/>
          </a:bodyPr>
          <a:lstStyle>
            <a:defPPr>
              <a:defRPr lang="en-US"/>
            </a:defPPr>
            <a:lvl1pPr indent="0" algn="just" defTabSz="685800">
              <a:lnSpc>
                <a:spcPct val="90000"/>
              </a:lnSpc>
              <a:spcBef>
                <a:spcPts val="750"/>
              </a:spcBef>
              <a:buFont typeface="Arial" panose="020B0604020202020204" pitchFamily="34" charset="0"/>
              <a:buNone/>
              <a:defRPr sz="1200" b="1">
                <a:solidFill>
                  <a:schemeClr val="bg1"/>
                </a:solidFill>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US" dirty="0"/>
              <a:t>Associative Modeling (Part II)</a:t>
            </a:r>
          </a:p>
          <a:p>
            <a:r>
              <a:rPr lang="en-US" b="0" dirty="0"/>
              <a:t>Finding groups through mean-</a:t>
            </a:r>
            <a:r>
              <a:rPr lang="en-US" b="0" dirty="0" err="1"/>
              <a:t>ingful</a:t>
            </a:r>
            <a:r>
              <a:rPr lang="en-US" b="0" dirty="0"/>
              <a:t> similarity.</a:t>
            </a:r>
          </a:p>
          <a:p>
            <a:pPr marL="171450" indent="-171450">
              <a:buFont typeface="Arial" panose="020B0604020202020204" pitchFamily="34" charset="0"/>
              <a:buChar char="•"/>
            </a:pPr>
            <a:r>
              <a:rPr lang="en-US" b="0" dirty="0"/>
              <a:t>Tool: Clustering</a:t>
            </a:r>
          </a:p>
        </p:txBody>
      </p:sp>
    </p:spTree>
    <p:extLst>
      <p:ext uri="{BB962C8B-B14F-4D97-AF65-F5344CB8AC3E}">
        <p14:creationId xmlns:p14="http://schemas.microsoft.com/office/powerpoint/2010/main" val="2112877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9C2794D-7A2C-4C3B-92BA-311B07B515ED}"/>
              </a:ext>
            </a:extLst>
          </p:cNvPr>
          <p:cNvSpPr>
            <a:spLocks noGrp="1"/>
          </p:cNvSpPr>
          <p:nvPr>
            <p:ph type="body" sz="quarter" idx="11"/>
          </p:nvPr>
        </p:nvSpPr>
        <p:spPr>
          <a:xfrm>
            <a:off x="417600" y="1107583"/>
            <a:ext cx="8308800" cy="1339402"/>
          </a:xfrm>
          <a:prstGeom prst="rect">
            <a:avLst/>
          </a:prstGeom>
        </p:spPr>
        <p:txBody>
          <a:bodyPr/>
          <a:lstStyle/>
          <a:p>
            <a:pPr lvl="0">
              <a:lnSpc>
                <a:spcPct val="100000"/>
              </a:lnSpc>
              <a:spcBef>
                <a:spcPct val="20000"/>
              </a:spcBef>
            </a:pPr>
            <a:r>
              <a:rPr lang="en-US" dirty="0">
                <a:solidFill>
                  <a:schemeClr val="tx2"/>
                </a:solidFill>
              </a:rPr>
              <a:t>Deep Clustering of Mobile Network Data</a:t>
            </a:r>
          </a:p>
        </p:txBody>
      </p:sp>
      <p:sp>
        <p:nvSpPr>
          <p:cNvPr id="3" name="Text Placeholder 4">
            <a:extLst>
              <a:ext uri="{FF2B5EF4-FFF2-40B4-BE49-F238E27FC236}">
                <a16:creationId xmlns:a16="http://schemas.microsoft.com/office/drawing/2014/main" id="{6364B7E2-C100-4DF1-87E9-6AE983822716}"/>
              </a:ext>
            </a:extLst>
          </p:cNvPr>
          <p:cNvSpPr txBox="1">
            <a:spLocks/>
          </p:cNvSpPr>
          <p:nvPr/>
        </p:nvSpPr>
        <p:spPr>
          <a:xfrm>
            <a:off x="417599" y="3677650"/>
            <a:ext cx="8308799" cy="983486"/>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spcBef>
                <a:spcPts val="0"/>
              </a:spcBef>
              <a:spcAft>
                <a:spcPts val="600"/>
              </a:spcAft>
            </a:pPr>
            <a:r>
              <a:rPr lang="en-US" sz="1200" dirty="0">
                <a:solidFill>
                  <a:schemeClr val="tx2"/>
                </a:solidFill>
                <a:latin typeface="Nokia Pure Headline Ultra Light" panose="020B0204040602060303" pitchFamily="34" charset="0"/>
              </a:rPr>
              <a:t>Based on the publication:</a:t>
            </a:r>
            <a:endParaRPr lang="en-US" sz="1200" dirty="0">
              <a:solidFill>
                <a:schemeClr val="tx2"/>
              </a:solidFill>
              <a:latin typeface="Nokia Pure Headline" panose="020B0504040602060303" pitchFamily="34" charset="0"/>
            </a:endParaRPr>
          </a:p>
          <a:p>
            <a:pPr algn="r">
              <a:lnSpc>
                <a:spcPct val="100000"/>
              </a:lnSpc>
              <a:spcBef>
                <a:spcPct val="20000"/>
              </a:spcBef>
            </a:pPr>
            <a:r>
              <a:rPr lang="en-US" sz="1200" dirty="0">
                <a:solidFill>
                  <a:schemeClr val="tx2"/>
                </a:solidFill>
                <a:latin typeface="Nokia Pure Headline" panose="020B0504040602060303" pitchFamily="34" charset="0"/>
              </a:rPr>
              <a:t>Clustering Mobile Network Data with Decorrelating Adversarial Nets</a:t>
            </a:r>
          </a:p>
          <a:p>
            <a:pPr algn="r">
              <a:lnSpc>
                <a:spcPct val="100000"/>
              </a:lnSpc>
              <a:spcBef>
                <a:spcPct val="20000"/>
              </a:spcBef>
            </a:pPr>
            <a:r>
              <a:rPr lang="en-US" sz="1200" dirty="0">
                <a:solidFill>
                  <a:schemeClr val="tx2"/>
                </a:solidFill>
              </a:rPr>
              <a:t>M. Kajó, J. Schnellbach, S. S. Mwanje and G. Carle</a:t>
            </a:r>
          </a:p>
          <a:p>
            <a:pPr algn="r">
              <a:lnSpc>
                <a:spcPct val="100000"/>
              </a:lnSpc>
              <a:spcBef>
                <a:spcPct val="20000"/>
              </a:spcBef>
            </a:pPr>
            <a:r>
              <a:rPr lang="en-US" sz="1200" dirty="0">
                <a:solidFill>
                  <a:schemeClr val="tx2"/>
                </a:solidFill>
              </a:rPr>
              <a:t>NOMS 2022-2022 IEEE/IFIP Network Operations and Management Symposium, 2022, pp. 1-9 </a:t>
            </a:r>
          </a:p>
        </p:txBody>
      </p:sp>
      <p:sp>
        <p:nvSpPr>
          <p:cNvPr id="2" name="Text Placeholder 4">
            <a:extLst>
              <a:ext uri="{FF2B5EF4-FFF2-40B4-BE49-F238E27FC236}">
                <a16:creationId xmlns:a16="http://schemas.microsoft.com/office/drawing/2014/main" id="{DCEABA92-B1DC-A4CE-3336-1D70E20D3901}"/>
              </a:ext>
            </a:extLst>
          </p:cNvPr>
          <p:cNvSpPr txBox="1">
            <a:spLocks/>
          </p:cNvSpPr>
          <p:nvPr/>
        </p:nvSpPr>
        <p:spPr>
          <a:xfrm>
            <a:off x="417599" y="2869646"/>
            <a:ext cx="8308800" cy="2025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20000"/>
              </a:spcBef>
            </a:pPr>
            <a:r>
              <a:rPr lang="en-US" sz="1200" dirty="0">
                <a:solidFill>
                  <a:schemeClr val="tx2"/>
                </a:solidFill>
                <a:latin typeface="Nokia Pure Headline Ultra Light" panose="020B0204040602060303" pitchFamily="34" charset="0"/>
              </a:rPr>
              <a:t>Covered in Chapter 7 of the dissertation</a:t>
            </a:r>
          </a:p>
        </p:txBody>
      </p:sp>
      <p:sp>
        <p:nvSpPr>
          <p:cNvPr id="7" name="Text Placeholder 4">
            <a:extLst>
              <a:ext uri="{FF2B5EF4-FFF2-40B4-BE49-F238E27FC236}">
                <a16:creationId xmlns:a16="http://schemas.microsoft.com/office/drawing/2014/main" id="{3F54628A-C099-37EB-4E49-0CF738448D5A}"/>
              </a:ext>
            </a:extLst>
          </p:cNvPr>
          <p:cNvSpPr txBox="1">
            <a:spLocks/>
          </p:cNvSpPr>
          <p:nvPr/>
        </p:nvSpPr>
        <p:spPr>
          <a:xfrm>
            <a:off x="417600" y="482364"/>
            <a:ext cx="1546428" cy="625219"/>
          </a:xfrm>
          <a:prstGeom prst="rect">
            <a:avLst/>
          </a:prstGeom>
          <a:solidFill>
            <a:schemeClr val="tx1"/>
          </a:solidFill>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20000"/>
              </a:spcBef>
            </a:pPr>
            <a:r>
              <a:rPr lang="en-US" dirty="0"/>
              <a:t>Part 1:</a:t>
            </a:r>
          </a:p>
        </p:txBody>
      </p:sp>
    </p:spTree>
    <p:extLst>
      <p:ext uri="{BB962C8B-B14F-4D97-AF65-F5344CB8AC3E}">
        <p14:creationId xmlns:p14="http://schemas.microsoft.com/office/powerpoint/2010/main" val="4049347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pPr marL="457200" indent="-457200"/>
            <a:r>
              <a:rPr lang="en-US" dirty="0"/>
              <a:t>1.1	Uses of Clustering in Mobile Network Automation</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pPr lvl="0">
              <a:lnSpc>
                <a:spcPct val="100000"/>
              </a:lnSpc>
              <a:spcBef>
                <a:spcPct val="20000"/>
              </a:spcBef>
            </a:pPr>
            <a:r>
              <a:rPr lang="en-US" dirty="0"/>
              <a:t>Deep Clustering of Mobile Network Data</a:t>
            </a:r>
          </a:p>
        </p:txBody>
      </p:sp>
      <p:sp>
        <p:nvSpPr>
          <p:cNvPr id="69" name="Text Placeholder 68">
            <a:extLst>
              <a:ext uri="{FF2B5EF4-FFF2-40B4-BE49-F238E27FC236}">
                <a16:creationId xmlns:a16="http://schemas.microsoft.com/office/drawing/2014/main" id="{7ACD7630-D579-AEC9-CEF5-C974D710BBB9}"/>
              </a:ext>
            </a:extLst>
          </p:cNvPr>
          <p:cNvSpPr>
            <a:spLocks noGrp="1"/>
          </p:cNvSpPr>
          <p:nvPr>
            <p:ph type="body" sz="quarter" idx="12"/>
          </p:nvPr>
        </p:nvSpPr>
        <p:spPr>
          <a:xfrm>
            <a:off x="417600" y="1284580"/>
            <a:ext cx="4010400" cy="309600"/>
          </a:xfrm>
        </p:spPr>
        <p:txBody>
          <a:bodyPr>
            <a:normAutofit/>
          </a:bodyPr>
          <a:lstStyle/>
          <a:p>
            <a:pPr algn="just"/>
            <a:r>
              <a:rPr lang="en-US" sz="1200" dirty="0"/>
              <a:t>Clustering is the act of </a:t>
            </a:r>
            <a:r>
              <a:rPr lang="en-US" sz="1200" b="1" dirty="0"/>
              <a:t>finding groups </a:t>
            </a:r>
            <a:r>
              <a:rPr lang="en-US" sz="1200" dirty="0"/>
              <a:t>in the data.</a:t>
            </a:r>
          </a:p>
        </p:txBody>
      </p:sp>
      <p:sp>
        <p:nvSpPr>
          <p:cNvPr id="32" name="Rectangle 31">
            <a:extLst>
              <a:ext uri="{FF2B5EF4-FFF2-40B4-BE49-F238E27FC236}">
                <a16:creationId xmlns:a16="http://schemas.microsoft.com/office/drawing/2014/main" id="{0CD9F57E-F975-42C2-B647-32A0659D700E}"/>
              </a:ext>
            </a:extLst>
          </p:cNvPr>
          <p:cNvSpPr/>
          <p:nvPr/>
        </p:nvSpPr>
        <p:spPr>
          <a:xfrm>
            <a:off x="4041658" y="2098110"/>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grpSp>
        <p:nvGrpSpPr>
          <p:cNvPr id="7" name="Group 6">
            <a:extLst>
              <a:ext uri="{FF2B5EF4-FFF2-40B4-BE49-F238E27FC236}">
                <a16:creationId xmlns:a16="http://schemas.microsoft.com/office/drawing/2014/main" id="{98388B67-73E7-AD07-C23E-B775A5E7E762}"/>
              </a:ext>
            </a:extLst>
          </p:cNvPr>
          <p:cNvGrpSpPr/>
          <p:nvPr/>
        </p:nvGrpSpPr>
        <p:grpSpPr>
          <a:xfrm>
            <a:off x="4598807" y="3138175"/>
            <a:ext cx="616635" cy="440858"/>
            <a:chOff x="937845" y="3235638"/>
            <a:chExt cx="616635" cy="440858"/>
          </a:xfrm>
          <a:solidFill>
            <a:schemeClr val="bg2">
              <a:lumMod val="20000"/>
              <a:lumOff val="80000"/>
            </a:schemeClr>
          </a:solidFill>
        </p:grpSpPr>
        <p:sp>
          <p:nvSpPr>
            <p:cNvPr id="62" name="Oval 61">
              <a:extLst>
                <a:ext uri="{FF2B5EF4-FFF2-40B4-BE49-F238E27FC236}">
                  <a16:creationId xmlns:a16="http://schemas.microsoft.com/office/drawing/2014/main" id="{52DB0A88-BD6C-EFD2-3BA9-0308D365CEC6}"/>
                </a:ext>
              </a:extLst>
            </p:cNvPr>
            <p:cNvSpPr/>
            <p:nvPr/>
          </p:nvSpPr>
          <p:spPr>
            <a:xfrm>
              <a:off x="937845" y="3235638"/>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63" name="Oval 62">
              <a:extLst>
                <a:ext uri="{FF2B5EF4-FFF2-40B4-BE49-F238E27FC236}">
                  <a16:creationId xmlns:a16="http://schemas.microsoft.com/office/drawing/2014/main" id="{F5E37E2D-6433-1C76-0373-D1F901D123DA}"/>
                </a:ext>
              </a:extLst>
            </p:cNvPr>
            <p:cNvSpPr/>
            <p:nvPr/>
          </p:nvSpPr>
          <p:spPr>
            <a:xfrm>
              <a:off x="1137138" y="3486443"/>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64" name="Oval 63">
              <a:extLst>
                <a:ext uri="{FF2B5EF4-FFF2-40B4-BE49-F238E27FC236}">
                  <a16:creationId xmlns:a16="http://schemas.microsoft.com/office/drawing/2014/main" id="{D40F9D09-0669-FB87-0DEA-E5F0E332F692}"/>
                </a:ext>
              </a:extLst>
            </p:cNvPr>
            <p:cNvSpPr/>
            <p:nvPr/>
          </p:nvSpPr>
          <p:spPr>
            <a:xfrm>
              <a:off x="1174652" y="3601468"/>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65" name="Oval 64">
              <a:extLst>
                <a:ext uri="{FF2B5EF4-FFF2-40B4-BE49-F238E27FC236}">
                  <a16:creationId xmlns:a16="http://schemas.microsoft.com/office/drawing/2014/main" id="{9FEB51A3-5DED-9A7C-6F51-84FE812D4D3F}"/>
                </a:ext>
              </a:extLst>
            </p:cNvPr>
            <p:cNvSpPr/>
            <p:nvPr/>
          </p:nvSpPr>
          <p:spPr>
            <a:xfrm>
              <a:off x="1441938" y="3399413"/>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66" name="Oval 65">
              <a:extLst>
                <a:ext uri="{FF2B5EF4-FFF2-40B4-BE49-F238E27FC236}">
                  <a16:creationId xmlns:a16="http://schemas.microsoft.com/office/drawing/2014/main" id="{A5B27098-7585-48AA-CB61-8287E33821E9}"/>
                </a:ext>
              </a:extLst>
            </p:cNvPr>
            <p:cNvSpPr/>
            <p:nvPr/>
          </p:nvSpPr>
          <p:spPr>
            <a:xfrm>
              <a:off x="1479452" y="3259014"/>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67" name="Oval 66">
              <a:extLst>
                <a:ext uri="{FF2B5EF4-FFF2-40B4-BE49-F238E27FC236}">
                  <a16:creationId xmlns:a16="http://schemas.microsoft.com/office/drawing/2014/main" id="{ED99EB44-8508-1C71-9E74-FBE9ED942E00}"/>
                </a:ext>
              </a:extLst>
            </p:cNvPr>
            <p:cNvSpPr/>
            <p:nvPr/>
          </p:nvSpPr>
          <p:spPr>
            <a:xfrm>
              <a:off x="984738" y="3334043"/>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68" name="Oval 67">
              <a:extLst>
                <a:ext uri="{FF2B5EF4-FFF2-40B4-BE49-F238E27FC236}">
                  <a16:creationId xmlns:a16="http://schemas.microsoft.com/office/drawing/2014/main" id="{B2C1007D-A59B-2056-47ED-76604FCC0016}"/>
                </a:ext>
              </a:extLst>
            </p:cNvPr>
            <p:cNvSpPr/>
            <p:nvPr/>
          </p:nvSpPr>
          <p:spPr>
            <a:xfrm>
              <a:off x="1099624" y="3235638"/>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grpSp>
      <p:grpSp>
        <p:nvGrpSpPr>
          <p:cNvPr id="10" name="Group 9">
            <a:extLst>
              <a:ext uri="{FF2B5EF4-FFF2-40B4-BE49-F238E27FC236}">
                <a16:creationId xmlns:a16="http://schemas.microsoft.com/office/drawing/2014/main" id="{6679ABE8-C647-1933-F0EF-21E2FE3A40F4}"/>
              </a:ext>
            </a:extLst>
          </p:cNvPr>
          <p:cNvGrpSpPr/>
          <p:nvPr/>
        </p:nvGrpSpPr>
        <p:grpSpPr>
          <a:xfrm>
            <a:off x="6000674" y="2882473"/>
            <a:ext cx="616635" cy="440858"/>
            <a:chOff x="3782447" y="3064342"/>
            <a:chExt cx="616635" cy="440858"/>
          </a:xfrm>
          <a:solidFill>
            <a:schemeClr val="bg2">
              <a:lumMod val="20000"/>
              <a:lumOff val="80000"/>
            </a:schemeClr>
          </a:solidFill>
        </p:grpSpPr>
        <p:sp>
          <p:nvSpPr>
            <p:cNvPr id="55" name="Oval 54">
              <a:extLst>
                <a:ext uri="{FF2B5EF4-FFF2-40B4-BE49-F238E27FC236}">
                  <a16:creationId xmlns:a16="http://schemas.microsoft.com/office/drawing/2014/main" id="{29B10AA5-0DFA-10A6-8660-C64BE95470EF}"/>
                </a:ext>
              </a:extLst>
            </p:cNvPr>
            <p:cNvSpPr/>
            <p:nvPr/>
          </p:nvSpPr>
          <p:spPr>
            <a:xfrm>
              <a:off x="3782447" y="3064342"/>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56" name="Oval 55">
              <a:extLst>
                <a:ext uri="{FF2B5EF4-FFF2-40B4-BE49-F238E27FC236}">
                  <a16:creationId xmlns:a16="http://schemas.microsoft.com/office/drawing/2014/main" id="{D2F3EFE5-26AC-C677-B5FA-D603DC4BAC21}"/>
                </a:ext>
              </a:extLst>
            </p:cNvPr>
            <p:cNvSpPr/>
            <p:nvPr/>
          </p:nvSpPr>
          <p:spPr>
            <a:xfrm>
              <a:off x="3981740" y="3315147"/>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57" name="Oval 56">
              <a:extLst>
                <a:ext uri="{FF2B5EF4-FFF2-40B4-BE49-F238E27FC236}">
                  <a16:creationId xmlns:a16="http://schemas.microsoft.com/office/drawing/2014/main" id="{DAC5471A-380D-BEA4-6818-A5BBC7E5DAA5}"/>
                </a:ext>
              </a:extLst>
            </p:cNvPr>
            <p:cNvSpPr/>
            <p:nvPr/>
          </p:nvSpPr>
          <p:spPr>
            <a:xfrm>
              <a:off x="4019254" y="3430172"/>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58" name="Oval 57">
              <a:extLst>
                <a:ext uri="{FF2B5EF4-FFF2-40B4-BE49-F238E27FC236}">
                  <a16:creationId xmlns:a16="http://schemas.microsoft.com/office/drawing/2014/main" id="{11A12214-8AF9-7885-3D63-15FA0B7AFFD2}"/>
                </a:ext>
              </a:extLst>
            </p:cNvPr>
            <p:cNvSpPr/>
            <p:nvPr/>
          </p:nvSpPr>
          <p:spPr>
            <a:xfrm>
              <a:off x="4286540" y="3228117"/>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59" name="Oval 58">
              <a:extLst>
                <a:ext uri="{FF2B5EF4-FFF2-40B4-BE49-F238E27FC236}">
                  <a16:creationId xmlns:a16="http://schemas.microsoft.com/office/drawing/2014/main" id="{E94188AB-E37A-F201-734D-DBD137029A7D}"/>
                </a:ext>
              </a:extLst>
            </p:cNvPr>
            <p:cNvSpPr/>
            <p:nvPr/>
          </p:nvSpPr>
          <p:spPr>
            <a:xfrm>
              <a:off x="4324054" y="3087718"/>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60" name="Oval 59">
              <a:extLst>
                <a:ext uri="{FF2B5EF4-FFF2-40B4-BE49-F238E27FC236}">
                  <a16:creationId xmlns:a16="http://schemas.microsoft.com/office/drawing/2014/main" id="{C98A38FD-D152-D1F7-0935-341CC6E91E3C}"/>
                </a:ext>
              </a:extLst>
            </p:cNvPr>
            <p:cNvSpPr/>
            <p:nvPr/>
          </p:nvSpPr>
          <p:spPr>
            <a:xfrm>
              <a:off x="3829340" y="3162747"/>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61" name="Oval 60">
              <a:extLst>
                <a:ext uri="{FF2B5EF4-FFF2-40B4-BE49-F238E27FC236}">
                  <a16:creationId xmlns:a16="http://schemas.microsoft.com/office/drawing/2014/main" id="{87C10FE7-8F7B-A1BC-EDA4-94266418B7A1}"/>
                </a:ext>
              </a:extLst>
            </p:cNvPr>
            <p:cNvSpPr/>
            <p:nvPr/>
          </p:nvSpPr>
          <p:spPr>
            <a:xfrm>
              <a:off x="3944226" y="3064342"/>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grpSp>
      <p:grpSp>
        <p:nvGrpSpPr>
          <p:cNvPr id="11" name="Group 10">
            <a:extLst>
              <a:ext uri="{FF2B5EF4-FFF2-40B4-BE49-F238E27FC236}">
                <a16:creationId xmlns:a16="http://schemas.microsoft.com/office/drawing/2014/main" id="{3AF3BAE0-2028-4B7F-F975-A08E674BB80A}"/>
              </a:ext>
            </a:extLst>
          </p:cNvPr>
          <p:cNvGrpSpPr/>
          <p:nvPr/>
        </p:nvGrpSpPr>
        <p:grpSpPr>
          <a:xfrm>
            <a:off x="6570635" y="3508416"/>
            <a:ext cx="616635" cy="440858"/>
            <a:chOff x="937845" y="3235638"/>
            <a:chExt cx="616635" cy="440858"/>
          </a:xfrm>
          <a:solidFill>
            <a:schemeClr val="bg2">
              <a:lumMod val="20000"/>
              <a:lumOff val="80000"/>
            </a:schemeClr>
          </a:solidFill>
        </p:grpSpPr>
        <p:sp>
          <p:nvSpPr>
            <p:cNvPr id="48" name="Oval 47">
              <a:extLst>
                <a:ext uri="{FF2B5EF4-FFF2-40B4-BE49-F238E27FC236}">
                  <a16:creationId xmlns:a16="http://schemas.microsoft.com/office/drawing/2014/main" id="{D36E7123-8A44-27AC-FE21-D7C66237598D}"/>
                </a:ext>
              </a:extLst>
            </p:cNvPr>
            <p:cNvSpPr/>
            <p:nvPr/>
          </p:nvSpPr>
          <p:spPr>
            <a:xfrm>
              <a:off x="937845" y="3235638"/>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49" name="Oval 48">
              <a:extLst>
                <a:ext uri="{FF2B5EF4-FFF2-40B4-BE49-F238E27FC236}">
                  <a16:creationId xmlns:a16="http://schemas.microsoft.com/office/drawing/2014/main" id="{C2F2EA59-D78C-0BD9-788C-2157E21E885F}"/>
                </a:ext>
              </a:extLst>
            </p:cNvPr>
            <p:cNvSpPr/>
            <p:nvPr/>
          </p:nvSpPr>
          <p:spPr>
            <a:xfrm>
              <a:off x="1137138" y="3486443"/>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50" name="Oval 49">
              <a:extLst>
                <a:ext uri="{FF2B5EF4-FFF2-40B4-BE49-F238E27FC236}">
                  <a16:creationId xmlns:a16="http://schemas.microsoft.com/office/drawing/2014/main" id="{77191683-1B94-336D-3FF6-B3D7325FCD7A}"/>
                </a:ext>
              </a:extLst>
            </p:cNvPr>
            <p:cNvSpPr/>
            <p:nvPr/>
          </p:nvSpPr>
          <p:spPr>
            <a:xfrm>
              <a:off x="1174652" y="3601468"/>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51" name="Oval 50">
              <a:extLst>
                <a:ext uri="{FF2B5EF4-FFF2-40B4-BE49-F238E27FC236}">
                  <a16:creationId xmlns:a16="http://schemas.microsoft.com/office/drawing/2014/main" id="{38155DAE-B57C-EB13-D966-19010439418B}"/>
                </a:ext>
              </a:extLst>
            </p:cNvPr>
            <p:cNvSpPr/>
            <p:nvPr/>
          </p:nvSpPr>
          <p:spPr>
            <a:xfrm>
              <a:off x="1441938" y="3399413"/>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52" name="Oval 51">
              <a:extLst>
                <a:ext uri="{FF2B5EF4-FFF2-40B4-BE49-F238E27FC236}">
                  <a16:creationId xmlns:a16="http://schemas.microsoft.com/office/drawing/2014/main" id="{96167502-B2D2-2412-F031-69EDA8372698}"/>
                </a:ext>
              </a:extLst>
            </p:cNvPr>
            <p:cNvSpPr/>
            <p:nvPr/>
          </p:nvSpPr>
          <p:spPr>
            <a:xfrm>
              <a:off x="1479452" y="3259014"/>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53" name="Oval 52">
              <a:extLst>
                <a:ext uri="{FF2B5EF4-FFF2-40B4-BE49-F238E27FC236}">
                  <a16:creationId xmlns:a16="http://schemas.microsoft.com/office/drawing/2014/main" id="{EEE75920-F58C-0EC2-B81E-C9678CCE8069}"/>
                </a:ext>
              </a:extLst>
            </p:cNvPr>
            <p:cNvSpPr/>
            <p:nvPr/>
          </p:nvSpPr>
          <p:spPr>
            <a:xfrm>
              <a:off x="984738" y="3334043"/>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54" name="Oval 53">
              <a:extLst>
                <a:ext uri="{FF2B5EF4-FFF2-40B4-BE49-F238E27FC236}">
                  <a16:creationId xmlns:a16="http://schemas.microsoft.com/office/drawing/2014/main" id="{75888954-F476-D725-EFD8-D9961DC43F29}"/>
                </a:ext>
              </a:extLst>
            </p:cNvPr>
            <p:cNvSpPr/>
            <p:nvPr/>
          </p:nvSpPr>
          <p:spPr>
            <a:xfrm>
              <a:off x="1099624" y="3235638"/>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grpSp>
      <p:sp>
        <p:nvSpPr>
          <p:cNvPr id="12" name="Oval 11">
            <a:extLst>
              <a:ext uri="{FF2B5EF4-FFF2-40B4-BE49-F238E27FC236}">
                <a16:creationId xmlns:a16="http://schemas.microsoft.com/office/drawing/2014/main" id="{F8969B0C-330B-05C0-BB25-C8DB9558B997}"/>
              </a:ext>
            </a:extLst>
          </p:cNvPr>
          <p:cNvSpPr/>
          <p:nvPr/>
        </p:nvSpPr>
        <p:spPr>
          <a:xfrm>
            <a:off x="6519635" y="3408428"/>
            <a:ext cx="325321" cy="325321"/>
          </a:xfrm>
          <a:prstGeom prst="ellipse">
            <a:avLst/>
          </a:prstGeom>
          <a:noFill/>
          <a:ln>
            <a:solidFill>
              <a:schemeClr val="bg2">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13" name="Oval 12">
            <a:extLst>
              <a:ext uri="{FF2B5EF4-FFF2-40B4-BE49-F238E27FC236}">
                <a16:creationId xmlns:a16="http://schemas.microsoft.com/office/drawing/2014/main" id="{921464A7-4775-6036-5B57-4C3A33F14E81}"/>
              </a:ext>
            </a:extLst>
          </p:cNvPr>
          <p:cNvSpPr/>
          <p:nvPr/>
        </p:nvSpPr>
        <p:spPr>
          <a:xfrm>
            <a:off x="6685524" y="3714993"/>
            <a:ext cx="288966" cy="288966"/>
          </a:xfrm>
          <a:prstGeom prst="ellipse">
            <a:avLst/>
          </a:prstGeom>
          <a:noFill/>
          <a:ln>
            <a:solidFill>
              <a:schemeClr val="bg2">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14" name="Oval 13">
            <a:extLst>
              <a:ext uri="{FF2B5EF4-FFF2-40B4-BE49-F238E27FC236}">
                <a16:creationId xmlns:a16="http://schemas.microsoft.com/office/drawing/2014/main" id="{B8C55610-CB8E-6BD4-090D-DDAF5DDC5678}"/>
              </a:ext>
            </a:extLst>
          </p:cNvPr>
          <p:cNvSpPr/>
          <p:nvPr/>
        </p:nvSpPr>
        <p:spPr>
          <a:xfrm>
            <a:off x="6965112" y="3483454"/>
            <a:ext cx="325321" cy="325321"/>
          </a:xfrm>
          <a:prstGeom prst="ellipse">
            <a:avLst/>
          </a:prstGeom>
          <a:noFill/>
          <a:ln>
            <a:solidFill>
              <a:schemeClr val="bg2">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15" name="Text Placeholder 15">
            <a:extLst>
              <a:ext uri="{FF2B5EF4-FFF2-40B4-BE49-F238E27FC236}">
                <a16:creationId xmlns:a16="http://schemas.microsoft.com/office/drawing/2014/main" id="{86BD1E7C-97DE-FCD7-BFE8-A9DB8E65832B}"/>
              </a:ext>
            </a:extLst>
          </p:cNvPr>
          <p:cNvSpPr txBox="1">
            <a:spLocks/>
          </p:cNvSpPr>
          <p:nvPr/>
        </p:nvSpPr>
        <p:spPr>
          <a:xfrm>
            <a:off x="4422377" y="2934883"/>
            <a:ext cx="976530" cy="166707"/>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sz="1000" dirty="0">
                <a:solidFill>
                  <a:schemeClr val="bg2">
                    <a:lumMod val="40000"/>
                    <a:lumOff val="60000"/>
                  </a:schemeClr>
                </a:solidFill>
              </a:rPr>
              <a:t>Unlabeled data</a:t>
            </a:r>
          </a:p>
        </p:txBody>
      </p:sp>
      <p:grpSp>
        <p:nvGrpSpPr>
          <p:cNvPr id="33" name="Group 32">
            <a:extLst>
              <a:ext uri="{FF2B5EF4-FFF2-40B4-BE49-F238E27FC236}">
                <a16:creationId xmlns:a16="http://schemas.microsoft.com/office/drawing/2014/main" id="{AD5C16C7-32C4-3CFE-45AD-B457C068107F}"/>
              </a:ext>
            </a:extLst>
          </p:cNvPr>
          <p:cNvGrpSpPr/>
          <p:nvPr/>
        </p:nvGrpSpPr>
        <p:grpSpPr>
          <a:xfrm>
            <a:off x="7936366" y="3138175"/>
            <a:ext cx="616635" cy="440858"/>
            <a:chOff x="5932462" y="3320044"/>
            <a:chExt cx="616635" cy="440858"/>
          </a:xfrm>
          <a:solidFill>
            <a:schemeClr val="bg2">
              <a:lumMod val="20000"/>
              <a:lumOff val="80000"/>
            </a:schemeClr>
          </a:solidFill>
        </p:grpSpPr>
        <p:sp>
          <p:nvSpPr>
            <p:cNvPr id="41" name="Oval 40">
              <a:extLst>
                <a:ext uri="{FF2B5EF4-FFF2-40B4-BE49-F238E27FC236}">
                  <a16:creationId xmlns:a16="http://schemas.microsoft.com/office/drawing/2014/main" id="{4FAE86BD-C4CD-3F7D-ADDE-6CE6869A532A}"/>
                </a:ext>
              </a:extLst>
            </p:cNvPr>
            <p:cNvSpPr/>
            <p:nvPr/>
          </p:nvSpPr>
          <p:spPr>
            <a:xfrm>
              <a:off x="5932462" y="3320044"/>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bg2">
                    <a:lumMod val="40000"/>
                    <a:lumOff val="60000"/>
                  </a:schemeClr>
                </a:solidFill>
              </a:endParaRPr>
            </a:p>
          </p:txBody>
        </p:sp>
        <p:sp>
          <p:nvSpPr>
            <p:cNvPr id="42" name="Oval 41">
              <a:extLst>
                <a:ext uri="{FF2B5EF4-FFF2-40B4-BE49-F238E27FC236}">
                  <a16:creationId xmlns:a16="http://schemas.microsoft.com/office/drawing/2014/main" id="{1E28E54D-C824-9E0D-2A6C-B167307ECECB}"/>
                </a:ext>
              </a:extLst>
            </p:cNvPr>
            <p:cNvSpPr/>
            <p:nvPr/>
          </p:nvSpPr>
          <p:spPr>
            <a:xfrm>
              <a:off x="6131755" y="3570849"/>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bg2">
                    <a:lumMod val="40000"/>
                    <a:lumOff val="60000"/>
                  </a:schemeClr>
                </a:solidFill>
              </a:endParaRPr>
            </a:p>
          </p:txBody>
        </p:sp>
        <p:sp>
          <p:nvSpPr>
            <p:cNvPr id="43" name="Oval 42">
              <a:extLst>
                <a:ext uri="{FF2B5EF4-FFF2-40B4-BE49-F238E27FC236}">
                  <a16:creationId xmlns:a16="http://schemas.microsoft.com/office/drawing/2014/main" id="{CFEEC4CF-EA98-4FA7-9E1D-BACC691E47C6}"/>
                </a:ext>
              </a:extLst>
            </p:cNvPr>
            <p:cNvSpPr/>
            <p:nvPr/>
          </p:nvSpPr>
          <p:spPr>
            <a:xfrm>
              <a:off x="6169269" y="3685874"/>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bg2">
                    <a:lumMod val="40000"/>
                    <a:lumOff val="60000"/>
                  </a:schemeClr>
                </a:solidFill>
              </a:endParaRPr>
            </a:p>
          </p:txBody>
        </p:sp>
        <p:sp>
          <p:nvSpPr>
            <p:cNvPr id="44" name="Oval 43">
              <a:extLst>
                <a:ext uri="{FF2B5EF4-FFF2-40B4-BE49-F238E27FC236}">
                  <a16:creationId xmlns:a16="http://schemas.microsoft.com/office/drawing/2014/main" id="{40D6C217-D8F8-44C6-47B8-E2A812037BD5}"/>
                </a:ext>
              </a:extLst>
            </p:cNvPr>
            <p:cNvSpPr/>
            <p:nvPr/>
          </p:nvSpPr>
          <p:spPr>
            <a:xfrm>
              <a:off x="6436555" y="3483819"/>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bg2">
                    <a:lumMod val="40000"/>
                    <a:lumOff val="60000"/>
                  </a:schemeClr>
                </a:solidFill>
              </a:endParaRPr>
            </a:p>
          </p:txBody>
        </p:sp>
        <p:sp>
          <p:nvSpPr>
            <p:cNvPr id="45" name="Oval 44">
              <a:extLst>
                <a:ext uri="{FF2B5EF4-FFF2-40B4-BE49-F238E27FC236}">
                  <a16:creationId xmlns:a16="http://schemas.microsoft.com/office/drawing/2014/main" id="{33418A7C-AEC2-B120-078C-D91EC74051D1}"/>
                </a:ext>
              </a:extLst>
            </p:cNvPr>
            <p:cNvSpPr/>
            <p:nvPr/>
          </p:nvSpPr>
          <p:spPr>
            <a:xfrm>
              <a:off x="6474069" y="3343420"/>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bg2">
                    <a:lumMod val="40000"/>
                    <a:lumOff val="60000"/>
                  </a:schemeClr>
                </a:solidFill>
              </a:endParaRPr>
            </a:p>
          </p:txBody>
        </p:sp>
        <p:sp>
          <p:nvSpPr>
            <p:cNvPr id="46" name="Oval 45">
              <a:extLst>
                <a:ext uri="{FF2B5EF4-FFF2-40B4-BE49-F238E27FC236}">
                  <a16:creationId xmlns:a16="http://schemas.microsoft.com/office/drawing/2014/main" id="{8D180C4A-C786-11C7-A69C-90A6DAFC3229}"/>
                </a:ext>
              </a:extLst>
            </p:cNvPr>
            <p:cNvSpPr/>
            <p:nvPr/>
          </p:nvSpPr>
          <p:spPr>
            <a:xfrm>
              <a:off x="5979355" y="3418449"/>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bg2">
                    <a:lumMod val="40000"/>
                    <a:lumOff val="60000"/>
                  </a:schemeClr>
                </a:solidFill>
              </a:endParaRPr>
            </a:p>
          </p:txBody>
        </p:sp>
        <p:sp>
          <p:nvSpPr>
            <p:cNvPr id="47" name="Oval 46">
              <a:extLst>
                <a:ext uri="{FF2B5EF4-FFF2-40B4-BE49-F238E27FC236}">
                  <a16:creationId xmlns:a16="http://schemas.microsoft.com/office/drawing/2014/main" id="{C5040214-52EC-2176-C2A0-C8BADE8CD6E0}"/>
                </a:ext>
              </a:extLst>
            </p:cNvPr>
            <p:cNvSpPr/>
            <p:nvPr/>
          </p:nvSpPr>
          <p:spPr>
            <a:xfrm>
              <a:off x="6094241" y="3320044"/>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bg2">
                    <a:lumMod val="40000"/>
                    <a:lumOff val="60000"/>
                  </a:schemeClr>
                </a:solidFill>
              </a:endParaRPr>
            </a:p>
          </p:txBody>
        </p:sp>
      </p:grpSp>
      <p:sp>
        <p:nvSpPr>
          <p:cNvPr id="34" name="Text Placeholder 15">
            <a:extLst>
              <a:ext uri="{FF2B5EF4-FFF2-40B4-BE49-F238E27FC236}">
                <a16:creationId xmlns:a16="http://schemas.microsoft.com/office/drawing/2014/main" id="{619FC5A6-0FB3-F4EB-53FA-764FCEE86EC8}"/>
              </a:ext>
            </a:extLst>
          </p:cNvPr>
          <p:cNvSpPr txBox="1">
            <a:spLocks/>
          </p:cNvSpPr>
          <p:nvPr/>
        </p:nvSpPr>
        <p:spPr>
          <a:xfrm>
            <a:off x="7855615" y="2929921"/>
            <a:ext cx="775646" cy="166707"/>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sz="1000" dirty="0">
                <a:solidFill>
                  <a:schemeClr val="bg2">
                    <a:lumMod val="40000"/>
                    <a:lumOff val="60000"/>
                  </a:schemeClr>
                </a:solidFill>
              </a:rPr>
              <a:t>Labeled data</a:t>
            </a:r>
          </a:p>
        </p:txBody>
      </p:sp>
      <p:sp>
        <p:nvSpPr>
          <p:cNvPr id="35" name="Freeform: Shape 34">
            <a:extLst>
              <a:ext uri="{FF2B5EF4-FFF2-40B4-BE49-F238E27FC236}">
                <a16:creationId xmlns:a16="http://schemas.microsoft.com/office/drawing/2014/main" id="{3D4E018C-B49E-65FD-F290-1A0F62E30518}"/>
              </a:ext>
            </a:extLst>
          </p:cNvPr>
          <p:cNvSpPr/>
          <p:nvPr/>
        </p:nvSpPr>
        <p:spPr>
          <a:xfrm>
            <a:off x="5272298" y="3133198"/>
            <a:ext cx="852268" cy="239370"/>
          </a:xfrm>
          <a:custGeom>
            <a:avLst/>
            <a:gdLst>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852268"/>
              <a:gd name="connsiteY0" fmla="*/ 239370 h 239370"/>
              <a:gd name="connsiteX1" fmla="*/ 852268 w 852268"/>
              <a:gd name="connsiteY1" fmla="*/ 0 h 239370"/>
              <a:gd name="connsiteX0" fmla="*/ 0 w 852268"/>
              <a:gd name="connsiteY0" fmla="*/ 239370 h 239370"/>
              <a:gd name="connsiteX1" fmla="*/ 852268 w 852268"/>
              <a:gd name="connsiteY1" fmla="*/ 0 h 239370"/>
              <a:gd name="connsiteX0" fmla="*/ 0 w 852268"/>
              <a:gd name="connsiteY0" fmla="*/ 239370 h 239370"/>
              <a:gd name="connsiteX1" fmla="*/ 852268 w 852268"/>
              <a:gd name="connsiteY1" fmla="*/ 0 h 239370"/>
            </a:gdLst>
            <a:ahLst/>
            <a:cxnLst>
              <a:cxn ang="0">
                <a:pos x="connsiteX0" y="connsiteY0"/>
              </a:cxn>
              <a:cxn ang="0">
                <a:pos x="connsiteX1" y="connsiteY1"/>
              </a:cxn>
            </a:cxnLst>
            <a:rect l="l" t="t" r="r" b="b"/>
            <a:pathLst>
              <a:path w="852268" h="239370">
                <a:moveTo>
                  <a:pt x="0" y="239370"/>
                </a:moveTo>
                <a:cubicBezTo>
                  <a:pt x="273538" y="229991"/>
                  <a:pt x="548617" y="216877"/>
                  <a:pt x="852268" y="0"/>
                </a:cubicBezTo>
              </a:path>
            </a:pathLst>
          </a:custGeom>
          <a:ln w="12700">
            <a:solidFill>
              <a:schemeClr val="bg2">
                <a:lumMod val="20000"/>
                <a:lumOff val="80000"/>
              </a:schemeClr>
            </a:solidFill>
            <a:prstDash val="sys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lumMod val="40000"/>
                  <a:lumOff val="60000"/>
                </a:schemeClr>
              </a:solidFill>
            </a:endParaRPr>
          </a:p>
        </p:txBody>
      </p:sp>
      <p:sp>
        <p:nvSpPr>
          <p:cNvPr id="36" name="Freeform: Shape 35">
            <a:extLst>
              <a:ext uri="{FF2B5EF4-FFF2-40B4-BE49-F238E27FC236}">
                <a16:creationId xmlns:a16="http://schemas.microsoft.com/office/drawing/2014/main" id="{D9F0218F-6A3F-BAE3-E05F-6DA71F098294}"/>
              </a:ext>
            </a:extLst>
          </p:cNvPr>
          <p:cNvSpPr/>
          <p:nvPr/>
        </p:nvSpPr>
        <p:spPr>
          <a:xfrm>
            <a:off x="5272297" y="3370306"/>
            <a:ext cx="1157069" cy="215330"/>
          </a:xfrm>
          <a:custGeom>
            <a:avLst/>
            <a:gdLst>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852268"/>
              <a:gd name="connsiteY0" fmla="*/ 239370 h 239370"/>
              <a:gd name="connsiteX1" fmla="*/ 852268 w 852268"/>
              <a:gd name="connsiteY1" fmla="*/ 0 h 239370"/>
              <a:gd name="connsiteX0" fmla="*/ 0 w 852268"/>
              <a:gd name="connsiteY0" fmla="*/ 239370 h 239370"/>
              <a:gd name="connsiteX1" fmla="*/ 852268 w 852268"/>
              <a:gd name="connsiteY1" fmla="*/ 0 h 239370"/>
              <a:gd name="connsiteX0" fmla="*/ 0 w 852268"/>
              <a:gd name="connsiteY0" fmla="*/ 239370 h 239370"/>
              <a:gd name="connsiteX1" fmla="*/ 852268 w 852268"/>
              <a:gd name="connsiteY1" fmla="*/ 0 h 239370"/>
              <a:gd name="connsiteX0" fmla="*/ 0 w 1266606"/>
              <a:gd name="connsiteY0" fmla="*/ 108 h 426773"/>
              <a:gd name="connsiteX1" fmla="*/ 1266606 w 1266606"/>
              <a:gd name="connsiteY1" fmla="*/ 379863 h 426773"/>
              <a:gd name="connsiteX0" fmla="*/ 0 w 1266606"/>
              <a:gd name="connsiteY0" fmla="*/ 915 h 380670"/>
              <a:gd name="connsiteX1" fmla="*/ 1266606 w 1266606"/>
              <a:gd name="connsiteY1" fmla="*/ 380670 h 380670"/>
              <a:gd name="connsiteX0" fmla="*/ 0 w 1266606"/>
              <a:gd name="connsiteY0" fmla="*/ 460 h 380215"/>
              <a:gd name="connsiteX1" fmla="*/ 1266606 w 1266606"/>
              <a:gd name="connsiteY1" fmla="*/ 380215 h 380215"/>
              <a:gd name="connsiteX0" fmla="*/ 0 w 1157069"/>
              <a:gd name="connsiteY0" fmla="*/ 6496 h 219563"/>
              <a:gd name="connsiteX1" fmla="*/ 1157069 w 1157069"/>
              <a:gd name="connsiteY1" fmla="*/ 219563 h 219563"/>
              <a:gd name="connsiteX0" fmla="*/ 0 w 1157069"/>
              <a:gd name="connsiteY0" fmla="*/ 2263 h 215330"/>
              <a:gd name="connsiteX1" fmla="*/ 1157069 w 1157069"/>
              <a:gd name="connsiteY1" fmla="*/ 215330 h 215330"/>
            </a:gdLst>
            <a:ahLst/>
            <a:cxnLst>
              <a:cxn ang="0">
                <a:pos x="connsiteX0" y="connsiteY0"/>
              </a:cxn>
              <a:cxn ang="0">
                <a:pos x="connsiteX1" y="connsiteY1"/>
              </a:cxn>
            </a:cxnLst>
            <a:rect l="l" t="t" r="r" b="b"/>
            <a:pathLst>
              <a:path w="1157069" h="215330">
                <a:moveTo>
                  <a:pt x="0" y="2263"/>
                </a:moveTo>
                <a:cubicBezTo>
                  <a:pt x="273538" y="-7116"/>
                  <a:pt x="715306" y="3582"/>
                  <a:pt x="1157069" y="215330"/>
                </a:cubicBezTo>
              </a:path>
            </a:pathLst>
          </a:custGeom>
          <a:ln w="12700">
            <a:solidFill>
              <a:schemeClr val="bg2">
                <a:lumMod val="20000"/>
                <a:lumOff val="80000"/>
              </a:schemeClr>
            </a:solidFill>
            <a:prstDash val="sys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lumMod val="40000"/>
                  <a:lumOff val="60000"/>
                </a:schemeClr>
              </a:solidFill>
            </a:endParaRPr>
          </a:p>
        </p:txBody>
      </p:sp>
      <p:sp>
        <p:nvSpPr>
          <p:cNvPr id="37" name="Text Placeholder 15">
            <a:extLst>
              <a:ext uri="{FF2B5EF4-FFF2-40B4-BE49-F238E27FC236}">
                <a16:creationId xmlns:a16="http://schemas.microsoft.com/office/drawing/2014/main" id="{C1D4F4C7-A6CE-9275-1BE2-A0CEAF0F92AB}"/>
              </a:ext>
            </a:extLst>
          </p:cNvPr>
          <p:cNvSpPr txBox="1">
            <a:spLocks/>
          </p:cNvSpPr>
          <p:nvPr/>
        </p:nvSpPr>
        <p:spPr>
          <a:xfrm>
            <a:off x="5824244" y="2680566"/>
            <a:ext cx="976530" cy="166707"/>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sz="1000" dirty="0">
                <a:solidFill>
                  <a:schemeClr val="bg2">
                    <a:lumMod val="40000"/>
                    <a:lumOff val="60000"/>
                  </a:schemeClr>
                </a:solidFill>
              </a:rPr>
              <a:t>Label some data</a:t>
            </a:r>
          </a:p>
        </p:txBody>
      </p:sp>
      <p:sp>
        <p:nvSpPr>
          <p:cNvPr id="38" name="Text Placeholder 15">
            <a:extLst>
              <a:ext uri="{FF2B5EF4-FFF2-40B4-BE49-F238E27FC236}">
                <a16:creationId xmlns:a16="http://schemas.microsoft.com/office/drawing/2014/main" id="{D9A77BDA-DB69-DE6A-E92F-F56275881C77}"/>
              </a:ext>
            </a:extLst>
          </p:cNvPr>
          <p:cNvSpPr txBox="1">
            <a:spLocks/>
          </p:cNvSpPr>
          <p:nvPr/>
        </p:nvSpPr>
        <p:spPr>
          <a:xfrm>
            <a:off x="6470745" y="3258354"/>
            <a:ext cx="806555" cy="166707"/>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sz="1000" dirty="0">
                <a:solidFill>
                  <a:schemeClr val="bg2">
                    <a:lumMod val="40000"/>
                    <a:lumOff val="60000"/>
                  </a:schemeClr>
                </a:solidFill>
              </a:rPr>
              <a:t>Clustering</a:t>
            </a:r>
          </a:p>
        </p:txBody>
      </p:sp>
      <p:sp>
        <p:nvSpPr>
          <p:cNvPr id="39" name="Freeform: Shape 38">
            <a:extLst>
              <a:ext uri="{FF2B5EF4-FFF2-40B4-BE49-F238E27FC236}">
                <a16:creationId xmlns:a16="http://schemas.microsoft.com/office/drawing/2014/main" id="{0B176BF6-2CD3-EB9F-819D-2FAC337C7746}"/>
              </a:ext>
            </a:extLst>
          </p:cNvPr>
          <p:cNvSpPr/>
          <p:nvPr/>
        </p:nvSpPr>
        <p:spPr>
          <a:xfrm>
            <a:off x="7327636" y="3368309"/>
            <a:ext cx="618905" cy="308426"/>
          </a:xfrm>
          <a:custGeom>
            <a:avLst/>
            <a:gdLst>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852268"/>
              <a:gd name="connsiteY0" fmla="*/ 239370 h 239370"/>
              <a:gd name="connsiteX1" fmla="*/ 852268 w 852268"/>
              <a:gd name="connsiteY1" fmla="*/ 0 h 239370"/>
              <a:gd name="connsiteX0" fmla="*/ 0 w 852268"/>
              <a:gd name="connsiteY0" fmla="*/ 239370 h 239370"/>
              <a:gd name="connsiteX1" fmla="*/ 852268 w 852268"/>
              <a:gd name="connsiteY1" fmla="*/ 0 h 239370"/>
              <a:gd name="connsiteX0" fmla="*/ 0 w 852268"/>
              <a:gd name="connsiteY0" fmla="*/ 239370 h 239370"/>
              <a:gd name="connsiteX1" fmla="*/ 852268 w 852268"/>
              <a:gd name="connsiteY1" fmla="*/ 0 h 239370"/>
              <a:gd name="connsiteX0" fmla="*/ 0 w 618905"/>
              <a:gd name="connsiteY0" fmla="*/ 308426 h 308426"/>
              <a:gd name="connsiteX1" fmla="*/ 618905 w 618905"/>
              <a:gd name="connsiteY1" fmla="*/ 0 h 308426"/>
              <a:gd name="connsiteX0" fmla="*/ 0 w 618905"/>
              <a:gd name="connsiteY0" fmla="*/ 308633 h 308633"/>
              <a:gd name="connsiteX1" fmla="*/ 618905 w 618905"/>
              <a:gd name="connsiteY1" fmla="*/ 207 h 308633"/>
              <a:gd name="connsiteX0" fmla="*/ 0 w 618905"/>
              <a:gd name="connsiteY0" fmla="*/ 308426 h 308426"/>
              <a:gd name="connsiteX1" fmla="*/ 618905 w 618905"/>
              <a:gd name="connsiteY1" fmla="*/ 0 h 308426"/>
            </a:gdLst>
            <a:ahLst/>
            <a:cxnLst>
              <a:cxn ang="0">
                <a:pos x="connsiteX0" y="connsiteY0"/>
              </a:cxn>
              <a:cxn ang="0">
                <a:pos x="connsiteX1" y="connsiteY1"/>
              </a:cxn>
            </a:cxnLst>
            <a:rect l="l" t="t" r="r" b="b"/>
            <a:pathLst>
              <a:path w="618905" h="308426">
                <a:moveTo>
                  <a:pt x="0" y="308426"/>
                </a:moveTo>
                <a:cubicBezTo>
                  <a:pt x="273538" y="299047"/>
                  <a:pt x="305728" y="28759"/>
                  <a:pt x="618905" y="0"/>
                </a:cubicBezTo>
              </a:path>
            </a:pathLst>
          </a:custGeom>
          <a:ln w="12700">
            <a:solidFill>
              <a:schemeClr val="bg2">
                <a:lumMod val="20000"/>
                <a:lumOff val="80000"/>
              </a:schemeClr>
            </a:solidFill>
            <a:prstDash val="sys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lumMod val="40000"/>
                  <a:lumOff val="60000"/>
                </a:schemeClr>
              </a:solidFill>
            </a:endParaRPr>
          </a:p>
        </p:txBody>
      </p:sp>
      <p:sp>
        <p:nvSpPr>
          <p:cNvPr id="40" name="Freeform: Shape 39">
            <a:extLst>
              <a:ext uri="{FF2B5EF4-FFF2-40B4-BE49-F238E27FC236}">
                <a16:creationId xmlns:a16="http://schemas.microsoft.com/office/drawing/2014/main" id="{34B2351F-5C61-1DF8-DC5F-04F6EB7792E1}"/>
              </a:ext>
            </a:extLst>
          </p:cNvPr>
          <p:cNvSpPr/>
          <p:nvPr/>
        </p:nvSpPr>
        <p:spPr>
          <a:xfrm>
            <a:off x="6710893" y="2984859"/>
            <a:ext cx="1235648" cy="393564"/>
          </a:xfrm>
          <a:custGeom>
            <a:avLst/>
            <a:gdLst>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852268"/>
              <a:gd name="connsiteY0" fmla="*/ 239370 h 239370"/>
              <a:gd name="connsiteX1" fmla="*/ 852268 w 852268"/>
              <a:gd name="connsiteY1" fmla="*/ 0 h 239370"/>
              <a:gd name="connsiteX0" fmla="*/ 0 w 852268"/>
              <a:gd name="connsiteY0" fmla="*/ 239370 h 239370"/>
              <a:gd name="connsiteX1" fmla="*/ 852268 w 852268"/>
              <a:gd name="connsiteY1" fmla="*/ 0 h 239370"/>
              <a:gd name="connsiteX0" fmla="*/ 0 w 852268"/>
              <a:gd name="connsiteY0" fmla="*/ 239370 h 239370"/>
              <a:gd name="connsiteX1" fmla="*/ 852268 w 852268"/>
              <a:gd name="connsiteY1" fmla="*/ 0 h 239370"/>
              <a:gd name="connsiteX0" fmla="*/ 0 w 618905"/>
              <a:gd name="connsiteY0" fmla="*/ 308426 h 308426"/>
              <a:gd name="connsiteX1" fmla="*/ 618905 w 618905"/>
              <a:gd name="connsiteY1" fmla="*/ 0 h 308426"/>
              <a:gd name="connsiteX0" fmla="*/ 0 w 618905"/>
              <a:gd name="connsiteY0" fmla="*/ 308633 h 308633"/>
              <a:gd name="connsiteX1" fmla="*/ 618905 w 618905"/>
              <a:gd name="connsiteY1" fmla="*/ 207 h 308633"/>
              <a:gd name="connsiteX0" fmla="*/ 0 w 618905"/>
              <a:gd name="connsiteY0" fmla="*/ 308426 h 308426"/>
              <a:gd name="connsiteX1" fmla="*/ 618905 w 618905"/>
              <a:gd name="connsiteY1" fmla="*/ 0 h 308426"/>
              <a:gd name="connsiteX0" fmla="*/ 0 w 1235648"/>
              <a:gd name="connsiteY0" fmla="*/ 155 h 381329"/>
              <a:gd name="connsiteX1" fmla="*/ 1235648 w 1235648"/>
              <a:gd name="connsiteY1" fmla="*/ 379910 h 381329"/>
              <a:gd name="connsiteX0" fmla="*/ 0 w 1235648"/>
              <a:gd name="connsiteY0" fmla="*/ 0 h 381221"/>
              <a:gd name="connsiteX1" fmla="*/ 1235648 w 1235648"/>
              <a:gd name="connsiteY1" fmla="*/ 379755 h 381221"/>
              <a:gd name="connsiteX0" fmla="*/ 0 w 1235648"/>
              <a:gd name="connsiteY0" fmla="*/ 0 h 390942"/>
              <a:gd name="connsiteX1" fmla="*/ 1235648 w 1235648"/>
              <a:gd name="connsiteY1" fmla="*/ 379755 h 390942"/>
              <a:gd name="connsiteX0" fmla="*/ 0 w 1235648"/>
              <a:gd name="connsiteY0" fmla="*/ 0 h 390942"/>
              <a:gd name="connsiteX1" fmla="*/ 1235648 w 1235648"/>
              <a:gd name="connsiteY1" fmla="*/ 379755 h 390942"/>
              <a:gd name="connsiteX0" fmla="*/ 0 w 1235648"/>
              <a:gd name="connsiteY0" fmla="*/ 3696 h 393564"/>
              <a:gd name="connsiteX1" fmla="*/ 1235648 w 1235648"/>
              <a:gd name="connsiteY1" fmla="*/ 383451 h 393564"/>
            </a:gdLst>
            <a:ahLst/>
            <a:cxnLst>
              <a:cxn ang="0">
                <a:pos x="connsiteX0" y="connsiteY0"/>
              </a:cxn>
              <a:cxn ang="0">
                <a:pos x="connsiteX1" y="connsiteY1"/>
              </a:cxn>
            </a:cxnLst>
            <a:rect l="l" t="t" r="r" b="b"/>
            <a:pathLst>
              <a:path w="1235648" h="393564">
                <a:moveTo>
                  <a:pt x="0" y="3696"/>
                </a:moveTo>
                <a:cubicBezTo>
                  <a:pt x="623582" y="-48546"/>
                  <a:pt x="796264" y="471741"/>
                  <a:pt x="1235648" y="383451"/>
                </a:cubicBezTo>
              </a:path>
            </a:pathLst>
          </a:custGeom>
          <a:ln w="12700">
            <a:solidFill>
              <a:schemeClr val="bg2">
                <a:lumMod val="20000"/>
                <a:lumOff val="80000"/>
              </a:schemeClr>
            </a:solidFill>
            <a:prstDash val="sys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lumMod val="40000"/>
                  <a:lumOff val="60000"/>
                </a:schemeClr>
              </a:solidFill>
            </a:endParaRPr>
          </a:p>
        </p:txBody>
      </p:sp>
      <p:sp>
        <p:nvSpPr>
          <p:cNvPr id="78" name="Text Placeholder 68">
            <a:extLst>
              <a:ext uri="{FF2B5EF4-FFF2-40B4-BE49-F238E27FC236}">
                <a16:creationId xmlns:a16="http://schemas.microsoft.com/office/drawing/2014/main" id="{CC4B32BC-0EB3-22A1-4677-AE3AB3FDCE8D}"/>
              </a:ext>
            </a:extLst>
          </p:cNvPr>
          <p:cNvSpPr txBox="1">
            <a:spLocks/>
          </p:cNvSpPr>
          <p:nvPr/>
        </p:nvSpPr>
        <p:spPr>
          <a:xfrm>
            <a:off x="411977" y="1887141"/>
            <a:ext cx="4010400" cy="764647"/>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spcAft>
                <a:spcPts val="1200"/>
              </a:spcAft>
            </a:pPr>
            <a:r>
              <a:rPr lang="en-US" sz="1200" dirty="0">
                <a:solidFill>
                  <a:schemeClr val="bg2">
                    <a:lumMod val="40000"/>
                    <a:lumOff val="60000"/>
                  </a:schemeClr>
                </a:solidFill>
              </a:rPr>
              <a:t>Clustering can be used as:</a:t>
            </a:r>
          </a:p>
          <a:p>
            <a:pPr marL="171450" indent="-171450" algn="just">
              <a:buFont typeface="Arial" panose="020B0604020202020204" pitchFamily="34" charset="0"/>
              <a:buChar char="•"/>
            </a:pPr>
            <a:r>
              <a:rPr lang="en-US" sz="1200" dirty="0">
                <a:solidFill>
                  <a:schemeClr val="bg2">
                    <a:lumMod val="40000"/>
                    <a:lumOff val="60000"/>
                  </a:schemeClr>
                </a:solidFill>
              </a:rPr>
              <a:t>an unsupervised alternative to classification in DL-based network automation functions, or as</a:t>
            </a:r>
          </a:p>
        </p:txBody>
      </p:sp>
      <p:sp>
        <p:nvSpPr>
          <p:cNvPr id="79" name="Text Placeholder 68">
            <a:extLst>
              <a:ext uri="{FF2B5EF4-FFF2-40B4-BE49-F238E27FC236}">
                <a16:creationId xmlns:a16="http://schemas.microsoft.com/office/drawing/2014/main" id="{37F17F98-3B6B-0C8D-6230-5F338C52D2F2}"/>
              </a:ext>
            </a:extLst>
          </p:cNvPr>
          <p:cNvSpPr txBox="1">
            <a:spLocks/>
          </p:cNvSpPr>
          <p:nvPr/>
        </p:nvSpPr>
        <p:spPr>
          <a:xfrm>
            <a:off x="411977" y="2961388"/>
            <a:ext cx="3310017" cy="991278"/>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indent="-171450" algn="just">
              <a:buFont typeface="Arial" panose="020B0604020202020204" pitchFamily="34" charset="0"/>
              <a:buChar char="•"/>
            </a:pPr>
            <a:r>
              <a:rPr lang="en-US" sz="1200" dirty="0">
                <a:solidFill>
                  <a:schemeClr val="bg2">
                    <a:lumMod val="40000"/>
                    <a:lumOff val="60000"/>
                  </a:schemeClr>
                </a:solidFill>
              </a:rPr>
              <a:t>a data labeling tool: clusters can be formed using a larger unlabeled dataset, and then labeled according to a small set of labelled examples.</a:t>
            </a:r>
          </a:p>
        </p:txBody>
      </p:sp>
      <p:sp>
        <p:nvSpPr>
          <p:cNvPr id="2" name="Text Placeholder 15">
            <a:extLst>
              <a:ext uri="{FF2B5EF4-FFF2-40B4-BE49-F238E27FC236}">
                <a16:creationId xmlns:a16="http://schemas.microsoft.com/office/drawing/2014/main" id="{D9060281-CD44-62D9-33BE-0211A7343F50}"/>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5</a:t>
            </a:r>
          </a:p>
        </p:txBody>
      </p:sp>
    </p:spTree>
    <p:extLst>
      <p:ext uri="{BB962C8B-B14F-4D97-AF65-F5344CB8AC3E}">
        <p14:creationId xmlns:p14="http://schemas.microsoft.com/office/powerpoint/2010/main" val="4213390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pPr marL="457200" indent="-457200"/>
            <a:r>
              <a:rPr lang="en-US" dirty="0"/>
              <a:t>1.1	Uses of Clustering in Mobile Network Automation</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pPr lvl="0">
              <a:lnSpc>
                <a:spcPct val="100000"/>
              </a:lnSpc>
              <a:spcBef>
                <a:spcPct val="20000"/>
              </a:spcBef>
            </a:pPr>
            <a:r>
              <a:rPr lang="en-US" dirty="0"/>
              <a:t>Deep Clustering of Mobile Network Data</a:t>
            </a:r>
          </a:p>
        </p:txBody>
      </p:sp>
      <p:sp>
        <p:nvSpPr>
          <p:cNvPr id="69" name="Text Placeholder 68">
            <a:extLst>
              <a:ext uri="{FF2B5EF4-FFF2-40B4-BE49-F238E27FC236}">
                <a16:creationId xmlns:a16="http://schemas.microsoft.com/office/drawing/2014/main" id="{7ACD7630-D579-AEC9-CEF5-C974D710BBB9}"/>
              </a:ext>
            </a:extLst>
          </p:cNvPr>
          <p:cNvSpPr>
            <a:spLocks noGrp="1"/>
          </p:cNvSpPr>
          <p:nvPr>
            <p:ph type="body" sz="quarter" idx="12"/>
          </p:nvPr>
        </p:nvSpPr>
        <p:spPr>
          <a:xfrm>
            <a:off x="417600" y="1284580"/>
            <a:ext cx="4010400" cy="309600"/>
          </a:xfrm>
        </p:spPr>
        <p:txBody>
          <a:bodyPr>
            <a:normAutofit/>
          </a:bodyPr>
          <a:lstStyle/>
          <a:p>
            <a:pPr algn="just"/>
            <a:r>
              <a:rPr lang="en-US" sz="1200" dirty="0">
                <a:solidFill>
                  <a:schemeClr val="bg2">
                    <a:lumMod val="40000"/>
                    <a:lumOff val="60000"/>
                  </a:schemeClr>
                </a:solidFill>
              </a:rPr>
              <a:t>Clustering is the act of finding groups in the data.</a:t>
            </a:r>
          </a:p>
        </p:txBody>
      </p:sp>
      <p:sp>
        <p:nvSpPr>
          <p:cNvPr id="32" name="Rectangle 31">
            <a:extLst>
              <a:ext uri="{FF2B5EF4-FFF2-40B4-BE49-F238E27FC236}">
                <a16:creationId xmlns:a16="http://schemas.microsoft.com/office/drawing/2014/main" id="{0CD9F57E-F975-42C2-B647-32A0659D700E}"/>
              </a:ext>
            </a:extLst>
          </p:cNvPr>
          <p:cNvSpPr/>
          <p:nvPr/>
        </p:nvSpPr>
        <p:spPr>
          <a:xfrm>
            <a:off x="4041658" y="2098110"/>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grpSp>
        <p:nvGrpSpPr>
          <p:cNvPr id="7" name="Group 6">
            <a:extLst>
              <a:ext uri="{FF2B5EF4-FFF2-40B4-BE49-F238E27FC236}">
                <a16:creationId xmlns:a16="http://schemas.microsoft.com/office/drawing/2014/main" id="{98388B67-73E7-AD07-C23E-B775A5E7E762}"/>
              </a:ext>
            </a:extLst>
          </p:cNvPr>
          <p:cNvGrpSpPr/>
          <p:nvPr/>
        </p:nvGrpSpPr>
        <p:grpSpPr>
          <a:xfrm>
            <a:off x="4598807" y="3138175"/>
            <a:ext cx="616635" cy="440858"/>
            <a:chOff x="937845" y="3235638"/>
            <a:chExt cx="616635" cy="440858"/>
          </a:xfrm>
          <a:solidFill>
            <a:schemeClr val="bg2">
              <a:lumMod val="20000"/>
              <a:lumOff val="80000"/>
            </a:schemeClr>
          </a:solidFill>
        </p:grpSpPr>
        <p:sp>
          <p:nvSpPr>
            <p:cNvPr id="62" name="Oval 61">
              <a:extLst>
                <a:ext uri="{FF2B5EF4-FFF2-40B4-BE49-F238E27FC236}">
                  <a16:creationId xmlns:a16="http://schemas.microsoft.com/office/drawing/2014/main" id="{52DB0A88-BD6C-EFD2-3BA9-0308D365CEC6}"/>
                </a:ext>
              </a:extLst>
            </p:cNvPr>
            <p:cNvSpPr/>
            <p:nvPr/>
          </p:nvSpPr>
          <p:spPr>
            <a:xfrm>
              <a:off x="937845" y="3235638"/>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63" name="Oval 62">
              <a:extLst>
                <a:ext uri="{FF2B5EF4-FFF2-40B4-BE49-F238E27FC236}">
                  <a16:creationId xmlns:a16="http://schemas.microsoft.com/office/drawing/2014/main" id="{F5E37E2D-6433-1C76-0373-D1F901D123DA}"/>
                </a:ext>
              </a:extLst>
            </p:cNvPr>
            <p:cNvSpPr/>
            <p:nvPr/>
          </p:nvSpPr>
          <p:spPr>
            <a:xfrm>
              <a:off x="1137138" y="3486443"/>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64" name="Oval 63">
              <a:extLst>
                <a:ext uri="{FF2B5EF4-FFF2-40B4-BE49-F238E27FC236}">
                  <a16:creationId xmlns:a16="http://schemas.microsoft.com/office/drawing/2014/main" id="{D40F9D09-0669-FB87-0DEA-E5F0E332F692}"/>
                </a:ext>
              </a:extLst>
            </p:cNvPr>
            <p:cNvSpPr/>
            <p:nvPr/>
          </p:nvSpPr>
          <p:spPr>
            <a:xfrm>
              <a:off x="1174652" y="3601468"/>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65" name="Oval 64">
              <a:extLst>
                <a:ext uri="{FF2B5EF4-FFF2-40B4-BE49-F238E27FC236}">
                  <a16:creationId xmlns:a16="http://schemas.microsoft.com/office/drawing/2014/main" id="{9FEB51A3-5DED-9A7C-6F51-84FE812D4D3F}"/>
                </a:ext>
              </a:extLst>
            </p:cNvPr>
            <p:cNvSpPr/>
            <p:nvPr/>
          </p:nvSpPr>
          <p:spPr>
            <a:xfrm>
              <a:off x="1441938" y="3399413"/>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66" name="Oval 65">
              <a:extLst>
                <a:ext uri="{FF2B5EF4-FFF2-40B4-BE49-F238E27FC236}">
                  <a16:creationId xmlns:a16="http://schemas.microsoft.com/office/drawing/2014/main" id="{A5B27098-7585-48AA-CB61-8287E33821E9}"/>
                </a:ext>
              </a:extLst>
            </p:cNvPr>
            <p:cNvSpPr/>
            <p:nvPr/>
          </p:nvSpPr>
          <p:spPr>
            <a:xfrm>
              <a:off x="1479452" y="3259014"/>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67" name="Oval 66">
              <a:extLst>
                <a:ext uri="{FF2B5EF4-FFF2-40B4-BE49-F238E27FC236}">
                  <a16:creationId xmlns:a16="http://schemas.microsoft.com/office/drawing/2014/main" id="{ED99EB44-8508-1C71-9E74-FBE9ED942E00}"/>
                </a:ext>
              </a:extLst>
            </p:cNvPr>
            <p:cNvSpPr/>
            <p:nvPr/>
          </p:nvSpPr>
          <p:spPr>
            <a:xfrm>
              <a:off x="984738" y="3334043"/>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68" name="Oval 67">
              <a:extLst>
                <a:ext uri="{FF2B5EF4-FFF2-40B4-BE49-F238E27FC236}">
                  <a16:creationId xmlns:a16="http://schemas.microsoft.com/office/drawing/2014/main" id="{B2C1007D-A59B-2056-47ED-76604FCC0016}"/>
                </a:ext>
              </a:extLst>
            </p:cNvPr>
            <p:cNvSpPr/>
            <p:nvPr/>
          </p:nvSpPr>
          <p:spPr>
            <a:xfrm>
              <a:off x="1099624" y="3235638"/>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grpSp>
      <p:grpSp>
        <p:nvGrpSpPr>
          <p:cNvPr id="10" name="Group 9">
            <a:extLst>
              <a:ext uri="{FF2B5EF4-FFF2-40B4-BE49-F238E27FC236}">
                <a16:creationId xmlns:a16="http://schemas.microsoft.com/office/drawing/2014/main" id="{6679ABE8-C647-1933-F0EF-21E2FE3A40F4}"/>
              </a:ext>
            </a:extLst>
          </p:cNvPr>
          <p:cNvGrpSpPr/>
          <p:nvPr/>
        </p:nvGrpSpPr>
        <p:grpSpPr>
          <a:xfrm>
            <a:off x="6000674" y="2882473"/>
            <a:ext cx="616635" cy="440858"/>
            <a:chOff x="3782447" y="3064342"/>
            <a:chExt cx="616635" cy="440858"/>
          </a:xfrm>
          <a:solidFill>
            <a:schemeClr val="bg2">
              <a:lumMod val="20000"/>
              <a:lumOff val="80000"/>
            </a:schemeClr>
          </a:solidFill>
        </p:grpSpPr>
        <p:sp>
          <p:nvSpPr>
            <p:cNvPr id="55" name="Oval 54">
              <a:extLst>
                <a:ext uri="{FF2B5EF4-FFF2-40B4-BE49-F238E27FC236}">
                  <a16:creationId xmlns:a16="http://schemas.microsoft.com/office/drawing/2014/main" id="{29B10AA5-0DFA-10A6-8660-C64BE95470EF}"/>
                </a:ext>
              </a:extLst>
            </p:cNvPr>
            <p:cNvSpPr/>
            <p:nvPr/>
          </p:nvSpPr>
          <p:spPr>
            <a:xfrm>
              <a:off x="3782447" y="3064342"/>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56" name="Oval 55">
              <a:extLst>
                <a:ext uri="{FF2B5EF4-FFF2-40B4-BE49-F238E27FC236}">
                  <a16:creationId xmlns:a16="http://schemas.microsoft.com/office/drawing/2014/main" id="{D2F3EFE5-26AC-C677-B5FA-D603DC4BAC21}"/>
                </a:ext>
              </a:extLst>
            </p:cNvPr>
            <p:cNvSpPr/>
            <p:nvPr/>
          </p:nvSpPr>
          <p:spPr>
            <a:xfrm>
              <a:off x="3981740" y="3315147"/>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57" name="Oval 56">
              <a:extLst>
                <a:ext uri="{FF2B5EF4-FFF2-40B4-BE49-F238E27FC236}">
                  <a16:creationId xmlns:a16="http://schemas.microsoft.com/office/drawing/2014/main" id="{DAC5471A-380D-BEA4-6818-A5BBC7E5DAA5}"/>
                </a:ext>
              </a:extLst>
            </p:cNvPr>
            <p:cNvSpPr/>
            <p:nvPr/>
          </p:nvSpPr>
          <p:spPr>
            <a:xfrm>
              <a:off x="4019254" y="3430172"/>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58" name="Oval 57">
              <a:extLst>
                <a:ext uri="{FF2B5EF4-FFF2-40B4-BE49-F238E27FC236}">
                  <a16:creationId xmlns:a16="http://schemas.microsoft.com/office/drawing/2014/main" id="{11A12214-8AF9-7885-3D63-15FA0B7AFFD2}"/>
                </a:ext>
              </a:extLst>
            </p:cNvPr>
            <p:cNvSpPr/>
            <p:nvPr/>
          </p:nvSpPr>
          <p:spPr>
            <a:xfrm>
              <a:off x="4286540" y="3228117"/>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59" name="Oval 58">
              <a:extLst>
                <a:ext uri="{FF2B5EF4-FFF2-40B4-BE49-F238E27FC236}">
                  <a16:creationId xmlns:a16="http://schemas.microsoft.com/office/drawing/2014/main" id="{E94188AB-E37A-F201-734D-DBD137029A7D}"/>
                </a:ext>
              </a:extLst>
            </p:cNvPr>
            <p:cNvSpPr/>
            <p:nvPr/>
          </p:nvSpPr>
          <p:spPr>
            <a:xfrm>
              <a:off x="4324054" y="3087718"/>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60" name="Oval 59">
              <a:extLst>
                <a:ext uri="{FF2B5EF4-FFF2-40B4-BE49-F238E27FC236}">
                  <a16:creationId xmlns:a16="http://schemas.microsoft.com/office/drawing/2014/main" id="{C98A38FD-D152-D1F7-0935-341CC6E91E3C}"/>
                </a:ext>
              </a:extLst>
            </p:cNvPr>
            <p:cNvSpPr/>
            <p:nvPr/>
          </p:nvSpPr>
          <p:spPr>
            <a:xfrm>
              <a:off x="3829340" y="3162747"/>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61" name="Oval 60">
              <a:extLst>
                <a:ext uri="{FF2B5EF4-FFF2-40B4-BE49-F238E27FC236}">
                  <a16:creationId xmlns:a16="http://schemas.microsoft.com/office/drawing/2014/main" id="{87C10FE7-8F7B-A1BC-EDA4-94266418B7A1}"/>
                </a:ext>
              </a:extLst>
            </p:cNvPr>
            <p:cNvSpPr/>
            <p:nvPr/>
          </p:nvSpPr>
          <p:spPr>
            <a:xfrm>
              <a:off x="3944226" y="3064342"/>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grpSp>
      <p:grpSp>
        <p:nvGrpSpPr>
          <p:cNvPr id="11" name="Group 10">
            <a:extLst>
              <a:ext uri="{FF2B5EF4-FFF2-40B4-BE49-F238E27FC236}">
                <a16:creationId xmlns:a16="http://schemas.microsoft.com/office/drawing/2014/main" id="{3AF3BAE0-2028-4B7F-F975-A08E674BB80A}"/>
              </a:ext>
            </a:extLst>
          </p:cNvPr>
          <p:cNvGrpSpPr/>
          <p:nvPr/>
        </p:nvGrpSpPr>
        <p:grpSpPr>
          <a:xfrm>
            <a:off x="6570635" y="3508416"/>
            <a:ext cx="616635" cy="440858"/>
            <a:chOff x="937845" y="3235638"/>
            <a:chExt cx="616635" cy="440858"/>
          </a:xfrm>
          <a:solidFill>
            <a:schemeClr val="bg2">
              <a:lumMod val="20000"/>
              <a:lumOff val="80000"/>
            </a:schemeClr>
          </a:solidFill>
        </p:grpSpPr>
        <p:sp>
          <p:nvSpPr>
            <p:cNvPr id="48" name="Oval 47">
              <a:extLst>
                <a:ext uri="{FF2B5EF4-FFF2-40B4-BE49-F238E27FC236}">
                  <a16:creationId xmlns:a16="http://schemas.microsoft.com/office/drawing/2014/main" id="{D36E7123-8A44-27AC-FE21-D7C66237598D}"/>
                </a:ext>
              </a:extLst>
            </p:cNvPr>
            <p:cNvSpPr/>
            <p:nvPr/>
          </p:nvSpPr>
          <p:spPr>
            <a:xfrm>
              <a:off x="937845" y="3235638"/>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49" name="Oval 48">
              <a:extLst>
                <a:ext uri="{FF2B5EF4-FFF2-40B4-BE49-F238E27FC236}">
                  <a16:creationId xmlns:a16="http://schemas.microsoft.com/office/drawing/2014/main" id="{C2F2EA59-D78C-0BD9-788C-2157E21E885F}"/>
                </a:ext>
              </a:extLst>
            </p:cNvPr>
            <p:cNvSpPr/>
            <p:nvPr/>
          </p:nvSpPr>
          <p:spPr>
            <a:xfrm>
              <a:off x="1137138" y="3486443"/>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50" name="Oval 49">
              <a:extLst>
                <a:ext uri="{FF2B5EF4-FFF2-40B4-BE49-F238E27FC236}">
                  <a16:creationId xmlns:a16="http://schemas.microsoft.com/office/drawing/2014/main" id="{77191683-1B94-336D-3FF6-B3D7325FCD7A}"/>
                </a:ext>
              </a:extLst>
            </p:cNvPr>
            <p:cNvSpPr/>
            <p:nvPr/>
          </p:nvSpPr>
          <p:spPr>
            <a:xfrm>
              <a:off x="1174652" y="3601468"/>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51" name="Oval 50">
              <a:extLst>
                <a:ext uri="{FF2B5EF4-FFF2-40B4-BE49-F238E27FC236}">
                  <a16:creationId xmlns:a16="http://schemas.microsoft.com/office/drawing/2014/main" id="{38155DAE-B57C-EB13-D966-19010439418B}"/>
                </a:ext>
              </a:extLst>
            </p:cNvPr>
            <p:cNvSpPr/>
            <p:nvPr/>
          </p:nvSpPr>
          <p:spPr>
            <a:xfrm>
              <a:off x="1441938" y="3399413"/>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52" name="Oval 51">
              <a:extLst>
                <a:ext uri="{FF2B5EF4-FFF2-40B4-BE49-F238E27FC236}">
                  <a16:creationId xmlns:a16="http://schemas.microsoft.com/office/drawing/2014/main" id="{96167502-B2D2-2412-F031-69EDA8372698}"/>
                </a:ext>
              </a:extLst>
            </p:cNvPr>
            <p:cNvSpPr/>
            <p:nvPr/>
          </p:nvSpPr>
          <p:spPr>
            <a:xfrm>
              <a:off x="1479452" y="3259014"/>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53" name="Oval 52">
              <a:extLst>
                <a:ext uri="{FF2B5EF4-FFF2-40B4-BE49-F238E27FC236}">
                  <a16:creationId xmlns:a16="http://schemas.microsoft.com/office/drawing/2014/main" id="{EEE75920-F58C-0EC2-B81E-C9678CCE8069}"/>
                </a:ext>
              </a:extLst>
            </p:cNvPr>
            <p:cNvSpPr/>
            <p:nvPr/>
          </p:nvSpPr>
          <p:spPr>
            <a:xfrm>
              <a:off x="984738" y="3334043"/>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54" name="Oval 53">
              <a:extLst>
                <a:ext uri="{FF2B5EF4-FFF2-40B4-BE49-F238E27FC236}">
                  <a16:creationId xmlns:a16="http://schemas.microsoft.com/office/drawing/2014/main" id="{75888954-F476-D725-EFD8-D9961DC43F29}"/>
                </a:ext>
              </a:extLst>
            </p:cNvPr>
            <p:cNvSpPr/>
            <p:nvPr/>
          </p:nvSpPr>
          <p:spPr>
            <a:xfrm>
              <a:off x="1099624" y="3235638"/>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grpSp>
      <p:sp>
        <p:nvSpPr>
          <p:cNvPr id="12" name="Oval 11">
            <a:extLst>
              <a:ext uri="{FF2B5EF4-FFF2-40B4-BE49-F238E27FC236}">
                <a16:creationId xmlns:a16="http://schemas.microsoft.com/office/drawing/2014/main" id="{F8969B0C-330B-05C0-BB25-C8DB9558B997}"/>
              </a:ext>
            </a:extLst>
          </p:cNvPr>
          <p:cNvSpPr/>
          <p:nvPr/>
        </p:nvSpPr>
        <p:spPr>
          <a:xfrm>
            <a:off x="6519635" y="3408428"/>
            <a:ext cx="325321" cy="325321"/>
          </a:xfrm>
          <a:prstGeom prst="ellipse">
            <a:avLst/>
          </a:prstGeom>
          <a:noFill/>
          <a:ln>
            <a:solidFill>
              <a:schemeClr val="bg2">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13" name="Oval 12">
            <a:extLst>
              <a:ext uri="{FF2B5EF4-FFF2-40B4-BE49-F238E27FC236}">
                <a16:creationId xmlns:a16="http://schemas.microsoft.com/office/drawing/2014/main" id="{921464A7-4775-6036-5B57-4C3A33F14E81}"/>
              </a:ext>
            </a:extLst>
          </p:cNvPr>
          <p:cNvSpPr/>
          <p:nvPr/>
        </p:nvSpPr>
        <p:spPr>
          <a:xfrm>
            <a:off x="6685524" y="3714993"/>
            <a:ext cx="288966" cy="288966"/>
          </a:xfrm>
          <a:prstGeom prst="ellipse">
            <a:avLst/>
          </a:prstGeom>
          <a:noFill/>
          <a:ln>
            <a:solidFill>
              <a:schemeClr val="bg2">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14" name="Oval 13">
            <a:extLst>
              <a:ext uri="{FF2B5EF4-FFF2-40B4-BE49-F238E27FC236}">
                <a16:creationId xmlns:a16="http://schemas.microsoft.com/office/drawing/2014/main" id="{B8C55610-CB8E-6BD4-090D-DDAF5DDC5678}"/>
              </a:ext>
            </a:extLst>
          </p:cNvPr>
          <p:cNvSpPr/>
          <p:nvPr/>
        </p:nvSpPr>
        <p:spPr>
          <a:xfrm>
            <a:off x="6965112" y="3483454"/>
            <a:ext cx="325321" cy="325321"/>
          </a:xfrm>
          <a:prstGeom prst="ellipse">
            <a:avLst/>
          </a:prstGeom>
          <a:noFill/>
          <a:ln>
            <a:solidFill>
              <a:schemeClr val="bg2">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15" name="Text Placeholder 15">
            <a:extLst>
              <a:ext uri="{FF2B5EF4-FFF2-40B4-BE49-F238E27FC236}">
                <a16:creationId xmlns:a16="http://schemas.microsoft.com/office/drawing/2014/main" id="{86BD1E7C-97DE-FCD7-BFE8-A9DB8E65832B}"/>
              </a:ext>
            </a:extLst>
          </p:cNvPr>
          <p:cNvSpPr txBox="1">
            <a:spLocks/>
          </p:cNvSpPr>
          <p:nvPr/>
        </p:nvSpPr>
        <p:spPr>
          <a:xfrm>
            <a:off x="4422377" y="2934883"/>
            <a:ext cx="976530" cy="166707"/>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sz="1000" dirty="0">
                <a:solidFill>
                  <a:schemeClr val="bg2">
                    <a:lumMod val="40000"/>
                    <a:lumOff val="60000"/>
                  </a:schemeClr>
                </a:solidFill>
              </a:rPr>
              <a:t>Unlabeled data</a:t>
            </a:r>
          </a:p>
        </p:txBody>
      </p:sp>
      <p:grpSp>
        <p:nvGrpSpPr>
          <p:cNvPr id="33" name="Group 32">
            <a:extLst>
              <a:ext uri="{FF2B5EF4-FFF2-40B4-BE49-F238E27FC236}">
                <a16:creationId xmlns:a16="http://schemas.microsoft.com/office/drawing/2014/main" id="{AD5C16C7-32C4-3CFE-45AD-B457C068107F}"/>
              </a:ext>
            </a:extLst>
          </p:cNvPr>
          <p:cNvGrpSpPr/>
          <p:nvPr/>
        </p:nvGrpSpPr>
        <p:grpSpPr>
          <a:xfrm>
            <a:off x="7936366" y="3138175"/>
            <a:ext cx="616635" cy="440858"/>
            <a:chOff x="5932462" y="3320044"/>
            <a:chExt cx="616635" cy="440858"/>
          </a:xfrm>
          <a:solidFill>
            <a:schemeClr val="bg2">
              <a:lumMod val="20000"/>
              <a:lumOff val="80000"/>
            </a:schemeClr>
          </a:solidFill>
        </p:grpSpPr>
        <p:sp>
          <p:nvSpPr>
            <p:cNvPr id="41" name="Oval 40">
              <a:extLst>
                <a:ext uri="{FF2B5EF4-FFF2-40B4-BE49-F238E27FC236}">
                  <a16:creationId xmlns:a16="http://schemas.microsoft.com/office/drawing/2014/main" id="{4FAE86BD-C4CD-3F7D-ADDE-6CE6869A532A}"/>
                </a:ext>
              </a:extLst>
            </p:cNvPr>
            <p:cNvSpPr/>
            <p:nvPr/>
          </p:nvSpPr>
          <p:spPr>
            <a:xfrm>
              <a:off x="5932462" y="3320044"/>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bg2">
                    <a:lumMod val="40000"/>
                    <a:lumOff val="60000"/>
                  </a:schemeClr>
                </a:solidFill>
              </a:endParaRPr>
            </a:p>
          </p:txBody>
        </p:sp>
        <p:sp>
          <p:nvSpPr>
            <p:cNvPr id="42" name="Oval 41">
              <a:extLst>
                <a:ext uri="{FF2B5EF4-FFF2-40B4-BE49-F238E27FC236}">
                  <a16:creationId xmlns:a16="http://schemas.microsoft.com/office/drawing/2014/main" id="{1E28E54D-C824-9E0D-2A6C-B167307ECECB}"/>
                </a:ext>
              </a:extLst>
            </p:cNvPr>
            <p:cNvSpPr/>
            <p:nvPr/>
          </p:nvSpPr>
          <p:spPr>
            <a:xfrm>
              <a:off x="6131755" y="3570849"/>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bg2">
                    <a:lumMod val="40000"/>
                    <a:lumOff val="60000"/>
                  </a:schemeClr>
                </a:solidFill>
              </a:endParaRPr>
            </a:p>
          </p:txBody>
        </p:sp>
        <p:sp>
          <p:nvSpPr>
            <p:cNvPr id="43" name="Oval 42">
              <a:extLst>
                <a:ext uri="{FF2B5EF4-FFF2-40B4-BE49-F238E27FC236}">
                  <a16:creationId xmlns:a16="http://schemas.microsoft.com/office/drawing/2014/main" id="{CFEEC4CF-EA98-4FA7-9E1D-BACC691E47C6}"/>
                </a:ext>
              </a:extLst>
            </p:cNvPr>
            <p:cNvSpPr/>
            <p:nvPr/>
          </p:nvSpPr>
          <p:spPr>
            <a:xfrm>
              <a:off x="6169269" y="3685874"/>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bg2">
                    <a:lumMod val="40000"/>
                    <a:lumOff val="60000"/>
                  </a:schemeClr>
                </a:solidFill>
              </a:endParaRPr>
            </a:p>
          </p:txBody>
        </p:sp>
        <p:sp>
          <p:nvSpPr>
            <p:cNvPr id="44" name="Oval 43">
              <a:extLst>
                <a:ext uri="{FF2B5EF4-FFF2-40B4-BE49-F238E27FC236}">
                  <a16:creationId xmlns:a16="http://schemas.microsoft.com/office/drawing/2014/main" id="{40D6C217-D8F8-44C6-47B8-E2A812037BD5}"/>
                </a:ext>
              </a:extLst>
            </p:cNvPr>
            <p:cNvSpPr/>
            <p:nvPr/>
          </p:nvSpPr>
          <p:spPr>
            <a:xfrm>
              <a:off x="6436555" y="3483819"/>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bg2">
                    <a:lumMod val="40000"/>
                    <a:lumOff val="60000"/>
                  </a:schemeClr>
                </a:solidFill>
              </a:endParaRPr>
            </a:p>
          </p:txBody>
        </p:sp>
        <p:sp>
          <p:nvSpPr>
            <p:cNvPr id="45" name="Oval 44">
              <a:extLst>
                <a:ext uri="{FF2B5EF4-FFF2-40B4-BE49-F238E27FC236}">
                  <a16:creationId xmlns:a16="http://schemas.microsoft.com/office/drawing/2014/main" id="{33418A7C-AEC2-B120-078C-D91EC74051D1}"/>
                </a:ext>
              </a:extLst>
            </p:cNvPr>
            <p:cNvSpPr/>
            <p:nvPr/>
          </p:nvSpPr>
          <p:spPr>
            <a:xfrm>
              <a:off x="6474069" y="3343420"/>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bg2">
                    <a:lumMod val="40000"/>
                    <a:lumOff val="60000"/>
                  </a:schemeClr>
                </a:solidFill>
              </a:endParaRPr>
            </a:p>
          </p:txBody>
        </p:sp>
        <p:sp>
          <p:nvSpPr>
            <p:cNvPr id="46" name="Oval 45">
              <a:extLst>
                <a:ext uri="{FF2B5EF4-FFF2-40B4-BE49-F238E27FC236}">
                  <a16:creationId xmlns:a16="http://schemas.microsoft.com/office/drawing/2014/main" id="{8D180C4A-C786-11C7-A69C-90A6DAFC3229}"/>
                </a:ext>
              </a:extLst>
            </p:cNvPr>
            <p:cNvSpPr/>
            <p:nvPr/>
          </p:nvSpPr>
          <p:spPr>
            <a:xfrm>
              <a:off x="5979355" y="3418449"/>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bg2">
                    <a:lumMod val="40000"/>
                    <a:lumOff val="60000"/>
                  </a:schemeClr>
                </a:solidFill>
              </a:endParaRPr>
            </a:p>
          </p:txBody>
        </p:sp>
        <p:sp>
          <p:nvSpPr>
            <p:cNvPr id="47" name="Oval 46">
              <a:extLst>
                <a:ext uri="{FF2B5EF4-FFF2-40B4-BE49-F238E27FC236}">
                  <a16:creationId xmlns:a16="http://schemas.microsoft.com/office/drawing/2014/main" id="{C5040214-52EC-2176-C2A0-C8BADE8CD6E0}"/>
                </a:ext>
              </a:extLst>
            </p:cNvPr>
            <p:cNvSpPr/>
            <p:nvPr/>
          </p:nvSpPr>
          <p:spPr>
            <a:xfrm>
              <a:off x="6094241" y="3320044"/>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bg2">
                    <a:lumMod val="40000"/>
                    <a:lumOff val="60000"/>
                  </a:schemeClr>
                </a:solidFill>
              </a:endParaRPr>
            </a:p>
          </p:txBody>
        </p:sp>
      </p:grpSp>
      <p:sp>
        <p:nvSpPr>
          <p:cNvPr id="34" name="Text Placeholder 15">
            <a:extLst>
              <a:ext uri="{FF2B5EF4-FFF2-40B4-BE49-F238E27FC236}">
                <a16:creationId xmlns:a16="http://schemas.microsoft.com/office/drawing/2014/main" id="{619FC5A6-0FB3-F4EB-53FA-764FCEE86EC8}"/>
              </a:ext>
            </a:extLst>
          </p:cNvPr>
          <p:cNvSpPr txBox="1">
            <a:spLocks/>
          </p:cNvSpPr>
          <p:nvPr/>
        </p:nvSpPr>
        <p:spPr>
          <a:xfrm>
            <a:off x="7855615" y="2929921"/>
            <a:ext cx="775646" cy="166707"/>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sz="1000" dirty="0">
                <a:solidFill>
                  <a:schemeClr val="bg2">
                    <a:lumMod val="40000"/>
                    <a:lumOff val="60000"/>
                  </a:schemeClr>
                </a:solidFill>
              </a:rPr>
              <a:t>Labeled data</a:t>
            </a:r>
          </a:p>
        </p:txBody>
      </p:sp>
      <p:sp>
        <p:nvSpPr>
          <p:cNvPr id="35" name="Freeform: Shape 34">
            <a:extLst>
              <a:ext uri="{FF2B5EF4-FFF2-40B4-BE49-F238E27FC236}">
                <a16:creationId xmlns:a16="http://schemas.microsoft.com/office/drawing/2014/main" id="{3D4E018C-B49E-65FD-F290-1A0F62E30518}"/>
              </a:ext>
            </a:extLst>
          </p:cNvPr>
          <p:cNvSpPr/>
          <p:nvPr/>
        </p:nvSpPr>
        <p:spPr>
          <a:xfrm>
            <a:off x="5272298" y="3133198"/>
            <a:ext cx="852268" cy="239370"/>
          </a:xfrm>
          <a:custGeom>
            <a:avLst/>
            <a:gdLst>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852268"/>
              <a:gd name="connsiteY0" fmla="*/ 239370 h 239370"/>
              <a:gd name="connsiteX1" fmla="*/ 852268 w 852268"/>
              <a:gd name="connsiteY1" fmla="*/ 0 h 239370"/>
              <a:gd name="connsiteX0" fmla="*/ 0 w 852268"/>
              <a:gd name="connsiteY0" fmla="*/ 239370 h 239370"/>
              <a:gd name="connsiteX1" fmla="*/ 852268 w 852268"/>
              <a:gd name="connsiteY1" fmla="*/ 0 h 239370"/>
              <a:gd name="connsiteX0" fmla="*/ 0 w 852268"/>
              <a:gd name="connsiteY0" fmla="*/ 239370 h 239370"/>
              <a:gd name="connsiteX1" fmla="*/ 852268 w 852268"/>
              <a:gd name="connsiteY1" fmla="*/ 0 h 239370"/>
            </a:gdLst>
            <a:ahLst/>
            <a:cxnLst>
              <a:cxn ang="0">
                <a:pos x="connsiteX0" y="connsiteY0"/>
              </a:cxn>
              <a:cxn ang="0">
                <a:pos x="connsiteX1" y="connsiteY1"/>
              </a:cxn>
            </a:cxnLst>
            <a:rect l="l" t="t" r="r" b="b"/>
            <a:pathLst>
              <a:path w="852268" h="239370">
                <a:moveTo>
                  <a:pt x="0" y="239370"/>
                </a:moveTo>
                <a:cubicBezTo>
                  <a:pt x="273538" y="229991"/>
                  <a:pt x="548617" y="216877"/>
                  <a:pt x="852268" y="0"/>
                </a:cubicBezTo>
              </a:path>
            </a:pathLst>
          </a:custGeom>
          <a:ln w="12700">
            <a:solidFill>
              <a:schemeClr val="bg2">
                <a:lumMod val="20000"/>
                <a:lumOff val="80000"/>
              </a:schemeClr>
            </a:solidFill>
            <a:prstDash val="sys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lumMod val="40000"/>
                  <a:lumOff val="60000"/>
                </a:schemeClr>
              </a:solidFill>
            </a:endParaRPr>
          </a:p>
        </p:txBody>
      </p:sp>
      <p:sp>
        <p:nvSpPr>
          <p:cNvPr id="36" name="Freeform: Shape 35">
            <a:extLst>
              <a:ext uri="{FF2B5EF4-FFF2-40B4-BE49-F238E27FC236}">
                <a16:creationId xmlns:a16="http://schemas.microsoft.com/office/drawing/2014/main" id="{D9F0218F-6A3F-BAE3-E05F-6DA71F098294}"/>
              </a:ext>
            </a:extLst>
          </p:cNvPr>
          <p:cNvSpPr/>
          <p:nvPr/>
        </p:nvSpPr>
        <p:spPr>
          <a:xfrm>
            <a:off x="5272297" y="3370306"/>
            <a:ext cx="1157069" cy="215330"/>
          </a:xfrm>
          <a:custGeom>
            <a:avLst/>
            <a:gdLst>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852268"/>
              <a:gd name="connsiteY0" fmla="*/ 239370 h 239370"/>
              <a:gd name="connsiteX1" fmla="*/ 852268 w 852268"/>
              <a:gd name="connsiteY1" fmla="*/ 0 h 239370"/>
              <a:gd name="connsiteX0" fmla="*/ 0 w 852268"/>
              <a:gd name="connsiteY0" fmla="*/ 239370 h 239370"/>
              <a:gd name="connsiteX1" fmla="*/ 852268 w 852268"/>
              <a:gd name="connsiteY1" fmla="*/ 0 h 239370"/>
              <a:gd name="connsiteX0" fmla="*/ 0 w 852268"/>
              <a:gd name="connsiteY0" fmla="*/ 239370 h 239370"/>
              <a:gd name="connsiteX1" fmla="*/ 852268 w 852268"/>
              <a:gd name="connsiteY1" fmla="*/ 0 h 239370"/>
              <a:gd name="connsiteX0" fmla="*/ 0 w 1266606"/>
              <a:gd name="connsiteY0" fmla="*/ 108 h 426773"/>
              <a:gd name="connsiteX1" fmla="*/ 1266606 w 1266606"/>
              <a:gd name="connsiteY1" fmla="*/ 379863 h 426773"/>
              <a:gd name="connsiteX0" fmla="*/ 0 w 1266606"/>
              <a:gd name="connsiteY0" fmla="*/ 915 h 380670"/>
              <a:gd name="connsiteX1" fmla="*/ 1266606 w 1266606"/>
              <a:gd name="connsiteY1" fmla="*/ 380670 h 380670"/>
              <a:gd name="connsiteX0" fmla="*/ 0 w 1266606"/>
              <a:gd name="connsiteY0" fmla="*/ 460 h 380215"/>
              <a:gd name="connsiteX1" fmla="*/ 1266606 w 1266606"/>
              <a:gd name="connsiteY1" fmla="*/ 380215 h 380215"/>
              <a:gd name="connsiteX0" fmla="*/ 0 w 1157069"/>
              <a:gd name="connsiteY0" fmla="*/ 6496 h 219563"/>
              <a:gd name="connsiteX1" fmla="*/ 1157069 w 1157069"/>
              <a:gd name="connsiteY1" fmla="*/ 219563 h 219563"/>
              <a:gd name="connsiteX0" fmla="*/ 0 w 1157069"/>
              <a:gd name="connsiteY0" fmla="*/ 2263 h 215330"/>
              <a:gd name="connsiteX1" fmla="*/ 1157069 w 1157069"/>
              <a:gd name="connsiteY1" fmla="*/ 215330 h 215330"/>
            </a:gdLst>
            <a:ahLst/>
            <a:cxnLst>
              <a:cxn ang="0">
                <a:pos x="connsiteX0" y="connsiteY0"/>
              </a:cxn>
              <a:cxn ang="0">
                <a:pos x="connsiteX1" y="connsiteY1"/>
              </a:cxn>
            </a:cxnLst>
            <a:rect l="l" t="t" r="r" b="b"/>
            <a:pathLst>
              <a:path w="1157069" h="215330">
                <a:moveTo>
                  <a:pt x="0" y="2263"/>
                </a:moveTo>
                <a:cubicBezTo>
                  <a:pt x="273538" y="-7116"/>
                  <a:pt x="715306" y="3582"/>
                  <a:pt x="1157069" y="215330"/>
                </a:cubicBezTo>
              </a:path>
            </a:pathLst>
          </a:custGeom>
          <a:ln w="12700">
            <a:solidFill>
              <a:schemeClr val="bg2">
                <a:lumMod val="20000"/>
                <a:lumOff val="80000"/>
              </a:schemeClr>
            </a:solidFill>
            <a:prstDash val="sys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lumMod val="40000"/>
                  <a:lumOff val="60000"/>
                </a:schemeClr>
              </a:solidFill>
            </a:endParaRPr>
          </a:p>
        </p:txBody>
      </p:sp>
      <p:sp>
        <p:nvSpPr>
          <p:cNvPr id="37" name="Text Placeholder 15">
            <a:extLst>
              <a:ext uri="{FF2B5EF4-FFF2-40B4-BE49-F238E27FC236}">
                <a16:creationId xmlns:a16="http://schemas.microsoft.com/office/drawing/2014/main" id="{C1D4F4C7-A6CE-9275-1BE2-A0CEAF0F92AB}"/>
              </a:ext>
            </a:extLst>
          </p:cNvPr>
          <p:cNvSpPr txBox="1">
            <a:spLocks/>
          </p:cNvSpPr>
          <p:nvPr/>
        </p:nvSpPr>
        <p:spPr>
          <a:xfrm>
            <a:off x="5824244" y="2680566"/>
            <a:ext cx="976530" cy="166707"/>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sz="1000" dirty="0">
                <a:solidFill>
                  <a:schemeClr val="bg2">
                    <a:lumMod val="40000"/>
                    <a:lumOff val="60000"/>
                  </a:schemeClr>
                </a:solidFill>
              </a:rPr>
              <a:t>Label some data</a:t>
            </a:r>
          </a:p>
        </p:txBody>
      </p:sp>
      <p:sp>
        <p:nvSpPr>
          <p:cNvPr id="38" name="Text Placeholder 15">
            <a:extLst>
              <a:ext uri="{FF2B5EF4-FFF2-40B4-BE49-F238E27FC236}">
                <a16:creationId xmlns:a16="http://schemas.microsoft.com/office/drawing/2014/main" id="{D9A77BDA-DB69-DE6A-E92F-F56275881C77}"/>
              </a:ext>
            </a:extLst>
          </p:cNvPr>
          <p:cNvSpPr txBox="1">
            <a:spLocks/>
          </p:cNvSpPr>
          <p:nvPr/>
        </p:nvSpPr>
        <p:spPr>
          <a:xfrm>
            <a:off x="6470745" y="3258354"/>
            <a:ext cx="806555" cy="166707"/>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sz="1000" dirty="0">
                <a:solidFill>
                  <a:schemeClr val="bg2">
                    <a:lumMod val="40000"/>
                    <a:lumOff val="60000"/>
                  </a:schemeClr>
                </a:solidFill>
              </a:rPr>
              <a:t>Clustering</a:t>
            </a:r>
          </a:p>
        </p:txBody>
      </p:sp>
      <p:sp>
        <p:nvSpPr>
          <p:cNvPr id="39" name="Freeform: Shape 38">
            <a:extLst>
              <a:ext uri="{FF2B5EF4-FFF2-40B4-BE49-F238E27FC236}">
                <a16:creationId xmlns:a16="http://schemas.microsoft.com/office/drawing/2014/main" id="{0B176BF6-2CD3-EB9F-819D-2FAC337C7746}"/>
              </a:ext>
            </a:extLst>
          </p:cNvPr>
          <p:cNvSpPr/>
          <p:nvPr/>
        </p:nvSpPr>
        <p:spPr>
          <a:xfrm>
            <a:off x="7327636" y="3368309"/>
            <a:ext cx="618905" cy="308426"/>
          </a:xfrm>
          <a:custGeom>
            <a:avLst/>
            <a:gdLst>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852268"/>
              <a:gd name="connsiteY0" fmla="*/ 239370 h 239370"/>
              <a:gd name="connsiteX1" fmla="*/ 852268 w 852268"/>
              <a:gd name="connsiteY1" fmla="*/ 0 h 239370"/>
              <a:gd name="connsiteX0" fmla="*/ 0 w 852268"/>
              <a:gd name="connsiteY0" fmla="*/ 239370 h 239370"/>
              <a:gd name="connsiteX1" fmla="*/ 852268 w 852268"/>
              <a:gd name="connsiteY1" fmla="*/ 0 h 239370"/>
              <a:gd name="connsiteX0" fmla="*/ 0 w 852268"/>
              <a:gd name="connsiteY0" fmla="*/ 239370 h 239370"/>
              <a:gd name="connsiteX1" fmla="*/ 852268 w 852268"/>
              <a:gd name="connsiteY1" fmla="*/ 0 h 239370"/>
              <a:gd name="connsiteX0" fmla="*/ 0 w 618905"/>
              <a:gd name="connsiteY0" fmla="*/ 308426 h 308426"/>
              <a:gd name="connsiteX1" fmla="*/ 618905 w 618905"/>
              <a:gd name="connsiteY1" fmla="*/ 0 h 308426"/>
              <a:gd name="connsiteX0" fmla="*/ 0 w 618905"/>
              <a:gd name="connsiteY0" fmla="*/ 308633 h 308633"/>
              <a:gd name="connsiteX1" fmla="*/ 618905 w 618905"/>
              <a:gd name="connsiteY1" fmla="*/ 207 h 308633"/>
              <a:gd name="connsiteX0" fmla="*/ 0 w 618905"/>
              <a:gd name="connsiteY0" fmla="*/ 308426 h 308426"/>
              <a:gd name="connsiteX1" fmla="*/ 618905 w 618905"/>
              <a:gd name="connsiteY1" fmla="*/ 0 h 308426"/>
            </a:gdLst>
            <a:ahLst/>
            <a:cxnLst>
              <a:cxn ang="0">
                <a:pos x="connsiteX0" y="connsiteY0"/>
              </a:cxn>
              <a:cxn ang="0">
                <a:pos x="connsiteX1" y="connsiteY1"/>
              </a:cxn>
            </a:cxnLst>
            <a:rect l="l" t="t" r="r" b="b"/>
            <a:pathLst>
              <a:path w="618905" h="308426">
                <a:moveTo>
                  <a:pt x="0" y="308426"/>
                </a:moveTo>
                <a:cubicBezTo>
                  <a:pt x="273538" y="299047"/>
                  <a:pt x="305728" y="28759"/>
                  <a:pt x="618905" y="0"/>
                </a:cubicBezTo>
              </a:path>
            </a:pathLst>
          </a:custGeom>
          <a:ln w="12700">
            <a:solidFill>
              <a:schemeClr val="bg2">
                <a:lumMod val="20000"/>
                <a:lumOff val="80000"/>
              </a:schemeClr>
            </a:solidFill>
            <a:prstDash val="sys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lumMod val="40000"/>
                  <a:lumOff val="60000"/>
                </a:schemeClr>
              </a:solidFill>
            </a:endParaRPr>
          </a:p>
        </p:txBody>
      </p:sp>
      <p:sp>
        <p:nvSpPr>
          <p:cNvPr id="40" name="Freeform: Shape 39">
            <a:extLst>
              <a:ext uri="{FF2B5EF4-FFF2-40B4-BE49-F238E27FC236}">
                <a16:creationId xmlns:a16="http://schemas.microsoft.com/office/drawing/2014/main" id="{34B2351F-5C61-1DF8-DC5F-04F6EB7792E1}"/>
              </a:ext>
            </a:extLst>
          </p:cNvPr>
          <p:cNvSpPr/>
          <p:nvPr/>
        </p:nvSpPr>
        <p:spPr>
          <a:xfrm>
            <a:off x="6710893" y="2984859"/>
            <a:ext cx="1235648" cy="393564"/>
          </a:xfrm>
          <a:custGeom>
            <a:avLst/>
            <a:gdLst>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852268"/>
              <a:gd name="connsiteY0" fmla="*/ 239370 h 239370"/>
              <a:gd name="connsiteX1" fmla="*/ 852268 w 852268"/>
              <a:gd name="connsiteY1" fmla="*/ 0 h 239370"/>
              <a:gd name="connsiteX0" fmla="*/ 0 w 852268"/>
              <a:gd name="connsiteY0" fmla="*/ 239370 h 239370"/>
              <a:gd name="connsiteX1" fmla="*/ 852268 w 852268"/>
              <a:gd name="connsiteY1" fmla="*/ 0 h 239370"/>
              <a:gd name="connsiteX0" fmla="*/ 0 w 852268"/>
              <a:gd name="connsiteY0" fmla="*/ 239370 h 239370"/>
              <a:gd name="connsiteX1" fmla="*/ 852268 w 852268"/>
              <a:gd name="connsiteY1" fmla="*/ 0 h 239370"/>
              <a:gd name="connsiteX0" fmla="*/ 0 w 618905"/>
              <a:gd name="connsiteY0" fmla="*/ 308426 h 308426"/>
              <a:gd name="connsiteX1" fmla="*/ 618905 w 618905"/>
              <a:gd name="connsiteY1" fmla="*/ 0 h 308426"/>
              <a:gd name="connsiteX0" fmla="*/ 0 w 618905"/>
              <a:gd name="connsiteY0" fmla="*/ 308633 h 308633"/>
              <a:gd name="connsiteX1" fmla="*/ 618905 w 618905"/>
              <a:gd name="connsiteY1" fmla="*/ 207 h 308633"/>
              <a:gd name="connsiteX0" fmla="*/ 0 w 618905"/>
              <a:gd name="connsiteY0" fmla="*/ 308426 h 308426"/>
              <a:gd name="connsiteX1" fmla="*/ 618905 w 618905"/>
              <a:gd name="connsiteY1" fmla="*/ 0 h 308426"/>
              <a:gd name="connsiteX0" fmla="*/ 0 w 1235648"/>
              <a:gd name="connsiteY0" fmla="*/ 155 h 381329"/>
              <a:gd name="connsiteX1" fmla="*/ 1235648 w 1235648"/>
              <a:gd name="connsiteY1" fmla="*/ 379910 h 381329"/>
              <a:gd name="connsiteX0" fmla="*/ 0 w 1235648"/>
              <a:gd name="connsiteY0" fmla="*/ 0 h 381221"/>
              <a:gd name="connsiteX1" fmla="*/ 1235648 w 1235648"/>
              <a:gd name="connsiteY1" fmla="*/ 379755 h 381221"/>
              <a:gd name="connsiteX0" fmla="*/ 0 w 1235648"/>
              <a:gd name="connsiteY0" fmla="*/ 0 h 390942"/>
              <a:gd name="connsiteX1" fmla="*/ 1235648 w 1235648"/>
              <a:gd name="connsiteY1" fmla="*/ 379755 h 390942"/>
              <a:gd name="connsiteX0" fmla="*/ 0 w 1235648"/>
              <a:gd name="connsiteY0" fmla="*/ 0 h 390942"/>
              <a:gd name="connsiteX1" fmla="*/ 1235648 w 1235648"/>
              <a:gd name="connsiteY1" fmla="*/ 379755 h 390942"/>
              <a:gd name="connsiteX0" fmla="*/ 0 w 1235648"/>
              <a:gd name="connsiteY0" fmla="*/ 3696 h 393564"/>
              <a:gd name="connsiteX1" fmla="*/ 1235648 w 1235648"/>
              <a:gd name="connsiteY1" fmla="*/ 383451 h 393564"/>
            </a:gdLst>
            <a:ahLst/>
            <a:cxnLst>
              <a:cxn ang="0">
                <a:pos x="connsiteX0" y="connsiteY0"/>
              </a:cxn>
              <a:cxn ang="0">
                <a:pos x="connsiteX1" y="connsiteY1"/>
              </a:cxn>
            </a:cxnLst>
            <a:rect l="l" t="t" r="r" b="b"/>
            <a:pathLst>
              <a:path w="1235648" h="393564">
                <a:moveTo>
                  <a:pt x="0" y="3696"/>
                </a:moveTo>
                <a:cubicBezTo>
                  <a:pt x="623582" y="-48546"/>
                  <a:pt x="796264" y="471741"/>
                  <a:pt x="1235648" y="383451"/>
                </a:cubicBezTo>
              </a:path>
            </a:pathLst>
          </a:custGeom>
          <a:ln w="12700">
            <a:solidFill>
              <a:schemeClr val="bg2">
                <a:lumMod val="20000"/>
                <a:lumOff val="80000"/>
              </a:schemeClr>
            </a:solidFill>
            <a:prstDash val="sys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lumMod val="40000"/>
                  <a:lumOff val="60000"/>
                </a:schemeClr>
              </a:solidFill>
            </a:endParaRPr>
          </a:p>
        </p:txBody>
      </p:sp>
      <p:sp>
        <p:nvSpPr>
          <p:cNvPr id="78" name="Text Placeholder 68">
            <a:extLst>
              <a:ext uri="{FF2B5EF4-FFF2-40B4-BE49-F238E27FC236}">
                <a16:creationId xmlns:a16="http://schemas.microsoft.com/office/drawing/2014/main" id="{CC4B32BC-0EB3-22A1-4677-AE3AB3FDCE8D}"/>
              </a:ext>
            </a:extLst>
          </p:cNvPr>
          <p:cNvSpPr txBox="1">
            <a:spLocks/>
          </p:cNvSpPr>
          <p:nvPr/>
        </p:nvSpPr>
        <p:spPr>
          <a:xfrm>
            <a:off x="411977" y="1887141"/>
            <a:ext cx="4010400" cy="764647"/>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spcAft>
                <a:spcPts val="1200"/>
              </a:spcAft>
            </a:pPr>
            <a:r>
              <a:rPr lang="en-US" sz="1200" dirty="0"/>
              <a:t>Clustering can be used as:</a:t>
            </a:r>
          </a:p>
          <a:p>
            <a:pPr marL="171450" indent="-171450" algn="just">
              <a:buFont typeface="Arial" panose="020B0604020202020204" pitchFamily="34" charset="0"/>
              <a:buChar char="•"/>
            </a:pPr>
            <a:r>
              <a:rPr lang="en-US" sz="1200" dirty="0"/>
              <a:t>an </a:t>
            </a:r>
            <a:r>
              <a:rPr lang="en-US" sz="1200" b="1" dirty="0"/>
              <a:t>unsupervised alternative </a:t>
            </a:r>
            <a:r>
              <a:rPr lang="en-US" sz="1200" dirty="0"/>
              <a:t>to classification in DL-based network automation functions, or as</a:t>
            </a:r>
          </a:p>
        </p:txBody>
      </p:sp>
      <p:sp>
        <p:nvSpPr>
          <p:cNvPr id="79" name="Text Placeholder 68">
            <a:extLst>
              <a:ext uri="{FF2B5EF4-FFF2-40B4-BE49-F238E27FC236}">
                <a16:creationId xmlns:a16="http://schemas.microsoft.com/office/drawing/2014/main" id="{37F17F98-3B6B-0C8D-6230-5F338C52D2F2}"/>
              </a:ext>
            </a:extLst>
          </p:cNvPr>
          <p:cNvSpPr txBox="1">
            <a:spLocks/>
          </p:cNvSpPr>
          <p:nvPr/>
        </p:nvSpPr>
        <p:spPr>
          <a:xfrm>
            <a:off x="411977" y="2961388"/>
            <a:ext cx="3310017" cy="991278"/>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indent="-171450" algn="just">
              <a:buFont typeface="Arial" panose="020B0604020202020204" pitchFamily="34" charset="0"/>
              <a:buChar char="•"/>
            </a:pPr>
            <a:r>
              <a:rPr lang="en-US" sz="1200" dirty="0">
                <a:solidFill>
                  <a:schemeClr val="bg2">
                    <a:lumMod val="40000"/>
                    <a:lumOff val="60000"/>
                  </a:schemeClr>
                </a:solidFill>
              </a:rPr>
              <a:t>a data labeling tool: clusters can be formed using a larger unlabeled dataset, and then labeled according to a small set of labelled examples.</a:t>
            </a:r>
          </a:p>
        </p:txBody>
      </p:sp>
      <p:sp>
        <p:nvSpPr>
          <p:cNvPr id="2" name="Text Placeholder 15">
            <a:extLst>
              <a:ext uri="{FF2B5EF4-FFF2-40B4-BE49-F238E27FC236}">
                <a16:creationId xmlns:a16="http://schemas.microsoft.com/office/drawing/2014/main" id="{52C44C4A-E0EB-4625-7B1D-818D89FEC78A}"/>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5</a:t>
            </a:r>
          </a:p>
        </p:txBody>
      </p:sp>
    </p:spTree>
    <p:extLst>
      <p:ext uri="{BB962C8B-B14F-4D97-AF65-F5344CB8AC3E}">
        <p14:creationId xmlns:p14="http://schemas.microsoft.com/office/powerpoint/2010/main" val="179201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pPr marL="457200" indent="-457200"/>
            <a:r>
              <a:rPr lang="en-US" dirty="0"/>
              <a:t>1.1	Uses of Clustering in Mobile Network Automation</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pPr lvl="0">
              <a:lnSpc>
                <a:spcPct val="100000"/>
              </a:lnSpc>
              <a:spcBef>
                <a:spcPct val="20000"/>
              </a:spcBef>
            </a:pPr>
            <a:r>
              <a:rPr lang="en-US" dirty="0"/>
              <a:t>Deep Clustering of Mobile Network Data</a:t>
            </a:r>
          </a:p>
        </p:txBody>
      </p:sp>
      <p:sp>
        <p:nvSpPr>
          <p:cNvPr id="69" name="Text Placeholder 68">
            <a:extLst>
              <a:ext uri="{FF2B5EF4-FFF2-40B4-BE49-F238E27FC236}">
                <a16:creationId xmlns:a16="http://schemas.microsoft.com/office/drawing/2014/main" id="{7ACD7630-D579-AEC9-CEF5-C974D710BBB9}"/>
              </a:ext>
            </a:extLst>
          </p:cNvPr>
          <p:cNvSpPr>
            <a:spLocks noGrp="1"/>
          </p:cNvSpPr>
          <p:nvPr>
            <p:ph type="body" sz="quarter" idx="12"/>
          </p:nvPr>
        </p:nvSpPr>
        <p:spPr>
          <a:xfrm>
            <a:off x="417600" y="1284580"/>
            <a:ext cx="4010400" cy="309600"/>
          </a:xfrm>
        </p:spPr>
        <p:txBody>
          <a:bodyPr>
            <a:normAutofit/>
          </a:bodyPr>
          <a:lstStyle/>
          <a:p>
            <a:pPr algn="just"/>
            <a:r>
              <a:rPr lang="en-US" sz="1200" dirty="0">
                <a:solidFill>
                  <a:schemeClr val="bg2">
                    <a:lumMod val="40000"/>
                    <a:lumOff val="60000"/>
                  </a:schemeClr>
                </a:solidFill>
              </a:rPr>
              <a:t>Clustering is the act of finding groups in the data.</a:t>
            </a:r>
          </a:p>
        </p:txBody>
      </p:sp>
      <p:sp>
        <p:nvSpPr>
          <p:cNvPr id="32" name="Rectangle 31">
            <a:extLst>
              <a:ext uri="{FF2B5EF4-FFF2-40B4-BE49-F238E27FC236}">
                <a16:creationId xmlns:a16="http://schemas.microsoft.com/office/drawing/2014/main" id="{0CD9F57E-F975-42C2-B647-32A0659D700E}"/>
              </a:ext>
            </a:extLst>
          </p:cNvPr>
          <p:cNvSpPr/>
          <p:nvPr/>
        </p:nvSpPr>
        <p:spPr>
          <a:xfrm>
            <a:off x="4041658" y="2098110"/>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grpSp>
        <p:nvGrpSpPr>
          <p:cNvPr id="6" name="Group 5">
            <a:extLst>
              <a:ext uri="{FF2B5EF4-FFF2-40B4-BE49-F238E27FC236}">
                <a16:creationId xmlns:a16="http://schemas.microsoft.com/office/drawing/2014/main" id="{9BD7F7CF-AEFD-5C94-AD71-7C656DD23854}"/>
              </a:ext>
            </a:extLst>
          </p:cNvPr>
          <p:cNvGrpSpPr/>
          <p:nvPr/>
        </p:nvGrpSpPr>
        <p:grpSpPr>
          <a:xfrm>
            <a:off x="4422377" y="2680566"/>
            <a:ext cx="4208884" cy="1323393"/>
            <a:chOff x="2418473" y="2872401"/>
            <a:chExt cx="4208884" cy="1323393"/>
          </a:xfrm>
        </p:grpSpPr>
        <p:grpSp>
          <p:nvGrpSpPr>
            <p:cNvPr id="7" name="Group 6">
              <a:extLst>
                <a:ext uri="{FF2B5EF4-FFF2-40B4-BE49-F238E27FC236}">
                  <a16:creationId xmlns:a16="http://schemas.microsoft.com/office/drawing/2014/main" id="{98388B67-73E7-AD07-C23E-B775A5E7E762}"/>
                </a:ext>
              </a:extLst>
            </p:cNvPr>
            <p:cNvGrpSpPr/>
            <p:nvPr/>
          </p:nvGrpSpPr>
          <p:grpSpPr>
            <a:xfrm>
              <a:off x="2594903" y="3330010"/>
              <a:ext cx="616635" cy="440858"/>
              <a:chOff x="937845" y="3235638"/>
              <a:chExt cx="616635" cy="440858"/>
            </a:xfrm>
          </p:grpSpPr>
          <p:sp>
            <p:nvSpPr>
              <p:cNvPr id="62" name="Oval 61">
                <a:extLst>
                  <a:ext uri="{FF2B5EF4-FFF2-40B4-BE49-F238E27FC236}">
                    <a16:creationId xmlns:a16="http://schemas.microsoft.com/office/drawing/2014/main" id="{52DB0A88-BD6C-EFD2-3BA9-0308D365CEC6}"/>
                  </a:ext>
                </a:extLst>
              </p:cNvPr>
              <p:cNvSpPr/>
              <p:nvPr/>
            </p:nvSpPr>
            <p:spPr>
              <a:xfrm>
                <a:off x="937845" y="3235638"/>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63" name="Oval 62">
                <a:extLst>
                  <a:ext uri="{FF2B5EF4-FFF2-40B4-BE49-F238E27FC236}">
                    <a16:creationId xmlns:a16="http://schemas.microsoft.com/office/drawing/2014/main" id="{F5E37E2D-6433-1C76-0373-D1F901D123DA}"/>
                  </a:ext>
                </a:extLst>
              </p:cNvPr>
              <p:cNvSpPr/>
              <p:nvPr/>
            </p:nvSpPr>
            <p:spPr>
              <a:xfrm>
                <a:off x="1137138" y="3486443"/>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64" name="Oval 63">
                <a:extLst>
                  <a:ext uri="{FF2B5EF4-FFF2-40B4-BE49-F238E27FC236}">
                    <a16:creationId xmlns:a16="http://schemas.microsoft.com/office/drawing/2014/main" id="{D40F9D09-0669-FB87-0DEA-E5F0E332F692}"/>
                  </a:ext>
                </a:extLst>
              </p:cNvPr>
              <p:cNvSpPr/>
              <p:nvPr/>
            </p:nvSpPr>
            <p:spPr>
              <a:xfrm>
                <a:off x="1174652" y="3601468"/>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65" name="Oval 64">
                <a:extLst>
                  <a:ext uri="{FF2B5EF4-FFF2-40B4-BE49-F238E27FC236}">
                    <a16:creationId xmlns:a16="http://schemas.microsoft.com/office/drawing/2014/main" id="{9FEB51A3-5DED-9A7C-6F51-84FE812D4D3F}"/>
                  </a:ext>
                </a:extLst>
              </p:cNvPr>
              <p:cNvSpPr/>
              <p:nvPr/>
            </p:nvSpPr>
            <p:spPr>
              <a:xfrm>
                <a:off x="1441938" y="3399413"/>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66" name="Oval 65">
                <a:extLst>
                  <a:ext uri="{FF2B5EF4-FFF2-40B4-BE49-F238E27FC236}">
                    <a16:creationId xmlns:a16="http://schemas.microsoft.com/office/drawing/2014/main" id="{A5B27098-7585-48AA-CB61-8287E33821E9}"/>
                  </a:ext>
                </a:extLst>
              </p:cNvPr>
              <p:cNvSpPr/>
              <p:nvPr/>
            </p:nvSpPr>
            <p:spPr>
              <a:xfrm>
                <a:off x="1479452" y="3259014"/>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67" name="Oval 66">
                <a:extLst>
                  <a:ext uri="{FF2B5EF4-FFF2-40B4-BE49-F238E27FC236}">
                    <a16:creationId xmlns:a16="http://schemas.microsoft.com/office/drawing/2014/main" id="{ED99EB44-8508-1C71-9E74-FBE9ED942E00}"/>
                  </a:ext>
                </a:extLst>
              </p:cNvPr>
              <p:cNvSpPr/>
              <p:nvPr/>
            </p:nvSpPr>
            <p:spPr>
              <a:xfrm>
                <a:off x="984738" y="3334043"/>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68" name="Oval 67">
                <a:extLst>
                  <a:ext uri="{FF2B5EF4-FFF2-40B4-BE49-F238E27FC236}">
                    <a16:creationId xmlns:a16="http://schemas.microsoft.com/office/drawing/2014/main" id="{B2C1007D-A59B-2056-47ED-76604FCC0016}"/>
                  </a:ext>
                </a:extLst>
              </p:cNvPr>
              <p:cNvSpPr/>
              <p:nvPr/>
            </p:nvSpPr>
            <p:spPr>
              <a:xfrm>
                <a:off x="1099624" y="3235638"/>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grpSp>
        <p:grpSp>
          <p:nvGrpSpPr>
            <p:cNvPr id="10" name="Group 9">
              <a:extLst>
                <a:ext uri="{FF2B5EF4-FFF2-40B4-BE49-F238E27FC236}">
                  <a16:creationId xmlns:a16="http://schemas.microsoft.com/office/drawing/2014/main" id="{6679ABE8-C647-1933-F0EF-21E2FE3A40F4}"/>
                </a:ext>
              </a:extLst>
            </p:cNvPr>
            <p:cNvGrpSpPr/>
            <p:nvPr/>
          </p:nvGrpSpPr>
          <p:grpSpPr>
            <a:xfrm>
              <a:off x="3996770" y="3074308"/>
              <a:ext cx="616635" cy="440858"/>
              <a:chOff x="3782447" y="3064342"/>
              <a:chExt cx="616635" cy="440858"/>
            </a:xfrm>
          </p:grpSpPr>
          <p:sp>
            <p:nvSpPr>
              <p:cNvPr id="55" name="Oval 54">
                <a:extLst>
                  <a:ext uri="{FF2B5EF4-FFF2-40B4-BE49-F238E27FC236}">
                    <a16:creationId xmlns:a16="http://schemas.microsoft.com/office/drawing/2014/main" id="{29B10AA5-0DFA-10A6-8660-C64BE95470EF}"/>
                  </a:ext>
                </a:extLst>
              </p:cNvPr>
              <p:cNvSpPr/>
              <p:nvPr/>
            </p:nvSpPr>
            <p:spPr>
              <a:xfrm>
                <a:off x="3782447" y="3064342"/>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56" name="Oval 55">
                <a:extLst>
                  <a:ext uri="{FF2B5EF4-FFF2-40B4-BE49-F238E27FC236}">
                    <a16:creationId xmlns:a16="http://schemas.microsoft.com/office/drawing/2014/main" id="{D2F3EFE5-26AC-C677-B5FA-D603DC4BAC21}"/>
                  </a:ext>
                </a:extLst>
              </p:cNvPr>
              <p:cNvSpPr/>
              <p:nvPr/>
            </p:nvSpPr>
            <p:spPr>
              <a:xfrm>
                <a:off x="3981740" y="3315147"/>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57" name="Oval 56">
                <a:extLst>
                  <a:ext uri="{FF2B5EF4-FFF2-40B4-BE49-F238E27FC236}">
                    <a16:creationId xmlns:a16="http://schemas.microsoft.com/office/drawing/2014/main" id="{DAC5471A-380D-BEA4-6818-A5BBC7E5DAA5}"/>
                  </a:ext>
                </a:extLst>
              </p:cNvPr>
              <p:cNvSpPr/>
              <p:nvPr/>
            </p:nvSpPr>
            <p:spPr>
              <a:xfrm>
                <a:off x="4019254" y="3430172"/>
                <a:ext cx="75028" cy="75028"/>
              </a:xfrm>
              <a:prstGeom prst="ellipse">
                <a:avLst/>
              </a:prstGeom>
              <a:solidFill>
                <a:srgbClr val="3BD0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58" name="Oval 57">
                <a:extLst>
                  <a:ext uri="{FF2B5EF4-FFF2-40B4-BE49-F238E27FC236}">
                    <a16:creationId xmlns:a16="http://schemas.microsoft.com/office/drawing/2014/main" id="{11A12214-8AF9-7885-3D63-15FA0B7AFFD2}"/>
                  </a:ext>
                </a:extLst>
              </p:cNvPr>
              <p:cNvSpPr/>
              <p:nvPr/>
            </p:nvSpPr>
            <p:spPr>
              <a:xfrm>
                <a:off x="4286540" y="3228117"/>
                <a:ext cx="75028" cy="75028"/>
              </a:xfrm>
              <a:prstGeom prst="ellipse">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59" name="Oval 58">
                <a:extLst>
                  <a:ext uri="{FF2B5EF4-FFF2-40B4-BE49-F238E27FC236}">
                    <a16:creationId xmlns:a16="http://schemas.microsoft.com/office/drawing/2014/main" id="{E94188AB-E37A-F201-734D-DBD137029A7D}"/>
                  </a:ext>
                </a:extLst>
              </p:cNvPr>
              <p:cNvSpPr/>
              <p:nvPr/>
            </p:nvSpPr>
            <p:spPr>
              <a:xfrm>
                <a:off x="4324054" y="3087718"/>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60" name="Oval 59">
                <a:extLst>
                  <a:ext uri="{FF2B5EF4-FFF2-40B4-BE49-F238E27FC236}">
                    <a16:creationId xmlns:a16="http://schemas.microsoft.com/office/drawing/2014/main" id="{C98A38FD-D152-D1F7-0935-341CC6E91E3C}"/>
                  </a:ext>
                </a:extLst>
              </p:cNvPr>
              <p:cNvSpPr/>
              <p:nvPr/>
            </p:nvSpPr>
            <p:spPr>
              <a:xfrm>
                <a:off x="3829340" y="3162747"/>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61" name="Oval 60">
                <a:extLst>
                  <a:ext uri="{FF2B5EF4-FFF2-40B4-BE49-F238E27FC236}">
                    <a16:creationId xmlns:a16="http://schemas.microsoft.com/office/drawing/2014/main" id="{87C10FE7-8F7B-A1BC-EDA4-94266418B7A1}"/>
                  </a:ext>
                </a:extLst>
              </p:cNvPr>
              <p:cNvSpPr/>
              <p:nvPr/>
            </p:nvSpPr>
            <p:spPr>
              <a:xfrm>
                <a:off x="3944226" y="3064342"/>
                <a:ext cx="75028" cy="75028"/>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grpSp>
        <p:grpSp>
          <p:nvGrpSpPr>
            <p:cNvPr id="11" name="Group 10">
              <a:extLst>
                <a:ext uri="{FF2B5EF4-FFF2-40B4-BE49-F238E27FC236}">
                  <a16:creationId xmlns:a16="http://schemas.microsoft.com/office/drawing/2014/main" id="{3AF3BAE0-2028-4B7F-F975-A08E674BB80A}"/>
                </a:ext>
              </a:extLst>
            </p:cNvPr>
            <p:cNvGrpSpPr/>
            <p:nvPr/>
          </p:nvGrpSpPr>
          <p:grpSpPr>
            <a:xfrm>
              <a:off x="4566731" y="3700251"/>
              <a:ext cx="616635" cy="440858"/>
              <a:chOff x="937845" y="3235638"/>
              <a:chExt cx="616635" cy="440858"/>
            </a:xfrm>
          </p:grpSpPr>
          <p:sp>
            <p:nvSpPr>
              <p:cNvPr id="48" name="Oval 47">
                <a:extLst>
                  <a:ext uri="{FF2B5EF4-FFF2-40B4-BE49-F238E27FC236}">
                    <a16:creationId xmlns:a16="http://schemas.microsoft.com/office/drawing/2014/main" id="{D36E7123-8A44-27AC-FE21-D7C66237598D}"/>
                  </a:ext>
                </a:extLst>
              </p:cNvPr>
              <p:cNvSpPr/>
              <p:nvPr/>
            </p:nvSpPr>
            <p:spPr>
              <a:xfrm>
                <a:off x="937845" y="3235638"/>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49" name="Oval 48">
                <a:extLst>
                  <a:ext uri="{FF2B5EF4-FFF2-40B4-BE49-F238E27FC236}">
                    <a16:creationId xmlns:a16="http://schemas.microsoft.com/office/drawing/2014/main" id="{C2F2EA59-D78C-0BD9-788C-2157E21E885F}"/>
                  </a:ext>
                </a:extLst>
              </p:cNvPr>
              <p:cNvSpPr/>
              <p:nvPr/>
            </p:nvSpPr>
            <p:spPr>
              <a:xfrm>
                <a:off x="1137138" y="3486443"/>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50" name="Oval 49">
                <a:extLst>
                  <a:ext uri="{FF2B5EF4-FFF2-40B4-BE49-F238E27FC236}">
                    <a16:creationId xmlns:a16="http://schemas.microsoft.com/office/drawing/2014/main" id="{77191683-1B94-336D-3FF6-B3D7325FCD7A}"/>
                  </a:ext>
                </a:extLst>
              </p:cNvPr>
              <p:cNvSpPr/>
              <p:nvPr/>
            </p:nvSpPr>
            <p:spPr>
              <a:xfrm>
                <a:off x="1174652" y="3601468"/>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51" name="Oval 50">
                <a:extLst>
                  <a:ext uri="{FF2B5EF4-FFF2-40B4-BE49-F238E27FC236}">
                    <a16:creationId xmlns:a16="http://schemas.microsoft.com/office/drawing/2014/main" id="{38155DAE-B57C-EB13-D966-19010439418B}"/>
                  </a:ext>
                </a:extLst>
              </p:cNvPr>
              <p:cNvSpPr/>
              <p:nvPr/>
            </p:nvSpPr>
            <p:spPr>
              <a:xfrm>
                <a:off x="1441938" y="3399413"/>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52" name="Oval 51">
                <a:extLst>
                  <a:ext uri="{FF2B5EF4-FFF2-40B4-BE49-F238E27FC236}">
                    <a16:creationId xmlns:a16="http://schemas.microsoft.com/office/drawing/2014/main" id="{96167502-B2D2-2412-F031-69EDA8372698}"/>
                  </a:ext>
                </a:extLst>
              </p:cNvPr>
              <p:cNvSpPr/>
              <p:nvPr/>
            </p:nvSpPr>
            <p:spPr>
              <a:xfrm>
                <a:off x="1479452" y="3259014"/>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53" name="Oval 52">
                <a:extLst>
                  <a:ext uri="{FF2B5EF4-FFF2-40B4-BE49-F238E27FC236}">
                    <a16:creationId xmlns:a16="http://schemas.microsoft.com/office/drawing/2014/main" id="{EEE75920-F58C-0EC2-B81E-C9678CCE8069}"/>
                  </a:ext>
                </a:extLst>
              </p:cNvPr>
              <p:cNvSpPr/>
              <p:nvPr/>
            </p:nvSpPr>
            <p:spPr>
              <a:xfrm>
                <a:off x="984738" y="3334043"/>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54" name="Oval 53">
                <a:extLst>
                  <a:ext uri="{FF2B5EF4-FFF2-40B4-BE49-F238E27FC236}">
                    <a16:creationId xmlns:a16="http://schemas.microsoft.com/office/drawing/2014/main" id="{75888954-F476-D725-EFD8-D9961DC43F29}"/>
                  </a:ext>
                </a:extLst>
              </p:cNvPr>
              <p:cNvSpPr/>
              <p:nvPr/>
            </p:nvSpPr>
            <p:spPr>
              <a:xfrm>
                <a:off x="1099624" y="3235638"/>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grpSp>
        <p:sp>
          <p:nvSpPr>
            <p:cNvPr id="12" name="Oval 11">
              <a:extLst>
                <a:ext uri="{FF2B5EF4-FFF2-40B4-BE49-F238E27FC236}">
                  <a16:creationId xmlns:a16="http://schemas.microsoft.com/office/drawing/2014/main" id="{F8969B0C-330B-05C0-BB25-C8DB9558B997}"/>
                </a:ext>
              </a:extLst>
            </p:cNvPr>
            <p:cNvSpPr/>
            <p:nvPr/>
          </p:nvSpPr>
          <p:spPr>
            <a:xfrm>
              <a:off x="4515731" y="3600263"/>
              <a:ext cx="325321" cy="325321"/>
            </a:xfrm>
            <a:prstGeom prst="ellipse">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13" name="Oval 12">
              <a:extLst>
                <a:ext uri="{FF2B5EF4-FFF2-40B4-BE49-F238E27FC236}">
                  <a16:creationId xmlns:a16="http://schemas.microsoft.com/office/drawing/2014/main" id="{921464A7-4775-6036-5B57-4C3A33F14E81}"/>
                </a:ext>
              </a:extLst>
            </p:cNvPr>
            <p:cNvSpPr/>
            <p:nvPr/>
          </p:nvSpPr>
          <p:spPr>
            <a:xfrm>
              <a:off x="4681620" y="3906828"/>
              <a:ext cx="288966" cy="288966"/>
            </a:xfrm>
            <a:prstGeom prst="ellipse">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14" name="Oval 13">
              <a:extLst>
                <a:ext uri="{FF2B5EF4-FFF2-40B4-BE49-F238E27FC236}">
                  <a16:creationId xmlns:a16="http://schemas.microsoft.com/office/drawing/2014/main" id="{B8C55610-CB8E-6BD4-090D-DDAF5DDC5678}"/>
                </a:ext>
              </a:extLst>
            </p:cNvPr>
            <p:cNvSpPr/>
            <p:nvPr/>
          </p:nvSpPr>
          <p:spPr>
            <a:xfrm>
              <a:off x="4961208" y="3675289"/>
              <a:ext cx="325321" cy="325321"/>
            </a:xfrm>
            <a:prstGeom prst="ellipse">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15" name="Text Placeholder 15">
              <a:extLst>
                <a:ext uri="{FF2B5EF4-FFF2-40B4-BE49-F238E27FC236}">
                  <a16:creationId xmlns:a16="http://schemas.microsoft.com/office/drawing/2014/main" id="{86BD1E7C-97DE-FCD7-BFE8-A9DB8E65832B}"/>
                </a:ext>
              </a:extLst>
            </p:cNvPr>
            <p:cNvSpPr txBox="1">
              <a:spLocks/>
            </p:cNvSpPr>
            <p:nvPr/>
          </p:nvSpPr>
          <p:spPr>
            <a:xfrm>
              <a:off x="2418473" y="3126718"/>
              <a:ext cx="976530" cy="166707"/>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sz="1000" dirty="0"/>
                <a:t>Unlabeled data</a:t>
              </a:r>
            </a:p>
          </p:txBody>
        </p:sp>
        <p:grpSp>
          <p:nvGrpSpPr>
            <p:cNvPr id="33" name="Group 32">
              <a:extLst>
                <a:ext uri="{FF2B5EF4-FFF2-40B4-BE49-F238E27FC236}">
                  <a16:creationId xmlns:a16="http://schemas.microsoft.com/office/drawing/2014/main" id="{AD5C16C7-32C4-3CFE-45AD-B457C068107F}"/>
                </a:ext>
              </a:extLst>
            </p:cNvPr>
            <p:cNvGrpSpPr/>
            <p:nvPr/>
          </p:nvGrpSpPr>
          <p:grpSpPr>
            <a:xfrm>
              <a:off x="5932462" y="3330010"/>
              <a:ext cx="616635" cy="440858"/>
              <a:chOff x="5932462" y="3320044"/>
              <a:chExt cx="616635" cy="440858"/>
            </a:xfrm>
          </p:grpSpPr>
          <p:sp>
            <p:nvSpPr>
              <p:cNvPr id="41" name="Oval 40">
                <a:extLst>
                  <a:ext uri="{FF2B5EF4-FFF2-40B4-BE49-F238E27FC236}">
                    <a16:creationId xmlns:a16="http://schemas.microsoft.com/office/drawing/2014/main" id="{4FAE86BD-C4CD-3F7D-ADDE-6CE6869A532A}"/>
                  </a:ext>
                </a:extLst>
              </p:cNvPr>
              <p:cNvSpPr/>
              <p:nvPr/>
            </p:nvSpPr>
            <p:spPr>
              <a:xfrm>
                <a:off x="5932462" y="3320044"/>
                <a:ext cx="75028" cy="75028"/>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sp>
            <p:nvSpPr>
              <p:cNvPr id="42" name="Oval 41">
                <a:extLst>
                  <a:ext uri="{FF2B5EF4-FFF2-40B4-BE49-F238E27FC236}">
                    <a16:creationId xmlns:a16="http://schemas.microsoft.com/office/drawing/2014/main" id="{1E28E54D-C824-9E0D-2A6C-B167307ECECB}"/>
                  </a:ext>
                </a:extLst>
              </p:cNvPr>
              <p:cNvSpPr/>
              <p:nvPr/>
            </p:nvSpPr>
            <p:spPr>
              <a:xfrm>
                <a:off x="6131755" y="3570849"/>
                <a:ext cx="75028" cy="75028"/>
              </a:xfrm>
              <a:prstGeom prst="ellipse">
                <a:avLst/>
              </a:prstGeom>
              <a:solidFill>
                <a:srgbClr val="3BD0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sp>
            <p:nvSpPr>
              <p:cNvPr id="43" name="Oval 42">
                <a:extLst>
                  <a:ext uri="{FF2B5EF4-FFF2-40B4-BE49-F238E27FC236}">
                    <a16:creationId xmlns:a16="http://schemas.microsoft.com/office/drawing/2014/main" id="{CFEEC4CF-EA98-4FA7-9E1D-BACC691E47C6}"/>
                  </a:ext>
                </a:extLst>
              </p:cNvPr>
              <p:cNvSpPr/>
              <p:nvPr/>
            </p:nvSpPr>
            <p:spPr>
              <a:xfrm>
                <a:off x="6169269" y="3685874"/>
                <a:ext cx="75028" cy="75028"/>
              </a:xfrm>
              <a:prstGeom prst="ellipse">
                <a:avLst/>
              </a:prstGeom>
              <a:solidFill>
                <a:srgbClr val="3BD0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sp>
            <p:nvSpPr>
              <p:cNvPr id="44" name="Oval 43">
                <a:extLst>
                  <a:ext uri="{FF2B5EF4-FFF2-40B4-BE49-F238E27FC236}">
                    <a16:creationId xmlns:a16="http://schemas.microsoft.com/office/drawing/2014/main" id="{40D6C217-D8F8-44C6-47B8-E2A812037BD5}"/>
                  </a:ext>
                </a:extLst>
              </p:cNvPr>
              <p:cNvSpPr/>
              <p:nvPr/>
            </p:nvSpPr>
            <p:spPr>
              <a:xfrm>
                <a:off x="6436555" y="3483819"/>
                <a:ext cx="75028" cy="75028"/>
              </a:xfrm>
              <a:prstGeom prst="ellipse">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sp>
            <p:nvSpPr>
              <p:cNvPr id="45" name="Oval 44">
                <a:extLst>
                  <a:ext uri="{FF2B5EF4-FFF2-40B4-BE49-F238E27FC236}">
                    <a16:creationId xmlns:a16="http://schemas.microsoft.com/office/drawing/2014/main" id="{33418A7C-AEC2-B120-078C-D91EC74051D1}"/>
                  </a:ext>
                </a:extLst>
              </p:cNvPr>
              <p:cNvSpPr/>
              <p:nvPr/>
            </p:nvSpPr>
            <p:spPr>
              <a:xfrm>
                <a:off x="6474069" y="3343420"/>
                <a:ext cx="75028" cy="75028"/>
              </a:xfrm>
              <a:prstGeom prst="ellipse">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sp>
            <p:nvSpPr>
              <p:cNvPr id="46" name="Oval 45">
                <a:extLst>
                  <a:ext uri="{FF2B5EF4-FFF2-40B4-BE49-F238E27FC236}">
                    <a16:creationId xmlns:a16="http://schemas.microsoft.com/office/drawing/2014/main" id="{8D180C4A-C786-11C7-A69C-90A6DAFC3229}"/>
                  </a:ext>
                </a:extLst>
              </p:cNvPr>
              <p:cNvSpPr/>
              <p:nvPr/>
            </p:nvSpPr>
            <p:spPr>
              <a:xfrm>
                <a:off x="5979355" y="3418449"/>
                <a:ext cx="75028" cy="75028"/>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sp>
            <p:nvSpPr>
              <p:cNvPr id="47" name="Oval 46">
                <a:extLst>
                  <a:ext uri="{FF2B5EF4-FFF2-40B4-BE49-F238E27FC236}">
                    <a16:creationId xmlns:a16="http://schemas.microsoft.com/office/drawing/2014/main" id="{C5040214-52EC-2176-C2A0-C8BADE8CD6E0}"/>
                  </a:ext>
                </a:extLst>
              </p:cNvPr>
              <p:cNvSpPr/>
              <p:nvPr/>
            </p:nvSpPr>
            <p:spPr>
              <a:xfrm>
                <a:off x="6094241" y="3320044"/>
                <a:ext cx="75028" cy="75028"/>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sp>
          <p:nvSpPr>
            <p:cNvPr id="34" name="Text Placeholder 15">
              <a:extLst>
                <a:ext uri="{FF2B5EF4-FFF2-40B4-BE49-F238E27FC236}">
                  <a16:creationId xmlns:a16="http://schemas.microsoft.com/office/drawing/2014/main" id="{619FC5A6-0FB3-F4EB-53FA-764FCEE86EC8}"/>
                </a:ext>
              </a:extLst>
            </p:cNvPr>
            <p:cNvSpPr txBox="1">
              <a:spLocks/>
            </p:cNvSpPr>
            <p:nvPr/>
          </p:nvSpPr>
          <p:spPr>
            <a:xfrm>
              <a:off x="5851711" y="3121756"/>
              <a:ext cx="775646" cy="166707"/>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sz="1000" dirty="0"/>
                <a:t>Labeled data</a:t>
              </a:r>
            </a:p>
          </p:txBody>
        </p:sp>
        <p:sp>
          <p:nvSpPr>
            <p:cNvPr id="35" name="Freeform: Shape 34">
              <a:extLst>
                <a:ext uri="{FF2B5EF4-FFF2-40B4-BE49-F238E27FC236}">
                  <a16:creationId xmlns:a16="http://schemas.microsoft.com/office/drawing/2014/main" id="{3D4E018C-B49E-65FD-F290-1A0F62E30518}"/>
                </a:ext>
              </a:extLst>
            </p:cNvPr>
            <p:cNvSpPr/>
            <p:nvPr/>
          </p:nvSpPr>
          <p:spPr>
            <a:xfrm>
              <a:off x="3268394" y="3325033"/>
              <a:ext cx="852268" cy="239370"/>
            </a:xfrm>
            <a:custGeom>
              <a:avLst/>
              <a:gdLst>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852268"/>
                <a:gd name="connsiteY0" fmla="*/ 239370 h 239370"/>
                <a:gd name="connsiteX1" fmla="*/ 852268 w 852268"/>
                <a:gd name="connsiteY1" fmla="*/ 0 h 239370"/>
                <a:gd name="connsiteX0" fmla="*/ 0 w 852268"/>
                <a:gd name="connsiteY0" fmla="*/ 239370 h 239370"/>
                <a:gd name="connsiteX1" fmla="*/ 852268 w 852268"/>
                <a:gd name="connsiteY1" fmla="*/ 0 h 239370"/>
                <a:gd name="connsiteX0" fmla="*/ 0 w 852268"/>
                <a:gd name="connsiteY0" fmla="*/ 239370 h 239370"/>
                <a:gd name="connsiteX1" fmla="*/ 852268 w 852268"/>
                <a:gd name="connsiteY1" fmla="*/ 0 h 239370"/>
              </a:gdLst>
              <a:ahLst/>
              <a:cxnLst>
                <a:cxn ang="0">
                  <a:pos x="connsiteX0" y="connsiteY0"/>
                </a:cxn>
                <a:cxn ang="0">
                  <a:pos x="connsiteX1" y="connsiteY1"/>
                </a:cxn>
              </a:cxnLst>
              <a:rect l="l" t="t" r="r" b="b"/>
              <a:pathLst>
                <a:path w="852268" h="239370">
                  <a:moveTo>
                    <a:pt x="0" y="239370"/>
                  </a:moveTo>
                  <a:cubicBezTo>
                    <a:pt x="273538" y="229991"/>
                    <a:pt x="548617" y="216877"/>
                    <a:pt x="852268" y="0"/>
                  </a:cubicBezTo>
                </a:path>
              </a:pathLst>
            </a:cu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36" name="Freeform: Shape 35">
              <a:extLst>
                <a:ext uri="{FF2B5EF4-FFF2-40B4-BE49-F238E27FC236}">
                  <a16:creationId xmlns:a16="http://schemas.microsoft.com/office/drawing/2014/main" id="{D9F0218F-6A3F-BAE3-E05F-6DA71F098294}"/>
                </a:ext>
              </a:extLst>
            </p:cNvPr>
            <p:cNvSpPr/>
            <p:nvPr/>
          </p:nvSpPr>
          <p:spPr>
            <a:xfrm>
              <a:off x="3268393" y="3562141"/>
              <a:ext cx="1157069" cy="215330"/>
            </a:xfrm>
            <a:custGeom>
              <a:avLst/>
              <a:gdLst>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852268"/>
                <a:gd name="connsiteY0" fmla="*/ 239370 h 239370"/>
                <a:gd name="connsiteX1" fmla="*/ 852268 w 852268"/>
                <a:gd name="connsiteY1" fmla="*/ 0 h 239370"/>
                <a:gd name="connsiteX0" fmla="*/ 0 w 852268"/>
                <a:gd name="connsiteY0" fmla="*/ 239370 h 239370"/>
                <a:gd name="connsiteX1" fmla="*/ 852268 w 852268"/>
                <a:gd name="connsiteY1" fmla="*/ 0 h 239370"/>
                <a:gd name="connsiteX0" fmla="*/ 0 w 852268"/>
                <a:gd name="connsiteY0" fmla="*/ 239370 h 239370"/>
                <a:gd name="connsiteX1" fmla="*/ 852268 w 852268"/>
                <a:gd name="connsiteY1" fmla="*/ 0 h 239370"/>
                <a:gd name="connsiteX0" fmla="*/ 0 w 1266606"/>
                <a:gd name="connsiteY0" fmla="*/ 108 h 426773"/>
                <a:gd name="connsiteX1" fmla="*/ 1266606 w 1266606"/>
                <a:gd name="connsiteY1" fmla="*/ 379863 h 426773"/>
                <a:gd name="connsiteX0" fmla="*/ 0 w 1266606"/>
                <a:gd name="connsiteY0" fmla="*/ 915 h 380670"/>
                <a:gd name="connsiteX1" fmla="*/ 1266606 w 1266606"/>
                <a:gd name="connsiteY1" fmla="*/ 380670 h 380670"/>
                <a:gd name="connsiteX0" fmla="*/ 0 w 1266606"/>
                <a:gd name="connsiteY0" fmla="*/ 460 h 380215"/>
                <a:gd name="connsiteX1" fmla="*/ 1266606 w 1266606"/>
                <a:gd name="connsiteY1" fmla="*/ 380215 h 380215"/>
                <a:gd name="connsiteX0" fmla="*/ 0 w 1157069"/>
                <a:gd name="connsiteY0" fmla="*/ 6496 h 219563"/>
                <a:gd name="connsiteX1" fmla="*/ 1157069 w 1157069"/>
                <a:gd name="connsiteY1" fmla="*/ 219563 h 219563"/>
                <a:gd name="connsiteX0" fmla="*/ 0 w 1157069"/>
                <a:gd name="connsiteY0" fmla="*/ 2263 h 215330"/>
                <a:gd name="connsiteX1" fmla="*/ 1157069 w 1157069"/>
                <a:gd name="connsiteY1" fmla="*/ 215330 h 215330"/>
              </a:gdLst>
              <a:ahLst/>
              <a:cxnLst>
                <a:cxn ang="0">
                  <a:pos x="connsiteX0" y="connsiteY0"/>
                </a:cxn>
                <a:cxn ang="0">
                  <a:pos x="connsiteX1" y="connsiteY1"/>
                </a:cxn>
              </a:cxnLst>
              <a:rect l="l" t="t" r="r" b="b"/>
              <a:pathLst>
                <a:path w="1157069" h="215330">
                  <a:moveTo>
                    <a:pt x="0" y="2263"/>
                  </a:moveTo>
                  <a:cubicBezTo>
                    <a:pt x="273538" y="-7116"/>
                    <a:pt x="715306" y="3582"/>
                    <a:pt x="1157069" y="215330"/>
                  </a:cubicBezTo>
                </a:path>
              </a:pathLst>
            </a:cu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37" name="Text Placeholder 15">
              <a:extLst>
                <a:ext uri="{FF2B5EF4-FFF2-40B4-BE49-F238E27FC236}">
                  <a16:creationId xmlns:a16="http://schemas.microsoft.com/office/drawing/2014/main" id="{C1D4F4C7-A6CE-9275-1BE2-A0CEAF0F92AB}"/>
                </a:ext>
              </a:extLst>
            </p:cNvPr>
            <p:cNvSpPr txBox="1">
              <a:spLocks/>
            </p:cNvSpPr>
            <p:nvPr/>
          </p:nvSpPr>
          <p:spPr>
            <a:xfrm>
              <a:off x="3820340" y="2872401"/>
              <a:ext cx="976530" cy="166707"/>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sz="1000" dirty="0"/>
                <a:t>Label some data</a:t>
              </a:r>
            </a:p>
          </p:txBody>
        </p:sp>
        <p:sp>
          <p:nvSpPr>
            <p:cNvPr id="38" name="Text Placeholder 15">
              <a:extLst>
                <a:ext uri="{FF2B5EF4-FFF2-40B4-BE49-F238E27FC236}">
                  <a16:creationId xmlns:a16="http://schemas.microsoft.com/office/drawing/2014/main" id="{D9A77BDA-DB69-DE6A-E92F-F56275881C77}"/>
                </a:ext>
              </a:extLst>
            </p:cNvPr>
            <p:cNvSpPr txBox="1">
              <a:spLocks/>
            </p:cNvSpPr>
            <p:nvPr/>
          </p:nvSpPr>
          <p:spPr>
            <a:xfrm>
              <a:off x="4466841" y="3450189"/>
              <a:ext cx="806555" cy="166707"/>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sz="1000" dirty="0"/>
                <a:t>Clustering</a:t>
              </a:r>
            </a:p>
          </p:txBody>
        </p:sp>
        <p:sp>
          <p:nvSpPr>
            <p:cNvPr id="39" name="Freeform: Shape 38">
              <a:extLst>
                <a:ext uri="{FF2B5EF4-FFF2-40B4-BE49-F238E27FC236}">
                  <a16:creationId xmlns:a16="http://schemas.microsoft.com/office/drawing/2014/main" id="{0B176BF6-2CD3-EB9F-819D-2FAC337C7746}"/>
                </a:ext>
              </a:extLst>
            </p:cNvPr>
            <p:cNvSpPr/>
            <p:nvPr/>
          </p:nvSpPr>
          <p:spPr>
            <a:xfrm>
              <a:off x="5323732" y="3560144"/>
              <a:ext cx="618905" cy="308426"/>
            </a:xfrm>
            <a:custGeom>
              <a:avLst/>
              <a:gdLst>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852268"/>
                <a:gd name="connsiteY0" fmla="*/ 239370 h 239370"/>
                <a:gd name="connsiteX1" fmla="*/ 852268 w 852268"/>
                <a:gd name="connsiteY1" fmla="*/ 0 h 239370"/>
                <a:gd name="connsiteX0" fmla="*/ 0 w 852268"/>
                <a:gd name="connsiteY0" fmla="*/ 239370 h 239370"/>
                <a:gd name="connsiteX1" fmla="*/ 852268 w 852268"/>
                <a:gd name="connsiteY1" fmla="*/ 0 h 239370"/>
                <a:gd name="connsiteX0" fmla="*/ 0 w 852268"/>
                <a:gd name="connsiteY0" fmla="*/ 239370 h 239370"/>
                <a:gd name="connsiteX1" fmla="*/ 852268 w 852268"/>
                <a:gd name="connsiteY1" fmla="*/ 0 h 239370"/>
                <a:gd name="connsiteX0" fmla="*/ 0 w 618905"/>
                <a:gd name="connsiteY0" fmla="*/ 308426 h 308426"/>
                <a:gd name="connsiteX1" fmla="*/ 618905 w 618905"/>
                <a:gd name="connsiteY1" fmla="*/ 0 h 308426"/>
                <a:gd name="connsiteX0" fmla="*/ 0 w 618905"/>
                <a:gd name="connsiteY0" fmla="*/ 308633 h 308633"/>
                <a:gd name="connsiteX1" fmla="*/ 618905 w 618905"/>
                <a:gd name="connsiteY1" fmla="*/ 207 h 308633"/>
                <a:gd name="connsiteX0" fmla="*/ 0 w 618905"/>
                <a:gd name="connsiteY0" fmla="*/ 308426 h 308426"/>
                <a:gd name="connsiteX1" fmla="*/ 618905 w 618905"/>
                <a:gd name="connsiteY1" fmla="*/ 0 h 308426"/>
              </a:gdLst>
              <a:ahLst/>
              <a:cxnLst>
                <a:cxn ang="0">
                  <a:pos x="connsiteX0" y="connsiteY0"/>
                </a:cxn>
                <a:cxn ang="0">
                  <a:pos x="connsiteX1" y="connsiteY1"/>
                </a:cxn>
              </a:cxnLst>
              <a:rect l="l" t="t" r="r" b="b"/>
              <a:pathLst>
                <a:path w="618905" h="308426">
                  <a:moveTo>
                    <a:pt x="0" y="308426"/>
                  </a:moveTo>
                  <a:cubicBezTo>
                    <a:pt x="273538" y="299047"/>
                    <a:pt x="305728" y="28759"/>
                    <a:pt x="618905" y="0"/>
                  </a:cubicBezTo>
                </a:path>
              </a:pathLst>
            </a:cu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40" name="Freeform: Shape 39">
              <a:extLst>
                <a:ext uri="{FF2B5EF4-FFF2-40B4-BE49-F238E27FC236}">
                  <a16:creationId xmlns:a16="http://schemas.microsoft.com/office/drawing/2014/main" id="{34B2351F-5C61-1DF8-DC5F-04F6EB7792E1}"/>
                </a:ext>
              </a:extLst>
            </p:cNvPr>
            <p:cNvSpPr/>
            <p:nvPr/>
          </p:nvSpPr>
          <p:spPr>
            <a:xfrm>
              <a:off x="4706989" y="3176694"/>
              <a:ext cx="1235648" cy="393564"/>
            </a:xfrm>
            <a:custGeom>
              <a:avLst/>
              <a:gdLst>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852268"/>
                <a:gd name="connsiteY0" fmla="*/ 239370 h 239370"/>
                <a:gd name="connsiteX1" fmla="*/ 852268 w 852268"/>
                <a:gd name="connsiteY1" fmla="*/ 0 h 239370"/>
                <a:gd name="connsiteX0" fmla="*/ 0 w 852268"/>
                <a:gd name="connsiteY0" fmla="*/ 239370 h 239370"/>
                <a:gd name="connsiteX1" fmla="*/ 852268 w 852268"/>
                <a:gd name="connsiteY1" fmla="*/ 0 h 239370"/>
                <a:gd name="connsiteX0" fmla="*/ 0 w 852268"/>
                <a:gd name="connsiteY0" fmla="*/ 239370 h 239370"/>
                <a:gd name="connsiteX1" fmla="*/ 852268 w 852268"/>
                <a:gd name="connsiteY1" fmla="*/ 0 h 239370"/>
                <a:gd name="connsiteX0" fmla="*/ 0 w 618905"/>
                <a:gd name="connsiteY0" fmla="*/ 308426 h 308426"/>
                <a:gd name="connsiteX1" fmla="*/ 618905 w 618905"/>
                <a:gd name="connsiteY1" fmla="*/ 0 h 308426"/>
                <a:gd name="connsiteX0" fmla="*/ 0 w 618905"/>
                <a:gd name="connsiteY0" fmla="*/ 308633 h 308633"/>
                <a:gd name="connsiteX1" fmla="*/ 618905 w 618905"/>
                <a:gd name="connsiteY1" fmla="*/ 207 h 308633"/>
                <a:gd name="connsiteX0" fmla="*/ 0 w 618905"/>
                <a:gd name="connsiteY0" fmla="*/ 308426 h 308426"/>
                <a:gd name="connsiteX1" fmla="*/ 618905 w 618905"/>
                <a:gd name="connsiteY1" fmla="*/ 0 h 308426"/>
                <a:gd name="connsiteX0" fmla="*/ 0 w 1235648"/>
                <a:gd name="connsiteY0" fmla="*/ 155 h 381329"/>
                <a:gd name="connsiteX1" fmla="*/ 1235648 w 1235648"/>
                <a:gd name="connsiteY1" fmla="*/ 379910 h 381329"/>
                <a:gd name="connsiteX0" fmla="*/ 0 w 1235648"/>
                <a:gd name="connsiteY0" fmla="*/ 0 h 381221"/>
                <a:gd name="connsiteX1" fmla="*/ 1235648 w 1235648"/>
                <a:gd name="connsiteY1" fmla="*/ 379755 h 381221"/>
                <a:gd name="connsiteX0" fmla="*/ 0 w 1235648"/>
                <a:gd name="connsiteY0" fmla="*/ 0 h 390942"/>
                <a:gd name="connsiteX1" fmla="*/ 1235648 w 1235648"/>
                <a:gd name="connsiteY1" fmla="*/ 379755 h 390942"/>
                <a:gd name="connsiteX0" fmla="*/ 0 w 1235648"/>
                <a:gd name="connsiteY0" fmla="*/ 0 h 390942"/>
                <a:gd name="connsiteX1" fmla="*/ 1235648 w 1235648"/>
                <a:gd name="connsiteY1" fmla="*/ 379755 h 390942"/>
                <a:gd name="connsiteX0" fmla="*/ 0 w 1235648"/>
                <a:gd name="connsiteY0" fmla="*/ 3696 h 393564"/>
                <a:gd name="connsiteX1" fmla="*/ 1235648 w 1235648"/>
                <a:gd name="connsiteY1" fmla="*/ 383451 h 393564"/>
              </a:gdLst>
              <a:ahLst/>
              <a:cxnLst>
                <a:cxn ang="0">
                  <a:pos x="connsiteX0" y="connsiteY0"/>
                </a:cxn>
                <a:cxn ang="0">
                  <a:pos x="connsiteX1" y="connsiteY1"/>
                </a:cxn>
              </a:cxnLst>
              <a:rect l="l" t="t" r="r" b="b"/>
              <a:pathLst>
                <a:path w="1235648" h="393564">
                  <a:moveTo>
                    <a:pt x="0" y="3696"/>
                  </a:moveTo>
                  <a:cubicBezTo>
                    <a:pt x="623582" y="-48546"/>
                    <a:pt x="796264" y="471741"/>
                    <a:pt x="1235648" y="383451"/>
                  </a:cubicBezTo>
                </a:path>
              </a:pathLst>
            </a:cu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sp>
        <p:nvSpPr>
          <p:cNvPr id="78" name="Text Placeholder 68">
            <a:extLst>
              <a:ext uri="{FF2B5EF4-FFF2-40B4-BE49-F238E27FC236}">
                <a16:creationId xmlns:a16="http://schemas.microsoft.com/office/drawing/2014/main" id="{CC4B32BC-0EB3-22A1-4677-AE3AB3FDCE8D}"/>
              </a:ext>
            </a:extLst>
          </p:cNvPr>
          <p:cNvSpPr txBox="1">
            <a:spLocks/>
          </p:cNvSpPr>
          <p:nvPr/>
        </p:nvSpPr>
        <p:spPr>
          <a:xfrm>
            <a:off x="411977" y="1887141"/>
            <a:ext cx="4010400" cy="764647"/>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spcAft>
                <a:spcPts val="1200"/>
              </a:spcAft>
            </a:pPr>
            <a:r>
              <a:rPr lang="en-US" sz="1200" dirty="0"/>
              <a:t>Clustering can be used as:</a:t>
            </a:r>
          </a:p>
          <a:p>
            <a:pPr marL="171450" indent="-171450" algn="just">
              <a:buFont typeface="Arial" panose="020B0604020202020204" pitchFamily="34" charset="0"/>
              <a:buChar char="•"/>
            </a:pPr>
            <a:r>
              <a:rPr lang="en-US" sz="1200" dirty="0">
                <a:solidFill>
                  <a:schemeClr val="bg2">
                    <a:lumMod val="40000"/>
                    <a:lumOff val="60000"/>
                  </a:schemeClr>
                </a:solidFill>
              </a:rPr>
              <a:t>an unsupervised alternative to classification in DL-based network automation functions, or as</a:t>
            </a:r>
          </a:p>
        </p:txBody>
      </p:sp>
      <p:sp>
        <p:nvSpPr>
          <p:cNvPr id="79" name="Text Placeholder 68">
            <a:extLst>
              <a:ext uri="{FF2B5EF4-FFF2-40B4-BE49-F238E27FC236}">
                <a16:creationId xmlns:a16="http://schemas.microsoft.com/office/drawing/2014/main" id="{37F17F98-3B6B-0C8D-6230-5F338C52D2F2}"/>
              </a:ext>
            </a:extLst>
          </p:cNvPr>
          <p:cNvSpPr txBox="1">
            <a:spLocks/>
          </p:cNvSpPr>
          <p:nvPr/>
        </p:nvSpPr>
        <p:spPr>
          <a:xfrm>
            <a:off x="411977" y="2961388"/>
            <a:ext cx="3310017" cy="991278"/>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indent="-171450" algn="just">
              <a:buFont typeface="Arial" panose="020B0604020202020204" pitchFamily="34" charset="0"/>
              <a:buChar char="•"/>
            </a:pPr>
            <a:r>
              <a:rPr lang="en-US" sz="1200" dirty="0"/>
              <a:t>a </a:t>
            </a:r>
            <a:r>
              <a:rPr lang="en-US" sz="1200" b="1" dirty="0"/>
              <a:t>data labeling tool</a:t>
            </a:r>
            <a:r>
              <a:rPr lang="en-US" sz="1200" dirty="0"/>
              <a:t>: clusters can be formed using a larger unlabeled dataset, and then labeled according to a small set of labelled examples.</a:t>
            </a:r>
          </a:p>
        </p:txBody>
      </p:sp>
      <p:sp>
        <p:nvSpPr>
          <p:cNvPr id="2" name="Text Placeholder 15">
            <a:extLst>
              <a:ext uri="{FF2B5EF4-FFF2-40B4-BE49-F238E27FC236}">
                <a16:creationId xmlns:a16="http://schemas.microsoft.com/office/drawing/2014/main" id="{0F14A71D-763E-CB20-7476-53720C3786E1}"/>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5</a:t>
            </a:r>
          </a:p>
        </p:txBody>
      </p:sp>
    </p:spTree>
    <p:extLst>
      <p:ext uri="{BB962C8B-B14F-4D97-AF65-F5344CB8AC3E}">
        <p14:creationId xmlns:p14="http://schemas.microsoft.com/office/powerpoint/2010/main" val="949583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pPr marL="457200" indent="-457200"/>
            <a:r>
              <a:rPr lang="en-US" dirty="0"/>
              <a:t>1.1	Uses of Clustering in Mobile Network Automation</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pPr lvl="0">
              <a:lnSpc>
                <a:spcPct val="100000"/>
              </a:lnSpc>
              <a:spcBef>
                <a:spcPct val="20000"/>
              </a:spcBef>
            </a:pPr>
            <a:r>
              <a:rPr lang="en-US" dirty="0"/>
              <a:t>Deep Clustering of Mobile Network Data</a:t>
            </a:r>
          </a:p>
        </p:txBody>
      </p:sp>
      <p:sp>
        <p:nvSpPr>
          <p:cNvPr id="69" name="Text Placeholder 68">
            <a:extLst>
              <a:ext uri="{FF2B5EF4-FFF2-40B4-BE49-F238E27FC236}">
                <a16:creationId xmlns:a16="http://schemas.microsoft.com/office/drawing/2014/main" id="{7ACD7630-D579-AEC9-CEF5-C974D710BBB9}"/>
              </a:ext>
            </a:extLst>
          </p:cNvPr>
          <p:cNvSpPr>
            <a:spLocks noGrp="1"/>
          </p:cNvSpPr>
          <p:nvPr>
            <p:ph type="body" sz="quarter" idx="12"/>
          </p:nvPr>
        </p:nvSpPr>
        <p:spPr>
          <a:xfrm>
            <a:off x="417600" y="1284580"/>
            <a:ext cx="4010400" cy="309600"/>
          </a:xfrm>
        </p:spPr>
        <p:txBody>
          <a:bodyPr>
            <a:normAutofit/>
          </a:bodyPr>
          <a:lstStyle/>
          <a:p>
            <a:pPr algn="just"/>
            <a:r>
              <a:rPr lang="en-US" sz="1200" dirty="0"/>
              <a:t>Clustering is the act of finding groups in the data.</a:t>
            </a:r>
          </a:p>
        </p:txBody>
      </p:sp>
      <p:sp>
        <p:nvSpPr>
          <p:cNvPr id="32" name="Rectangle 31">
            <a:extLst>
              <a:ext uri="{FF2B5EF4-FFF2-40B4-BE49-F238E27FC236}">
                <a16:creationId xmlns:a16="http://schemas.microsoft.com/office/drawing/2014/main" id="{0CD9F57E-F975-42C2-B647-32A0659D700E}"/>
              </a:ext>
            </a:extLst>
          </p:cNvPr>
          <p:cNvSpPr/>
          <p:nvPr/>
        </p:nvSpPr>
        <p:spPr>
          <a:xfrm>
            <a:off x="4041658" y="2098110"/>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grpSp>
        <p:nvGrpSpPr>
          <p:cNvPr id="6" name="Group 5">
            <a:extLst>
              <a:ext uri="{FF2B5EF4-FFF2-40B4-BE49-F238E27FC236}">
                <a16:creationId xmlns:a16="http://schemas.microsoft.com/office/drawing/2014/main" id="{9BD7F7CF-AEFD-5C94-AD71-7C656DD23854}"/>
              </a:ext>
            </a:extLst>
          </p:cNvPr>
          <p:cNvGrpSpPr/>
          <p:nvPr/>
        </p:nvGrpSpPr>
        <p:grpSpPr>
          <a:xfrm>
            <a:off x="4422377" y="2680566"/>
            <a:ext cx="4208884" cy="1323393"/>
            <a:chOff x="2418473" y="2872401"/>
            <a:chExt cx="4208884" cy="1323393"/>
          </a:xfrm>
        </p:grpSpPr>
        <p:grpSp>
          <p:nvGrpSpPr>
            <p:cNvPr id="7" name="Group 6">
              <a:extLst>
                <a:ext uri="{FF2B5EF4-FFF2-40B4-BE49-F238E27FC236}">
                  <a16:creationId xmlns:a16="http://schemas.microsoft.com/office/drawing/2014/main" id="{98388B67-73E7-AD07-C23E-B775A5E7E762}"/>
                </a:ext>
              </a:extLst>
            </p:cNvPr>
            <p:cNvGrpSpPr/>
            <p:nvPr/>
          </p:nvGrpSpPr>
          <p:grpSpPr>
            <a:xfrm>
              <a:off x="2594903" y="3330010"/>
              <a:ext cx="616635" cy="440858"/>
              <a:chOff x="937845" y="3235638"/>
              <a:chExt cx="616635" cy="440858"/>
            </a:xfrm>
          </p:grpSpPr>
          <p:sp>
            <p:nvSpPr>
              <p:cNvPr id="62" name="Oval 61">
                <a:extLst>
                  <a:ext uri="{FF2B5EF4-FFF2-40B4-BE49-F238E27FC236}">
                    <a16:creationId xmlns:a16="http://schemas.microsoft.com/office/drawing/2014/main" id="{52DB0A88-BD6C-EFD2-3BA9-0308D365CEC6}"/>
                  </a:ext>
                </a:extLst>
              </p:cNvPr>
              <p:cNvSpPr/>
              <p:nvPr/>
            </p:nvSpPr>
            <p:spPr>
              <a:xfrm>
                <a:off x="937845" y="3235638"/>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63" name="Oval 62">
                <a:extLst>
                  <a:ext uri="{FF2B5EF4-FFF2-40B4-BE49-F238E27FC236}">
                    <a16:creationId xmlns:a16="http://schemas.microsoft.com/office/drawing/2014/main" id="{F5E37E2D-6433-1C76-0373-D1F901D123DA}"/>
                  </a:ext>
                </a:extLst>
              </p:cNvPr>
              <p:cNvSpPr/>
              <p:nvPr/>
            </p:nvSpPr>
            <p:spPr>
              <a:xfrm>
                <a:off x="1137138" y="3486443"/>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64" name="Oval 63">
                <a:extLst>
                  <a:ext uri="{FF2B5EF4-FFF2-40B4-BE49-F238E27FC236}">
                    <a16:creationId xmlns:a16="http://schemas.microsoft.com/office/drawing/2014/main" id="{D40F9D09-0669-FB87-0DEA-E5F0E332F692}"/>
                  </a:ext>
                </a:extLst>
              </p:cNvPr>
              <p:cNvSpPr/>
              <p:nvPr/>
            </p:nvSpPr>
            <p:spPr>
              <a:xfrm>
                <a:off x="1174652" y="3601468"/>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65" name="Oval 64">
                <a:extLst>
                  <a:ext uri="{FF2B5EF4-FFF2-40B4-BE49-F238E27FC236}">
                    <a16:creationId xmlns:a16="http://schemas.microsoft.com/office/drawing/2014/main" id="{9FEB51A3-5DED-9A7C-6F51-84FE812D4D3F}"/>
                  </a:ext>
                </a:extLst>
              </p:cNvPr>
              <p:cNvSpPr/>
              <p:nvPr/>
            </p:nvSpPr>
            <p:spPr>
              <a:xfrm>
                <a:off x="1441938" y="3399413"/>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66" name="Oval 65">
                <a:extLst>
                  <a:ext uri="{FF2B5EF4-FFF2-40B4-BE49-F238E27FC236}">
                    <a16:creationId xmlns:a16="http://schemas.microsoft.com/office/drawing/2014/main" id="{A5B27098-7585-48AA-CB61-8287E33821E9}"/>
                  </a:ext>
                </a:extLst>
              </p:cNvPr>
              <p:cNvSpPr/>
              <p:nvPr/>
            </p:nvSpPr>
            <p:spPr>
              <a:xfrm>
                <a:off x="1479452" y="3259014"/>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67" name="Oval 66">
                <a:extLst>
                  <a:ext uri="{FF2B5EF4-FFF2-40B4-BE49-F238E27FC236}">
                    <a16:creationId xmlns:a16="http://schemas.microsoft.com/office/drawing/2014/main" id="{ED99EB44-8508-1C71-9E74-FBE9ED942E00}"/>
                  </a:ext>
                </a:extLst>
              </p:cNvPr>
              <p:cNvSpPr/>
              <p:nvPr/>
            </p:nvSpPr>
            <p:spPr>
              <a:xfrm>
                <a:off x="984738" y="3334043"/>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68" name="Oval 67">
                <a:extLst>
                  <a:ext uri="{FF2B5EF4-FFF2-40B4-BE49-F238E27FC236}">
                    <a16:creationId xmlns:a16="http://schemas.microsoft.com/office/drawing/2014/main" id="{B2C1007D-A59B-2056-47ED-76604FCC0016}"/>
                  </a:ext>
                </a:extLst>
              </p:cNvPr>
              <p:cNvSpPr/>
              <p:nvPr/>
            </p:nvSpPr>
            <p:spPr>
              <a:xfrm>
                <a:off x="1099624" y="3235638"/>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grpSp>
        <p:grpSp>
          <p:nvGrpSpPr>
            <p:cNvPr id="10" name="Group 9">
              <a:extLst>
                <a:ext uri="{FF2B5EF4-FFF2-40B4-BE49-F238E27FC236}">
                  <a16:creationId xmlns:a16="http://schemas.microsoft.com/office/drawing/2014/main" id="{6679ABE8-C647-1933-F0EF-21E2FE3A40F4}"/>
                </a:ext>
              </a:extLst>
            </p:cNvPr>
            <p:cNvGrpSpPr/>
            <p:nvPr/>
          </p:nvGrpSpPr>
          <p:grpSpPr>
            <a:xfrm>
              <a:off x="3996770" y="3074308"/>
              <a:ext cx="616635" cy="440858"/>
              <a:chOff x="3782447" y="3064342"/>
              <a:chExt cx="616635" cy="440858"/>
            </a:xfrm>
          </p:grpSpPr>
          <p:sp>
            <p:nvSpPr>
              <p:cNvPr id="55" name="Oval 54">
                <a:extLst>
                  <a:ext uri="{FF2B5EF4-FFF2-40B4-BE49-F238E27FC236}">
                    <a16:creationId xmlns:a16="http://schemas.microsoft.com/office/drawing/2014/main" id="{29B10AA5-0DFA-10A6-8660-C64BE95470EF}"/>
                  </a:ext>
                </a:extLst>
              </p:cNvPr>
              <p:cNvSpPr/>
              <p:nvPr/>
            </p:nvSpPr>
            <p:spPr>
              <a:xfrm>
                <a:off x="3782447" y="3064342"/>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56" name="Oval 55">
                <a:extLst>
                  <a:ext uri="{FF2B5EF4-FFF2-40B4-BE49-F238E27FC236}">
                    <a16:creationId xmlns:a16="http://schemas.microsoft.com/office/drawing/2014/main" id="{D2F3EFE5-26AC-C677-B5FA-D603DC4BAC21}"/>
                  </a:ext>
                </a:extLst>
              </p:cNvPr>
              <p:cNvSpPr/>
              <p:nvPr/>
            </p:nvSpPr>
            <p:spPr>
              <a:xfrm>
                <a:off x="3981740" y="3315147"/>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57" name="Oval 56">
                <a:extLst>
                  <a:ext uri="{FF2B5EF4-FFF2-40B4-BE49-F238E27FC236}">
                    <a16:creationId xmlns:a16="http://schemas.microsoft.com/office/drawing/2014/main" id="{DAC5471A-380D-BEA4-6818-A5BBC7E5DAA5}"/>
                  </a:ext>
                </a:extLst>
              </p:cNvPr>
              <p:cNvSpPr/>
              <p:nvPr/>
            </p:nvSpPr>
            <p:spPr>
              <a:xfrm>
                <a:off x="4019254" y="3430172"/>
                <a:ext cx="75028" cy="75028"/>
              </a:xfrm>
              <a:prstGeom prst="ellipse">
                <a:avLst/>
              </a:prstGeom>
              <a:solidFill>
                <a:srgbClr val="3BD0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58" name="Oval 57">
                <a:extLst>
                  <a:ext uri="{FF2B5EF4-FFF2-40B4-BE49-F238E27FC236}">
                    <a16:creationId xmlns:a16="http://schemas.microsoft.com/office/drawing/2014/main" id="{11A12214-8AF9-7885-3D63-15FA0B7AFFD2}"/>
                  </a:ext>
                </a:extLst>
              </p:cNvPr>
              <p:cNvSpPr/>
              <p:nvPr/>
            </p:nvSpPr>
            <p:spPr>
              <a:xfrm>
                <a:off x="4286540" y="3228117"/>
                <a:ext cx="75028" cy="75028"/>
              </a:xfrm>
              <a:prstGeom prst="ellipse">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59" name="Oval 58">
                <a:extLst>
                  <a:ext uri="{FF2B5EF4-FFF2-40B4-BE49-F238E27FC236}">
                    <a16:creationId xmlns:a16="http://schemas.microsoft.com/office/drawing/2014/main" id="{E94188AB-E37A-F201-734D-DBD137029A7D}"/>
                  </a:ext>
                </a:extLst>
              </p:cNvPr>
              <p:cNvSpPr/>
              <p:nvPr/>
            </p:nvSpPr>
            <p:spPr>
              <a:xfrm>
                <a:off x="4324054" y="3087718"/>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60" name="Oval 59">
                <a:extLst>
                  <a:ext uri="{FF2B5EF4-FFF2-40B4-BE49-F238E27FC236}">
                    <a16:creationId xmlns:a16="http://schemas.microsoft.com/office/drawing/2014/main" id="{C98A38FD-D152-D1F7-0935-341CC6E91E3C}"/>
                  </a:ext>
                </a:extLst>
              </p:cNvPr>
              <p:cNvSpPr/>
              <p:nvPr/>
            </p:nvSpPr>
            <p:spPr>
              <a:xfrm>
                <a:off x="3829340" y="3162747"/>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61" name="Oval 60">
                <a:extLst>
                  <a:ext uri="{FF2B5EF4-FFF2-40B4-BE49-F238E27FC236}">
                    <a16:creationId xmlns:a16="http://schemas.microsoft.com/office/drawing/2014/main" id="{87C10FE7-8F7B-A1BC-EDA4-94266418B7A1}"/>
                  </a:ext>
                </a:extLst>
              </p:cNvPr>
              <p:cNvSpPr/>
              <p:nvPr/>
            </p:nvSpPr>
            <p:spPr>
              <a:xfrm>
                <a:off x="3944226" y="3064342"/>
                <a:ext cx="75028" cy="75028"/>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grpSp>
        <p:grpSp>
          <p:nvGrpSpPr>
            <p:cNvPr id="11" name="Group 10">
              <a:extLst>
                <a:ext uri="{FF2B5EF4-FFF2-40B4-BE49-F238E27FC236}">
                  <a16:creationId xmlns:a16="http://schemas.microsoft.com/office/drawing/2014/main" id="{3AF3BAE0-2028-4B7F-F975-A08E674BB80A}"/>
                </a:ext>
              </a:extLst>
            </p:cNvPr>
            <p:cNvGrpSpPr/>
            <p:nvPr/>
          </p:nvGrpSpPr>
          <p:grpSpPr>
            <a:xfrm>
              <a:off x="4566731" y="3700251"/>
              <a:ext cx="616635" cy="440858"/>
              <a:chOff x="937845" y="3235638"/>
              <a:chExt cx="616635" cy="440858"/>
            </a:xfrm>
          </p:grpSpPr>
          <p:sp>
            <p:nvSpPr>
              <p:cNvPr id="48" name="Oval 47">
                <a:extLst>
                  <a:ext uri="{FF2B5EF4-FFF2-40B4-BE49-F238E27FC236}">
                    <a16:creationId xmlns:a16="http://schemas.microsoft.com/office/drawing/2014/main" id="{D36E7123-8A44-27AC-FE21-D7C66237598D}"/>
                  </a:ext>
                </a:extLst>
              </p:cNvPr>
              <p:cNvSpPr/>
              <p:nvPr/>
            </p:nvSpPr>
            <p:spPr>
              <a:xfrm>
                <a:off x="937845" y="3235638"/>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49" name="Oval 48">
                <a:extLst>
                  <a:ext uri="{FF2B5EF4-FFF2-40B4-BE49-F238E27FC236}">
                    <a16:creationId xmlns:a16="http://schemas.microsoft.com/office/drawing/2014/main" id="{C2F2EA59-D78C-0BD9-788C-2157E21E885F}"/>
                  </a:ext>
                </a:extLst>
              </p:cNvPr>
              <p:cNvSpPr/>
              <p:nvPr/>
            </p:nvSpPr>
            <p:spPr>
              <a:xfrm>
                <a:off x="1137138" y="3486443"/>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50" name="Oval 49">
                <a:extLst>
                  <a:ext uri="{FF2B5EF4-FFF2-40B4-BE49-F238E27FC236}">
                    <a16:creationId xmlns:a16="http://schemas.microsoft.com/office/drawing/2014/main" id="{77191683-1B94-336D-3FF6-B3D7325FCD7A}"/>
                  </a:ext>
                </a:extLst>
              </p:cNvPr>
              <p:cNvSpPr/>
              <p:nvPr/>
            </p:nvSpPr>
            <p:spPr>
              <a:xfrm>
                <a:off x="1174652" y="3601468"/>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51" name="Oval 50">
                <a:extLst>
                  <a:ext uri="{FF2B5EF4-FFF2-40B4-BE49-F238E27FC236}">
                    <a16:creationId xmlns:a16="http://schemas.microsoft.com/office/drawing/2014/main" id="{38155DAE-B57C-EB13-D966-19010439418B}"/>
                  </a:ext>
                </a:extLst>
              </p:cNvPr>
              <p:cNvSpPr/>
              <p:nvPr/>
            </p:nvSpPr>
            <p:spPr>
              <a:xfrm>
                <a:off x="1441938" y="3399413"/>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52" name="Oval 51">
                <a:extLst>
                  <a:ext uri="{FF2B5EF4-FFF2-40B4-BE49-F238E27FC236}">
                    <a16:creationId xmlns:a16="http://schemas.microsoft.com/office/drawing/2014/main" id="{96167502-B2D2-2412-F031-69EDA8372698}"/>
                  </a:ext>
                </a:extLst>
              </p:cNvPr>
              <p:cNvSpPr/>
              <p:nvPr/>
            </p:nvSpPr>
            <p:spPr>
              <a:xfrm>
                <a:off x="1479452" y="3259014"/>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53" name="Oval 52">
                <a:extLst>
                  <a:ext uri="{FF2B5EF4-FFF2-40B4-BE49-F238E27FC236}">
                    <a16:creationId xmlns:a16="http://schemas.microsoft.com/office/drawing/2014/main" id="{EEE75920-F58C-0EC2-B81E-C9678CCE8069}"/>
                  </a:ext>
                </a:extLst>
              </p:cNvPr>
              <p:cNvSpPr/>
              <p:nvPr/>
            </p:nvSpPr>
            <p:spPr>
              <a:xfrm>
                <a:off x="984738" y="3334043"/>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54" name="Oval 53">
                <a:extLst>
                  <a:ext uri="{FF2B5EF4-FFF2-40B4-BE49-F238E27FC236}">
                    <a16:creationId xmlns:a16="http://schemas.microsoft.com/office/drawing/2014/main" id="{75888954-F476-D725-EFD8-D9961DC43F29}"/>
                  </a:ext>
                </a:extLst>
              </p:cNvPr>
              <p:cNvSpPr/>
              <p:nvPr/>
            </p:nvSpPr>
            <p:spPr>
              <a:xfrm>
                <a:off x="1099624" y="3235638"/>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grpSp>
        <p:sp>
          <p:nvSpPr>
            <p:cNvPr id="12" name="Oval 11">
              <a:extLst>
                <a:ext uri="{FF2B5EF4-FFF2-40B4-BE49-F238E27FC236}">
                  <a16:creationId xmlns:a16="http://schemas.microsoft.com/office/drawing/2014/main" id="{F8969B0C-330B-05C0-BB25-C8DB9558B997}"/>
                </a:ext>
              </a:extLst>
            </p:cNvPr>
            <p:cNvSpPr/>
            <p:nvPr/>
          </p:nvSpPr>
          <p:spPr>
            <a:xfrm>
              <a:off x="4515731" y="3600263"/>
              <a:ext cx="325321" cy="325321"/>
            </a:xfrm>
            <a:prstGeom prst="ellipse">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13" name="Oval 12">
              <a:extLst>
                <a:ext uri="{FF2B5EF4-FFF2-40B4-BE49-F238E27FC236}">
                  <a16:creationId xmlns:a16="http://schemas.microsoft.com/office/drawing/2014/main" id="{921464A7-4775-6036-5B57-4C3A33F14E81}"/>
                </a:ext>
              </a:extLst>
            </p:cNvPr>
            <p:cNvSpPr/>
            <p:nvPr/>
          </p:nvSpPr>
          <p:spPr>
            <a:xfrm>
              <a:off x="4681620" y="3906828"/>
              <a:ext cx="288966" cy="288966"/>
            </a:xfrm>
            <a:prstGeom prst="ellipse">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14" name="Oval 13">
              <a:extLst>
                <a:ext uri="{FF2B5EF4-FFF2-40B4-BE49-F238E27FC236}">
                  <a16:creationId xmlns:a16="http://schemas.microsoft.com/office/drawing/2014/main" id="{B8C55610-CB8E-6BD4-090D-DDAF5DDC5678}"/>
                </a:ext>
              </a:extLst>
            </p:cNvPr>
            <p:cNvSpPr/>
            <p:nvPr/>
          </p:nvSpPr>
          <p:spPr>
            <a:xfrm>
              <a:off x="4961208" y="3675289"/>
              <a:ext cx="325321" cy="325321"/>
            </a:xfrm>
            <a:prstGeom prst="ellipse">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15" name="Text Placeholder 15">
              <a:extLst>
                <a:ext uri="{FF2B5EF4-FFF2-40B4-BE49-F238E27FC236}">
                  <a16:creationId xmlns:a16="http://schemas.microsoft.com/office/drawing/2014/main" id="{86BD1E7C-97DE-FCD7-BFE8-A9DB8E65832B}"/>
                </a:ext>
              </a:extLst>
            </p:cNvPr>
            <p:cNvSpPr txBox="1">
              <a:spLocks/>
            </p:cNvSpPr>
            <p:nvPr/>
          </p:nvSpPr>
          <p:spPr>
            <a:xfrm>
              <a:off x="2418473" y="3126718"/>
              <a:ext cx="976530" cy="166707"/>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sz="1000" dirty="0"/>
                <a:t>Unlabeled data</a:t>
              </a:r>
            </a:p>
          </p:txBody>
        </p:sp>
        <p:grpSp>
          <p:nvGrpSpPr>
            <p:cNvPr id="33" name="Group 32">
              <a:extLst>
                <a:ext uri="{FF2B5EF4-FFF2-40B4-BE49-F238E27FC236}">
                  <a16:creationId xmlns:a16="http://schemas.microsoft.com/office/drawing/2014/main" id="{AD5C16C7-32C4-3CFE-45AD-B457C068107F}"/>
                </a:ext>
              </a:extLst>
            </p:cNvPr>
            <p:cNvGrpSpPr/>
            <p:nvPr/>
          </p:nvGrpSpPr>
          <p:grpSpPr>
            <a:xfrm>
              <a:off x="5932462" y="3330010"/>
              <a:ext cx="616635" cy="440858"/>
              <a:chOff x="5932462" y="3320044"/>
              <a:chExt cx="616635" cy="440858"/>
            </a:xfrm>
          </p:grpSpPr>
          <p:sp>
            <p:nvSpPr>
              <p:cNvPr id="41" name="Oval 40">
                <a:extLst>
                  <a:ext uri="{FF2B5EF4-FFF2-40B4-BE49-F238E27FC236}">
                    <a16:creationId xmlns:a16="http://schemas.microsoft.com/office/drawing/2014/main" id="{4FAE86BD-C4CD-3F7D-ADDE-6CE6869A532A}"/>
                  </a:ext>
                </a:extLst>
              </p:cNvPr>
              <p:cNvSpPr/>
              <p:nvPr/>
            </p:nvSpPr>
            <p:spPr>
              <a:xfrm>
                <a:off x="5932462" y="3320044"/>
                <a:ext cx="75028" cy="75028"/>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sp>
            <p:nvSpPr>
              <p:cNvPr id="42" name="Oval 41">
                <a:extLst>
                  <a:ext uri="{FF2B5EF4-FFF2-40B4-BE49-F238E27FC236}">
                    <a16:creationId xmlns:a16="http://schemas.microsoft.com/office/drawing/2014/main" id="{1E28E54D-C824-9E0D-2A6C-B167307ECECB}"/>
                  </a:ext>
                </a:extLst>
              </p:cNvPr>
              <p:cNvSpPr/>
              <p:nvPr/>
            </p:nvSpPr>
            <p:spPr>
              <a:xfrm>
                <a:off x="6131755" y="3570849"/>
                <a:ext cx="75028" cy="75028"/>
              </a:xfrm>
              <a:prstGeom prst="ellipse">
                <a:avLst/>
              </a:prstGeom>
              <a:solidFill>
                <a:srgbClr val="3BD0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sp>
            <p:nvSpPr>
              <p:cNvPr id="43" name="Oval 42">
                <a:extLst>
                  <a:ext uri="{FF2B5EF4-FFF2-40B4-BE49-F238E27FC236}">
                    <a16:creationId xmlns:a16="http://schemas.microsoft.com/office/drawing/2014/main" id="{CFEEC4CF-EA98-4FA7-9E1D-BACC691E47C6}"/>
                  </a:ext>
                </a:extLst>
              </p:cNvPr>
              <p:cNvSpPr/>
              <p:nvPr/>
            </p:nvSpPr>
            <p:spPr>
              <a:xfrm>
                <a:off x="6169269" y="3685874"/>
                <a:ext cx="75028" cy="75028"/>
              </a:xfrm>
              <a:prstGeom prst="ellipse">
                <a:avLst/>
              </a:prstGeom>
              <a:solidFill>
                <a:srgbClr val="3BD0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sp>
            <p:nvSpPr>
              <p:cNvPr id="44" name="Oval 43">
                <a:extLst>
                  <a:ext uri="{FF2B5EF4-FFF2-40B4-BE49-F238E27FC236}">
                    <a16:creationId xmlns:a16="http://schemas.microsoft.com/office/drawing/2014/main" id="{40D6C217-D8F8-44C6-47B8-E2A812037BD5}"/>
                  </a:ext>
                </a:extLst>
              </p:cNvPr>
              <p:cNvSpPr/>
              <p:nvPr/>
            </p:nvSpPr>
            <p:spPr>
              <a:xfrm>
                <a:off x="6436555" y="3483819"/>
                <a:ext cx="75028" cy="75028"/>
              </a:xfrm>
              <a:prstGeom prst="ellipse">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sp>
            <p:nvSpPr>
              <p:cNvPr id="45" name="Oval 44">
                <a:extLst>
                  <a:ext uri="{FF2B5EF4-FFF2-40B4-BE49-F238E27FC236}">
                    <a16:creationId xmlns:a16="http://schemas.microsoft.com/office/drawing/2014/main" id="{33418A7C-AEC2-B120-078C-D91EC74051D1}"/>
                  </a:ext>
                </a:extLst>
              </p:cNvPr>
              <p:cNvSpPr/>
              <p:nvPr/>
            </p:nvSpPr>
            <p:spPr>
              <a:xfrm>
                <a:off x="6474069" y="3343420"/>
                <a:ext cx="75028" cy="75028"/>
              </a:xfrm>
              <a:prstGeom prst="ellipse">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sp>
            <p:nvSpPr>
              <p:cNvPr id="46" name="Oval 45">
                <a:extLst>
                  <a:ext uri="{FF2B5EF4-FFF2-40B4-BE49-F238E27FC236}">
                    <a16:creationId xmlns:a16="http://schemas.microsoft.com/office/drawing/2014/main" id="{8D180C4A-C786-11C7-A69C-90A6DAFC3229}"/>
                  </a:ext>
                </a:extLst>
              </p:cNvPr>
              <p:cNvSpPr/>
              <p:nvPr/>
            </p:nvSpPr>
            <p:spPr>
              <a:xfrm>
                <a:off x="5979355" y="3418449"/>
                <a:ext cx="75028" cy="75028"/>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sp>
            <p:nvSpPr>
              <p:cNvPr id="47" name="Oval 46">
                <a:extLst>
                  <a:ext uri="{FF2B5EF4-FFF2-40B4-BE49-F238E27FC236}">
                    <a16:creationId xmlns:a16="http://schemas.microsoft.com/office/drawing/2014/main" id="{C5040214-52EC-2176-C2A0-C8BADE8CD6E0}"/>
                  </a:ext>
                </a:extLst>
              </p:cNvPr>
              <p:cNvSpPr/>
              <p:nvPr/>
            </p:nvSpPr>
            <p:spPr>
              <a:xfrm>
                <a:off x="6094241" y="3320044"/>
                <a:ext cx="75028" cy="75028"/>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sp>
          <p:nvSpPr>
            <p:cNvPr id="34" name="Text Placeholder 15">
              <a:extLst>
                <a:ext uri="{FF2B5EF4-FFF2-40B4-BE49-F238E27FC236}">
                  <a16:creationId xmlns:a16="http://schemas.microsoft.com/office/drawing/2014/main" id="{619FC5A6-0FB3-F4EB-53FA-764FCEE86EC8}"/>
                </a:ext>
              </a:extLst>
            </p:cNvPr>
            <p:cNvSpPr txBox="1">
              <a:spLocks/>
            </p:cNvSpPr>
            <p:nvPr/>
          </p:nvSpPr>
          <p:spPr>
            <a:xfrm>
              <a:off x="5851711" y="3121756"/>
              <a:ext cx="775646" cy="166707"/>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sz="1000" dirty="0"/>
                <a:t>Labeled data</a:t>
              </a:r>
            </a:p>
          </p:txBody>
        </p:sp>
        <p:sp>
          <p:nvSpPr>
            <p:cNvPr id="35" name="Freeform: Shape 34">
              <a:extLst>
                <a:ext uri="{FF2B5EF4-FFF2-40B4-BE49-F238E27FC236}">
                  <a16:creationId xmlns:a16="http://schemas.microsoft.com/office/drawing/2014/main" id="{3D4E018C-B49E-65FD-F290-1A0F62E30518}"/>
                </a:ext>
              </a:extLst>
            </p:cNvPr>
            <p:cNvSpPr/>
            <p:nvPr/>
          </p:nvSpPr>
          <p:spPr>
            <a:xfrm>
              <a:off x="3268394" y="3325033"/>
              <a:ext cx="852268" cy="239370"/>
            </a:xfrm>
            <a:custGeom>
              <a:avLst/>
              <a:gdLst>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852268"/>
                <a:gd name="connsiteY0" fmla="*/ 239370 h 239370"/>
                <a:gd name="connsiteX1" fmla="*/ 852268 w 852268"/>
                <a:gd name="connsiteY1" fmla="*/ 0 h 239370"/>
                <a:gd name="connsiteX0" fmla="*/ 0 w 852268"/>
                <a:gd name="connsiteY0" fmla="*/ 239370 h 239370"/>
                <a:gd name="connsiteX1" fmla="*/ 852268 w 852268"/>
                <a:gd name="connsiteY1" fmla="*/ 0 h 239370"/>
                <a:gd name="connsiteX0" fmla="*/ 0 w 852268"/>
                <a:gd name="connsiteY0" fmla="*/ 239370 h 239370"/>
                <a:gd name="connsiteX1" fmla="*/ 852268 w 852268"/>
                <a:gd name="connsiteY1" fmla="*/ 0 h 239370"/>
              </a:gdLst>
              <a:ahLst/>
              <a:cxnLst>
                <a:cxn ang="0">
                  <a:pos x="connsiteX0" y="connsiteY0"/>
                </a:cxn>
                <a:cxn ang="0">
                  <a:pos x="connsiteX1" y="connsiteY1"/>
                </a:cxn>
              </a:cxnLst>
              <a:rect l="l" t="t" r="r" b="b"/>
              <a:pathLst>
                <a:path w="852268" h="239370">
                  <a:moveTo>
                    <a:pt x="0" y="239370"/>
                  </a:moveTo>
                  <a:cubicBezTo>
                    <a:pt x="273538" y="229991"/>
                    <a:pt x="548617" y="216877"/>
                    <a:pt x="852268" y="0"/>
                  </a:cubicBezTo>
                </a:path>
              </a:pathLst>
            </a:cu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36" name="Freeform: Shape 35">
              <a:extLst>
                <a:ext uri="{FF2B5EF4-FFF2-40B4-BE49-F238E27FC236}">
                  <a16:creationId xmlns:a16="http://schemas.microsoft.com/office/drawing/2014/main" id="{D9F0218F-6A3F-BAE3-E05F-6DA71F098294}"/>
                </a:ext>
              </a:extLst>
            </p:cNvPr>
            <p:cNvSpPr/>
            <p:nvPr/>
          </p:nvSpPr>
          <p:spPr>
            <a:xfrm>
              <a:off x="3268393" y="3562141"/>
              <a:ext cx="1157069" cy="215330"/>
            </a:xfrm>
            <a:custGeom>
              <a:avLst/>
              <a:gdLst>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852268"/>
                <a:gd name="connsiteY0" fmla="*/ 239370 h 239370"/>
                <a:gd name="connsiteX1" fmla="*/ 852268 w 852268"/>
                <a:gd name="connsiteY1" fmla="*/ 0 h 239370"/>
                <a:gd name="connsiteX0" fmla="*/ 0 w 852268"/>
                <a:gd name="connsiteY0" fmla="*/ 239370 h 239370"/>
                <a:gd name="connsiteX1" fmla="*/ 852268 w 852268"/>
                <a:gd name="connsiteY1" fmla="*/ 0 h 239370"/>
                <a:gd name="connsiteX0" fmla="*/ 0 w 852268"/>
                <a:gd name="connsiteY0" fmla="*/ 239370 h 239370"/>
                <a:gd name="connsiteX1" fmla="*/ 852268 w 852268"/>
                <a:gd name="connsiteY1" fmla="*/ 0 h 239370"/>
                <a:gd name="connsiteX0" fmla="*/ 0 w 1266606"/>
                <a:gd name="connsiteY0" fmla="*/ 108 h 426773"/>
                <a:gd name="connsiteX1" fmla="*/ 1266606 w 1266606"/>
                <a:gd name="connsiteY1" fmla="*/ 379863 h 426773"/>
                <a:gd name="connsiteX0" fmla="*/ 0 w 1266606"/>
                <a:gd name="connsiteY0" fmla="*/ 915 h 380670"/>
                <a:gd name="connsiteX1" fmla="*/ 1266606 w 1266606"/>
                <a:gd name="connsiteY1" fmla="*/ 380670 h 380670"/>
                <a:gd name="connsiteX0" fmla="*/ 0 w 1266606"/>
                <a:gd name="connsiteY0" fmla="*/ 460 h 380215"/>
                <a:gd name="connsiteX1" fmla="*/ 1266606 w 1266606"/>
                <a:gd name="connsiteY1" fmla="*/ 380215 h 380215"/>
                <a:gd name="connsiteX0" fmla="*/ 0 w 1157069"/>
                <a:gd name="connsiteY0" fmla="*/ 6496 h 219563"/>
                <a:gd name="connsiteX1" fmla="*/ 1157069 w 1157069"/>
                <a:gd name="connsiteY1" fmla="*/ 219563 h 219563"/>
                <a:gd name="connsiteX0" fmla="*/ 0 w 1157069"/>
                <a:gd name="connsiteY0" fmla="*/ 2263 h 215330"/>
                <a:gd name="connsiteX1" fmla="*/ 1157069 w 1157069"/>
                <a:gd name="connsiteY1" fmla="*/ 215330 h 215330"/>
              </a:gdLst>
              <a:ahLst/>
              <a:cxnLst>
                <a:cxn ang="0">
                  <a:pos x="connsiteX0" y="connsiteY0"/>
                </a:cxn>
                <a:cxn ang="0">
                  <a:pos x="connsiteX1" y="connsiteY1"/>
                </a:cxn>
              </a:cxnLst>
              <a:rect l="l" t="t" r="r" b="b"/>
              <a:pathLst>
                <a:path w="1157069" h="215330">
                  <a:moveTo>
                    <a:pt x="0" y="2263"/>
                  </a:moveTo>
                  <a:cubicBezTo>
                    <a:pt x="273538" y="-7116"/>
                    <a:pt x="715306" y="3582"/>
                    <a:pt x="1157069" y="215330"/>
                  </a:cubicBezTo>
                </a:path>
              </a:pathLst>
            </a:cu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37" name="Text Placeholder 15">
              <a:extLst>
                <a:ext uri="{FF2B5EF4-FFF2-40B4-BE49-F238E27FC236}">
                  <a16:creationId xmlns:a16="http://schemas.microsoft.com/office/drawing/2014/main" id="{C1D4F4C7-A6CE-9275-1BE2-A0CEAF0F92AB}"/>
                </a:ext>
              </a:extLst>
            </p:cNvPr>
            <p:cNvSpPr txBox="1">
              <a:spLocks/>
            </p:cNvSpPr>
            <p:nvPr/>
          </p:nvSpPr>
          <p:spPr>
            <a:xfrm>
              <a:off x="3820340" y="2872401"/>
              <a:ext cx="976530" cy="166707"/>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sz="1000" dirty="0"/>
                <a:t>Label some data</a:t>
              </a:r>
            </a:p>
          </p:txBody>
        </p:sp>
        <p:sp>
          <p:nvSpPr>
            <p:cNvPr id="38" name="Text Placeholder 15">
              <a:extLst>
                <a:ext uri="{FF2B5EF4-FFF2-40B4-BE49-F238E27FC236}">
                  <a16:creationId xmlns:a16="http://schemas.microsoft.com/office/drawing/2014/main" id="{D9A77BDA-DB69-DE6A-E92F-F56275881C77}"/>
                </a:ext>
              </a:extLst>
            </p:cNvPr>
            <p:cNvSpPr txBox="1">
              <a:spLocks/>
            </p:cNvSpPr>
            <p:nvPr/>
          </p:nvSpPr>
          <p:spPr>
            <a:xfrm>
              <a:off x="4466841" y="3450189"/>
              <a:ext cx="806555" cy="166707"/>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sz="1000" dirty="0"/>
                <a:t>Clustering</a:t>
              </a:r>
            </a:p>
          </p:txBody>
        </p:sp>
        <p:sp>
          <p:nvSpPr>
            <p:cNvPr id="39" name="Freeform: Shape 38">
              <a:extLst>
                <a:ext uri="{FF2B5EF4-FFF2-40B4-BE49-F238E27FC236}">
                  <a16:creationId xmlns:a16="http://schemas.microsoft.com/office/drawing/2014/main" id="{0B176BF6-2CD3-EB9F-819D-2FAC337C7746}"/>
                </a:ext>
              </a:extLst>
            </p:cNvPr>
            <p:cNvSpPr/>
            <p:nvPr/>
          </p:nvSpPr>
          <p:spPr>
            <a:xfrm>
              <a:off x="5323732" y="3560144"/>
              <a:ext cx="618905" cy="308426"/>
            </a:xfrm>
            <a:custGeom>
              <a:avLst/>
              <a:gdLst>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852268"/>
                <a:gd name="connsiteY0" fmla="*/ 239370 h 239370"/>
                <a:gd name="connsiteX1" fmla="*/ 852268 w 852268"/>
                <a:gd name="connsiteY1" fmla="*/ 0 h 239370"/>
                <a:gd name="connsiteX0" fmla="*/ 0 w 852268"/>
                <a:gd name="connsiteY0" fmla="*/ 239370 h 239370"/>
                <a:gd name="connsiteX1" fmla="*/ 852268 w 852268"/>
                <a:gd name="connsiteY1" fmla="*/ 0 h 239370"/>
                <a:gd name="connsiteX0" fmla="*/ 0 w 852268"/>
                <a:gd name="connsiteY0" fmla="*/ 239370 h 239370"/>
                <a:gd name="connsiteX1" fmla="*/ 852268 w 852268"/>
                <a:gd name="connsiteY1" fmla="*/ 0 h 239370"/>
                <a:gd name="connsiteX0" fmla="*/ 0 w 618905"/>
                <a:gd name="connsiteY0" fmla="*/ 308426 h 308426"/>
                <a:gd name="connsiteX1" fmla="*/ 618905 w 618905"/>
                <a:gd name="connsiteY1" fmla="*/ 0 h 308426"/>
                <a:gd name="connsiteX0" fmla="*/ 0 w 618905"/>
                <a:gd name="connsiteY0" fmla="*/ 308633 h 308633"/>
                <a:gd name="connsiteX1" fmla="*/ 618905 w 618905"/>
                <a:gd name="connsiteY1" fmla="*/ 207 h 308633"/>
                <a:gd name="connsiteX0" fmla="*/ 0 w 618905"/>
                <a:gd name="connsiteY0" fmla="*/ 308426 h 308426"/>
                <a:gd name="connsiteX1" fmla="*/ 618905 w 618905"/>
                <a:gd name="connsiteY1" fmla="*/ 0 h 308426"/>
              </a:gdLst>
              <a:ahLst/>
              <a:cxnLst>
                <a:cxn ang="0">
                  <a:pos x="connsiteX0" y="connsiteY0"/>
                </a:cxn>
                <a:cxn ang="0">
                  <a:pos x="connsiteX1" y="connsiteY1"/>
                </a:cxn>
              </a:cxnLst>
              <a:rect l="l" t="t" r="r" b="b"/>
              <a:pathLst>
                <a:path w="618905" h="308426">
                  <a:moveTo>
                    <a:pt x="0" y="308426"/>
                  </a:moveTo>
                  <a:cubicBezTo>
                    <a:pt x="273538" y="299047"/>
                    <a:pt x="305728" y="28759"/>
                    <a:pt x="618905" y="0"/>
                  </a:cubicBezTo>
                </a:path>
              </a:pathLst>
            </a:cu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40" name="Freeform: Shape 39">
              <a:extLst>
                <a:ext uri="{FF2B5EF4-FFF2-40B4-BE49-F238E27FC236}">
                  <a16:creationId xmlns:a16="http://schemas.microsoft.com/office/drawing/2014/main" id="{34B2351F-5C61-1DF8-DC5F-04F6EB7792E1}"/>
                </a:ext>
              </a:extLst>
            </p:cNvPr>
            <p:cNvSpPr/>
            <p:nvPr/>
          </p:nvSpPr>
          <p:spPr>
            <a:xfrm>
              <a:off x="4706989" y="3176694"/>
              <a:ext cx="1235648" cy="393564"/>
            </a:xfrm>
            <a:custGeom>
              <a:avLst/>
              <a:gdLst>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852268"/>
                <a:gd name="connsiteY0" fmla="*/ 239370 h 239370"/>
                <a:gd name="connsiteX1" fmla="*/ 852268 w 852268"/>
                <a:gd name="connsiteY1" fmla="*/ 0 h 239370"/>
                <a:gd name="connsiteX0" fmla="*/ 0 w 852268"/>
                <a:gd name="connsiteY0" fmla="*/ 239370 h 239370"/>
                <a:gd name="connsiteX1" fmla="*/ 852268 w 852268"/>
                <a:gd name="connsiteY1" fmla="*/ 0 h 239370"/>
                <a:gd name="connsiteX0" fmla="*/ 0 w 852268"/>
                <a:gd name="connsiteY0" fmla="*/ 239370 h 239370"/>
                <a:gd name="connsiteX1" fmla="*/ 852268 w 852268"/>
                <a:gd name="connsiteY1" fmla="*/ 0 h 239370"/>
                <a:gd name="connsiteX0" fmla="*/ 0 w 618905"/>
                <a:gd name="connsiteY0" fmla="*/ 308426 h 308426"/>
                <a:gd name="connsiteX1" fmla="*/ 618905 w 618905"/>
                <a:gd name="connsiteY1" fmla="*/ 0 h 308426"/>
                <a:gd name="connsiteX0" fmla="*/ 0 w 618905"/>
                <a:gd name="connsiteY0" fmla="*/ 308633 h 308633"/>
                <a:gd name="connsiteX1" fmla="*/ 618905 w 618905"/>
                <a:gd name="connsiteY1" fmla="*/ 207 h 308633"/>
                <a:gd name="connsiteX0" fmla="*/ 0 w 618905"/>
                <a:gd name="connsiteY0" fmla="*/ 308426 h 308426"/>
                <a:gd name="connsiteX1" fmla="*/ 618905 w 618905"/>
                <a:gd name="connsiteY1" fmla="*/ 0 h 308426"/>
                <a:gd name="connsiteX0" fmla="*/ 0 w 1235648"/>
                <a:gd name="connsiteY0" fmla="*/ 155 h 381329"/>
                <a:gd name="connsiteX1" fmla="*/ 1235648 w 1235648"/>
                <a:gd name="connsiteY1" fmla="*/ 379910 h 381329"/>
                <a:gd name="connsiteX0" fmla="*/ 0 w 1235648"/>
                <a:gd name="connsiteY0" fmla="*/ 0 h 381221"/>
                <a:gd name="connsiteX1" fmla="*/ 1235648 w 1235648"/>
                <a:gd name="connsiteY1" fmla="*/ 379755 h 381221"/>
                <a:gd name="connsiteX0" fmla="*/ 0 w 1235648"/>
                <a:gd name="connsiteY0" fmla="*/ 0 h 390942"/>
                <a:gd name="connsiteX1" fmla="*/ 1235648 w 1235648"/>
                <a:gd name="connsiteY1" fmla="*/ 379755 h 390942"/>
                <a:gd name="connsiteX0" fmla="*/ 0 w 1235648"/>
                <a:gd name="connsiteY0" fmla="*/ 0 h 390942"/>
                <a:gd name="connsiteX1" fmla="*/ 1235648 w 1235648"/>
                <a:gd name="connsiteY1" fmla="*/ 379755 h 390942"/>
                <a:gd name="connsiteX0" fmla="*/ 0 w 1235648"/>
                <a:gd name="connsiteY0" fmla="*/ 3696 h 393564"/>
                <a:gd name="connsiteX1" fmla="*/ 1235648 w 1235648"/>
                <a:gd name="connsiteY1" fmla="*/ 383451 h 393564"/>
              </a:gdLst>
              <a:ahLst/>
              <a:cxnLst>
                <a:cxn ang="0">
                  <a:pos x="connsiteX0" y="connsiteY0"/>
                </a:cxn>
                <a:cxn ang="0">
                  <a:pos x="connsiteX1" y="connsiteY1"/>
                </a:cxn>
              </a:cxnLst>
              <a:rect l="l" t="t" r="r" b="b"/>
              <a:pathLst>
                <a:path w="1235648" h="393564">
                  <a:moveTo>
                    <a:pt x="0" y="3696"/>
                  </a:moveTo>
                  <a:cubicBezTo>
                    <a:pt x="623582" y="-48546"/>
                    <a:pt x="796264" y="471741"/>
                    <a:pt x="1235648" y="383451"/>
                  </a:cubicBezTo>
                </a:path>
              </a:pathLst>
            </a:cu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sp>
        <p:nvSpPr>
          <p:cNvPr id="78" name="Text Placeholder 68">
            <a:extLst>
              <a:ext uri="{FF2B5EF4-FFF2-40B4-BE49-F238E27FC236}">
                <a16:creationId xmlns:a16="http://schemas.microsoft.com/office/drawing/2014/main" id="{CC4B32BC-0EB3-22A1-4677-AE3AB3FDCE8D}"/>
              </a:ext>
            </a:extLst>
          </p:cNvPr>
          <p:cNvSpPr txBox="1">
            <a:spLocks/>
          </p:cNvSpPr>
          <p:nvPr/>
        </p:nvSpPr>
        <p:spPr>
          <a:xfrm>
            <a:off x="411977" y="1887141"/>
            <a:ext cx="4010400" cy="764647"/>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spcAft>
                <a:spcPts val="1200"/>
              </a:spcAft>
            </a:pPr>
            <a:r>
              <a:rPr lang="en-US" sz="1200" dirty="0"/>
              <a:t>Clustering can be used as:</a:t>
            </a:r>
          </a:p>
          <a:p>
            <a:pPr marL="171450" indent="-171450" algn="just">
              <a:buFont typeface="Arial" panose="020B0604020202020204" pitchFamily="34" charset="0"/>
              <a:buChar char="•"/>
            </a:pPr>
            <a:r>
              <a:rPr lang="en-US" sz="1200" dirty="0"/>
              <a:t>an unsupervised alternative to classification in DL-based network automation functions, or as</a:t>
            </a:r>
          </a:p>
        </p:txBody>
      </p:sp>
      <p:sp>
        <p:nvSpPr>
          <p:cNvPr id="79" name="Text Placeholder 68">
            <a:extLst>
              <a:ext uri="{FF2B5EF4-FFF2-40B4-BE49-F238E27FC236}">
                <a16:creationId xmlns:a16="http://schemas.microsoft.com/office/drawing/2014/main" id="{37F17F98-3B6B-0C8D-6230-5F338C52D2F2}"/>
              </a:ext>
            </a:extLst>
          </p:cNvPr>
          <p:cNvSpPr txBox="1">
            <a:spLocks/>
          </p:cNvSpPr>
          <p:nvPr/>
        </p:nvSpPr>
        <p:spPr>
          <a:xfrm>
            <a:off x="411977" y="2961388"/>
            <a:ext cx="3310017" cy="991278"/>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indent="-171450" algn="just">
              <a:buFont typeface="Arial" panose="020B0604020202020204" pitchFamily="34" charset="0"/>
              <a:buChar char="•"/>
            </a:pPr>
            <a:r>
              <a:rPr lang="en-US" sz="1200" dirty="0"/>
              <a:t>a data labeling tool: clusters can be formed using a larger unlabeled dataset, and then labeled according to a small set of labelled examples.</a:t>
            </a:r>
          </a:p>
        </p:txBody>
      </p:sp>
      <p:sp>
        <p:nvSpPr>
          <p:cNvPr id="2" name="Rectangle 1">
            <a:extLst>
              <a:ext uri="{FF2B5EF4-FFF2-40B4-BE49-F238E27FC236}">
                <a16:creationId xmlns:a16="http://schemas.microsoft.com/office/drawing/2014/main" id="{A6B15DD3-CCFF-EC50-FF1E-4FEC504BC810}"/>
              </a:ext>
            </a:extLst>
          </p:cNvPr>
          <p:cNvSpPr/>
          <p:nvPr/>
        </p:nvSpPr>
        <p:spPr>
          <a:xfrm>
            <a:off x="417600" y="4252352"/>
            <a:ext cx="8308800" cy="364836"/>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000" rIns="91440" bIns="36000" numCol="1" spcCol="0" rtlCol="0" fromWordArt="0" anchor="ctr" anchorCtr="0" forceAA="0" compatLnSpc="1">
            <a:prstTxWarp prst="textNoShape">
              <a:avLst/>
            </a:prstTxWarp>
            <a:noAutofit/>
          </a:bodyPr>
          <a:lstStyle/>
          <a:p>
            <a:pPr algn="ctr" fontAlgn="base">
              <a:spcBef>
                <a:spcPct val="0"/>
              </a:spcBef>
              <a:spcAft>
                <a:spcPts val="600"/>
              </a:spcAft>
              <a:defRPr/>
            </a:pPr>
            <a:r>
              <a:rPr kumimoji="0" lang="en-US" sz="1200"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rPr>
              <a:t>Research goal: designing a high-performance deep clustering method </a:t>
            </a:r>
            <a:r>
              <a:rPr kumimoji="0" lang="en-US" sz="1200" b="1"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rPr>
              <a:t>for mobile</a:t>
            </a:r>
            <a:r>
              <a:rPr lang="en-US" sz="1200" b="1" dirty="0">
                <a:solidFill>
                  <a:srgbClr val="FFFFFF"/>
                </a:solidFill>
                <a:latin typeface="Nokia Pure Text Light"/>
                <a:ea typeface="Nokia Pure Text" panose="020B0504040602060303" pitchFamily="34" charset="0"/>
                <a:cs typeface="Nokia Pure Text" panose="020B0504040602060303" pitchFamily="34" charset="0"/>
              </a:rPr>
              <a:t> network data</a:t>
            </a:r>
            <a:r>
              <a:rPr lang="en-US" sz="1200" dirty="0">
                <a:solidFill>
                  <a:srgbClr val="FFFFFF"/>
                </a:solidFill>
                <a:latin typeface="Nokia Pure Text Light"/>
                <a:ea typeface="Nokia Pure Text" panose="020B0504040602060303" pitchFamily="34" charset="0"/>
                <a:cs typeface="Nokia Pure Text" panose="020B0504040602060303" pitchFamily="34" charset="0"/>
              </a:rPr>
              <a:t>.</a:t>
            </a:r>
            <a:endParaRPr kumimoji="0" lang="en-GB" sz="1200"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endParaRPr>
          </a:p>
        </p:txBody>
      </p:sp>
      <p:sp>
        <p:nvSpPr>
          <p:cNvPr id="4" name="Text Placeholder 15">
            <a:extLst>
              <a:ext uri="{FF2B5EF4-FFF2-40B4-BE49-F238E27FC236}">
                <a16:creationId xmlns:a16="http://schemas.microsoft.com/office/drawing/2014/main" id="{D4D93702-2885-3A36-1ED4-25BFC04A73F6}"/>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5</a:t>
            </a:r>
          </a:p>
        </p:txBody>
      </p:sp>
    </p:spTree>
    <p:extLst>
      <p:ext uri="{BB962C8B-B14F-4D97-AF65-F5344CB8AC3E}">
        <p14:creationId xmlns:p14="http://schemas.microsoft.com/office/powerpoint/2010/main" val="1076212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pPr marL="457200" indent="-457200"/>
            <a:r>
              <a:rPr lang="en-US" dirty="0"/>
              <a:t>1.2	Deep Clustering Approaches</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pPr lvl="0">
              <a:lnSpc>
                <a:spcPct val="100000"/>
              </a:lnSpc>
              <a:spcBef>
                <a:spcPct val="20000"/>
              </a:spcBef>
            </a:pPr>
            <a:r>
              <a:rPr lang="en-US" dirty="0"/>
              <a:t>Deep Clustering of Mobile Network Data</a:t>
            </a:r>
          </a:p>
        </p:txBody>
      </p:sp>
      <p:sp>
        <p:nvSpPr>
          <p:cNvPr id="8" name="Text Placeholder 7">
            <a:extLst>
              <a:ext uri="{FF2B5EF4-FFF2-40B4-BE49-F238E27FC236}">
                <a16:creationId xmlns:a16="http://schemas.microsoft.com/office/drawing/2014/main" id="{F1A3CC08-8527-4C66-8452-F433A7E4EDD8}"/>
              </a:ext>
            </a:extLst>
          </p:cNvPr>
          <p:cNvSpPr>
            <a:spLocks noGrp="1"/>
          </p:cNvSpPr>
          <p:nvPr>
            <p:ph type="body" sz="quarter" idx="12"/>
          </p:nvPr>
        </p:nvSpPr>
        <p:spPr>
          <a:xfrm>
            <a:off x="417600" y="1284580"/>
            <a:ext cx="4010400" cy="1188723"/>
          </a:xfrm>
          <a:solidFill>
            <a:schemeClr val="bg1"/>
          </a:solidFill>
          <a:ln>
            <a:solidFill>
              <a:schemeClr val="tx2"/>
            </a:solidFill>
          </a:ln>
          <a:effectLst/>
        </p:spPr>
        <p:txBody>
          <a:bodyPr lIns="182880" tIns="182880" rIns="182880" bIns="182880">
            <a:noAutofit/>
          </a:bodyPr>
          <a:lstStyle/>
          <a:p>
            <a:pPr algn="just"/>
            <a:r>
              <a:rPr lang="en-US" sz="1200" b="1" dirty="0"/>
              <a:t>Reconstructive deep clustering:</a:t>
            </a:r>
          </a:p>
          <a:p>
            <a:pPr marL="285750" indent="-285750">
              <a:buFont typeface="Wingdings" panose="05000000000000000000" pitchFamily="2" charset="2"/>
              <a:buChar char="Ø"/>
            </a:pPr>
            <a:r>
              <a:rPr lang="en-US" sz="1200" dirty="0"/>
              <a:t>Clusters defined from the encoded representation of Autoencoders (AEs).</a:t>
            </a:r>
          </a:p>
          <a:p>
            <a:pPr marL="285750" indent="-285750">
              <a:buFont typeface="Wingdings" panose="05000000000000000000" pitchFamily="2" charset="2"/>
              <a:buChar char="Ø"/>
            </a:pPr>
            <a:r>
              <a:rPr lang="en-US" sz="1200" dirty="0"/>
              <a:t>Domain-agnostic regularization.</a:t>
            </a:r>
          </a:p>
        </p:txBody>
      </p:sp>
      <p:sp>
        <p:nvSpPr>
          <p:cNvPr id="9" name="Text Placeholder 11">
            <a:extLst>
              <a:ext uri="{FF2B5EF4-FFF2-40B4-BE49-F238E27FC236}">
                <a16:creationId xmlns:a16="http://schemas.microsoft.com/office/drawing/2014/main" id="{4EE7E80C-5E96-4A09-BCD3-C641EF0D95C2}"/>
              </a:ext>
            </a:extLst>
          </p:cNvPr>
          <p:cNvSpPr txBox="1">
            <a:spLocks/>
          </p:cNvSpPr>
          <p:nvPr/>
        </p:nvSpPr>
        <p:spPr>
          <a:xfrm>
            <a:off x="417600" y="1076400"/>
            <a:ext cx="4010400" cy="3560400"/>
          </a:xfrm>
          <a:prstGeom prst="rect">
            <a:avLst/>
          </a:prstGeom>
        </p:spPr>
        <p:txBody>
          <a:bodyPr lIns="0" tIns="0" rIns="0" bIns="0"/>
          <a:lstStyle>
            <a:lvl1pPr marL="0" indent="0" algn="l" defTabSz="685800" rtl="0" eaLnBrk="1" latinLnBrk="0" hangingPunct="1">
              <a:lnSpc>
                <a:spcPct val="90000"/>
              </a:lnSpc>
              <a:spcBef>
                <a:spcPts val="750"/>
              </a:spcBef>
              <a:buFont typeface="Arial" panose="020B0604020202020204" pitchFamily="34" charset="0"/>
              <a:buNone/>
              <a:defRPr sz="2000" kern="1200" baseline="0">
                <a:solidFill>
                  <a:schemeClr val="tx1"/>
                </a:solidFill>
                <a:latin typeface="+mj-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defTabSz="914400">
              <a:lnSpc>
                <a:spcPct val="100000"/>
              </a:lnSpc>
              <a:spcBef>
                <a:spcPts val="0"/>
              </a:spcBef>
              <a:spcAft>
                <a:spcPts val="600"/>
              </a:spcAft>
            </a:pPr>
            <a:endParaRPr lang="en-GB" sz="1200">
              <a:solidFill>
                <a:srgbClr val="001135"/>
              </a:solidFill>
              <a:latin typeface="+mn-lt"/>
              <a:cs typeface="Arial" panose="020B0604020202020204" pitchFamily="34" charset="0"/>
            </a:endParaRPr>
          </a:p>
        </p:txBody>
      </p:sp>
      <p:sp>
        <p:nvSpPr>
          <p:cNvPr id="32" name="Rectangle 31">
            <a:extLst>
              <a:ext uri="{FF2B5EF4-FFF2-40B4-BE49-F238E27FC236}">
                <a16:creationId xmlns:a16="http://schemas.microsoft.com/office/drawing/2014/main" id="{0CD9F57E-F975-42C2-B647-32A0659D700E}"/>
              </a:ext>
            </a:extLst>
          </p:cNvPr>
          <p:cNvSpPr/>
          <p:nvPr/>
        </p:nvSpPr>
        <p:spPr>
          <a:xfrm>
            <a:off x="4041658" y="2098110"/>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sp>
        <p:nvSpPr>
          <p:cNvPr id="104" name="Rectangle 103">
            <a:extLst>
              <a:ext uri="{FF2B5EF4-FFF2-40B4-BE49-F238E27FC236}">
                <a16:creationId xmlns:a16="http://schemas.microsoft.com/office/drawing/2014/main" id="{AB3795C5-AF07-4EFB-A7EE-5B542742A8FE}"/>
              </a:ext>
            </a:extLst>
          </p:cNvPr>
          <p:cNvSpPr/>
          <p:nvPr/>
        </p:nvSpPr>
        <p:spPr>
          <a:xfrm>
            <a:off x="4041658" y="3394078"/>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sp>
        <p:nvSpPr>
          <p:cNvPr id="119" name="Text Placeholder 5">
            <a:extLst>
              <a:ext uri="{FF2B5EF4-FFF2-40B4-BE49-F238E27FC236}">
                <a16:creationId xmlns:a16="http://schemas.microsoft.com/office/drawing/2014/main" id="{153259F7-75EF-47FF-B744-D7E9780BEC69}"/>
              </a:ext>
            </a:extLst>
          </p:cNvPr>
          <p:cNvSpPr txBox="1">
            <a:spLocks/>
          </p:cNvSpPr>
          <p:nvPr/>
        </p:nvSpPr>
        <p:spPr>
          <a:xfrm>
            <a:off x="417599" y="2753257"/>
            <a:ext cx="4010400" cy="1188723"/>
          </a:xfrm>
          <a:prstGeom prst="rect">
            <a:avLst/>
          </a:prstGeom>
          <a:solidFill>
            <a:schemeClr val="bg1"/>
          </a:solidFill>
          <a:ln>
            <a:solidFill>
              <a:schemeClr val="bg2">
                <a:lumMod val="20000"/>
                <a:lumOff val="80000"/>
              </a:schemeClr>
            </a:solidFill>
          </a:ln>
          <a:effectLst/>
        </p:spPr>
        <p:txBody>
          <a:bodyPr lIns="182880" tIns="182880" rIns="182880" bIns="182880">
            <a:noAutofit/>
          </a:bodyPr>
          <a:lstStyle>
            <a:defPPr>
              <a:defRPr lang="en-US"/>
            </a:defPPr>
            <a:lvl1pPr indent="0" algn="just" defTabSz="685800">
              <a:lnSpc>
                <a:spcPct val="90000"/>
              </a:lnSpc>
              <a:spcBef>
                <a:spcPts val="0"/>
              </a:spcBef>
              <a:spcAft>
                <a:spcPts val="600"/>
              </a:spcAft>
              <a:buFont typeface="Arial" panose="020B0604020202020204" pitchFamily="34" charset="0"/>
              <a:buNone/>
              <a:defRPr sz="1200" b="1">
                <a:solidFill>
                  <a:schemeClr val="tx2"/>
                </a:solidFill>
              </a:defRPr>
            </a:lvl1pPr>
            <a:lvl2pPr marL="230400" indent="0" defTabSz="685800">
              <a:lnSpc>
                <a:spcPct val="90000"/>
              </a:lnSpc>
              <a:spcBef>
                <a:spcPts val="0"/>
              </a:spcBef>
              <a:spcAft>
                <a:spcPts val="600"/>
              </a:spcAft>
              <a:buFont typeface="Arial" panose="020B0604020202020204" pitchFamily="34" charset="0"/>
              <a:buNone/>
              <a:defRPr sz="1400">
                <a:solidFill>
                  <a:schemeClr val="tx2"/>
                </a:solidFill>
              </a:defRPr>
            </a:lvl2pPr>
            <a:lvl3pPr marL="462600" indent="0" defTabSz="685800">
              <a:lnSpc>
                <a:spcPct val="90000"/>
              </a:lnSpc>
              <a:spcBef>
                <a:spcPts val="0"/>
              </a:spcBef>
              <a:spcAft>
                <a:spcPts val="600"/>
              </a:spcAft>
              <a:buFont typeface="Arial" panose="020B0604020202020204" pitchFamily="34" charset="0"/>
              <a:buNone/>
              <a:defRPr sz="1200">
                <a:solidFill>
                  <a:schemeClr val="tx2"/>
                </a:solidFill>
              </a:defRPr>
            </a:lvl3pPr>
            <a:lvl4pPr marL="693000" indent="0" defTabSz="685800">
              <a:lnSpc>
                <a:spcPct val="90000"/>
              </a:lnSpc>
              <a:spcBef>
                <a:spcPts val="0"/>
              </a:spcBef>
              <a:spcAft>
                <a:spcPts val="600"/>
              </a:spcAft>
              <a:buFont typeface="Arial" panose="020B0604020202020204" pitchFamily="34" charset="0"/>
              <a:buNone/>
              <a:defRPr sz="1000">
                <a:solidFill>
                  <a:schemeClr val="tx2"/>
                </a:solidFill>
              </a:defRPr>
            </a:lvl4pPr>
            <a:lvl5pPr marL="923400" indent="0" defTabSz="685800">
              <a:lnSpc>
                <a:spcPct val="90000"/>
              </a:lnSpc>
              <a:spcBef>
                <a:spcPts val="0"/>
              </a:spcBef>
              <a:spcAft>
                <a:spcPts val="600"/>
              </a:spcAft>
              <a:buFont typeface="Arial" panose="020B0604020202020204" pitchFamily="34" charset="0"/>
              <a:buNone/>
              <a:defRPr sz="800">
                <a:solidFill>
                  <a:schemeClr val="tx2"/>
                </a:solidFill>
              </a:defRPr>
            </a:lvl5pPr>
            <a:lvl6pPr marL="1382400" indent="-228600" defTabSz="685800">
              <a:lnSpc>
                <a:spcPct val="90000"/>
              </a:lnSpc>
              <a:spcBef>
                <a:spcPts val="0"/>
              </a:spcBef>
              <a:spcAft>
                <a:spcPts val="600"/>
              </a:spcAft>
              <a:buFont typeface="Nokia Pure Text" panose="020B0503020202020204" pitchFamily="34" charset="0"/>
              <a:buChar char="‒"/>
              <a:defRPr sz="800" baseline="0">
                <a:solidFill>
                  <a:schemeClr val="tx2"/>
                </a:solidFill>
              </a:defRPr>
            </a:lvl6pPr>
            <a:lvl7pPr marL="1612800" indent="-171450" defTabSz="685800">
              <a:lnSpc>
                <a:spcPct val="90000"/>
              </a:lnSpc>
              <a:spcBef>
                <a:spcPts val="0"/>
              </a:spcBef>
              <a:spcAft>
                <a:spcPts val="600"/>
              </a:spcAft>
              <a:buFont typeface="Arial" panose="020B0604020202020204" pitchFamily="34" charset="0"/>
              <a:buChar char="•"/>
              <a:defRPr sz="700">
                <a:solidFill>
                  <a:schemeClr val="tx2"/>
                </a:solidFill>
              </a:defRPr>
            </a:lvl7pPr>
            <a:lvl8pPr marL="1843200" indent="-171450" defTabSz="685800">
              <a:lnSpc>
                <a:spcPct val="90000"/>
              </a:lnSpc>
              <a:spcBef>
                <a:spcPts val="0"/>
              </a:spcBef>
              <a:spcAft>
                <a:spcPts val="600"/>
              </a:spcAft>
              <a:buFont typeface="Arial" panose="020B0604020202020204" pitchFamily="34" charset="0"/>
              <a:buChar char="•"/>
              <a:defRPr sz="600">
                <a:solidFill>
                  <a:schemeClr val="tx2"/>
                </a:solidFill>
              </a:defRPr>
            </a:lvl8pPr>
            <a:lvl9pPr marL="2914650" indent="-171450" defTabSz="685800">
              <a:lnSpc>
                <a:spcPct val="90000"/>
              </a:lnSpc>
              <a:spcBef>
                <a:spcPts val="375"/>
              </a:spcBef>
              <a:buFont typeface="Arial" panose="020B0604020202020204" pitchFamily="34" charset="0"/>
              <a:buChar char="•"/>
              <a:defRPr sz="1350"/>
            </a:lvl9pPr>
          </a:lstStyle>
          <a:p>
            <a:r>
              <a:rPr lang="en-US" dirty="0">
                <a:solidFill>
                  <a:schemeClr val="bg2">
                    <a:lumMod val="40000"/>
                    <a:lumOff val="60000"/>
                  </a:schemeClr>
                </a:solidFill>
              </a:rPr>
              <a:t>Discriminative deep clustering:</a:t>
            </a:r>
          </a:p>
          <a:p>
            <a:pPr marL="171450" indent="-171450" algn="l">
              <a:buFont typeface="Wingdings" panose="05000000000000000000" pitchFamily="2" charset="2"/>
              <a:buChar char="Ø"/>
            </a:pPr>
            <a:r>
              <a:rPr lang="en-US" b="0" dirty="0">
                <a:solidFill>
                  <a:schemeClr val="bg2">
                    <a:lumMod val="40000"/>
                    <a:lumOff val="60000"/>
                  </a:schemeClr>
                </a:solidFill>
              </a:rPr>
              <a:t>Clusters defined directly from the original representation.</a:t>
            </a:r>
          </a:p>
          <a:p>
            <a:pPr marL="171450" indent="-171450">
              <a:buFont typeface="Wingdings" panose="05000000000000000000" pitchFamily="2" charset="2"/>
              <a:buChar char="Ø"/>
            </a:pPr>
            <a:r>
              <a:rPr lang="en-US" b="0" dirty="0">
                <a:solidFill>
                  <a:schemeClr val="bg2">
                    <a:lumMod val="40000"/>
                    <a:lumOff val="60000"/>
                  </a:schemeClr>
                </a:solidFill>
              </a:rPr>
              <a:t>Domain-specific regularization.</a:t>
            </a:r>
          </a:p>
        </p:txBody>
      </p:sp>
      <p:sp>
        <p:nvSpPr>
          <p:cNvPr id="6" name="Rectangle: Diagonal Corners Snipped 5">
            <a:extLst>
              <a:ext uri="{FF2B5EF4-FFF2-40B4-BE49-F238E27FC236}">
                <a16:creationId xmlns:a16="http://schemas.microsoft.com/office/drawing/2014/main" id="{4DEC26C4-34F5-18F5-7F43-5F58635DC35A}"/>
              </a:ext>
            </a:extLst>
          </p:cNvPr>
          <p:cNvSpPr/>
          <p:nvPr/>
        </p:nvSpPr>
        <p:spPr>
          <a:xfrm>
            <a:off x="7273152" y="3431224"/>
            <a:ext cx="1453248" cy="738117"/>
          </a:xfrm>
          <a:prstGeom prst="snip2DiagRect">
            <a:avLst>
              <a:gd name="adj1" fmla="val 0"/>
              <a:gd name="adj2" fmla="val 6655"/>
            </a:avLst>
          </a:prstGeom>
          <a:pattFill prst="dkDnDiag">
            <a:fgClr>
              <a:schemeClr val="accent1">
                <a:lumMod val="20000"/>
                <a:lumOff val="80000"/>
              </a:schemeClr>
            </a:fgClr>
            <a:bgClr>
              <a:schemeClr val="bg1"/>
            </a:bgClr>
          </a:pattFill>
          <a:ln>
            <a:solidFill>
              <a:schemeClr val="bg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r">
              <a:spcAft>
                <a:spcPts val="300"/>
              </a:spcAft>
              <a:buSzPct val="100000"/>
            </a:pPr>
            <a:r>
              <a:rPr lang="hu-HU" sz="1200">
                <a:solidFill>
                  <a:schemeClr val="bg2">
                    <a:lumMod val="40000"/>
                    <a:lumOff val="60000"/>
                  </a:schemeClr>
                </a:solidFill>
                <a:cs typeface="Arial" panose="020B0604020202020204" pitchFamily="34" charset="0"/>
              </a:rPr>
              <a:t>Regularization</a:t>
            </a:r>
            <a:endParaRPr lang="en-US" sz="1200" dirty="0">
              <a:solidFill>
                <a:schemeClr val="bg2">
                  <a:lumMod val="40000"/>
                  <a:lumOff val="60000"/>
                </a:schemeClr>
              </a:solidFill>
              <a:cs typeface="Arial" panose="020B0604020202020204" pitchFamily="34" charset="0"/>
            </a:endParaRPr>
          </a:p>
        </p:txBody>
      </p:sp>
      <p:sp>
        <p:nvSpPr>
          <p:cNvPr id="7" name="Flowchart: Manual Operation 6">
            <a:extLst>
              <a:ext uri="{FF2B5EF4-FFF2-40B4-BE49-F238E27FC236}">
                <a16:creationId xmlns:a16="http://schemas.microsoft.com/office/drawing/2014/main" id="{36BC597D-149E-A24B-8BC1-D77CE70732CA}"/>
              </a:ext>
            </a:extLst>
          </p:cNvPr>
          <p:cNvSpPr/>
          <p:nvPr/>
        </p:nvSpPr>
        <p:spPr>
          <a:xfrm rot="16200000">
            <a:off x="5440862" y="2997887"/>
            <a:ext cx="863448" cy="766744"/>
          </a:xfrm>
          <a:prstGeom prst="flowChartManualOperation">
            <a:avLst/>
          </a:prstGeom>
          <a:solidFill>
            <a:schemeClr val="bg2">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72000" tIns="72000" rIns="72000" bIns="72000" numCol="1" spcCol="0" rtlCol="0" fromWordArt="0" anchor="ctr" anchorCtr="0" forceAA="0" compatLnSpc="1">
            <a:prstTxWarp prst="textNoShape">
              <a:avLst/>
            </a:prstTxWarp>
            <a:noAutofit/>
          </a:bodyPr>
          <a:lstStyle/>
          <a:p>
            <a:pPr>
              <a:spcAft>
                <a:spcPts val="300"/>
              </a:spcAft>
              <a:buSzPct val="100000"/>
            </a:pPr>
            <a:r>
              <a:rPr lang="en-US" sz="1200" dirty="0">
                <a:solidFill>
                  <a:schemeClr val="bg1"/>
                </a:solidFill>
                <a:cs typeface="Arial" panose="020B0604020202020204" pitchFamily="34" charset="0"/>
              </a:rPr>
              <a:t>Encoder</a:t>
            </a:r>
          </a:p>
        </p:txBody>
      </p:sp>
      <p:sp>
        <p:nvSpPr>
          <p:cNvPr id="10" name="Rectangle: Rounded Corners 9">
            <a:extLst>
              <a:ext uri="{FF2B5EF4-FFF2-40B4-BE49-F238E27FC236}">
                <a16:creationId xmlns:a16="http://schemas.microsoft.com/office/drawing/2014/main" id="{F993448B-0599-16AB-5E5B-6904C92A58A7}"/>
              </a:ext>
            </a:extLst>
          </p:cNvPr>
          <p:cNvSpPr/>
          <p:nvPr/>
        </p:nvSpPr>
        <p:spPr>
          <a:xfrm rot="16200000">
            <a:off x="4667876" y="3218291"/>
            <a:ext cx="873860" cy="325937"/>
          </a:xfrm>
          <a:prstGeom prst="roundRect">
            <a:avLst/>
          </a:prstGeom>
          <a:solidFill>
            <a:schemeClr val="bg1"/>
          </a:solidFill>
          <a:ln w="12700">
            <a:solidFill>
              <a:schemeClr val="bg2">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a:solidFill>
                  <a:schemeClr val="bg2">
                    <a:lumMod val="40000"/>
                    <a:lumOff val="60000"/>
                  </a:schemeClr>
                </a:solidFill>
                <a:cs typeface="Arial" panose="020B0604020202020204" pitchFamily="34" charset="0"/>
              </a:rPr>
              <a:t>Data</a:t>
            </a:r>
            <a:endParaRPr lang="en-US" sz="1200" dirty="0">
              <a:solidFill>
                <a:schemeClr val="bg2">
                  <a:lumMod val="40000"/>
                  <a:lumOff val="60000"/>
                </a:schemeClr>
              </a:solidFill>
              <a:cs typeface="Arial" panose="020B0604020202020204" pitchFamily="34" charset="0"/>
            </a:endParaRPr>
          </a:p>
        </p:txBody>
      </p:sp>
      <p:cxnSp>
        <p:nvCxnSpPr>
          <p:cNvPr id="11" name="Straight Arrow Connector 10">
            <a:extLst>
              <a:ext uri="{FF2B5EF4-FFF2-40B4-BE49-F238E27FC236}">
                <a16:creationId xmlns:a16="http://schemas.microsoft.com/office/drawing/2014/main" id="{A1702672-17D6-4E4B-2A33-D3BDCC97E5DC}"/>
              </a:ext>
            </a:extLst>
          </p:cNvPr>
          <p:cNvCxnSpPr>
            <a:cxnSpLocks/>
            <a:stCxn id="10" idx="2"/>
            <a:endCxn id="7" idx="0"/>
          </p:cNvCxnSpPr>
          <p:nvPr/>
        </p:nvCxnSpPr>
        <p:spPr>
          <a:xfrm flipV="1">
            <a:off x="5267775" y="3381259"/>
            <a:ext cx="221439" cy="1"/>
          </a:xfrm>
          <a:prstGeom prst="straightConnector1">
            <a:avLst/>
          </a:prstGeom>
          <a:ln w="12700">
            <a:solidFill>
              <a:schemeClr val="bg2">
                <a:lumMod val="20000"/>
                <a:lumOff val="8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642A745-4166-B559-3422-6E8AC1F672CA}"/>
              </a:ext>
            </a:extLst>
          </p:cNvPr>
          <p:cNvCxnSpPr>
            <a:cxnSpLocks/>
            <a:stCxn id="7" idx="2"/>
            <a:endCxn id="16" idx="1"/>
          </p:cNvCxnSpPr>
          <p:nvPr/>
        </p:nvCxnSpPr>
        <p:spPr>
          <a:xfrm flipV="1">
            <a:off x="6255958" y="3381258"/>
            <a:ext cx="173029" cy="1"/>
          </a:xfrm>
          <a:prstGeom prst="straightConnector1">
            <a:avLst/>
          </a:prstGeom>
          <a:ln w="12700">
            <a:solidFill>
              <a:schemeClr val="bg2">
                <a:lumMod val="20000"/>
                <a:lumOff val="8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3" name="Rectangle: Diagonal Corners Snipped 12">
            <a:extLst>
              <a:ext uri="{FF2B5EF4-FFF2-40B4-BE49-F238E27FC236}">
                <a16:creationId xmlns:a16="http://schemas.microsoft.com/office/drawing/2014/main" id="{542FAAB9-1221-EF28-1787-84F0D130A3DA}"/>
              </a:ext>
            </a:extLst>
          </p:cNvPr>
          <p:cNvSpPr/>
          <p:nvPr/>
        </p:nvSpPr>
        <p:spPr>
          <a:xfrm>
            <a:off x="7505704" y="3825509"/>
            <a:ext cx="988144" cy="262673"/>
          </a:xfrm>
          <a:prstGeom prst="snip2DiagRect">
            <a:avLst/>
          </a:prstGeom>
          <a:solidFill>
            <a:schemeClr val="bg1"/>
          </a:solidFill>
          <a:ln w="12700">
            <a:solidFill>
              <a:schemeClr val="bg2">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hu-HU" sz="1200">
                <a:solidFill>
                  <a:schemeClr val="bg2">
                    <a:lumMod val="40000"/>
                    <a:lumOff val="60000"/>
                  </a:schemeClr>
                </a:solidFill>
                <a:cs typeface="Arial" panose="020B0604020202020204" pitchFamily="34" charset="0"/>
              </a:rPr>
              <a:t>Constraint</a:t>
            </a:r>
            <a:r>
              <a:rPr lang="en-US" sz="1200">
                <a:solidFill>
                  <a:schemeClr val="bg2">
                    <a:lumMod val="40000"/>
                    <a:lumOff val="60000"/>
                  </a:schemeClr>
                </a:solidFill>
                <a:cs typeface="Arial" panose="020B0604020202020204" pitchFamily="34" charset="0"/>
              </a:rPr>
              <a:t>s</a:t>
            </a:r>
            <a:endParaRPr lang="en-US" sz="1200" dirty="0">
              <a:solidFill>
                <a:schemeClr val="bg2">
                  <a:lumMod val="40000"/>
                  <a:lumOff val="60000"/>
                </a:schemeClr>
              </a:solidFill>
              <a:cs typeface="Arial" panose="020B0604020202020204" pitchFamily="34" charset="0"/>
            </a:endParaRPr>
          </a:p>
        </p:txBody>
      </p:sp>
      <p:cxnSp>
        <p:nvCxnSpPr>
          <p:cNvPr id="14" name="Connector: Elbow 13">
            <a:extLst>
              <a:ext uri="{FF2B5EF4-FFF2-40B4-BE49-F238E27FC236}">
                <a16:creationId xmlns:a16="http://schemas.microsoft.com/office/drawing/2014/main" id="{E5FEEB7F-289F-B7DB-D12E-CCB45D441411}"/>
              </a:ext>
            </a:extLst>
          </p:cNvPr>
          <p:cNvCxnSpPr>
            <a:cxnSpLocks/>
            <a:endCxn id="7" idx="1"/>
          </p:cNvCxnSpPr>
          <p:nvPr/>
        </p:nvCxnSpPr>
        <p:spPr>
          <a:xfrm rot="10800000">
            <a:off x="5872586" y="3726638"/>
            <a:ext cx="1633120" cy="230208"/>
          </a:xfrm>
          <a:prstGeom prst="bentConnector2">
            <a:avLst/>
          </a:prstGeom>
          <a:ln w="12700">
            <a:solidFill>
              <a:schemeClr val="bg2">
                <a:lumMod val="20000"/>
                <a:lumOff val="8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37DFC6-7C07-CD4F-AE31-056DB72EB478}"/>
              </a:ext>
            </a:extLst>
          </p:cNvPr>
          <p:cNvSpPr/>
          <p:nvPr/>
        </p:nvSpPr>
        <p:spPr>
          <a:xfrm>
            <a:off x="4822868" y="3198848"/>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solidFill>
                <a:schemeClr val="bg2">
                  <a:lumMod val="40000"/>
                  <a:lumOff val="60000"/>
                </a:schemeClr>
              </a:solidFill>
            </a:endParaRPr>
          </a:p>
        </p:txBody>
      </p:sp>
      <p:sp>
        <p:nvSpPr>
          <p:cNvPr id="16" name="Rectangle: Rounded Corners 15">
            <a:extLst>
              <a:ext uri="{FF2B5EF4-FFF2-40B4-BE49-F238E27FC236}">
                <a16:creationId xmlns:a16="http://schemas.microsoft.com/office/drawing/2014/main" id="{C2652BA8-62AB-29C9-0F30-8D9A647D326E}"/>
              </a:ext>
            </a:extLst>
          </p:cNvPr>
          <p:cNvSpPr/>
          <p:nvPr/>
        </p:nvSpPr>
        <p:spPr>
          <a:xfrm>
            <a:off x="6428987" y="3248608"/>
            <a:ext cx="718334" cy="265300"/>
          </a:xfrm>
          <a:prstGeom prst="roundRect">
            <a:avLst/>
          </a:prstGeom>
          <a:solidFill>
            <a:schemeClr val="bg2">
              <a:lumMod val="20000"/>
              <a:lumOff val="80000"/>
            </a:schemeClr>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bg1"/>
                </a:solidFill>
                <a:cs typeface="Arial" panose="020B0604020202020204" pitchFamily="34" charset="0"/>
              </a:rPr>
              <a:t>Clusters</a:t>
            </a:r>
          </a:p>
        </p:txBody>
      </p:sp>
      <p:grpSp>
        <p:nvGrpSpPr>
          <p:cNvPr id="17" name="Group 16">
            <a:extLst>
              <a:ext uri="{FF2B5EF4-FFF2-40B4-BE49-F238E27FC236}">
                <a16:creationId xmlns:a16="http://schemas.microsoft.com/office/drawing/2014/main" id="{6C53CC30-D36F-20FD-1D96-D7172E6DDCA3}"/>
              </a:ext>
            </a:extLst>
          </p:cNvPr>
          <p:cNvGrpSpPr/>
          <p:nvPr/>
        </p:nvGrpSpPr>
        <p:grpSpPr>
          <a:xfrm>
            <a:off x="4827176" y="957069"/>
            <a:ext cx="3899224" cy="1695679"/>
            <a:chOff x="4919099" y="1147728"/>
            <a:chExt cx="3899224" cy="1695679"/>
          </a:xfrm>
        </p:grpSpPr>
        <p:sp>
          <p:nvSpPr>
            <p:cNvPr id="18" name="Rectangle: Diagonal Corners Snipped 17">
              <a:extLst>
                <a:ext uri="{FF2B5EF4-FFF2-40B4-BE49-F238E27FC236}">
                  <a16:creationId xmlns:a16="http://schemas.microsoft.com/office/drawing/2014/main" id="{418E913A-FB6E-A211-F227-D0A819665BAA}"/>
                </a:ext>
              </a:extLst>
            </p:cNvPr>
            <p:cNvSpPr/>
            <p:nvPr/>
          </p:nvSpPr>
          <p:spPr>
            <a:xfrm>
              <a:off x="7365075" y="1529450"/>
              <a:ext cx="1453248" cy="1313957"/>
            </a:xfrm>
            <a:prstGeom prst="snip2DiagRect">
              <a:avLst>
                <a:gd name="adj1" fmla="val 0"/>
                <a:gd name="adj2" fmla="val 6655"/>
              </a:avLst>
            </a:prstGeom>
            <a:pattFill prst="dkDnDiag">
              <a:fgClr>
                <a:schemeClr val="accent1">
                  <a:lumMod val="20000"/>
                  <a:lumOff val="80000"/>
                </a:schemeClr>
              </a:fgClr>
              <a:bgClr>
                <a:schemeClr val="bg1"/>
              </a:bgClr>
            </a:pattFill>
            <a:ln>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r">
                <a:spcAft>
                  <a:spcPts val="300"/>
                </a:spcAft>
                <a:buSzPct val="100000"/>
              </a:pPr>
              <a:r>
                <a:rPr lang="hu-HU" sz="1200" dirty="0">
                  <a:solidFill>
                    <a:schemeClr val="tx2"/>
                  </a:solidFill>
                  <a:cs typeface="Arial" panose="020B0604020202020204" pitchFamily="34" charset="0"/>
                </a:rPr>
                <a:t>Regularization</a:t>
              </a:r>
              <a:endParaRPr lang="en-US" sz="1200" dirty="0">
                <a:solidFill>
                  <a:schemeClr val="tx2"/>
                </a:solidFill>
                <a:cs typeface="Arial" panose="020B0604020202020204" pitchFamily="34" charset="0"/>
              </a:endParaRPr>
            </a:p>
          </p:txBody>
        </p:sp>
        <p:sp>
          <p:nvSpPr>
            <p:cNvPr id="19" name="Flowchart: Manual Operation 18">
              <a:extLst>
                <a:ext uri="{FF2B5EF4-FFF2-40B4-BE49-F238E27FC236}">
                  <a16:creationId xmlns:a16="http://schemas.microsoft.com/office/drawing/2014/main" id="{0E3ED416-9B93-B594-5BA8-AAEE7ED5D5E2}"/>
                </a:ext>
              </a:extLst>
            </p:cNvPr>
            <p:cNvSpPr/>
            <p:nvPr/>
          </p:nvSpPr>
          <p:spPr>
            <a:xfrm rot="16200000">
              <a:off x="5532785" y="1647839"/>
              <a:ext cx="863448" cy="766743"/>
            </a:xfrm>
            <a:prstGeom prst="flowChartManualOperation">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72000" tIns="72000" rIns="72000" bIns="72000" numCol="1" spcCol="0" rtlCol="0" fromWordArt="0" anchor="ctr" anchorCtr="0" forceAA="0" compatLnSpc="1">
              <a:prstTxWarp prst="textNoShape">
                <a:avLst/>
              </a:prstTxWarp>
              <a:noAutofit/>
            </a:bodyPr>
            <a:lstStyle/>
            <a:p>
              <a:pPr>
                <a:spcAft>
                  <a:spcPts val="300"/>
                </a:spcAft>
                <a:buSzPct val="100000"/>
              </a:pPr>
              <a:r>
                <a:rPr lang="en-US" sz="1200" dirty="0">
                  <a:solidFill>
                    <a:schemeClr val="bg1"/>
                  </a:solidFill>
                  <a:cs typeface="Arial" panose="020B0604020202020204" pitchFamily="34" charset="0"/>
                </a:rPr>
                <a:t>Encoder</a:t>
              </a:r>
            </a:p>
          </p:txBody>
        </p:sp>
        <p:sp>
          <p:nvSpPr>
            <p:cNvPr id="20" name="Flowchart: Manual Operation 19">
              <a:extLst>
                <a:ext uri="{FF2B5EF4-FFF2-40B4-BE49-F238E27FC236}">
                  <a16:creationId xmlns:a16="http://schemas.microsoft.com/office/drawing/2014/main" id="{AF571B8F-18F3-CAB8-ED46-9B6BFD2C70F5}"/>
                </a:ext>
              </a:extLst>
            </p:cNvPr>
            <p:cNvSpPr/>
            <p:nvPr/>
          </p:nvSpPr>
          <p:spPr>
            <a:xfrm rot="5400000" flipH="1">
              <a:off x="7412332" y="1647840"/>
              <a:ext cx="863456" cy="766744"/>
            </a:xfrm>
            <a:prstGeom prst="flowChartManualOperation">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72000" tIns="72000" rIns="72000" bIns="72000" numCol="1" spcCol="0" rtlCol="0" fromWordArt="0" anchor="ctr" anchorCtr="0" forceAA="0" compatLnSpc="1">
              <a:prstTxWarp prst="textNoShape">
                <a:avLst/>
              </a:prstTxWarp>
              <a:noAutofit/>
            </a:bodyPr>
            <a:lstStyle/>
            <a:p>
              <a:pPr algn="r">
                <a:spcAft>
                  <a:spcPts val="300"/>
                </a:spcAft>
                <a:buSzPct val="100000"/>
              </a:pPr>
              <a:r>
                <a:rPr lang="en-US" sz="1200" dirty="0">
                  <a:solidFill>
                    <a:schemeClr val="bg1"/>
                  </a:solidFill>
                  <a:cs typeface="Arial" panose="020B0604020202020204" pitchFamily="34" charset="0"/>
                </a:rPr>
                <a:t>Decoder</a:t>
              </a:r>
            </a:p>
          </p:txBody>
        </p:sp>
        <p:sp>
          <p:nvSpPr>
            <p:cNvPr id="21" name="Rectangle: Rounded Corners 20">
              <a:extLst>
                <a:ext uri="{FF2B5EF4-FFF2-40B4-BE49-F238E27FC236}">
                  <a16:creationId xmlns:a16="http://schemas.microsoft.com/office/drawing/2014/main" id="{A43AC0E3-BBF4-E09D-D226-D2D1BB77075B}"/>
                </a:ext>
              </a:extLst>
            </p:cNvPr>
            <p:cNvSpPr/>
            <p:nvPr/>
          </p:nvSpPr>
          <p:spPr>
            <a:xfrm rot="16200000">
              <a:off x="8126505" y="1868243"/>
              <a:ext cx="873854" cy="325937"/>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a:solidFill>
                    <a:schemeClr val="tx2"/>
                  </a:solidFill>
                  <a:cs typeface="Arial" panose="020B0604020202020204" pitchFamily="34" charset="0"/>
                </a:rPr>
                <a:t>Rec. data</a:t>
              </a:r>
              <a:endParaRPr lang="en-US" sz="1200" dirty="0">
                <a:solidFill>
                  <a:schemeClr val="tx2"/>
                </a:solidFill>
                <a:cs typeface="Arial" panose="020B0604020202020204" pitchFamily="34" charset="0"/>
              </a:endParaRPr>
            </a:p>
          </p:txBody>
        </p:sp>
        <p:sp>
          <p:nvSpPr>
            <p:cNvPr id="22" name="Rectangle: Rounded Corners 21">
              <a:extLst>
                <a:ext uri="{FF2B5EF4-FFF2-40B4-BE49-F238E27FC236}">
                  <a16:creationId xmlns:a16="http://schemas.microsoft.com/office/drawing/2014/main" id="{F13A6A4B-2B56-0365-790B-3F4E7D81B063}"/>
                </a:ext>
              </a:extLst>
            </p:cNvPr>
            <p:cNvSpPr/>
            <p:nvPr/>
          </p:nvSpPr>
          <p:spPr>
            <a:xfrm rot="16200000">
              <a:off x="4759800" y="1868243"/>
              <a:ext cx="873860" cy="325937"/>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a:solidFill>
                    <a:schemeClr val="tx2"/>
                  </a:solidFill>
                  <a:cs typeface="Arial" panose="020B0604020202020204" pitchFamily="34" charset="0"/>
                </a:rPr>
                <a:t>Data</a:t>
              </a:r>
              <a:endParaRPr lang="en-US" sz="1200" dirty="0">
                <a:solidFill>
                  <a:schemeClr val="tx2"/>
                </a:solidFill>
                <a:cs typeface="Arial" panose="020B0604020202020204" pitchFamily="34" charset="0"/>
              </a:endParaRPr>
            </a:p>
          </p:txBody>
        </p:sp>
        <p:sp>
          <p:nvSpPr>
            <p:cNvPr id="23" name="Rectangle: Rounded Corners 22">
              <a:extLst>
                <a:ext uri="{FF2B5EF4-FFF2-40B4-BE49-F238E27FC236}">
                  <a16:creationId xmlns:a16="http://schemas.microsoft.com/office/drawing/2014/main" id="{24E3BFEC-1AD3-0471-BB1F-C517D3DFDB58}"/>
                </a:ext>
              </a:extLst>
            </p:cNvPr>
            <p:cNvSpPr/>
            <p:nvPr/>
          </p:nvSpPr>
          <p:spPr>
            <a:xfrm>
              <a:off x="6522808" y="1779465"/>
              <a:ext cx="718336" cy="503493"/>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tx2"/>
                  </a:solidFill>
                  <a:cs typeface="Arial" panose="020B0604020202020204" pitchFamily="34" charset="0"/>
                </a:rPr>
                <a:t>Encoded repres.</a:t>
              </a:r>
            </a:p>
          </p:txBody>
        </p:sp>
        <p:cxnSp>
          <p:nvCxnSpPr>
            <p:cNvPr id="24" name="Straight Arrow Connector 23">
              <a:extLst>
                <a:ext uri="{FF2B5EF4-FFF2-40B4-BE49-F238E27FC236}">
                  <a16:creationId xmlns:a16="http://schemas.microsoft.com/office/drawing/2014/main" id="{2B0A87EF-3EF2-51A5-1D76-7286AC287711}"/>
                </a:ext>
              </a:extLst>
            </p:cNvPr>
            <p:cNvCxnSpPr>
              <a:cxnSpLocks/>
              <a:stCxn id="22" idx="2"/>
              <a:endCxn id="19" idx="0"/>
            </p:cNvCxnSpPr>
            <p:nvPr/>
          </p:nvCxnSpPr>
          <p:spPr>
            <a:xfrm flipV="1">
              <a:off x="5359699" y="2031211"/>
              <a:ext cx="221439"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36A84DC-21F8-FFE5-85F5-5B6812A43F0B}"/>
                </a:ext>
              </a:extLst>
            </p:cNvPr>
            <p:cNvCxnSpPr>
              <a:cxnSpLocks/>
              <a:stCxn id="19" idx="2"/>
              <a:endCxn id="23" idx="1"/>
            </p:cNvCxnSpPr>
            <p:nvPr/>
          </p:nvCxnSpPr>
          <p:spPr>
            <a:xfrm>
              <a:off x="6347881" y="2031211"/>
              <a:ext cx="174927"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0A29045-DD30-4771-BD73-2B76E5847975}"/>
                </a:ext>
              </a:extLst>
            </p:cNvPr>
            <p:cNvCxnSpPr>
              <a:cxnSpLocks/>
              <a:stCxn id="23" idx="3"/>
              <a:endCxn id="20" idx="2"/>
            </p:cNvCxnSpPr>
            <p:nvPr/>
          </p:nvCxnSpPr>
          <p:spPr>
            <a:xfrm>
              <a:off x="7241144" y="2031212"/>
              <a:ext cx="219544"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5879F0D-62B6-3089-2859-9F9F6A509CD3}"/>
                </a:ext>
              </a:extLst>
            </p:cNvPr>
            <p:cNvCxnSpPr>
              <a:cxnSpLocks/>
              <a:stCxn id="20" idx="0"/>
              <a:endCxn id="21" idx="0"/>
            </p:cNvCxnSpPr>
            <p:nvPr/>
          </p:nvCxnSpPr>
          <p:spPr>
            <a:xfrm>
              <a:off x="8227432" y="2031212"/>
              <a:ext cx="173032"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F41FA61-D689-9945-1D27-D31CB40BA88B}"/>
                </a:ext>
              </a:extLst>
            </p:cNvPr>
            <p:cNvCxnSpPr>
              <a:cxnSpLocks/>
              <a:stCxn id="23" idx="0"/>
              <a:endCxn id="31" idx="1"/>
            </p:cNvCxnSpPr>
            <p:nvPr/>
          </p:nvCxnSpPr>
          <p:spPr>
            <a:xfrm flipV="1">
              <a:off x="6881976" y="1417548"/>
              <a:ext cx="0" cy="361917"/>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9CD646F0-1F92-8C6B-FB09-5DB7B0CC0838}"/>
                </a:ext>
              </a:extLst>
            </p:cNvPr>
            <p:cNvSpPr/>
            <p:nvPr/>
          </p:nvSpPr>
          <p:spPr>
            <a:xfrm>
              <a:off x="4919099" y="1848798"/>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sp>
          <p:nvSpPr>
            <p:cNvPr id="31" name="Rectangle: Diagonal Corners Snipped 30">
              <a:extLst>
                <a:ext uri="{FF2B5EF4-FFF2-40B4-BE49-F238E27FC236}">
                  <a16:creationId xmlns:a16="http://schemas.microsoft.com/office/drawing/2014/main" id="{654310DE-3B82-F127-05F2-EDA009534358}"/>
                </a:ext>
              </a:extLst>
            </p:cNvPr>
            <p:cNvSpPr/>
            <p:nvPr/>
          </p:nvSpPr>
          <p:spPr>
            <a:xfrm>
              <a:off x="6418755" y="1147728"/>
              <a:ext cx="926442" cy="269820"/>
            </a:xfrm>
            <a:prstGeom prst="snip2Diag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i="1" dirty="0">
                  <a:solidFill>
                    <a:schemeClr val="bg1"/>
                  </a:solidFill>
                  <a:cs typeface="Arial" panose="020B0604020202020204" pitchFamily="34" charset="0"/>
                </a:rPr>
                <a:t>k</a:t>
              </a:r>
              <a:r>
                <a:rPr lang="en-US" sz="1200" dirty="0">
                  <a:solidFill>
                    <a:schemeClr val="bg1"/>
                  </a:solidFill>
                  <a:cs typeface="Arial" panose="020B0604020202020204" pitchFamily="34" charset="0"/>
                </a:rPr>
                <a:t>-Means</a:t>
              </a:r>
            </a:p>
          </p:txBody>
        </p:sp>
        <p:cxnSp>
          <p:nvCxnSpPr>
            <p:cNvPr id="33" name="Straight Arrow Connector 32">
              <a:extLst>
                <a:ext uri="{FF2B5EF4-FFF2-40B4-BE49-F238E27FC236}">
                  <a16:creationId xmlns:a16="http://schemas.microsoft.com/office/drawing/2014/main" id="{3C689B63-CBBA-6AE3-905D-FB922F801EF8}"/>
                </a:ext>
              </a:extLst>
            </p:cNvPr>
            <p:cNvCxnSpPr>
              <a:cxnSpLocks/>
              <a:stCxn id="31" idx="0"/>
              <a:endCxn id="34" idx="1"/>
            </p:cNvCxnSpPr>
            <p:nvPr/>
          </p:nvCxnSpPr>
          <p:spPr>
            <a:xfrm>
              <a:off x="7345197" y="1282638"/>
              <a:ext cx="163902"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31E8590E-D8FF-F8F0-A1D3-2DD19B532B36}"/>
                </a:ext>
              </a:extLst>
            </p:cNvPr>
            <p:cNvSpPr/>
            <p:nvPr/>
          </p:nvSpPr>
          <p:spPr>
            <a:xfrm>
              <a:off x="7509099" y="1149988"/>
              <a:ext cx="718334" cy="265300"/>
            </a:xfrm>
            <a:prstGeom prst="roundRect">
              <a:avLst/>
            </a:prstGeom>
            <a:solidFill>
              <a:srgbClr val="3BD022"/>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bg1"/>
                  </a:solidFill>
                  <a:cs typeface="Arial" panose="020B0604020202020204" pitchFamily="34" charset="0"/>
                </a:rPr>
                <a:t>Clusters</a:t>
              </a:r>
            </a:p>
          </p:txBody>
        </p:sp>
      </p:grpSp>
      <p:sp>
        <p:nvSpPr>
          <p:cNvPr id="2" name="Text Placeholder 15">
            <a:extLst>
              <a:ext uri="{FF2B5EF4-FFF2-40B4-BE49-F238E27FC236}">
                <a16:creationId xmlns:a16="http://schemas.microsoft.com/office/drawing/2014/main" id="{B663C6DE-BA67-DD58-137B-8B3B49E5448E}"/>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6</a:t>
            </a:r>
          </a:p>
        </p:txBody>
      </p:sp>
    </p:spTree>
    <p:extLst>
      <p:ext uri="{BB962C8B-B14F-4D97-AF65-F5344CB8AC3E}">
        <p14:creationId xmlns:p14="http://schemas.microsoft.com/office/powerpoint/2010/main" val="16143346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pPr marL="457200" indent="-457200"/>
            <a:r>
              <a:rPr lang="en-US" dirty="0"/>
              <a:t>1.2	Deep Clustering Approaches</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pPr lvl="0">
              <a:lnSpc>
                <a:spcPct val="100000"/>
              </a:lnSpc>
              <a:spcBef>
                <a:spcPct val="20000"/>
              </a:spcBef>
            </a:pPr>
            <a:r>
              <a:rPr lang="en-US" dirty="0"/>
              <a:t>Deep Clustering of Mobile Network Data</a:t>
            </a:r>
          </a:p>
        </p:txBody>
      </p:sp>
      <p:sp>
        <p:nvSpPr>
          <p:cNvPr id="8" name="Text Placeholder 7">
            <a:extLst>
              <a:ext uri="{FF2B5EF4-FFF2-40B4-BE49-F238E27FC236}">
                <a16:creationId xmlns:a16="http://schemas.microsoft.com/office/drawing/2014/main" id="{F1A3CC08-8527-4C66-8452-F433A7E4EDD8}"/>
              </a:ext>
            </a:extLst>
          </p:cNvPr>
          <p:cNvSpPr>
            <a:spLocks noGrp="1"/>
          </p:cNvSpPr>
          <p:nvPr>
            <p:ph type="body" sz="quarter" idx="12"/>
          </p:nvPr>
        </p:nvSpPr>
        <p:spPr>
          <a:xfrm>
            <a:off x="417600" y="1284580"/>
            <a:ext cx="4010400" cy="1188723"/>
          </a:xfrm>
          <a:solidFill>
            <a:schemeClr val="bg1"/>
          </a:solidFill>
          <a:ln>
            <a:solidFill>
              <a:schemeClr val="bg2">
                <a:lumMod val="20000"/>
                <a:lumOff val="80000"/>
              </a:schemeClr>
            </a:solidFill>
          </a:ln>
          <a:effectLst/>
        </p:spPr>
        <p:txBody>
          <a:bodyPr lIns="182880" tIns="182880" rIns="182880" bIns="182880">
            <a:noAutofit/>
          </a:bodyPr>
          <a:lstStyle/>
          <a:p>
            <a:pPr algn="just"/>
            <a:r>
              <a:rPr lang="en-US" sz="1200" b="1" dirty="0">
                <a:solidFill>
                  <a:schemeClr val="bg2">
                    <a:lumMod val="40000"/>
                    <a:lumOff val="60000"/>
                  </a:schemeClr>
                </a:solidFill>
              </a:rPr>
              <a:t>Reconstructive deep clustering:</a:t>
            </a:r>
          </a:p>
          <a:p>
            <a:pPr marL="285750" indent="-285750">
              <a:buFont typeface="Wingdings" panose="05000000000000000000" pitchFamily="2" charset="2"/>
              <a:buChar char="Ø"/>
            </a:pPr>
            <a:r>
              <a:rPr lang="en-US" sz="1200" dirty="0">
                <a:solidFill>
                  <a:schemeClr val="bg2">
                    <a:lumMod val="40000"/>
                    <a:lumOff val="60000"/>
                  </a:schemeClr>
                </a:solidFill>
              </a:rPr>
              <a:t>Clusters defined from the encoded representation of Autoencoders (AEs).</a:t>
            </a:r>
          </a:p>
          <a:p>
            <a:pPr marL="285750" indent="-285750">
              <a:buFont typeface="Wingdings" panose="05000000000000000000" pitchFamily="2" charset="2"/>
              <a:buChar char="Ø"/>
            </a:pPr>
            <a:r>
              <a:rPr lang="en-US" sz="1200" dirty="0">
                <a:solidFill>
                  <a:schemeClr val="bg2">
                    <a:lumMod val="40000"/>
                    <a:lumOff val="60000"/>
                  </a:schemeClr>
                </a:solidFill>
              </a:rPr>
              <a:t>Domain-agnostic regularization.</a:t>
            </a:r>
          </a:p>
        </p:txBody>
      </p:sp>
      <p:sp>
        <p:nvSpPr>
          <p:cNvPr id="9" name="Text Placeholder 11">
            <a:extLst>
              <a:ext uri="{FF2B5EF4-FFF2-40B4-BE49-F238E27FC236}">
                <a16:creationId xmlns:a16="http://schemas.microsoft.com/office/drawing/2014/main" id="{4EE7E80C-5E96-4A09-BCD3-C641EF0D95C2}"/>
              </a:ext>
            </a:extLst>
          </p:cNvPr>
          <p:cNvSpPr txBox="1">
            <a:spLocks/>
          </p:cNvSpPr>
          <p:nvPr/>
        </p:nvSpPr>
        <p:spPr>
          <a:xfrm>
            <a:off x="417600" y="1076400"/>
            <a:ext cx="4010400" cy="3560400"/>
          </a:xfrm>
          <a:prstGeom prst="rect">
            <a:avLst/>
          </a:prstGeom>
        </p:spPr>
        <p:txBody>
          <a:bodyPr lIns="0" tIns="0" rIns="0" bIns="0"/>
          <a:lstStyle>
            <a:lvl1pPr marL="0" indent="0" algn="l" defTabSz="685800" rtl="0" eaLnBrk="1" latinLnBrk="0" hangingPunct="1">
              <a:lnSpc>
                <a:spcPct val="90000"/>
              </a:lnSpc>
              <a:spcBef>
                <a:spcPts val="750"/>
              </a:spcBef>
              <a:buFont typeface="Arial" panose="020B0604020202020204" pitchFamily="34" charset="0"/>
              <a:buNone/>
              <a:defRPr sz="2000" kern="1200" baseline="0">
                <a:solidFill>
                  <a:schemeClr val="tx1"/>
                </a:solidFill>
                <a:latin typeface="+mj-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defTabSz="914400">
              <a:lnSpc>
                <a:spcPct val="100000"/>
              </a:lnSpc>
              <a:spcBef>
                <a:spcPts val="0"/>
              </a:spcBef>
              <a:spcAft>
                <a:spcPts val="600"/>
              </a:spcAft>
            </a:pPr>
            <a:endParaRPr lang="en-GB" sz="1200">
              <a:solidFill>
                <a:srgbClr val="001135"/>
              </a:solidFill>
              <a:latin typeface="+mn-lt"/>
              <a:cs typeface="Arial" panose="020B0604020202020204" pitchFamily="34" charset="0"/>
            </a:endParaRPr>
          </a:p>
        </p:txBody>
      </p:sp>
      <p:sp>
        <p:nvSpPr>
          <p:cNvPr id="32" name="Rectangle 31">
            <a:extLst>
              <a:ext uri="{FF2B5EF4-FFF2-40B4-BE49-F238E27FC236}">
                <a16:creationId xmlns:a16="http://schemas.microsoft.com/office/drawing/2014/main" id="{0CD9F57E-F975-42C2-B647-32A0659D700E}"/>
              </a:ext>
            </a:extLst>
          </p:cNvPr>
          <p:cNvSpPr/>
          <p:nvPr/>
        </p:nvSpPr>
        <p:spPr>
          <a:xfrm>
            <a:off x="4041658" y="2098110"/>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sp>
        <p:nvSpPr>
          <p:cNvPr id="104" name="Rectangle 103">
            <a:extLst>
              <a:ext uri="{FF2B5EF4-FFF2-40B4-BE49-F238E27FC236}">
                <a16:creationId xmlns:a16="http://schemas.microsoft.com/office/drawing/2014/main" id="{AB3795C5-AF07-4EFB-A7EE-5B542742A8FE}"/>
              </a:ext>
            </a:extLst>
          </p:cNvPr>
          <p:cNvSpPr/>
          <p:nvPr/>
        </p:nvSpPr>
        <p:spPr>
          <a:xfrm>
            <a:off x="4041658" y="3394078"/>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sp>
        <p:nvSpPr>
          <p:cNvPr id="119" name="Text Placeholder 5">
            <a:extLst>
              <a:ext uri="{FF2B5EF4-FFF2-40B4-BE49-F238E27FC236}">
                <a16:creationId xmlns:a16="http://schemas.microsoft.com/office/drawing/2014/main" id="{153259F7-75EF-47FF-B744-D7E9780BEC69}"/>
              </a:ext>
            </a:extLst>
          </p:cNvPr>
          <p:cNvSpPr txBox="1">
            <a:spLocks/>
          </p:cNvSpPr>
          <p:nvPr/>
        </p:nvSpPr>
        <p:spPr>
          <a:xfrm>
            <a:off x="417599" y="2753257"/>
            <a:ext cx="4010400" cy="1188723"/>
          </a:xfrm>
          <a:prstGeom prst="rect">
            <a:avLst/>
          </a:prstGeom>
          <a:solidFill>
            <a:schemeClr val="bg1"/>
          </a:solidFill>
          <a:ln>
            <a:solidFill>
              <a:schemeClr val="tx2"/>
            </a:solidFill>
          </a:ln>
          <a:effectLst/>
        </p:spPr>
        <p:txBody>
          <a:bodyPr lIns="182880" tIns="182880" rIns="182880" bIns="182880">
            <a:noAutofit/>
          </a:bodyPr>
          <a:lstStyle>
            <a:defPPr>
              <a:defRPr lang="en-US"/>
            </a:defPPr>
            <a:lvl1pPr indent="0" algn="just" defTabSz="685800">
              <a:lnSpc>
                <a:spcPct val="90000"/>
              </a:lnSpc>
              <a:spcBef>
                <a:spcPts val="0"/>
              </a:spcBef>
              <a:spcAft>
                <a:spcPts val="600"/>
              </a:spcAft>
              <a:buFont typeface="Arial" panose="020B0604020202020204" pitchFamily="34" charset="0"/>
              <a:buNone/>
              <a:defRPr sz="1200" b="1">
                <a:solidFill>
                  <a:schemeClr val="tx2"/>
                </a:solidFill>
              </a:defRPr>
            </a:lvl1pPr>
            <a:lvl2pPr marL="230400" indent="0" defTabSz="685800">
              <a:lnSpc>
                <a:spcPct val="90000"/>
              </a:lnSpc>
              <a:spcBef>
                <a:spcPts val="0"/>
              </a:spcBef>
              <a:spcAft>
                <a:spcPts val="600"/>
              </a:spcAft>
              <a:buFont typeface="Arial" panose="020B0604020202020204" pitchFamily="34" charset="0"/>
              <a:buNone/>
              <a:defRPr sz="1400">
                <a:solidFill>
                  <a:schemeClr val="tx2"/>
                </a:solidFill>
              </a:defRPr>
            </a:lvl2pPr>
            <a:lvl3pPr marL="462600" indent="0" defTabSz="685800">
              <a:lnSpc>
                <a:spcPct val="90000"/>
              </a:lnSpc>
              <a:spcBef>
                <a:spcPts val="0"/>
              </a:spcBef>
              <a:spcAft>
                <a:spcPts val="600"/>
              </a:spcAft>
              <a:buFont typeface="Arial" panose="020B0604020202020204" pitchFamily="34" charset="0"/>
              <a:buNone/>
              <a:defRPr sz="1200">
                <a:solidFill>
                  <a:schemeClr val="tx2"/>
                </a:solidFill>
              </a:defRPr>
            </a:lvl3pPr>
            <a:lvl4pPr marL="693000" indent="0" defTabSz="685800">
              <a:lnSpc>
                <a:spcPct val="90000"/>
              </a:lnSpc>
              <a:spcBef>
                <a:spcPts val="0"/>
              </a:spcBef>
              <a:spcAft>
                <a:spcPts val="600"/>
              </a:spcAft>
              <a:buFont typeface="Arial" panose="020B0604020202020204" pitchFamily="34" charset="0"/>
              <a:buNone/>
              <a:defRPr sz="1000">
                <a:solidFill>
                  <a:schemeClr val="tx2"/>
                </a:solidFill>
              </a:defRPr>
            </a:lvl4pPr>
            <a:lvl5pPr marL="923400" indent="0" defTabSz="685800">
              <a:lnSpc>
                <a:spcPct val="90000"/>
              </a:lnSpc>
              <a:spcBef>
                <a:spcPts val="0"/>
              </a:spcBef>
              <a:spcAft>
                <a:spcPts val="600"/>
              </a:spcAft>
              <a:buFont typeface="Arial" panose="020B0604020202020204" pitchFamily="34" charset="0"/>
              <a:buNone/>
              <a:defRPr sz="800">
                <a:solidFill>
                  <a:schemeClr val="tx2"/>
                </a:solidFill>
              </a:defRPr>
            </a:lvl5pPr>
            <a:lvl6pPr marL="1382400" indent="-228600" defTabSz="685800">
              <a:lnSpc>
                <a:spcPct val="90000"/>
              </a:lnSpc>
              <a:spcBef>
                <a:spcPts val="0"/>
              </a:spcBef>
              <a:spcAft>
                <a:spcPts val="600"/>
              </a:spcAft>
              <a:buFont typeface="Nokia Pure Text" panose="020B0503020202020204" pitchFamily="34" charset="0"/>
              <a:buChar char="‒"/>
              <a:defRPr sz="800" baseline="0">
                <a:solidFill>
                  <a:schemeClr val="tx2"/>
                </a:solidFill>
              </a:defRPr>
            </a:lvl6pPr>
            <a:lvl7pPr marL="1612800" indent="-171450" defTabSz="685800">
              <a:lnSpc>
                <a:spcPct val="90000"/>
              </a:lnSpc>
              <a:spcBef>
                <a:spcPts val="0"/>
              </a:spcBef>
              <a:spcAft>
                <a:spcPts val="600"/>
              </a:spcAft>
              <a:buFont typeface="Arial" panose="020B0604020202020204" pitchFamily="34" charset="0"/>
              <a:buChar char="•"/>
              <a:defRPr sz="700">
                <a:solidFill>
                  <a:schemeClr val="tx2"/>
                </a:solidFill>
              </a:defRPr>
            </a:lvl7pPr>
            <a:lvl8pPr marL="1843200" indent="-171450" defTabSz="685800">
              <a:lnSpc>
                <a:spcPct val="90000"/>
              </a:lnSpc>
              <a:spcBef>
                <a:spcPts val="0"/>
              </a:spcBef>
              <a:spcAft>
                <a:spcPts val="600"/>
              </a:spcAft>
              <a:buFont typeface="Arial" panose="020B0604020202020204" pitchFamily="34" charset="0"/>
              <a:buChar char="•"/>
              <a:defRPr sz="600">
                <a:solidFill>
                  <a:schemeClr val="tx2"/>
                </a:solidFill>
              </a:defRPr>
            </a:lvl8pPr>
            <a:lvl9pPr marL="2914650" indent="-171450" defTabSz="685800">
              <a:lnSpc>
                <a:spcPct val="90000"/>
              </a:lnSpc>
              <a:spcBef>
                <a:spcPts val="375"/>
              </a:spcBef>
              <a:buFont typeface="Arial" panose="020B0604020202020204" pitchFamily="34" charset="0"/>
              <a:buChar char="•"/>
              <a:defRPr sz="1350"/>
            </a:lvl9pPr>
          </a:lstStyle>
          <a:p>
            <a:r>
              <a:rPr lang="en-US" dirty="0"/>
              <a:t>Discriminative deep clustering:</a:t>
            </a:r>
          </a:p>
          <a:p>
            <a:pPr marL="171450" indent="-171450" algn="l">
              <a:buFont typeface="Wingdings" panose="05000000000000000000" pitchFamily="2" charset="2"/>
              <a:buChar char="Ø"/>
            </a:pPr>
            <a:r>
              <a:rPr lang="en-US" b="0" dirty="0"/>
              <a:t>Clusters defined directly from the original representation.</a:t>
            </a:r>
          </a:p>
          <a:p>
            <a:pPr marL="171450" indent="-171450">
              <a:buFont typeface="Wingdings" panose="05000000000000000000" pitchFamily="2" charset="2"/>
              <a:buChar char="Ø"/>
            </a:pPr>
            <a:r>
              <a:rPr lang="en-US" b="0" dirty="0"/>
              <a:t>Domain-specific regularization.</a:t>
            </a:r>
          </a:p>
        </p:txBody>
      </p:sp>
      <p:grpSp>
        <p:nvGrpSpPr>
          <p:cNvPr id="4" name="Group 3">
            <a:extLst>
              <a:ext uri="{FF2B5EF4-FFF2-40B4-BE49-F238E27FC236}">
                <a16:creationId xmlns:a16="http://schemas.microsoft.com/office/drawing/2014/main" id="{09C8D8E3-5022-8B5A-C837-76E69B66A7BE}"/>
              </a:ext>
            </a:extLst>
          </p:cNvPr>
          <p:cNvGrpSpPr/>
          <p:nvPr/>
        </p:nvGrpSpPr>
        <p:grpSpPr>
          <a:xfrm>
            <a:off x="4822868" y="2944330"/>
            <a:ext cx="3903532" cy="1225011"/>
            <a:chOff x="4914791" y="3263924"/>
            <a:chExt cx="3903532" cy="1225011"/>
          </a:xfrm>
        </p:grpSpPr>
        <p:sp>
          <p:nvSpPr>
            <p:cNvPr id="6" name="Rectangle: Diagonal Corners Snipped 5">
              <a:extLst>
                <a:ext uri="{FF2B5EF4-FFF2-40B4-BE49-F238E27FC236}">
                  <a16:creationId xmlns:a16="http://schemas.microsoft.com/office/drawing/2014/main" id="{4DEC26C4-34F5-18F5-7F43-5F58635DC35A}"/>
                </a:ext>
              </a:extLst>
            </p:cNvPr>
            <p:cNvSpPr/>
            <p:nvPr/>
          </p:nvSpPr>
          <p:spPr>
            <a:xfrm>
              <a:off x="7365075" y="3750818"/>
              <a:ext cx="1453248" cy="738117"/>
            </a:xfrm>
            <a:prstGeom prst="snip2DiagRect">
              <a:avLst>
                <a:gd name="adj1" fmla="val 0"/>
                <a:gd name="adj2" fmla="val 6655"/>
              </a:avLst>
            </a:prstGeom>
            <a:pattFill prst="dkDnDiag">
              <a:fgClr>
                <a:schemeClr val="accent1">
                  <a:lumMod val="20000"/>
                  <a:lumOff val="80000"/>
                </a:schemeClr>
              </a:fgClr>
              <a:bgClr>
                <a:schemeClr val="bg1"/>
              </a:bgClr>
            </a:pattFill>
            <a:ln>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r">
                <a:spcAft>
                  <a:spcPts val="300"/>
                </a:spcAft>
                <a:buSzPct val="100000"/>
              </a:pPr>
              <a:r>
                <a:rPr lang="hu-HU" sz="1200">
                  <a:solidFill>
                    <a:schemeClr val="tx2"/>
                  </a:solidFill>
                  <a:cs typeface="Arial" panose="020B0604020202020204" pitchFamily="34" charset="0"/>
                </a:rPr>
                <a:t>Regularization</a:t>
              </a:r>
              <a:endParaRPr lang="en-US" sz="1200" dirty="0">
                <a:solidFill>
                  <a:schemeClr val="tx2"/>
                </a:solidFill>
                <a:cs typeface="Arial" panose="020B0604020202020204" pitchFamily="34" charset="0"/>
              </a:endParaRPr>
            </a:p>
          </p:txBody>
        </p:sp>
        <p:sp>
          <p:nvSpPr>
            <p:cNvPr id="7" name="Flowchart: Manual Operation 6">
              <a:extLst>
                <a:ext uri="{FF2B5EF4-FFF2-40B4-BE49-F238E27FC236}">
                  <a16:creationId xmlns:a16="http://schemas.microsoft.com/office/drawing/2014/main" id="{36BC597D-149E-A24B-8BC1-D77CE70732CA}"/>
                </a:ext>
              </a:extLst>
            </p:cNvPr>
            <p:cNvSpPr/>
            <p:nvPr/>
          </p:nvSpPr>
          <p:spPr>
            <a:xfrm rot="16200000">
              <a:off x="5532785" y="3317481"/>
              <a:ext cx="863448" cy="766744"/>
            </a:xfrm>
            <a:prstGeom prst="flowChartManualOperation">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72000" tIns="72000" rIns="72000" bIns="72000" numCol="1" spcCol="0" rtlCol="0" fromWordArt="0" anchor="ctr" anchorCtr="0" forceAA="0" compatLnSpc="1">
              <a:prstTxWarp prst="textNoShape">
                <a:avLst/>
              </a:prstTxWarp>
              <a:noAutofit/>
            </a:bodyPr>
            <a:lstStyle/>
            <a:p>
              <a:pPr>
                <a:spcAft>
                  <a:spcPts val="300"/>
                </a:spcAft>
                <a:buSzPct val="100000"/>
              </a:pPr>
              <a:r>
                <a:rPr lang="en-US" sz="1200" dirty="0">
                  <a:solidFill>
                    <a:schemeClr val="bg1"/>
                  </a:solidFill>
                  <a:cs typeface="Arial" panose="020B0604020202020204" pitchFamily="34" charset="0"/>
                </a:rPr>
                <a:t>Encoder</a:t>
              </a:r>
            </a:p>
          </p:txBody>
        </p:sp>
        <p:sp>
          <p:nvSpPr>
            <p:cNvPr id="10" name="Rectangle: Rounded Corners 9">
              <a:extLst>
                <a:ext uri="{FF2B5EF4-FFF2-40B4-BE49-F238E27FC236}">
                  <a16:creationId xmlns:a16="http://schemas.microsoft.com/office/drawing/2014/main" id="{F993448B-0599-16AB-5E5B-6904C92A58A7}"/>
                </a:ext>
              </a:extLst>
            </p:cNvPr>
            <p:cNvSpPr/>
            <p:nvPr/>
          </p:nvSpPr>
          <p:spPr>
            <a:xfrm rot="16200000">
              <a:off x="4759799" y="3537885"/>
              <a:ext cx="873860" cy="325937"/>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a:solidFill>
                    <a:schemeClr val="tx2"/>
                  </a:solidFill>
                  <a:cs typeface="Arial" panose="020B0604020202020204" pitchFamily="34" charset="0"/>
                </a:rPr>
                <a:t>Data</a:t>
              </a:r>
              <a:endParaRPr lang="en-US" sz="1200" dirty="0">
                <a:solidFill>
                  <a:schemeClr val="tx2"/>
                </a:solidFill>
                <a:cs typeface="Arial" panose="020B0604020202020204" pitchFamily="34" charset="0"/>
              </a:endParaRPr>
            </a:p>
          </p:txBody>
        </p:sp>
        <p:cxnSp>
          <p:nvCxnSpPr>
            <p:cNvPr id="11" name="Straight Arrow Connector 10">
              <a:extLst>
                <a:ext uri="{FF2B5EF4-FFF2-40B4-BE49-F238E27FC236}">
                  <a16:creationId xmlns:a16="http://schemas.microsoft.com/office/drawing/2014/main" id="{A1702672-17D6-4E4B-2A33-D3BDCC97E5DC}"/>
                </a:ext>
              </a:extLst>
            </p:cNvPr>
            <p:cNvCxnSpPr>
              <a:cxnSpLocks/>
              <a:stCxn id="10" idx="2"/>
              <a:endCxn id="7" idx="0"/>
            </p:cNvCxnSpPr>
            <p:nvPr/>
          </p:nvCxnSpPr>
          <p:spPr>
            <a:xfrm flipV="1">
              <a:off x="5359698" y="3700853"/>
              <a:ext cx="221439"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642A745-4166-B559-3422-6E8AC1F672CA}"/>
                </a:ext>
              </a:extLst>
            </p:cNvPr>
            <p:cNvCxnSpPr>
              <a:cxnSpLocks/>
              <a:stCxn id="7" idx="2"/>
              <a:endCxn id="16" idx="1"/>
            </p:cNvCxnSpPr>
            <p:nvPr/>
          </p:nvCxnSpPr>
          <p:spPr>
            <a:xfrm flipV="1">
              <a:off x="6347881" y="3700852"/>
              <a:ext cx="173029"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3" name="Rectangle: Diagonal Corners Snipped 12">
              <a:extLst>
                <a:ext uri="{FF2B5EF4-FFF2-40B4-BE49-F238E27FC236}">
                  <a16:creationId xmlns:a16="http://schemas.microsoft.com/office/drawing/2014/main" id="{542FAAB9-1221-EF28-1787-84F0D130A3DA}"/>
                </a:ext>
              </a:extLst>
            </p:cNvPr>
            <p:cNvSpPr/>
            <p:nvPr/>
          </p:nvSpPr>
          <p:spPr>
            <a:xfrm>
              <a:off x="7597627" y="4145103"/>
              <a:ext cx="988144" cy="262673"/>
            </a:xfrm>
            <a:prstGeom prst="snip2DiagRect">
              <a:avLst/>
            </a:prstGeom>
            <a:solidFill>
              <a:schemeClr val="bg1"/>
            </a:solidFill>
            <a:ln w="127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hu-HU" sz="1200">
                  <a:solidFill>
                    <a:schemeClr val="tx2"/>
                  </a:solidFill>
                  <a:cs typeface="Arial" panose="020B0604020202020204" pitchFamily="34" charset="0"/>
                </a:rPr>
                <a:t>Constraint</a:t>
              </a:r>
              <a:r>
                <a:rPr lang="en-US" sz="1200">
                  <a:solidFill>
                    <a:schemeClr val="tx2"/>
                  </a:solidFill>
                  <a:cs typeface="Arial" panose="020B0604020202020204" pitchFamily="34" charset="0"/>
                </a:rPr>
                <a:t>s</a:t>
              </a:r>
              <a:endParaRPr lang="en-US" sz="1200" dirty="0">
                <a:solidFill>
                  <a:schemeClr val="tx2"/>
                </a:solidFill>
                <a:cs typeface="Arial" panose="020B0604020202020204" pitchFamily="34" charset="0"/>
              </a:endParaRPr>
            </a:p>
          </p:txBody>
        </p:sp>
        <p:cxnSp>
          <p:nvCxnSpPr>
            <p:cNvPr id="14" name="Connector: Elbow 13">
              <a:extLst>
                <a:ext uri="{FF2B5EF4-FFF2-40B4-BE49-F238E27FC236}">
                  <a16:creationId xmlns:a16="http://schemas.microsoft.com/office/drawing/2014/main" id="{E5FEEB7F-289F-B7DB-D12E-CCB45D441411}"/>
                </a:ext>
              </a:extLst>
            </p:cNvPr>
            <p:cNvCxnSpPr>
              <a:cxnSpLocks/>
              <a:endCxn id="7" idx="1"/>
            </p:cNvCxnSpPr>
            <p:nvPr/>
          </p:nvCxnSpPr>
          <p:spPr>
            <a:xfrm rot="10800000">
              <a:off x="5964509" y="4046232"/>
              <a:ext cx="1633120" cy="230208"/>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37DFC6-7C07-CD4F-AE31-056DB72EB478}"/>
                </a:ext>
              </a:extLst>
            </p:cNvPr>
            <p:cNvSpPr/>
            <p:nvPr/>
          </p:nvSpPr>
          <p:spPr>
            <a:xfrm>
              <a:off x="4914791" y="3518442"/>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sp>
          <p:nvSpPr>
            <p:cNvPr id="16" name="Rectangle: Rounded Corners 15">
              <a:extLst>
                <a:ext uri="{FF2B5EF4-FFF2-40B4-BE49-F238E27FC236}">
                  <a16:creationId xmlns:a16="http://schemas.microsoft.com/office/drawing/2014/main" id="{C2652BA8-62AB-29C9-0F30-8D9A647D326E}"/>
                </a:ext>
              </a:extLst>
            </p:cNvPr>
            <p:cNvSpPr/>
            <p:nvPr/>
          </p:nvSpPr>
          <p:spPr>
            <a:xfrm>
              <a:off x="6520910" y="3568202"/>
              <a:ext cx="718334" cy="265300"/>
            </a:xfrm>
            <a:prstGeom prst="roundRect">
              <a:avLst/>
            </a:prstGeom>
            <a:solidFill>
              <a:srgbClr val="3BD022"/>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bg1"/>
                  </a:solidFill>
                  <a:cs typeface="Arial" panose="020B0604020202020204" pitchFamily="34" charset="0"/>
                </a:rPr>
                <a:t>Clusters</a:t>
              </a:r>
            </a:p>
          </p:txBody>
        </p:sp>
      </p:grpSp>
      <p:sp>
        <p:nvSpPr>
          <p:cNvPr id="18" name="Rectangle: Diagonal Corners Snipped 17">
            <a:extLst>
              <a:ext uri="{FF2B5EF4-FFF2-40B4-BE49-F238E27FC236}">
                <a16:creationId xmlns:a16="http://schemas.microsoft.com/office/drawing/2014/main" id="{418E913A-FB6E-A211-F227-D0A819665BAA}"/>
              </a:ext>
            </a:extLst>
          </p:cNvPr>
          <p:cNvSpPr/>
          <p:nvPr/>
        </p:nvSpPr>
        <p:spPr>
          <a:xfrm>
            <a:off x="7273152" y="1338791"/>
            <a:ext cx="1453248" cy="1313957"/>
          </a:xfrm>
          <a:prstGeom prst="snip2DiagRect">
            <a:avLst>
              <a:gd name="adj1" fmla="val 0"/>
              <a:gd name="adj2" fmla="val 6655"/>
            </a:avLst>
          </a:prstGeom>
          <a:pattFill prst="dkDnDiag">
            <a:fgClr>
              <a:schemeClr val="accent1">
                <a:lumMod val="20000"/>
                <a:lumOff val="80000"/>
              </a:schemeClr>
            </a:fgClr>
            <a:bgClr>
              <a:schemeClr val="bg1"/>
            </a:bgClr>
          </a:pattFill>
          <a:ln>
            <a:solidFill>
              <a:schemeClr val="bg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r">
              <a:spcAft>
                <a:spcPts val="300"/>
              </a:spcAft>
              <a:buSzPct val="100000"/>
            </a:pPr>
            <a:r>
              <a:rPr lang="hu-HU" sz="1200" dirty="0">
                <a:solidFill>
                  <a:schemeClr val="bg2">
                    <a:lumMod val="40000"/>
                    <a:lumOff val="60000"/>
                  </a:schemeClr>
                </a:solidFill>
                <a:cs typeface="Arial" panose="020B0604020202020204" pitchFamily="34" charset="0"/>
              </a:rPr>
              <a:t>Regularization</a:t>
            </a:r>
            <a:endParaRPr lang="en-US" sz="1200" dirty="0">
              <a:solidFill>
                <a:schemeClr val="bg2">
                  <a:lumMod val="40000"/>
                  <a:lumOff val="60000"/>
                </a:schemeClr>
              </a:solidFill>
              <a:cs typeface="Arial" panose="020B0604020202020204" pitchFamily="34" charset="0"/>
            </a:endParaRPr>
          </a:p>
        </p:txBody>
      </p:sp>
      <p:sp>
        <p:nvSpPr>
          <p:cNvPr id="19" name="Flowchart: Manual Operation 18">
            <a:extLst>
              <a:ext uri="{FF2B5EF4-FFF2-40B4-BE49-F238E27FC236}">
                <a16:creationId xmlns:a16="http://schemas.microsoft.com/office/drawing/2014/main" id="{0E3ED416-9B93-B594-5BA8-AAEE7ED5D5E2}"/>
              </a:ext>
            </a:extLst>
          </p:cNvPr>
          <p:cNvSpPr/>
          <p:nvPr/>
        </p:nvSpPr>
        <p:spPr>
          <a:xfrm rot="16200000">
            <a:off x="5440862" y="1457180"/>
            <a:ext cx="863448" cy="766743"/>
          </a:xfrm>
          <a:prstGeom prst="flowChartManualOperation">
            <a:avLst/>
          </a:prstGeom>
          <a:solidFill>
            <a:schemeClr val="bg2">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72000" tIns="72000" rIns="72000" bIns="72000" numCol="1" spcCol="0" rtlCol="0" fromWordArt="0" anchor="ctr" anchorCtr="0" forceAA="0" compatLnSpc="1">
            <a:prstTxWarp prst="textNoShape">
              <a:avLst/>
            </a:prstTxWarp>
            <a:noAutofit/>
          </a:bodyPr>
          <a:lstStyle/>
          <a:p>
            <a:pPr>
              <a:spcAft>
                <a:spcPts val="300"/>
              </a:spcAft>
              <a:buSzPct val="100000"/>
            </a:pPr>
            <a:r>
              <a:rPr lang="en-US" sz="1200" dirty="0">
                <a:solidFill>
                  <a:schemeClr val="bg1"/>
                </a:solidFill>
                <a:cs typeface="Arial" panose="020B0604020202020204" pitchFamily="34" charset="0"/>
              </a:rPr>
              <a:t>Encoder</a:t>
            </a:r>
          </a:p>
        </p:txBody>
      </p:sp>
      <p:sp>
        <p:nvSpPr>
          <p:cNvPr id="20" name="Flowchart: Manual Operation 19">
            <a:extLst>
              <a:ext uri="{FF2B5EF4-FFF2-40B4-BE49-F238E27FC236}">
                <a16:creationId xmlns:a16="http://schemas.microsoft.com/office/drawing/2014/main" id="{AF571B8F-18F3-CAB8-ED46-9B6BFD2C70F5}"/>
              </a:ext>
            </a:extLst>
          </p:cNvPr>
          <p:cNvSpPr/>
          <p:nvPr/>
        </p:nvSpPr>
        <p:spPr>
          <a:xfrm rot="5400000" flipH="1">
            <a:off x="7320409" y="1457181"/>
            <a:ext cx="863456" cy="766744"/>
          </a:xfrm>
          <a:prstGeom prst="flowChartManualOperation">
            <a:avLst/>
          </a:prstGeom>
          <a:solidFill>
            <a:schemeClr val="bg2">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72000" tIns="72000" rIns="72000" bIns="72000" numCol="1" spcCol="0" rtlCol="0" fromWordArt="0" anchor="ctr" anchorCtr="0" forceAA="0" compatLnSpc="1">
            <a:prstTxWarp prst="textNoShape">
              <a:avLst/>
            </a:prstTxWarp>
            <a:noAutofit/>
          </a:bodyPr>
          <a:lstStyle/>
          <a:p>
            <a:pPr algn="r">
              <a:spcAft>
                <a:spcPts val="300"/>
              </a:spcAft>
              <a:buSzPct val="100000"/>
            </a:pPr>
            <a:r>
              <a:rPr lang="en-US" sz="1200" dirty="0">
                <a:solidFill>
                  <a:schemeClr val="bg1"/>
                </a:solidFill>
                <a:cs typeface="Arial" panose="020B0604020202020204" pitchFamily="34" charset="0"/>
              </a:rPr>
              <a:t>Decoder</a:t>
            </a:r>
          </a:p>
        </p:txBody>
      </p:sp>
      <p:sp>
        <p:nvSpPr>
          <p:cNvPr id="21" name="Rectangle: Rounded Corners 20">
            <a:extLst>
              <a:ext uri="{FF2B5EF4-FFF2-40B4-BE49-F238E27FC236}">
                <a16:creationId xmlns:a16="http://schemas.microsoft.com/office/drawing/2014/main" id="{A43AC0E3-BBF4-E09D-D226-D2D1BB77075B}"/>
              </a:ext>
            </a:extLst>
          </p:cNvPr>
          <p:cNvSpPr/>
          <p:nvPr/>
        </p:nvSpPr>
        <p:spPr>
          <a:xfrm rot="16200000">
            <a:off x="8034582" y="1677584"/>
            <a:ext cx="873854" cy="325937"/>
          </a:xfrm>
          <a:prstGeom prst="roundRect">
            <a:avLst/>
          </a:prstGeom>
          <a:solidFill>
            <a:schemeClr val="bg1"/>
          </a:solidFill>
          <a:ln w="12700">
            <a:solidFill>
              <a:schemeClr val="bg2">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a:solidFill>
                  <a:schemeClr val="bg2">
                    <a:lumMod val="40000"/>
                    <a:lumOff val="60000"/>
                  </a:schemeClr>
                </a:solidFill>
                <a:cs typeface="Arial" panose="020B0604020202020204" pitchFamily="34" charset="0"/>
              </a:rPr>
              <a:t>Rec. data</a:t>
            </a:r>
            <a:endParaRPr lang="en-US" sz="1200" dirty="0">
              <a:solidFill>
                <a:schemeClr val="bg2">
                  <a:lumMod val="40000"/>
                  <a:lumOff val="60000"/>
                </a:schemeClr>
              </a:solidFill>
              <a:cs typeface="Arial" panose="020B0604020202020204" pitchFamily="34" charset="0"/>
            </a:endParaRPr>
          </a:p>
        </p:txBody>
      </p:sp>
      <p:sp>
        <p:nvSpPr>
          <p:cNvPr id="22" name="Rectangle: Rounded Corners 21">
            <a:extLst>
              <a:ext uri="{FF2B5EF4-FFF2-40B4-BE49-F238E27FC236}">
                <a16:creationId xmlns:a16="http://schemas.microsoft.com/office/drawing/2014/main" id="{F13A6A4B-2B56-0365-790B-3F4E7D81B063}"/>
              </a:ext>
            </a:extLst>
          </p:cNvPr>
          <p:cNvSpPr/>
          <p:nvPr/>
        </p:nvSpPr>
        <p:spPr>
          <a:xfrm rot="16200000">
            <a:off x="4667877" y="1677584"/>
            <a:ext cx="873860" cy="325937"/>
          </a:xfrm>
          <a:prstGeom prst="roundRect">
            <a:avLst/>
          </a:prstGeom>
          <a:solidFill>
            <a:schemeClr val="bg1"/>
          </a:solidFill>
          <a:ln w="12700">
            <a:solidFill>
              <a:schemeClr val="bg2">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a:solidFill>
                  <a:schemeClr val="bg2">
                    <a:lumMod val="40000"/>
                    <a:lumOff val="60000"/>
                  </a:schemeClr>
                </a:solidFill>
                <a:cs typeface="Arial" panose="020B0604020202020204" pitchFamily="34" charset="0"/>
              </a:rPr>
              <a:t>Data</a:t>
            </a:r>
            <a:endParaRPr lang="en-US" sz="1200" dirty="0">
              <a:solidFill>
                <a:schemeClr val="bg2">
                  <a:lumMod val="40000"/>
                  <a:lumOff val="60000"/>
                </a:schemeClr>
              </a:solidFill>
              <a:cs typeface="Arial" panose="020B0604020202020204" pitchFamily="34" charset="0"/>
            </a:endParaRPr>
          </a:p>
        </p:txBody>
      </p:sp>
      <p:sp>
        <p:nvSpPr>
          <p:cNvPr id="23" name="Rectangle: Rounded Corners 22">
            <a:extLst>
              <a:ext uri="{FF2B5EF4-FFF2-40B4-BE49-F238E27FC236}">
                <a16:creationId xmlns:a16="http://schemas.microsoft.com/office/drawing/2014/main" id="{24E3BFEC-1AD3-0471-BB1F-C517D3DFDB58}"/>
              </a:ext>
            </a:extLst>
          </p:cNvPr>
          <p:cNvSpPr/>
          <p:nvPr/>
        </p:nvSpPr>
        <p:spPr>
          <a:xfrm>
            <a:off x="6430885" y="1588806"/>
            <a:ext cx="718336" cy="503493"/>
          </a:xfrm>
          <a:prstGeom prst="roundRect">
            <a:avLst/>
          </a:prstGeom>
          <a:solidFill>
            <a:schemeClr val="bg1"/>
          </a:solidFill>
          <a:ln w="12700">
            <a:solidFill>
              <a:schemeClr val="bg2">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bg2">
                    <a:lumMod val="40000"/>
                    <a:lumOff val="60000"/>
                  </a:schemeClr>
                </a:solidFill>
                <a:cs typeface="Arial" panose="020B0604020202020204" pitchFamily="34" charset="0"/>
              </a:rPr>
              <a:t>Encoded repres.</a:t>
            </a:r>
          </a:p>
        </p:txBody>
      </p:sp>
      <p:cxnSp>
        <p:nvCxnSpPr>
          <p:cNvPr id="24" name="Straight Arrow Connector 23">
            <a:extLst>
              <a:ext uri="{FF2B5EF4-FFF2-40B4-BE49-F238E27FC236}">
                <a16:creationId xmlns:a16="http://schemas.microsoft.com/office/drawing/2014/main" id="{2B0A87EF-3EF2-51A5-1D76-7286AC287711}"/>
              </a:ext>
            </a:extLst>
          </p:cNvPr>
          <p:cNvCxnSpPr>
            <a:cxnSpLocks/>
            <a:stCxn id="22" idx="2"/>
            <a:endCxn id="19" idx="0"/>
          </p:cNvCxnSpPr>
          <p:nvPr/>
        </p:nvCxnSpPr>
        <p:spPr>
          <a:xfrm flipV="1">
            <a:off x="5267776" y="1840552"/>
            <a:ext cx="221439" cy="1"/>
          </a:xfrm>
          <a:prstGeom prst="straightConnector1">
            <a:avLst/>
          </a:prstGeom>
          <a:ln w="12700">
            <a:solidFill>
              <a:schemeClr val="bg2">
                <a:lumMod val="20000"/>
                <a:lumOff val="8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36A84DC-21F8-FFE5-85F5-5B6812A43F0B}"/>
              </a:ext>
            </a:extLst>
          </p:cNvPr>
          <p:cNvCxnSpPr>
            <a:cxnSpLocks/>
            <a:stCxn id="19" idx="2"/>
            <a:endCxn id="23" idx="1"/>
          </p:cNvCxnSpPr>
          <p:nvPr/>
        </p:nvCxnSpPr>
        <p:spPr>
          <a:xfrm>
            <a:off x="6255958" y="1840552"/>
            <a:ext cx="174927" cy="1"/>
          </a:xfrm>
          <a:prstGeom prst="straightConnector1">
            <a:avLst/>
          </a:prstGeom>
          <a:ln w="12700">
            <a:solidFill>
              <a:schemeClr val="bg2">
                <a:lumMod val="20000"/>
                <a:lumOff val="8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0A29045-DD30-4771-BD73-2B76E5847975}"/>
              </a:ext>
            </a:extLst>
          </p:cNvPr>
          <p:cNvCxnSpPr>
            <a:cxnSpLocks/>
            <a:stCxn id="23" idx="3"/>
            <a:endCxn id="20" idx="2"/>
          </p:cNvCxnSpPr>
          <p:nvPr/>
        </p:nvCxnSpPr>
        <p:spPr>
          <a:xfrm>
            <a:off x="7149221" y="1840553"/>
            <a:ext cx="219544" cy="0"/>
          </a:xfrm>
          <a:prstGeom prst="straightConnector1">
            <a:avLst/>
          </a:prstGeom>
          <a:ln w="12700">
            <a:solidFill>
              <a:schemeClr val="bg2">
                <a:lumMod val="20000"/>
                <a:lumOff val="8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5879F0D-62B6-3089-2859-9F9F6A509CD3}"/>
              </a:ext>
            </a:extLst>
          </p:cNvPr>
          <p:cNvCxnSpPr>
            <a:cxnSpLocks/>
            <a:stCxn id="20" idx="0"/>
            <a:endCxn id="21" idx="0"/>
          </p:cNvCxnSpPr>
          <p:nvPr/>
        </p:nvCxnSpPr>
        <p:spPr>
          <a:xfrm>
            <a:off x="8135509" y="1840553"/>
            <a:ext cx="173032" cy="0"/>
          </a:xfrm>
          <a:prstGeom prst="straightConnector1">
            <a:avLst/>
          </a:prstGeom>
          <a:ln w="12700">
            <a:solidFill>
              <a:schemeClr val="bg2">
                <a:lumMod val="20000"/>
                <a:lumOff val="8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F41FA61-D689-9945-1D27-D31CB40BA88B}"/>
              </a:ext>
            </a:extLst>
          </p:cNvPr>
          <p:cNvCxnSpPr>
            <a:cxnSpLocks/>
            <a:stCxn id="23" idx="0"/>
            <a:endCxn id="31" idx="1"/>
          </p:cNvCxnSpPr>
          <p:nvPr/>
        </p:nvCxnSpPr>
        <p:spPr>
          <a:xfrm flipV="1">
            <a:off x="6790053" y="1226889"/>
            <a:ext cx="0" cy="361917"/>
          </a:xfrm>
          <a:prstGeom prst="straightConnector1">
            <a:avLst/>
          </a:prstGeom>
          <a:ln w="12700">
            <a:solidFill>
              <a:schemeClr val="bg2">
                <a:lumMod val="20000"/>
                <a:lumOff val="80000"/>
              </a:schemeClr>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9CD646F0-1F92-8C6B-FB09-5DB7B0CC0838}"/>
              </a:ext>
            </a:extLst>
          </p:cNvPr>
          <p:cNvSpPr/>
          <p:nvPr/>
        </p:nvSpPr>
        <p:spPr>
          <a:xfrm>
            <a:off x="4827176" y="1658139"/>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sp>
        <p:nvSpPr>
          <p:cNvPr id="31" name="Rectangle: Diagonal Corners Snipped 30">
            <a:extLst>
              <a:ext uri="{FF2B5EF4-FFF2-40B4-BE49-F238E27FC236}">
                <a16:creationId xmlns:a16="http://schemas.microsoft.com/office/drawing/2014/main" id="{654310DE-3B82-F127-05F2-EDA009534358}"/>
              </a:ext>
            </a:extLst>
          </p:cNvPr>
          <p:cNvSpPr/>
          <p:nvPr/>
        </p:nvSpPr>
        <p:spPr>
          <a:xfrm>
            <a:off x="6326832" y="957069"/>
            <a:ext cx="926442" cy="269820"/>
          </a:xfrm>
          <a:prstGeom prst="snip2DiagRect">
            <a:avLst/>
          </a:prstGeom>
          <a:solidFill>
            <a:schemeClr val="bg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i="1" dirty="0">
                <a:solidFill>
                  <a:schemeClr val="bg1"/>
                </a:solidFill>
                <a:cs typeface="Arial" panose="020B0604020202020204" pitchFamily="34" charset="0"/>
              </a:rPr>
              <a:t>k</a:t>
            </a:r>
            <a:r>
              <a:rPr lang="en-US" sz="1200" dirty="0">
                <a:solidFill>
                  <a:schemeClr val="bg1"/>
                </a:solidFill>
                <a:cs typeface="Arial" panose="020B0604020202020204" pitchFamily="34" charset="0"/>
              </a:rPr>
              <a:t>-Means</a:t>
            </a:r>
          </a:p>
        </p:txBody>
      </p:sp>
      <p:cxnSp>
        <p:nvCxnSpPr>
          <p:cNvPr id="33" name="Straight Arrow Connector 32">
            <a:extLst>
              <a:ext uri="{FF2B5EF4-FFF2-40B4-BE49-F238E27FC236}">
                <a16:creationId xmlns:a16="http://schemas.microsoft.com/office/drawing/2014/main" id="{3C689B63-CBBA-6AE3-905D-FB922F801EF8}"/>
              </a:ext>
            </a:extLst>
          </p:cNvPr>
          <p:cNvCxnSpPr>
            <a:cxnSpLocks/>
            <a:stCxn id="31" idx="0"/>
            <a:endCxn id="34" idx="1"/>
          </p:cNvCxnSpPr>
          <p:nvPr/>
        </p:nvCxnSpPr>
        <p:spPr>
          <a:xfrm>
            <a:off x="7253274" y="1091979"/>
            <a:ext cx="163902" cy="0"/>
          </a:xfrm>
          <a:prstGeom prst="straightConnector1">
            <a:avLst/>
          </a:prstGeom>
          <a:ln w="12700">
            <a:solidFill>
              <a:schemeClr val="bg2">
                <a:lumMod val="20000"/>
                <a:lumOff val="8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31E8590E-D8FF-F8F0-A1D3-2DD19B532B36}"/>
              </a:ext>
            </a:extLst>
          </p:cNvPr>
          <p:cNvSpPr/>
          <p:nvPr/>
        </p:nvSpPr>
        <p:spPr>
          <a:xfrm>
            <a:off x="7417176" y="959329"/>
            <a:ext cx="718334" cy="265300"/>
          </a:xfrm>
          <a:prstGeom prst="roundRect">
            <a:avLst/>
          </a:prstGeom>
          <a:solidFill>
            <a:schemeClr val="bg2">
              <a:lumMod val="20000"/>
              <a:lumOff val="80000"/>
            </a:schemeClr>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bg1"/>
                </a:solidFill>
                <a:cs typeface="Arial" panose="020B0604020202020204" pitchFamily="34" charset="0"/>
              </a:rPr>
              <a:t>Clusters</a:t>
            </a:r>
          </a:p>
        </p:txBody>
      </p:sp>
      <p:sp>
        <p:nvSpPr>
          <p:cNvPr id="2" name="Text Placeholder 15">
            <a:extLst>
              <a:ext uri="{FF2B5EF4-FFF2-40B4-BE49-F238E27FC236}">
                <a16:creationId xmlns:a16="http://schemas.microsoft.com/office/drawing/2014/main" id="{D0873815-B17B-DD3D-697A-A18711DF72ED}"/>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6</a:t>
            </a:r>
          </a:p>
        </p:txBody>
      </p:sp>
    </p:spTree>
    <p:extLst>
      <p:ext uri="{BB962C8B-B14F-4D97-AF65-F5344CB8AC3E}">
        <p14:creationId xmlns:p14="http://schemas.microsoft.com/office/powerpoint/2010/main" val="3034647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2C16457-0D30-40FD-81EA-4C3CD01F3F37}"/>
              </a:ext>
            </a:extLst>
          </p:cNvPr>
          <p:cNvSpPr>
            <a:spLocks noGrp="1"/>
          </p:cNvSpPr>
          <p:nvPr>
            <p:ph type="body" sz="quarter" idx="10"/>
          </p:nvPr>
        </p:nvSpPr>
        <p:spPr/>
        <p:txBody>
          <a:bodyPr/>
          <a:lstStyle/>
          <a:p>
            <a:r>
              <a:rPr lang="en-US" dirty="0"/>
              <a:t>is Unsupervised Deep Learning</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r>
              <a:rPr lang="en-US" dirty="0"/>
              <a:t>Machine Intuition</a:t>
            </a:r>
          </a:p>
        </p:txBody>
      </p:sp>
      <p:sp>
        <p:nvSpPr>
          <p:cNvPr id="16" name="Text Placeholder 15">
            <a:extLst>
              <a:ext uri="{FF2B5EF4-FFF2-40B4-BE49-F238E27FC236}">
                <a16:creationId xmlns:a16="http://schemas.microsoft.com/office/drawing/2014/main" id="{A5EE6BCB-AE95-414A-8E63-FD5C9D54F5BE}"/>
              </a:ext>
            </a:extLst>
          </p:cNvPr>
          <p:cNvSpPr>
            <a:spLocks noGrp="1"/>
          </p:cNvSpPr>
          <p:nvPr>
            <p:ph type="body" sz="quarter" idx="12"/>
          </p:nvPr>
        </p:nvSpPr>
        <p:spPr>
          <a:xfrm>
            <a:off x="417600" y="1284580"/>
            <a:ext cx="4010400" cy="756030"/>
          </a:xfrm>
        </p:spPr>
        <p:txBody>
          <a:bodyPr lIns="0" tIns="0" rIns="0" bIns="0">
            <a:normAutofit/>
          </a:bodyPr>
          <a:lstStyle/>
          <a:p>
            <a:pPr marL="228600" indent="-228600" algn="just">
              <a:buFont typeface="+mj-lt"/>
              <a:buAutoNum type="arabicPeriod"/>
            </a:pPr>
            <a:r>
              <a:rPr lang="en-US" sz="1200" dirty="0"/>
              <a:t>Mobile network automation targets tasks undertaken by humans.</a:t>
            </a:r>
          </a:p>
          <a:p>
            <a:pPr marL="401850" lvl="1" indent="-171450" algn="just">
              <a:buFont typeface="Wingdings" panose="05000000000000000000" pitchFamily="2" charset="2"/>
              <a:buChar char="Ø"/>
            </a:pPr>
            <a:r>
              <a:rPr lang="en-US" sz="1200" dirty="0"/>
              <a:t>The human-like</a:t>
            </a:r>
            <a:r>
              <a:rPr lang="en-US" sz="1200" b="1" dirty="0"/>
              <a:t> </a:t>
            </a:r>
            <a:r>
              <a:rPr lang="en-US" sz="1200" dirty="0"/>
              <a:t>logic</a:t>
            </a:r>
            <a:r>
              <a:rPr lang="en-US" sz="1200" b="1" dirty="0"/>
              <a:t> </a:t>
            </a:r>
            <a:r>
              <a:rPr lang="en-US" sz="1200" dirty="0"/>
              <a:t>of </a:t>
            </a:r>
            <a:r>
              <a:rPr lang="en-US" sz="1200" b="1" dirty="0"/>
              <a:t>Deep Learning </a:t>
            </a:r>
            <a:r>
              <a:rPr lang="en-US" sz="1200" dirty="0"/>
              <a:t>(DL) models fits these tasks.</a:t>
            </a:r>
          </a:p>
        </p:txBody>
      </p:sp>
      <p:sp>
        <p:nvSpPr>
          <p:cNvPr id="9" name="Text Placeholder 11">
            <a:extLst>
              <a:ext uri="{FF2B5EF4-FFF2-40B4-BE49-F238E27FC236}">
                <a16:creationId xmlns:a16="http://schemas.microsoft.com/office/drawing/2014/main" id="{4EE7E80C-5E96-4A09-BCD3-C641EF0D95C2}"/>
              </a:ext>
            </a:extLst>
          </p:cNvPr>
          <p:cNvSpPr txBox="1">
            <a:spLocks/>
          </p:cNvSpPr>
          <p:nvPr/>
        </p:nvSpPr>
        <p:spPr>
          <a:xfrm>
            <a:off x="417600" y="1076400"/>
            <a:ext cx="4010400" cy="3560400"/>
          </a:xfrm>
          <a:prstGeom prst="rect">
            <a:avLst/>
          </a:prstGeom>
        </p:spPr>
        <p:txBody>
          <a:bodyPr lIns="0" tIns="0" rIns="0" bIns="0"/>
          <a:lstStyle>
            <a:lvl1pPr marL="0" indent="0" algn="l" defTabSz="685800" rtl="0" eaLnBrk="1" latinLnBrk="0" hangingPunct="1">
              <a:lnSpc>
                <a:spcPct val="90000"/>
              </a:lnSpc>
              <a:spcBef>
                <a:spcPts val="750"/>
              </a:spcBef>
              <a:buFont typeface="Arial" panose="020B0604020202020204" pitchFamily="34" charset="0"/>
              <a:buNone/>
              <a:defRPr sz="2000" kern="1200" baseline="0">
                <a:solidFill>
                  <a:schemeClr val="tx1"/>
                </a:solidFill>
                <a:latin typeface="+mj-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defTabSz="914400">
              <a:lnSpc>
                <a:spcPct val="100000"/>
              </a:lnSpc>
              <a:spcBef>
                <a:spcPts val="0"/>
              </a:spcBef>
              <a:spcAft>
                <a:spcPts val="600"/>
              </a:spcAft>
            </a:pPr>
            <a:endParaRPr lang="en-GB" sz="1200">
              <a:solidFill>
                <a:srgbClr val="001135"/>
              </a:solidFill>
              <a:latin typeface="+mn-lt"/>
              <a:cs typeface="Arial" panose="020B0604020202020204" pitchFamily="34" charset="0"/>
            </a:endParaRPr>
          </a:p>
        </p:txBody>
      </p:sp>
      <p:sp>
        <p:nvSpPr>
          <p:cNvPr id="10" name="Text Placeholder 15">
            <a:extLst>
              <a:ext uri="{FF2B5EF4-FFF2-40B4-BE49-F238E27FC236}">
                <a16:creationId xmlns:a16="http://schemas.microsoft.com/office/drawing/2014/main" id="{51A00CD2-6C9C-43F3-96C7-6A9ECAC94A08}"/>
              </a:ext>
            </a:extLst>
          </p:cNvPr>
          <p:cNvSpPr txBox="1">
            <a:spLocks/>
          </p:cNvSpPr>
          <p:nvPr/>
        </p:nvSpPr>
        <p:spPr>
          <a:xfrm>
            <a:off x="417600" y="2415715"/>
            <a:ext cx="4154400" cy="458856"/>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indent="-228600" algn="just">
              <a:buFont typeface="+mj-lt"/>
              <a:buAutoNum type="arabicPeriod" startAt="2"/>
            </a:pPr>
            <a:r>
              <a:rPr lang="en-US" sz="1200" dirty="0">
                <a:solidFill>
                  <a:schemeClr val="bg2">
                    <a:lumMod val="40000"/>
                    <a:lumOff val="60000"/>
                  </a:schemeClr>
                </a:solidFill>
              </a:rPr>
              <a:t>Labeled data is scarce in mobile networks.</a:t>
            </a:r>
          </a:p>
          <a:p>
            <a:pPr marL="401850" lvl="1" indent="-171450" algn="just">
              <a:buFont typeface="Wingdings" panose="05000000000000000000" pitchFamily="2" charset="2"/>
              <a:buChar char="Ø"/>
            </a:pPr>
            <a:r>
              <a:rPr lang="en-US" sz="1200" dirty="0">
                <a:solidFill>
                  <a:schemeClr val="bg2">
                    <a:lumMod val="40000"/>
                    <a:lumOff val="60000"/>
                  </a:schemeClr>
                </a:solidFill>
              </a:rPr>
              <a:t>Unsupervised learning is the preferred paradigm.</a:t>
            </a:r>
          </a:p>
        </p:txBody>
      </p:sp>
      <p:sp>
        <p:nvSpPr>
          <p:cNvPr id="11" name="Text Placeholder 15">
            <a:extLst>
              <a:ext uri="{FF2B5EF4-FFF2-40B4-BE49-F238E27FC236}">
                <a16:creationId xmlns:a16="http://schemas.microsoft.com/office/drawing/2014/main" id="{47EA9CF3-17E2-4965-9AF3-87E4A3CCDF71}"/>
              </a:ext>
            </a:extLst>
          </p:cNvPr>
          <p:cNvSpPr txBox="1">
            <a:spLocks/>
          </p:cNvSpPr>
          <p:nvPr/>
        </p:nvSpPr>
        <p:spPr>
          <a:xfrm>
            <a:off x="417600" y="3249675"/>
            <a:ext cx="4010400" cy="539014"/>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200" dirty="0">
                <a:solidFill>
                  <a:schemeClr val="bg2">
                    <a:lumMod val="40000"/>
                    <a:lumOff val="60000"/>
                  </a:schemeClr>
                </a:solidFill>
              </a:rPr>
              <a:t>Learning without the guidance of labels requires a higher cognitive capacity than supervised DL.</a:t>
            </a:r>
          </a:p>
        </p:txBody>
      </p:sp>
      <p:sp>
        <p:nvSpPr>
          <p:cNvPr id="31" name="Trapezoid 30">
            <a:extLst>
              <a:ext uri="{FF2B5EF4-FFF2-40B4-BE49-F238E27FC236}">
                <a16:creationId xmlns:a16="http://schemas.microsoft.com/office/drawing/2014/main" id="{74900B51-C6CA-8DDC-6DE1-DEF21950F449}"/>
              </a:ext>
            </a:extLst>
          </p:cNvPr>
          <p:cNvSpPr>
            <a:spLocks noChangeAspect="1"/>
          </p:cNvSpPr>
          <p:nvPr/>
        </p:nvSpPr>
        <p:spPr>
          <a:xfrm>
            <a:off x="5451781" y="1284580"/>
            <a:ext cx="2513777" cy="2167049"/>
          </a:xfrm>
          <a:prstGeom prst="trapezoid">
            <a:avLst>
              <a:gd name="adj" fmla="val 47614"/>
            </a:avLst>
          </a:prstGeom>
          <a:gradFill flip="none" rotWithShape="1">
            <a:gsLst>
              <a:gs pos="23000">
                <a:schemeClr val="accent2">
                  <a:lumMod val="20000"/>
                  <a:lumOff val="80000"/>
                </a:schemeClr>
              </a:gs>
              <a:gs pos="85000">
                <a:schemeClr val="accent2">
                  <a:lumMod val="60000"/>
                  <a:lumOff val="40000"/>
                </a:schemeClr>
              </a:gs>
              <a:gs pos="58000">
                <a:schemeClr val="accent2">
                  <a:lumMod val="40000"/>
                  <a:lumOff val="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8B1057DE-A594-EE3F-0E87-FE4697A533F6}"/>
              </a:ext>
            </a:extLst>
          </p:cNvPr>
          <p:cNvSpPr/>
          <p:nvPr/>
        </p:nvSpPr>
        <p:spPr>
          <a:xfrm>
            <a:off x="5451781" y="2009938"/>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dirty="0">
                <a:solidFill>
                  <a:schemeClr val="bg1"/>
                </a:solidFill>
                <a:cs typeface="Arial" panose="020B0604020202020204" pitchFamily="34" charset="0"/>
              </a:rPr>
              <a:t>Analyzing</a:t>
            </a:r>
          </a:p>
        </p:txBody>
      </p:sp>
      <p:sp>
        <p:nvSpPr>
          <p:cNvPr id="33" name="Rectangle 32">
            <a:extLst>
              <a:ext uri="{FF2B5EF4-FFF2-40B4-BE49-F238E27FC236}">
                <a16:creationId xmlns:a16="http://schemas.microsoft.com/office/drawing/2014/main" id="{0CF04BE9-B139-BAF0-AE8C-F9C75D911251}"/>
              </a:ext>
            </a:extLst>
          </p:cNvPr>
          <p:cNvSpPr/>
          <p:nvPr/>
        </p:nvSpPr>
        <p:spPr>
          <a:xfrm>
            <a:off x="5451781" y="1649767"/>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dirty="0">
                <a:solidFill>
                  <a:schemeClr val="bg1"/>
                </a:solidFill>
                <a:cs typeface="Arial" panose="020B0604020202020204" pitchFamily="34" charset="0"/>
              </a:rPr>
              <a:t>Evaluating</a:t>
            </a:r>
          </a:p>
        </p:txBody>
      </p:sp>
      <p:sp>
        <p:nvSpPr>
          <p:cNvPr id="34" name="Rectangle 33">
            <a:extLst>
              <a:ext uri="{FF2B5EF4-FFF2-40B4-BE49-F238E27FC236}">
                <a16:creationId xmlns:a16="http://schemas.microsoft.com/office/drawing/2014/main" id="{6C461208-3ECC-BCC9-EBF3-E11C03CEBDC0}"/>
              </a:ext>
            </a:extLst>
          </p:cNvPr>
          <p:cNvSpPr/>
          <p:nvPr/>
        </p:nvSpPr>
        <p:spPr>
          <a:xfrm>
            <a:off x="5451781" y="2370110"/>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dirty="0">
                <a:solidFill>
                  <a:schemeClr val="bg1"/>
                </a:solidFill>
                <a:cs typeface="Arial" panose="020B0604020202020204" pitchFamily="34" charset="0"/>
              </a:rPr>
              <a:t>Applying</a:t>
            </a:r>
          </a:p>
        </p:txBody>
      </p:sp>
      <p:sp>
        <p:nvSpPr>
          <p:cNvPr id="35" name="Rectangle 34">
            <a:extLst>
              <a:ext uri="{FF2B5EF4-FFF2-40B4-BE49-F238E27FC236}">
                <a16:creationId xmlns:a16="http://schemas.microsoft.com/office/drawing/2014/main" id="{430A2B24-8C89-35D5-1BBA-2DE0E7C4AE03}"/>
              </a:ext>
            </a:extLst>
          </p:cNvPr>
          <p:cNvSpPr/>
          <p:nvPr/>
        </p:nvSpPr>
        <p:spPr>
          <a:xfrm>
            <a:off x="5451781" y="2730281"/>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a:cs typeface="Arial" panose="020B0604020202020204" pitchFamily="34" charset="0"/>
              </a:rPr>
              <a:t>Understanding</a:t>
            </a:r>
            <a:endParaRPr lang="en-US" sz="1000" dirty="0">
              <a:cs typeface="Arial" panose="020B0604020202020204" pitchFamily="34" charset="0"/>
            </a:endParaRPr>
          </a:p>
        </p:txBody>
      </p:sp>
      <p:sp>
        <p:nvSpPr>
          <p:cNvPr id="36" name="Rectangle 35">
            <a:extLst>
              <a:ext uri="{FF2B5EF4-FFF2-40B4-BE49-F238E27FC236}">
                <a16:creationId xmlns:a16="http://schemas.microsoft.com/office/drawing/2014/main" id="{E586D936-C7EB-9FAF-994D-61F5DB128EB4}"/>
              </a:ext>
            </a:extLst>
          </p:cNvPr>
          <p:cNvSpPr/>
          <p:nvPr/>
        </p:nvSpPr>
        <p:spPr>
          <a:xfrm>
            <a:off x="5451781" y="3090454"/>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a:cs typeface="Arial" panose="020B0604020202020204" pitchFamily="34" charset="0"/>
              </a:rPr>
              <a:t>Remembering</a:t>
            </a:r>
            <a:endParaRPr lang="en-US" sz="1000" dirty="0">
              <a:cs typeface="Arial" panose="020B0604020202020204" pitchFamily="34" charset="0"/>
            </a:endParaRPr>
          </a:p>
        </p:txBody>
      </p:sp>
      <p:sp>
        <p:nvSpPr>
          <p:cNvPr id="37" name="Rectangle 36">
            <a:extLst>
              <a:ext uri="{FF2B5EF4-FFF2-40B4-BE49-F238E27FC236}">
                <a16:creationId xmlns:a16="http://schemas.microsoft.com/office/drawing/2014/main" id="{922ED125-E458-4D7A-3E0F-1B652269E0A7}"/>
              </a:ext>
            </a:extLst>
          </p:cNvPr>
          <p:cNvSpPr/>
          <p:nvPr/>
        </p:nvSpPr>
        <p:spPr>
          <a:xfrm>
            <a:off x="5451781" y="1289595"/>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dirty="0">
                <a:solidFill>
                  <a:schemeClr val="bg1"/>
                </a:solidFill>
                <a:cs typeface="Arial" panose="020B0604020202020204" pitchFamily="34" charset="0"/>
              </a:rPr>
              <a:t>Creating</a:t>
            </a:r>
          </a:p>
        </p:txBody>
      </p:sp>
      <p:sp>
        <p:nvSpPr>
          <p:cNvPr id="38" name="Rectangle 37">
            <a:extLst>
              <a:ext uri="{FF2B5EF4-FFF2-40B4-BE49-F238E27FC236}">
                <a16:creationId xmlns:a16="http://schemas.microsoft.com/office/drawing/2014/main" id="{249CE68E-4466-D9FA-1AEB-45B68FF7BD57}"/>
              </a:ext>
            </a:extLst>
          </p:cNvPr>
          <p:cNvSpPr/>
          <p:nvPr/>
        </p:nvSpPr>
        <p:spPr>
          <a:xfrm>
            <a:off x="7667625" y="2385132"/>
            <a:ext cx="1058775" cy="30777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r">
              <a:spcAft>
                <a:spcPts val="300"/>
              </a:spcAft>
              <a:buSzPct val="100000"/>
            </a:pPr>
            <a:r>
              <a:rPr lang="en-US" sz="1000" dirty="0">
                <a:solidFill>
                  <a:schemeClr val="bg2">
                    <a:lumMod val="40000"/>
                    <a:lumOff val="60000"/>
                  </a:schemeClr>
                </a:solidFill>
                <a:cs typeface="Arial" panose="020B0604020202020204" pitchFamily="34" charset="0"/>
              </a:rPr>
              <a:t>Use information in</a:t>
            </a:r>
            <a:br>
              <a:rPr lang="en-US" sz="1000" dirty="0">
                <a:solidFill>
                  <a:schemeClr val="bg2">
                    <a:lumMod val="40000"/>
                    <a:lumOff val="60000"/>
                  </a:schemeClr>
                </a:solidFill>
                <a:cs typeface="Arial" panose="020B0604020202020204" pitchFamily="34" charset="0"/>
              </a:rPr>
            </a:br>
            <a:r>
              <a:rPr lang="en-US" sz="1000" dirty="0">
                <a:solidFill>
                  <a:schemeClr val="bg2">
                    <a:lumMod val="40000"/>
                    <a:lumOff val="60000"/>
                  </a:schemeClr>
                </a:solidFill>
                <a:cs typeface="Arial" panose="020B0604020202020204" pitchFamily="34" charset="0"/>
              </a:rPr>
              <a:t>similar situations</a:t>
            </a:r>
          </a:p>
        </p:txBody>
      </p:sp>
      <p:sp>
        <p:nvSpPr>
          <p:cNvPr id="39" name="Rectangle 38">
            <a:extLst>
              <a:ext uri="{FF2B5EF4-FFF2-40B4-BE49-F238E27FC236}">
                <a16:creationId xmlns:a16="http://schemas.microsoft.com/office/drawing/2014/main" id="{350B5FD4-C588-76F7-179D-FD5C661FF343}"/>
              </a:ext>
            </a:extLst>
          </p:cNvPr>
          <p:cNvSpPr/>
          <p:nvPr/>
        </p:nvSpPr>
        <p:spPr>
          <a:xfrm>
            <a:off x="7453313" y="2096068"/>
            <a:ext cx="1273087" cy="15388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r">
              <a:spcAft>
                <a:spcPts val="300"/>
              </a:spcAft>
              <a:buSzPct val="100000"/>
            </a:pPr>
            <a:r>
              <a:rPr lang="en-US" sz="1000" dirty="0">
                <a:solidFill>
                  <a:schemeClr val="bg2">
                    <a:lumMod val="40000"/>
                    <a:lumOff val="60000"/>
                  </a:schemeClr>
                </a:solidFill>
                <a:cs typeface="Arial" panose="020B0604020202020204" pitchFamily="34" charset="0"/>
              </a:rPr>
              <a:t>Identify relationships</a:t>
            </a:r>
          </a:p>
        </p:txBody>
      </p:sp>
      <p:sp>
        <p:nvSpPr>
          <p:cNvPr id="40" name="Text Placeholder 15">
            <a:extLst>
              <a:ext uri="{FF2B5EF4-FFF2-40B4-BE49-F238E27FC236}">
                <a16:creationId xmlns:a16="http://schemas.microsoft.com/office/drawing/2014/main" id="{A4D7B2DA-071D-6B70-6755-06CAF0FD05AF}"/>
              </a:ext>
            </a:extLst>
          </p:cNvPr>
          <p:cNvSpPr txBox="1">
            <a:spLocks/>
          </p:cNvSpPr>
          <p:nvPr/>
        </p:nvSpPr>
        <p:spPr>
          <a:xfrm>
            <a:off x="4716002" y="3621982"/>
            <a:ext cx="4010400" cy="166707"/>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sz="1000" dirty="0">
                <a:solidFill>
                  <a:schemeClr val="bg2">
                    <a:lumMod val="40000"/>
                    <a:lumOff val="60000"/>
                  </a:schemeClr>
                </a:solidFill>
              </a:rPr>
              <a:t>Bloom’s taxonomy of cognitive learning objectives</a:t>
            </a:r>
          </a:p>
        </p:txBody>
      </p:sp>
      <p:sp>
        <p:nvSpPr>
          <p:cNvPr id="4" name="Text Placeholder 15">
            <a:extLst>
              <a:ext uri="{FF2B5EF4-FFF2-40B4-BE49-F238E27FC236}">
                <a16:creationId xmlns:a16="http://schemas.microsoft.com/office/drawing/2014/main" id="{62F81ECB-3D71-0A95-DA76-E2E3948B19D6}"/>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1</a:t>
            </a:r>
          </a:p>
        </p:txBody>
      </p:sp>
    </p:spTree>
    <p:extLst>
      <p:ext uri="{BB962C8B-B14F-4D97-AF65-F5344CB8AC3E}">
        <p14:creationId xmlns:p14="http://schemas.microsoft.com/office/powerpoint/2010/main" val="40173273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pPr marL="457200" indent="-457200"/>
            <a:r>
              <a:rPr lang="en-US" dirty="0"/>
              <a:t>1.2	Deep Clustering Approaches</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pPr lvl="0">
              <a:lnSpc>
                <a:spcPct val="100000"/>
              </a:lnSpc>
              <a:spcBef>
                <a:spcPct val="20000"/>
              </a:spcBef>
            </a:pPr>
            <a:r>
              <a:rPr lang="en-US" dirty="0"/>
              <a:t>Deep Clustering of Mobile Network Data</a:t>
            </a:r>
          </a:p>
        </p:txBody>
      </p:sp>
      <p:sp>
        <p:nvSpPr>
          <p:cNvPr id="8" name="Text Placeholder 7">
            <a:extLst>
              <a:ext uri="{FF2B5EF4-FFF2-40B4-BE49-F238E27FC236}">
                <a16:creationId xmlns:a16="http://schemas.microsoft.com/office/drawing/2014/main" id="{F1A3CC08-8527-4C66-8452-F433A7E4EDD8}"/>
              </a:ext>
            </a:extLst>
          </p:cNvPr>
          <p:cNvSpPr>
            <a:spLocks noGrp="1"/>
          </p:cNvSpPr>
          <p:nvPr>
            <p:ph type="body" sz="quarter" idx="12"/>
          </p:nvPr>
        </p:nvSpPr>
        <p:spPr>
          <a:xfrm>
            <a:off x="403952" y="1270932"/>
            <a:ext cx="4010400" cy="1188723"/>
          </a:xfrm>
          <a:solidFill>
            <a:schemeClr val="tx1"/>
          </a:solidFill>
          <a:ln>
            <a:noFill/>
          </a:ln>
          <a:effectLst>
            <a:outerShdw blurRad="50800" dist="38100" dir="2700000" algn="tl" rotWithShape="0">
              <a:prstClr val="black">
                <a:alpha val="40000"/>
              </a:prstClr>
            </a:outerShdw>
          </a:effectLst>
        </p:spPr>
        <p:txBody>
          <a:bodyPr lIns="182880" tIns="182880" rIns="182880" bIns="182880">
            <a:noAutofit/>
          </a:bodyPr>
          <a:lstStyle/>
          <a:p>
            <a:pPr algn="just"/>
            <a:r>
              <a:rPr lang="en-US" sz="1200" b="1" dirty="0">
                <a:solidFill>
                  <a:schemeClr val="bg1"/>
                </a:solidFill>
              </a:rPr>
              <a:t>Reconstructive deep clustering:</a:t>
            </a:r>
          </a:p>
          <a:p>
            <a:pPr marL="285750" indent="-285750">
              <a:buFont typeface="Wingdings" panose="05000000000000000000" pitchFamily="2" charset="2"/>
              <a:buChar char="Ø"/>
            </a:pPr>
            <a:r>
              <a:rPr lang="en-US" sz="1200" dirty="0">
                <a:solidFill>
                  <a:schemeClr val="bg1"/>
                </a:solidFill>
              </a:rPr>
              <a:t>Clusters defined from the encoded representation of Autoencoders (AEs).</a:t>
            </a:r>
          </a:p>
          <a:p>
            <a:pPr marL="285750" indent="-285750">
              <a:buFont typeface="Wingdings" panose="05000000000000000000" pitchFamily="2" charset="2"/>
              <a:buChar char="Ø"/>
            </a:pPr>
            <a:r>
              <a:rPr lang="en-US" sz="1200" dirty="0">
                <a:solidFill>
                  <a:schemeClr val="bg1"/>
                </a:solidFill>
              </a:rPr>
              <a:t>Domain-agnostic regularization.</a:t>
            </a:r>
          </a:p>
        </p:txBody>
      </p:sp>
      <p:sp>
        <p:nvSpPr>
          <p:cNvPr id="9" name="Text Placeholder 11">
            <a:extLst>
              <a:ext uri="{FF2B5EF4-FFF2-40B4-BE49-F238E27FC236}">
                <a16:creationId xmlns:a16="http://schemas.microsoft.com/office/drawing/2014/main" id="{4EE7E80C-5E96-4A09-BCD3-C641EF0D95C2}"/>
              </a:ext>
            </a:extLst>
          </p:cNvPr>
          <p:cNvSpPr txBox="1">
            <a:spLocks/>
          </p:cNvSpPr>
          <p:nvPr/>
        </p:nvSpPr>
        <p:spPr>
          <a:xfrm>
            <a:off x="417600" y="1076400"/>
            <a:ext cx="4010400" cy="3560400"/>
          </a:xfrm>
          <a:prstGeom prst="rect">
            <a:avLst/>
          </a:prstGeom>
        </p:spPr>
        <p:txBody>
          <a:bodyPr lIns="0" tIns="0" rIns="0" bIns="0"/>
          <a:lstStyle>
            <a:lvl1pPr marL="0" indent="0" algn="l" defTabSz="685800" rtl="0" eaLnBrk="1" latinLnBrk="0" hangingPunct="1">
              <a:lnSpc>
                <a:spcPct val="90000"/>
              </a:lnSpc>
              <a:spcBef>
                <a:spcPts val="750"/>
              </a:spcBef>
              <a:buFont typeface="Arial" panose="020B0604020202020204" pitchFamily="34" charset="0"/>
              <a:buNone/>
              <a:defRPr sz="2000" kern="1200" baseline="0">
                <a:solidFill>
                  <a:schemeClr val="tx1"/>
                </a:solidFill>
                <a:latin typeface="+mj-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defTabSz="914400">
              <a:lnSpc>
                <a:spcPct val="100000"/>
              </a:lnSpc>
              <a:spcBef>
                <a:spcPts val="0"/>
              </a:spcBef>
              <a:spcAft>
                <a:spcPts val="600"/>
              </a:spcAft>
            </a:pPr>
            <a:endParaRPr lang="en-GB" sz="1200">
              <a:solidFill>
                <a:srgbClr val="001135"/>
              </a:solidFill>
              <a:latin typeface="+mn-lt"/>
              <a:cs typeface="Arial" panose="020B0604020202020204" pitchFamily="34" charset="0"/>
            </a:endParaRPr>
          </a:p>
        </p:txBody>
      </p:sp>
      <p:sp>
        <p:nvSpPr>
          <p:cNvPr id="32" name="Rectangle 31">
            <a:extLst>
              <a:ext uri="{FF2B5EF4-FFF2-40B4-BE49-F238E27FC236}">
                <a16:creationId xmlns:a16="http://schemas.microsoft.com/office/drawing/2014/main" id="{0CD9F57E-F975-42C2-B647-32A0659D700E}"/>
              </a:ext>
            </a:extLst>
          </p:cNvPr>
          <p:cNvSpPr/>
          <p:nvPr/>
        </p:nvSpPr>
        <p:spPr>
          <a:xfrm>
            <a:off x="4041658" y="2098110"/>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sp>
        <p:nvSpPr>
          <p:cNvPr id="104" name="Rectangle 103">
            <a:extLst>
              <a:ext uri="{FF2B5EF4-FFF2-40B4-BE49-F238E27FC236}">
                <a16:creationId xmlns:a16="http://schemas.microsoft.com/office/drawing/2014/main" id="{AB3795C5-AF07-4EFB-A7EE-5B542742A8FE}"/>
              </a:ext>
            </a:extLst>
          </p:cNvPr>
          <p:cNvSpPr/>
          <p:nvPr/>
        </p:nvSpPr>
        <p:spPr>
          <a:xfrm>
            <a:off x="4041658" y="3394078"/>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grpSp>
        <p:nvGrpSpPr>
          <p:cNvPr id="2" name="Group 1">
            <a:extLst>
              <a:ext uri="{FF2B5EF4-FFF2-40B4-BE49-F238E27FC236}">
                <a16:creationId xmlns:a16="http://schemas.microsoft.com/office/drawing/2014/main" id="{A32272A7-08E9-41FF-8FFF-4BC2A037B23D}"/>
              </a:ext>
            </a:extLst>
          </p:cNvPr>
          <p:cNvGrpSpPr/>
          <p:nvPr/>
        </p:nvGrpSpPr>
        <p:grpSpPr>
          <a:xfrm>
            <a:off x="4822868" y="2944330"/>
            <a:ext cx="3903532" cy="1225011"/>
            <a:chOff x="4914791" y="3263924"/>
            <a:chExt cx="3903532" cy="1225011"/>
          </a:xfrm>
        </p:grpSpPr>
        <p:sp>
          <p:nvSpPr>
            <p:cNvPr id="101" name="Rectangle: Diagonal Corners Snipped 100">
              <a:extLst>
                <a:ext uri="{FF2B5EF4-FFF2-40B4-BE49-F238E27FC236}">
                  <a16:creationId xmlns:a16="http://schemas.microsoft.com/office/drawing/2014/main" id="{95BF7082-89C4-4533-B748-E8DD96E02469}"/>
                </a:ext>
              </a:extLst>
            </p:cNvPr>
            <p:cNvSpPr/>
            <p:nvPr/>
          </p:nvSpPr>
          <p:spPr>
            <a:xfrm>
              <a:off x="7365075" y="3750818"/>
              <a:ext cx="1453248" cy="738117"/>
            </a:xfrm>
            <a:prstGeom prst="snip2DiagRect">
              <a:avLst>
                <a:gd name="adj1" fmla="val 0"/>
                <a:gd name="adj2" fmla="val 6655"/>
              </a:avLst>
            </a:prstGeom>
            <a:pattFill prst="dkDnDiag">
              <a:fgClr>
                <a:schemeClr val="accent1">
                  <a:lumMod val="20000"/>
                  <a:lumOff val="80000"/>
                </a:schemeClr>
              </a:fgClr>
              <a:bgClr>
                <a:schemeClr val="bg1"/>
              </a:bgClr>
            </a:pattFill>
            <a:ln>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r">
                <a:spcAft>
                  <a:spcPts val="300"/>
                </a:spcAft>
                <a:buSzPct val="100000"/>
              </a:pPr>
              <a:r>
                <a:rPr lang="hu-HU" sz="1200">
                  <a:solidFill>
                    <a:schemeClr val="tx2"/>
                  </a:solidFill>
                  <a:cs typeface="Arial" panose="020B0604020202020204" pitchFamily="34" charset="0"/>
                </a:rPr>
                <a:t>Regularization</a:t>
              </a:r>
              <a:endParaRPr lang="en-US" sz="1200" dirty="0">
                <a:solidFill>
                  <a:schemeClr val="tx2"/>
                </a:solidFill>
                <a:cs typeface="Arial" panose="020B0604020202020204" pitchFamily="34" charset="0"/>
              </a:endParaRPr>
            </a:p>
          </p:txBody>
        </p:sp>
        <p:sp>
          <p:nvSpPr>
            <p:cNvPr id="93" name="Flowchart: Manual Operation 92">
              <a:extLst>
                <a:ext uri="{FF2B5EF4-FFF2-40B4-BE49-F238E27FC236}">
                  <a16:creationId xmlns:a16="http://schemas.microsoft.com/office/drawing/2014/main" id="{91D42CCA-41B0-49E9-857C-A3B4217B53BF}"/>
                </a:ext>
              </a:extLst>
            </p:cNvPr>
            <p:cNvSpPr/>
            <p:nvPr/>
          </p:nvSpPr>
          <p:spPr>
            <a:xfrm rot="16200000">
              <a:off x="5532785" y="3317481"/>
              <a:ext cx="863448" cy="766744"/>
            </a:xfrm>
            <a:prstGeom prst="flowChartManualOperation">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72000" tIns="72000" rIns="72000" bIns="72000" numCol="1" spcCol="0" rtlCol="0" fromWordArt="0" anchor="ctr" anchorCtr="0" forceAA="0" compatLnSpc="1">
              <a:prstTxWarp prst="textNoShape">
                <a:avLst/>
              </a:prstTxWarp>
              <a:noAutofit/>
            </a:bodyPr>
            <a:lstStyle/>
            <a:p>
              <a:pPr>
                <a:spcAft>
                  <a:spcPts val="300"/>
                </a:spcAft>
                <a:buSzPct val="100000"/>
              </a:pPr>
              <a:r>
                <a:rPr lang="en-US" sz="1200" dirty="0">
                  <a:solidFill>
                    <a:schemeClr val="bg1"/>
                  </a:solidFill>
                  <a:cs typeface="Arial" panose="020B0604020202020204" pitchFamily="34" charset="0"/>
                </a:rPr>
                <a:t>Encoder</a:t>
              </a:r>
            </a:p>
          </p:txBody>
        </p:sp>
        <p:sp>
          <p:nvSpPr>
            <p:cNvPr id="94" name="Rectangle: Rounded Corners 93">
              <a:extLst>
                <a:ext uri="{FF2B5EF4-FFF2-40B4-BE49-F238E27FC236}">
                  <a16:creationId xmlns:a16="http://schemas.microsoft.com/office/drawing/2014/main" id="{2623A00A-21C7-437F-8C78-F84DB34E2351}"/>
                </a:ext>
              </a:extLst>
            </p:cNvPr>
            <p:cNvSpPr/>
            <p:nvPr/>
          </p:nvSpPr>
          <p:spPr>
            <a:xfrm rot="16200000">
              <a:off x="4759799" y="3537885"/>
              <a:ext cx="873860" cy="325937"/>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a:solidFill>
                    <a:schemeClr val="tx2"/>
                  </a:solidFill>
                  <a:cs typeface="Arial" panose="020B0604020202020204" pitchFamily="34" charset="0"/>
                </a:rPr>
                <a:t>Data</a:t>
              </a:r>
              <a:endParaRPr lang="en-US" sz="1200" dirty="0">
                <a:solidFill>
                  <a:schemeClr val="tx2"/>
                </a:solidFill>
                <a:cs typeface="Arial" panose="020B0604020202020204" pitchFamily="34" charset="0"/>
              </a:endParaRPr>
            </a:p>
          </p:txBody>
        </p:sp>
        <p:cxnSp>
          <p:nvCxnSpPr>
            <p:cNvPr id="95" name="Straight Arrow Connector 94">
              <a:extLst>
                <a:ext uri="{FF2B5EF4-FFF2-40B4-BE49-F238E27FC236}">
                  <a16:creationId xmlns:a16="http://schemas.microsoft.com/office/drawing/2014/main" id="{02D6601A-129E-4542-81A5-404FCBA200B6}"/>
                </a:ext>
              </a:extLst>
            </p:cNvPr>
            <p:cNvCxnSpPr>
              <a:cxnSpLocks/>
              <a:stCxn id="94" idx="2"/>
              <a:endCxn id="93" idx="0"/>
            </p:cNvCxnSpPr>
            <p:nvPr/>
          </p:nvCxnSpPr>
          <p:spPr>
            <a:xfrm flipV="1">
              <a:off x="5359698" y="3700853"/>
              <a:ext cx="221439"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943EB4B4-CCA5-42D9-80B6-64764EFE2D4C}"/>
                </a:ext>
              </a:extLst>
            </p:cNvPr>
            <p:cNvCxnSpPr>
              <a:cxnSpLocks/>
              <a:stCxn id="93" idx="2"/>
              <a:endCxn id="111" idx="1"/>
            </p:cNvCxnSpPr>
            <p:nvPr/>
          </p:nvCxnSpPr>
          <p:spPr>
            <a:xfrm flipV="1">
              <a:off x="6347881" y="3700852"/>
              <a:ext cx="173029"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00" name="Rectangle: Diagonal Corners Snipped 99">
              <a:extLst>
                <a:ext uri="{FF2B5EF4-FFF2-40B4-BE49-F238E27FC236}">
                  <a16:creationId xmlns:a16="http://schemas.microsoft.com/office/drawing/2014/main" id="{B4707F65-AB55-4DFC-B91D-5B11BB89E453}"/>
                </a:ext>
              </a:extLst>
            </p:cNvPr>
            <p:cNvSpPr/>
            <p:nvPr/>
          </p:nvSpPr>
          <p:spPr>
            <a:xfrm>
              <a:off x="7597627" y="4145103"/>
              <a:ext cx="988144" cy="262673"/>
            </a:xfrm>
            <a:prstGeom prst="snip2DiagRect">
              <a:avLst/>
            </a:prstGeom>
            <a:solidFill>
              <a:schemeClr val="bg1"/>
            </a:solidFill>
            <a:ln w="127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hu-HU" sz="1200">
                  <a:solidFill>
                    <a:schemeClr val="tx2"/>
                  </a:solidFill>
                  <a:cs typeface="Arial" panose="020B0604020202020204" pitchFamily="34" charset="0"/>
                </a:rPr>
                <a:t>Constraint</a:t>
              </a:r>
              <a:r>
                <a:rPr lang="en-US" sz="1200">
                  <a:solidFill>
                    <a:schemeClr val="tx2"/>
                  </a:solidFill>
                  <a:cs typeface="Arial" panose="020B0604020202020204" pitchFamily="34" charset="0"/>
                </a:rPr>
                <a:t>s</a:t>
              </a:r>
              <a:endParaRPr lang="en-US" sz="1200" dirty="0">
                <a:solidFill>
                  <a:schemeClr val="tx2"/>
                </a:solidFill>
                <a:cs typeface="Arial" panose="020B0604020202020204" pitchFamily="34" charset="0"/>
              </a:endParaRPr>
            </a:p>
          </p:txBody>
        </p:sp>
        <p:cxnSp>
          <p:nvCxnSpPr>
            <p:cNvPr id="29" name="Connector: Elbow 28">
              <a:extLst>
                <a:ext uri="{FF2B5EF4-FFF2-40B4-BE49-F238E27FC236}">
                  <a16:creationId xmlns:a16="http://schemas.microsoft.com/office/drawing/2014/main" id="{9EFD20F4-BC9B-42A3-BED2-3E0D42797792}"/>
                </a:ext>
              </a:extLst>
            </p:cNvPr>
            <p:cNvCxnSpPr>
              <a:cxnSpLocks/>
              <a:endCxn id="93" idx="1"/>
            </p:cNvCxnSpPr>
            <p:nvPr/>
          </p:nvCxnSpPr>
          <p:spPr>
            <a:xfrm rot="10800000">
              <a:off x="5964509" y="4046232"/>
              <a:ext cx="1633120" cy="230208"/>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BAD32540-A76A-4480-8055-21BE5E361CA4}"/>
                </a:ext>
              </a:extLst>
            </p:cNvPr>
            <p:cNvSpPr/>
            <p:nvPr/>
          </p:nvSpPr>
          <p:spPr>
            <a:xfrm>
              <a:off x="4914791" y="3518442"/>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sp>
          <p:nvSpPr>
            <p:cNvPr id="111" name="Rectangle: Rounded Corners 110">
              <a:extLst>
                <a:ext uri="{FF2B5EF4-FFF2-40B4-BE49-F238E27FC236}">
                  <a16:creationId xmlns:a16="http://schemas.microsoft.com/office/drawing/2014/main" id="{48D57B5E-FA86-493F-B737-D0CF4BE14CF9}"/>
                </a:ext>
              </a:extLst>
            </p:cNvPr>
            <p:cNvSpPr/>
            <p:nvPr/>
          </p:nvSpPr>
          <p:spPr>
            <a:xfrm>
              <a:off x="6520910" y="3568202"/>
              <a:ext cx="718334" cy="265300"/>
            </a:xfrm>
            <a:prstGeom prst="roundRect">
              <a:avLst/>
            </a:prstGeom>
            <a:solidFill>
              <a:srgbClr val="3BD022"/>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bg1"/>
                  </a:solidFill>
                  <a:cs typeface="Arial" panose="020B0604020202020204" pitchFamily="34" charset="0"/>
                </a:rPr>
                <a:t>Clusters</a:t>
              </a:r>
            </a:p>
          </p:txBody>
        </p:sp>
      </p:grpSp>
      <p:grpSp>
        <p:nvGrpSpPr>
          <p:cNvPr id="120" name="Group 119">
            <a:extLst>
              <a:ext uri="{FF2B5EF4-FFF2-40B4-BE49-F238E27FC236}">
                <a16:creationId xmlns:a16="http://schemas.microsoft.com/office/drawing/2014/main" id="{7882C765-14ED-43A5-B27D-D8718D2B94B3}"/>
              </a:ext>
            </a:extLst>
          </p:cNvPr>
          <p:cNvGrpSpPr/>
          <p:nvPr/>
        </p:nvGrpSpPr>
        <p:grpSpPr>
          <a:xfrm>
            <a:off x="4827176" y="957069"/>
            <a:ext cx="3899224" cy="1695679"/>
            <a:chOff x="4919099" y="1147728"/>
            <a:chExt cx="3899224" cy="1695679"/>
          </a:xfrm>
        </p:grpSpPr>
        <p:sp>
          <p:nvSpPr>
            <p:cNvPr id="92" name="Rectangle: Diagonal Corners Snipped 91">
              <a:extLst>
                <a:ext uri="{FF2B5EF4-FFF2-40B4-BE49-F238E27FC236}">
                  <a16:creationId xmlns:a16="http://schemas.microsoft.com/office/drawing/2014/main" id="{62EC9790-8478-4738-9170-10D68BD3691C}"/>
                </a:ext>
              </a:extLst>
            </p:cNvPr>
            <p:cNvSpPr/>
            <p:nvPr/>
          </p:nvSpPr>
          <p:spPr>
            <a:xfrm>
              <a:off x="7365075" y="1529450"/>
              <a:ext cx="1453248" cy="1313957"/>
            </a:xfrm>
            <a:prstGeom prst="snip2DiagRect">
              <a:avLst>
                <a:gd name="adj1" fmla="val 0"/>
                <a:gd name="adj2" fmla="val 6655"/>
              </a:avLst>
            </a:prstGeom>
            <a:pattFill prst="dkDnDiag">
              <a:fgClr>
                <a:schemeClr val="accent1">
                  <a:lumMod val="20000"/>
                  <a:lumOff val="80000"/>
                </a:schemeClr>
              </a:fgClr>
              <a:bgClr>
                <a:schemeClr val="bg1"/>
              </a:bgClr>
            </a:pattFill>
            <a:ln>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r">
                <a:spcAft>
                  <a:spcPts val="300"/>
                </a:spcAft>
                <a:buSzPct val="100000"/>
              </a:pPr>
              <a:r>
                <a:rPr lang="hu-HU" sz="1200" dirty="0">
                  <a:solidFill>
                    <a:schemeClr val="tx2"/>
                  </a:solidFill>
                  <a:cs typeface="Arial" panose="020B0604020202020204" pitchFamily="34" charset="0"/>
                </a:rPr>
                <a:t>Regularization</a:t>
              </a:r>
              <a:endParaRPr lang="en-US" sz="1200" dirty="0">
                <a:solidFill>
                  <a:schemeClr val="tx2"/>
                </a:solidFill>
                <a:cs typeface="Arial" panose="020B0604020202020204" pitchFamily="34" charset="0"/>
              </a:endParaRPr>
            </a:p>
          </p:txBody>
        </p:sp>
        <p:sp>
          <p:nvSpPr>
            <p:cNvPr id="66" name="Flowchart: Manual Operation 65">
              <a:extLst>
                <a:ext uri="{FF2B5EF4-FFF2-40B4-BE49-F238E27FC236}">
                  <a16:creationId xmlns:a16="http://schemas.microsoft.com/office/drawing/2014/main" id="{88F3BA8B-96B1-4EFE-8B8B-99A213C5D19A}"/>
                </a:ext>
              </a:extLst>
            </p:cNvPr>
            <p:cNvSpPr/>
            <p:nvPr/>
          </p:nvSpPr>
          <p:spPr>
            <a:xfrm rot="16200000">
              <a:off x="5532785" y="1647839"/>
              <a:ext cx="863448" cy="766743"/>
            </a:xfrm>
            <a:prstGeom prst="flowChartManualOperation">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72000" tIns="72000" rIns="72000" bIns="72000" numCol="1" spcCol="0" rtlCol="0" fromWordArt="0" anchor="ctr" anchorCtr="0" forceAA="0" compatLnSpc="1">
              <a:prstTxWarp prst="textNoShape">
                <a:avLst/>
              </a:prstTxWarp>
              <a:noAutofit/>
            </a:bodyPr>
            <a:lstStyle/>
            <a:p>
              <a:pPr>
                <a:spcAft>
                  <a:spcPts val="300"/>
                </a:spcAft>
                <a:buSzPct val="100000"/>
              </a:pPr>
              <a:r>
                <a:rPr lang="en-US" sz="1200" dirty="0">
                  <a:solidFill>
                    <a:schemeClr val="bg1"/>
                  </a:solidFill>
                  <a:cs typeface="Arial" panose="020B0604020202020204" pitchFamily="34" charset="0"/>
                </a:rPr>
                <a:t>Encoder</a:t>
              </a:r>
            </a:p>
          </p:txBody>
        </p:sp>
        <p:sp>
          <p:nvSpPr>
            <p:cNvPr id="71" name="Flowchart: Manual Operation 70">
              <a:extLst>
                <a:ext uri="{FF2B5EF4-FFF2-40B4-BE49-F238E27FC236}">
                  <a16:creationId xmlns:a16="http://schemas.microsoft.com/office/drawing/2014/main" id="{EDCD286D-4ED4-4A96-B4B3-DAF7FDC36887}"/>
                </a:ext>
              </a:extLst>
            </p:cNvPr>
            <p:cNvSpPr/>
            <p:nvPr/>
          </p:nvSpPr>
          <p:spPr>
            <a:xfrm rot="5400000" flipH="1">
              <a:off x="7412332" y="1647840"/>
              <a:ext cx="863456" cy="766744"/>
            </a:xfrm>
            <a:prstGeom prst="flowChartManualOperation">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72000" tIns="72000" rIns="72000" bIns="72000" numCol="1" spcCol="0" rtlCol="0" fromWordArt="0" anchor="ctr" anchorCtr="0" forceAA="0" compatLnSpc="1">
              <a:prstTxWarp prst="textNoShape">
                <a:avLst/>
              </a:prstTxWarp>
              <a:noAutofit/>
            </a:bodyPr>
            <a:lstStyle/>
            <a:p>
              <a:pPr algn="r">
                <a:spcAft>
                  <a:spcPts val="300"/>
                </a:spcAft>
                <a:buSzPct val="100000"/>
              </a:pPr>
              <a:r>
                <a:rPr lang="en-US" sz="1200" dirty="0">
                  <a:solidFill>
                    <a:schemeClr val="bg1"/>
                  </a:solidFill>
                  <a:cs typeface="Arial" panose="020B0604020202020204" pitchFamily="34" charset="0"/>
                </a:rPr>
                <a:t>Decoder</a:t>
              </a:r>
            </a:p>
          </p:txBody>
        </p:sp>
        <p:sp>
          <p:nvSpPr>
            <p:cNvPr id="75" name="Rectangle: Rounded Corners 74">
              <a:extLst>
                <a:ext uri="{FF2B5EF4-FFF2-40B4-BE49-F238E27FC236}">
                  <a16:creationId xmlns:a16="http://schemas.microsoft.com/office/drawing/2014/main" id="{F4A39C39-055B-4817-B17B-55270D36E3A0}"/>
                </a:ext>
              </a:extLst>
            </p:cNvPr>
            <p:cNvSpPr/>
            <p:nvPr/>
          </p:nvSpPr>
          <p:spPr>
            <a:xfrm rot="16200000">
              <a:off x="8126505" y="1868243"/>
              <a:ext cx="873854" cy="325937"/>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a:solidFill>
                    <a:schemeClr val="tx2"/>
                  </a:solidFill>
                  <a:cs typeface="Arial" panose="020B0604020202020204" pitchFamily="34" charset="0"/>
                </a:rPr>
                <a:t>Rec. data</a:t>
              </a:r>
              <a:endParaRPr lang="en-US" sz="1200" dirty="0">
                <a:solidFill>
                  <a:schemeClr val="tx2"/>
                </a:solidFill>
                <a:cs typeface="Arial" panose="020B0604020202020204" pitchFamily="34" charset="0"/>
              </a:endParaRPr>
            </a:p>
          </p:txBody>
        </p:sp>
        <p:sp>
          <p:nvSpPr>
            <p:cNvPr id="78" name="Rectangle: Rounded Corners 77">
              <a:extLst>
                <a:ext uri="{FF2B5EF4-FFF2-40B4-BE49-F238E27FC236}">
                  <a16:creationId xmlns:a16="http://schemas.microsoft.com/office/drawing/2014/main" id="{36150B05-7E67-46C2-9A34-9FC47EFC6057}"/>
                </a:ext>
              </a:extLst>
            </p:cNvPr>
            <p:cNvSpPr/>
            <p:nvPr/>
          </p:nvSpPr>
          <p:spPr>
            <a:xfrm rot="16200000">
              <a:off x="4759800" y="1868243"/>
              <a:ext cx="873860" cy="325937"/>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a:solidFill>
                    <a:schemeClr val="tx2"/>
                  </a:solidFill>
                  <a:cs typeface="Arial" panose="020B0604020202020204" pitchFamily="34" charset="0"/>
                </a:rPr>
                <a:t>Data</a:t>
              </a:r>
              <a:endParaRPr lang="en-US" sz="1200" dirty="0">
                <a:solidFill>
                  <a:schemeClr val="tx2"/>
                </a:solidFill>
                <a:cs typeface="Arial" panose="020B0604020202020204" pitchFamily="34" charset="0"/>
              </a:endParaRPr>
            </a:p>
          </p:txBody>
        </p:sp>
        <p:sp>
          <p:nvSpPr>
            <p:cNvPr id="83" name="Rectangle: Rounded Corners 82">
              <a:extLst>
                <a:ext uri="{FF2B5EF4-FFF2-40B4-BE49-F238E27FC236}">
                  <a16:creationId xmlns:a16="http://schemas.microsoft.com/office/drawing/2014/main" id="{9B562EBE-AFEF-4863-ACB3-B3946E2A4B0B}"/>
                </a:ext>
              </a:extLst>
            </p:cNvPr>
            <p:cNvSpPr/>
            <p:nvPr/>
          </p:nvSpPr>
          <p:spPr>
            <a:xfrm>
              <a:off x="6522808" y="1779465"/>
              <a:ext cx="718336" cy="503493"/>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tx2"/>
                  </a:solidFill>
                  <a:cs typeface="Arial" panose="020B0604020202020204" pitchFamily="34" charset="0"/>
                </a:rPr>
                <a:t>Encoded repres.</a:t>
              </a:r>
            </a:p>
          </p:txBody>
        </p:sp>
        <p:cxnSp>
          <p:nvCxnSpPr>
            <p:cNvPr id="84" name="Straight Arrow Connector 83">
              <a:extLst>
                <a:ext uri="{FF2B5EF4-FFF2-40B4-BE49-F238E27FC236}">
                  <a16:creationId xmlns:a16="http://schemas.microsoft.com/office/drawing/2014/main" id="{36F3E822-E7A1-4245-8973-573DCE0A7A39}"/>
                </a:ext>
              </a:extLst>
            </p:cNvPr>
            <p:cNvCxnSpPr>
              <a:cxnSpLocks/>
              <a:stCxn id="78" idx="2"/>
              <a:endCxn id="66" idx="0"/>
            </p:cNvCxnSpPr>
            <p:nvPr/>
          </p:nvCxnSpPr>
          <p:spPr>
            <a:xfrm flipV="1">
              <a:off x="5359699" y="2031211"/>
              <a:ext cx="221439"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81C5AFF7-C7DD-408B-BB84-4499400D01EA}"/>
                </a:ext>
              </a:extLst>
            </p:cNvPr>
            <p:cNvCxnSpPr>
              <a:cxnSpLocks/>
              <a:stCxn id="66" idx="2"/>
              <a:endCxn id="83" idx="1"/>
            </p:cNvCxnSpPr>
            <p:nvPr/>
          </p:nvCxnSpPr>
          <p:spPr>
            <a:xfrm>
              <a:off x="6347881" y="2031211"/>
              <a:ext cx="174927"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DAFE6C82-C2E8-45CE-8C82-C919A63BD19F}"/>
                </a:ext>
              </a:extLst>
            </p:cNvPr>
            <p:cNvCxnSpPr>
              <a:cxnSpLocks/>
              <a:stCxn id="83" idx="3"/>
              <a:endCxn id="71" idx="2"/>
            </p:cNvCxnSpPr>
            <p:nvPr/>
          </p:nvCxnSpPr>
          <p:spPr>
            <a:xfrm>
              <a:off x="7241144" y="2031212"/>
              <a:ext cx="219544"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F8C0B5AF-D31F-405B-A6FD-23FD9416DF10}"/>
                </a:ext>
              </a:extLst>
            </p:cNvPr>
            <p:cNvCxnSpPr>
              <a:cxnSpLocks/>
              <a:stCxn id="71" idx="0"/>
              <a:endCxn id="75" idx="0"/>
            </p:cNvCxnSpPr>
            <p:nvPr/>
          </p:nvCxnSpPr>
          <p:spPr>
            <a:xfrm>
              <a:off x="8227432" y="2031212"/>
              <a:ext cx="173032"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5A8BF9E-BE14-4A99-9DAB-3CAFFD63C8C4}"/>
                </a:ext>
              </a:extLst>
            </p:cNvPr>
            <p:cNvCxnSpPr>
              <a:cxnSpLocks/>
              <a:stCxn id="83" idx="0"/>
              <a:endCxn id="108" idx="1"/>
            </p:cNvCxnSpPr>
            <p:nvPr/>
          </p:nvCxnSpPr>
          <p:spPr>
            <a:xfrm flipV="1">
              <a:off x="6881976" y="1417548"/>
              <a:ext cx="0" cy="361917"/>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046BBCC7-105C-4AFD-9A3B-8982229F12E2}"/>
                </a:ext>
              </a:extLst>
            </p:cNvPr>
            <p:cNvSpPr/>
            <p:nvPr/>
          </p:nvSpPr>
          <p:spPr>
            <a:xfrm>
              <a:off x="4919099" y="1848798"/>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sp>
          <p:nvSpPr>
            <p:cNvPr id="108" name="Rectangle: Diagonal Corners Snipped 107">
              <a:extLst>
                <a:ext uri="{FF2B5EF4-FFF2-40B4-BE49-F238E27FC236}">
                  <a16:creationId xmlns:a16="http://schemas.microsoft.com/office/drawing/2014/main" id="{4D160292-EC9E-4CF3-9CFA-F53A66444106}"/>
                </a:ext>
              </a:extLst>
            </p:cNvPr>
            <p:cNvSpPr/>
            <p:nvPr/>
          </p:nvSpPr>
          <p:spPr>
            <a:xfrm>
              <a:off x="6418755" y="1147728"/>
              <a:ext cx="926442" cy="269820"/>
            </a:xfrm>
            <a:prstGeom prst="snip2Diag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i="1" dirty="0">
                  <a:solidFill>
                    <a:schemeClr val="bg1"/>
                  </a:solidFill>
                  <a:cs typeface="Arial" panose="020B0604020202020204" pitchFamily="34" charset="0"/>
                </a:rPr>
                <a:t>k</a:t>
              </a:r>
              <a:r>
                <a:rPr lang="en-US" sz="1200" dirty="0">
                  <a:solidFill>
                    <a:schemeClr val="bg1"/>
                  </a:solidFill>
                  <a:cs typeface="Arial" panose="020B0604020202020204" pitchFamily="34" charset="0"/>
                </a:rPr>
                <a:t>-Means</a:t>
              </a:r>
            </a:p>
          </p:txBody>
        </p:sp>
        <p:cxnSp>
          <p:nvCxnSpPr>
            <p:cNvPr id="110" name="Straight Arrow Connector 109">
              <a:extLst>
                <a:ext uri="{FF2B5EF4-FFF2-40B4-BE49-F238E27FC236}">
                  <a16:creationId xmlns:a16="http://schemas.microsoft.com/office/drawing/2014/main" id="{5121978E-DF28-49B8-B8CB-03C30BC73C43}"/>
                </a:ext>
              </a:extLst>
            </p:cNvPr>
            <p:cNvCxnSpPr>
              <a:cxnSpLocks/>
              <a:stCxn id="108" idx="0"/>
              <a:endCxn id="116" idx="1"/>
            </p:cNvCxnSpPr>
            <p:nvPr/>
          </p:nvCxnSpPr>
          <p:spPr>
            <a:xfrm>
              <a:off x="7345197" y="1282638"/>
              <a:ext cx="163902"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16" name="Rectangle: Rounded Corners 115">
              <a:extLst>
                <a:ext uri="{FF2B5EF4-FFF2-40B4-BE49-F238E27FC236}">
                  <a16:creationId xmlns:a16="http://schemas.microsoft.com/office/drawing/2014/main" id="{501916DA-3651-4FFF-B327-31BC33F888FD}"/>
                </a:ext>
              </a:extLst>
            </p:cNvPr>
            <p:cNvSpPr/>
            <p:nvPr/>
          </p:nvSpPr>
          <p:spPr>
            <a:xfrm>
              <a:off x="7509099" y="1149988"/>
              <a:ext cx="718334" cy="265300"/>
            </a:xfrm>
            <a:prstGeom prst="roundRect">
              <a:avLst/>
            </a:prstGeom>
            <a:solidFill>
              <a:srgbClr val="3BD022"/>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bg1"/>
                  </a:solidFill>
                  <a:cs typeface="Arial" panose="020B0604020202020204" pitchFamily="34" charset="0"/>
                </a:rPr>
                <a:t>Clusters</a:t>
              </a:r>
            </a:p>
          </p:txBody>
        </p:sp>
      </p:grpSp>
      <p:sp>
        <p:nvSpPr>
          <p:cNvPr id="119" name="Text Placeholder 5">
            <a:extLst>
              <a:ext uri="{FF2B5EF4-FFF2-40B4-BE49-F238E27FC236}">
                <a16:creationId xmlns:a16="http://schemas.microsoft.com/office/drawing/2014/main" id="{153259F7-75EF-47FF-B744-D7E9780BEC69}"/>
              </a:ext>
            </a:extLst>
          </p:cNvPr>
          <p:cNvSpPr txBox="1">
            <a:spLocks/>
          </p:cNvSpPr>
          <p:nvPr/>
        </p:nvSpPr>
        <p:spPr>
          <a:xfrm>
            <a:off x="417599" y="2753257"/>
            <a:ext cx="4010400" cy="1188723"/>
          </a:xfrm>
          <a:prstGeom prst="rect">
            <a:avLst/>
          </a:prstGeom>
          <a:solidFill>
            <a:schemeClr val="bg1"/>
          </a:solidFill>
          <a:ln>
            <a:solidFill>
              <a:schemeClr val="tx2"/>
            </a:solidFill>
          </a:ln>
          <a:effectLst/>
        </p:spPr>
        <p:txBody>
          <a:bodyPr lIns="182880" tIns="182880" rIns="182880" bIns="182880">
            <a:noAutofit/>
          </a:bodyPr>
          <a:lstStyle>
            <a:defPPr>
              <a:defRPr lang="en-US"/>
            </a:defPPr>
            <a:lvl1pPr indent="0" algn="just" defTabSz="685800">
              <a:lnSpc>
                <a:spcPct val="90000"/>
              </a:lnSpc>
              <a:spcBef>
                <a:spcPts val="0"/>
              </a:spcBef>
              <a:spcAft>
                <a:spcPts val="600"/>
              </a:spcAft>
              <a:buFont typeface="Arial" panose="020B0604020202020204" pitchFamily="34" charset="0"/>
              <a:buNone/>
              <a:defRPr sz="1200" b="1">
                <a:solidFill>
                  <a:schemeClr val="tx2"/>
                </a:solidFill>
              </a:defRPr>
            </a:lvl1pPr>
            <a:lvl2pPr marL="230400" indent="0" defTabSz="685800">
              <a:lnSpc>
                <a:spcPct val="90000"/>
              </a:lnSpc>
              <a:spcBef>
                <a:spcPts val="0"/>
              </a:spcBef>
              <a:spcAft>
                <a:spcPts val="600"/>
              </a:spcAft>
              <a:buFont typeface="Arial" panose="020B0604020202020204" pitchFamily="34" charset="0"/>
              <a:buNone/>
              <a:defRPr sz="1400">
                <a:solidFill>
                  <a:schemeClr val="tx2"/>
                </a:solidFill>
              </a:defRPr>
            </a:lvl2pPr>
            <a:lvl3pPr marL="462600" indent="0" defTabSz="685800">
              <a:lnSpc>
                <a:spcPct val="90000"/>
              </a:lnSpc>
              <a:spcBef>
                <a:spcPts val="0"/>
              </a:spcBef>
              <a:spcAft>
                <a:spcPts val="600"/>
              </a:spcAft>
              <a:buFont typeface="Arial" panose="020B0604020202020204" pitchFamily="34" charset="0"/>
              <a:buNone/>
              <a:defRPr sz="1200">
                <a:solidFill>
                  <a:schemeClr val="tx2"/>
                </a:solidFill>
              </a:defRPr>
            </a:lvl3pPr>
            <a:lvl4pPr marL="693000" indent="0" defTabSz="685800">
              <a:lnSpc>
                <a:spcPct val="90000"/>
              </a:lnSpc>
              <a:spcBef>
                <a:spcPts val="0"/>
              </a:spcBef>
              <a:spcAft>
                <a:spcPts val="600"/>
              </a:spcAft>
              <a:buFont typeface="Arial" panose="020B0604020202020204" pitchFamily="34" charset="0"/>
              <a:buNone/>
              <a:defRPr sz="1000">
                <a:solidFill>
                  <a:schemeClr val="tx2"/>
                </a:solidFill>
              </a:defRPr>
            </a:lvl4pPr>
            <a:lvl5pPr marL="923400" indent="0" defTabSz="685800">
              <a:lnSpc>
                <a:spcPct val="90000"/>
              </a:lnSpc>
              <a:spcBef>
                <a:spcPts val="0"/>
              </a:spcBef>
              <a:spcAft>
                <a:spcPts val="600"/>
              </a:spcAft>
              <a:buFont typeface="Arial" panose="020B0604020202020204" pitchFamily="34" charset="0"/>
              <a:buNone/>
              <a:defRPr sz="800">
                <a:solidFill>
                  <a:schemeClr val="tx2"/>
                </a:solidFill>
              </a:defRPr>
            </a:lvl5pPr>
            <a:lvl6pPr marL="1382400" indent="-228600" defTabSz="685800">
              <a:lnSpc>
                <a:spcPct val="90000"/>
              </a:lnSpc>
              <a:spcBef>
                <a:spcPts val="0"/>
              </a:spcBef>
              <a:spcAft>
                <a:spcPts val="600"/>
              </a:spcAft>
              <a:buFont typeface="Nokia Pure Text" panose="020B0503020202020204" pitchFamily="34" charset="0"/>
              <a:buChar char="‒"/>
              <a:defRPr sz="800" baseline="0">
                <a:solidFill>
                  <a:schemeClr val="tx2"/>
                </a:solidFill>
              </a:defRPr>
            </a:lvl6pPr>
            <a:lvl7pPr marL="1612800" indent="-171450" defTabSz="685800">
              <a:lnSpc>
                <a:spcPct val="90000"/>
              </a:lnSpc>
              <a:spcBef>
                <a:spcPts val="0"/>
              </a:spcBef>
              <a:spcAft>
                <a:spcPts val="600"/>
              </a:spcAft>
              <a:buFont typeface="Arial" panose="020B0604020202020204" pitchFamily="34" charset="0"/>
              <a:buChar char="•"/>
              <a:defRPr sz="700">
                <a:solidFill>
                  <a:schemeClr val="tx2"/>
                </a:solidFill>
              </a:defRPr>
            </a:lvl7pPr>
            <a:lvl8pPr marL="1843200" indent="-171450" defTabSz="685800">
              <a:lnSpc>
                <a:spcPct val="90000"/>
              </a:lnSpc>
              <a:spcBef>
                <a:spcPts val="0"/>
              </a:spcBef>
              <a:spcAft>
                <a:spcPts val="600"/>
              </a:spcAft>
              <a:buFont typeface="Arial" panose="020B0604020202020204" pitchFamily="34" charset="0"/>
              <a:buChar char="•"/>
              <a:defRPr sz="600">
                <a:solidFill>
                  <a:schemeClr val="tx2"/>
                </a:solidFill>
              </a:defRPr>
            </a:lvl8pPr>
            <a:lvl9pPr marL="2914650" indent="-171450" defTabSz="685800">
              <a:lnSpc>
                <a:spcPct val="90000"/>
              </a:lnSpc>
              <a:spcBef>
                <a:spcPts val="375"/>
              </a:spcBef>
              <a:buFont typeface="Arial" panose="020B0604020202020204" pitchFamily="34" charset="0"/>
              <a:buChar char="•"/>
              <a:defRPr sz="1350"/>
            </a:lvl9pPr>
          </a:lstStyle>
          <a:p>
            <a:r>
              <a:rPr lang="en-US" dirty="0"/>
              <a:t>Discriminative deep clustering:</a:t>
            </a:r>
          </a:p>
          <a:p>
            <a:pPr marL="171450" indent="-171450" algn="l">
              <a:buFont typeface="Wingdings" panose="05000000000000000000" pitchFamily="2" charset="2"/>
              <a:buChar char="Ø"/>
            </a:pPr>
            <a:r>
              <a:rPr lang="en-US" b="0" dirty="0"/>
              <a:t>Clusters defined directly from the original representation.</a:t>
            </a:r>
          </a:p>
          <a:p>
            <a:pPr marL="171450" indent="-171450">
              <a:buFont typeface="Wingdings" panose="05000000000000000000" pitchFamily="2" charset="2"/>
              <a:buChar char="Ø"/>
            </a:pPr>
            <a:r>
              <a:rPr lang="en-US" b="0" dirty="0"/>
              <a:t>Domain-specific regularization.</a:t>
            </a:r>
          </a:p>
        </p:txBody>
      </p:sp>
      <p:sp>
        <p:nvSpPr>
          <p:cNvPr id="4" name="Text Placeholder 15">
            <a:extLst>
              <a:ext uri="{FF2B5EF4-FFF2-40B4-BE49-F238E27FC236}">
                <a16:creationId xmlns:a16="http://schemas.microsoft.com/office/drawing/2014/main" id="{562593CB-F116-5297-2F14-71F2A839E226}"/>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6</a:t>
            </a:r>
          </a:p>
        </p:txBody>
      </p:sp>
    </p:spTree>
    <p:extLst>
      <p:ext uri="{BB962C8B-B14F-4D97-AF65-F5344CB8AC3E}">
        <p14:creationId xmlns:p14="http://schemas.microsoft.com/office/powerpoint/2010/main" val="41208694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pPr marL="457200" indent="-457200"/>
            <a:r>
              <a:rPr lang="en-US" dirty="0"/>
              <a:t>1.2	Deep Clustering Approaches</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pPr lvl="0">
              <a:lnSpc>
                <a:spcPct val="100000"/>
              </a:lnSpc>
              <a:spcBef>
                <a:spcPct val="20000"/>
              </a:spcBef>
            </a:pPr>
            <a:r>
              <a:rPr lang="en-US" dirty="0"/>
              <a:t>Deep Clustering of Mobile Network Data</a:t>
            </a:r>
          </a:p>
        </p:txBody>
      </p:sp>
      <p:sp>
        <p:nvSpPr>
          <p:cNvPr id="8" name="Text Placeholder 7">
            <a:extLst>
              <a:ext uri="{FF2B5EF4-FFF2-40B4-BE49-F238E27FC236}">
                <a16:creationId xmlns:a16="http://schemas.microsoft.com/office/drawing/2014/main" id="{F1A3CC08-8527-4C66-8452-F433A7E4EDD8}"/>
              </a:ext>
            </a:extLst>
          </p:cNvPr>
          <p:cNvSpPr>
            <a:spLocks noGrp="1"/>
          </p:cNvSpPr>
          <p:nvPr>
            <p:ph type="body" sz="quarter" idx="12"/>
          </p:nvPr>
        </p:nvSpPr>
        <p:spPr>
          <a:xfrm>
            <a:off x="403952" y="1270932"/>
            <a:ext cx="4010400" cy="1188723"/>
          </a:xfrm>
          <a:solidFill>
            <a:schemeClr val="tx1"/>
          </a:solidFill>
          <a:ln>
            <a:noFill/>
          </a:ln>
          <a:effectLst>
            <a:outerShdw blurRad="50800" dist="38100" dir="2700000" algn="tl" rotWithShape="0">
              <a:prstClr val="black">
                <a:alpha val="40000"/>
              </a:prstClr>
            </a:outerShdw>
          </a:effectLst>
        </p:spPr>
        <p:txBody>
          <a:bodyPr lIns="182880" tIns="182880" rIns="182880" bIns="182880">
            <a:noAutofit/>
          </a:bodyPr>
          <a:lstStyle/>
          <a:p>
            <a:pPr algn="just"/>
            <a:r>
              <a:rPr lang="en-US" sz="1200" b="1" dirty="0">
                <a:solidFill>
                  <a:schemeClr val="bg1"/>
                </a:solidFill>
              </a:rPr>
              <a:t>Reconstructive deep clustering:</a:t>
            </a:r>
          </a:p>
          <a:p>
            <a:pPr marL="285750" indent="-285750">
              <a:buFont typeface="Wingdings" panose="05000000000000000000" pitchFamily="2" charset="2"/>
              <a:buChar char="Ø"/>
            </a:pPr>
            <a:r>
              <a:rPr lang="en-US" sz="1200" dirty="0">
                <a:solidFill>
                  <a:schemeClr val="bg1"/>
                </a:solidFill>
              </a:rPr>
              <a:t>Clusters defined from the encoded representation of Autoencoders (AEs).</a:t>
            </a:r>
          </a:p>
          <a:p>
            <a:pPr marL="285750" indent="-285750">
              <a:buFont typeface="Wingdings" panose="05000000000000000000" pitchFamily="2" charset="2"/>
              <a:buChar char="Ø"/>
            </a:pPr>
            <a:r>
              <a:rPr lang="en-US" sz="1200" dirty="0">
                <a:solidFill>
                  <a:schemeClr val="bg1"/>
                </a:solidFill>
              </a:rPr>
              <a:t>Domain-agnostic regularization.</a:t>
            </a:r>
          </a:p>
        </p:txBody>
      </p:sp>
      <p:sp>
        <p:nvSpPr>
          <p:cNvPr id="32" name="Rectangle 31">
            <a:extLst>
              <a:ext uri="{FF2B5EF4-FFF2-40B4-BE49-F238E27FC236}">
                <a16:creationId xmlns:a16="http://schemas.microsoft.com/office/drawing/2014/main" id="{0CD9F57E-F975-42C2-B647-32A0659D700E}"/>
              </a:ext>
            </a:extLst>
          </p:cNvPr>
          <p:cNvSpPr/>
          <p:nvPr/>
        </p:nvSpPr>
        <p:spPr>
          <a:xfrm>
            <a:off x="4041658" y="2098110"/>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sp>
        <p:nvSpPr>
          <p:cNvPr id="104" name="Rectangle 103">
            <a:extLst>
              <a:ext uri="{FF2B5EF4-FFF2-40B4-BE49-F238E27FC236}">
                <a16:creationId xmlns:a16="http://schemas.microsoft.com/office/drawing/2014/main" id="{AB3795C5-AF07-4EFB-A7EE-5B542742A8FE}"/>
              </a:ext>
            </a:extLst>
          </p:cNvPr>
          <p:cNvSpPr/>
          <p:nvPr/>
        </p:nvSpPr>
        <p:spPr>
          <a:xfrm>
            <a:off x="4041658" y="3394078"/>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grpSp>
        <p:nvGrpSpPr>
          <p:cNvPr id="2" name="Group 1">
            <a:extLst>
              <a:ext uri="{FF2B5EF4-FFF2-40B4-BE49-F238E27FC236}">
                <a16:creationId xmlns:a16="http://schemas.microsoft.com/office/drawing/2014/main" id="{A32272A7-08E9-41FF-8FFF-4BC2A037B23D}"/>
              </a:ext>
            </a:extLst>
          </p:cNvPr>
          <p:cNvGrpSpPr/>
          <p:nvPr/>
        </p:nvGrpSpPr>
        <p:grpSpPr>
          <a:xfrm>
            <a:off x="4822868" y="2944330"/>
            <a:ext cx="3903532" cy="1225011"/>
            <a:chOff x="4914791" y="3263924"/>
            <a:chExt cx="3903532" cy="1225011"/>
          </a:xfrm>
        </p:grpSpPr>
        <p:sp>
          <p:nvSpPr>
            <p:cNvPr id="101" name="Rectangle: Diagonal Corners Snipped 100">
              <a:extLst>
                <a:ext uri="{FF2B5EF4-FFF2-40B4-BE49-F238E27FC236}">
                  <a16:creationId xmlns:a16="http://schemas.microsoft.com/office/drawing/2014/main" id="{95BF7082-89C4-4533-B748-E8DD96E02469}"/>
                </a:ext>
              </a:extLst>
            </p:cNvPr>
            <p:cNvSpPr/>
            <p:nvPr/>
          </p:nvSpPr>
          <p:spPr>
            <a:xfrm>
              <a:off x="7365075" y="3750818"/>
              <a:ext cx="1453248" cy="738117"/>
            </a:xfrm>
            <a:prstGeom prst="snip2DiagRect">
              <a:avLst>
                <a:gd name="adj1" fmla="val 0"/>
                <a:gd name="adj2" fmla="val 6655"/>
              </a:avLst>
            </a:prstGeom>
            <a:pattFill prst="dkDnDiag">
              <a:fgClr>
                <a:schemeClr val="accent1">
                  <a:lumMod val="20000"/>
                  <a:lumOff val="80000"/>
                </a:schemeClr>
              </a:fgClr>
              <a:bgClr>
                <a:schemeClr val="bg1"/>
              </a:bgClr>
            </a:pattFill>
            <a:ln>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r">
                <a:spcAft>
                  <a:spcPts val="300"/>
                </a:spcAft>
                <a:buSzPct val="100000"/>
              </a:pPr>
              <a:r>
                <a:rPr lang="hu-HU" sz="1200">
                  <a:solidFill>
                    <a:schemeClr val="tx2"/>
                  </a:solidFill>
                  <a:cs typeface="Arial" panose="020B0604020202020204" pitchFamily="34" charset="0"/>
                </a:rPr>
                <a:t>Regularization</a:t>
              </a:r>
              <a:endParaRPr lang="en-US" sz="1200" dirty="0">
                <a:solidFill>
                  <a:schemeClr val="tx2"/>
                </a:solidFill>
                <a:cs typeface="Arial" panose="020B0604020202020204" pitchFamily="34" charset="0"/>
              </a:endParaRPr>
            </a:p>
          </p:txBody>
        </p:sp>
        <p:sp>
          <p:nvSpPr>
            <p:cNvPr id="93" name="Flowchart: Manual Operation 92">
              <a:extLst>
                <a:ext uri="{FF2B5EF4-FFF2-40B4-BE49-F238E27FC236}">
                  <a16:creationId xmlns:a16="http://schemas.microsoft.com/office/drawing/2014/main" id="{91D42CCA-41B0-49E9-857C-A3B4217B53BF}"/>
                </a:ext>
              </a:extLst>
            </p:cNvPr>
            <p:cNvSpPr/>
            <p:nvPr/>
          </p:nvSpPr>
          <p:spPr>
            <a:xfrm rot="16200000">
              <a:off x="5532785" y="3317481"/>
              <a:ext cx="863448" cy="766744"/>
            </a:xfrm>
            <a:prstGeom prst="flowChartManualOperation">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72000" tIns="72000" rIns="72000" bIns="72000" numCol="1" spcCol="0" rtlCol="0" fromWordArt="0" anchor="ctr" anchorCtr="0" forceAA="0" compatLnSpc="1">
              <a:prstTxWarp prst="textNoShape">
                <a:avLst/>
              </a:prstTxWarp>
              <a:noAutofit/>
            </a:bodyPr>
            <a:lstStyle/>
            <a:p>
              <a:pPr>
                <a:spcAft>
                  <a:spcPts val="300"/>
                </a:spcAft>
                <a:buSzPct val="100000"/>
              </a:pPr>
              <a:r>
                <a:rPr lang="en-US" sz="1200" dirty="0">
                  <a:solidFill>
                    <a:schemeClr val="bg1"/>
                  </a:solidFill>
                  <a:cs typeface="Arial" panose="020B0604020202020204" pitchFamily="34" charset="0"/>
                </a:rPr>
                <a:t>Encoder</a:t>
              </a:r>
            </a:p>
          </p:txBody>
        </p:sp>
        <p:sp>
          <p:nvSpPr>
            <p:cNvPr id="94" name="Rectangle: Rounded Corners 93">
              <a:extLst>
                <a:ext uri="{FF2B5EF4-FFF2-40B4-BE49-F238E27FC236}">
                  <a16:creationId xmlns:a16="http://schemas.microsoft.com/office/drawing/2014/main" id="{2623A00A-21C7-437F-8C78-F84DB34E2351}"/>
                </a:ext>
              </a:extLst>
            </p:cNvPr>
            <p:cNvSpPr/>
            <p:nvPr/>
          </p:nvSpPr>
          <p:spPr>
            <a:xfrm rot="16200000">
              <a:off x="4759799" y="3537885"/>
              <a:ext cx="873860" cy="325937"/>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a:solidFill>
                    <a:schemeClr val="tx2"/>
                  </a:solidFill>
                  <a:cs typeface="Arial" panose="020B0604020202020204" pitchFamily="34" charset="0"/>
                </a:rPr>
                <a:t>Data</a:t>
              </a:r>
              <a:endParaRPr lang="en-US" sz="1200" dirty="0">
                <a:solidFill>
                  <a:schemeClr val="tx2"/>
                </a:solidFill>
                <a:cs typeface="Arial" panose="020B0604020202020204" pitchFamily="34" charset="0"/>
              </a:endParaRPr>
            </a:p>
          </p:txBody>
        </p:sp>
        <p:cxnSp>
          <p:nvCxnSpPr>
            <p:cNvPr id="95" name="Straight Arrow Connector 94">
              <a:extLst>
                <a:ext uri="{FF2B5EF4-FFF2-40B4-BE49-F238E27FC236}">
                  <a16:creationId xmlns:a16="http://schemas.microsoft.com/office/drawing/2014/main" id="{02D6601A-129E-4542-81A5-404FCBA200B6}"/>
                </a:ext>
              </a:extLst>
            </p:cNvPr>
            <p:cNvCxnSpPr>
              <a:cxnSpLocks/>
              <a:stCxn id="94" idx="2"/>
              <a:endCxn id="93" idx="0"/>
            </p:cNvCxnSpPr>
            <p:nvPr/>
          </p:nvCxnSpPr>
          <p:spPr>
            <a:xfrm flipV="1">
              <a:off x="5359698" y="3700853"/>
              <a:ext cx="221439"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943EB4B4-CCA5-42D9-80B6-64764EFE2D4C}"/>
                </a:ext>
              </a:extLst>
            </p:cNvPr>
            <p:cNvCxnSpPr>
              <a:cxnSpLocks/>
              <a:stCxn id="93" idx="2"/>
              <a:endCxn id="111" idx="1"/>
            </p:cNvCxnSpPr>
            <p:nvPr/>
          </p:nvCxnSpPr>
          <p:spPr>
            <a:xfrm flipV="1">
              <a:off x="6347881" y="3700852"/>
              <a:ext cx="173029"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00" name="Rectangle: Diagonal Corners Snipped 99">
              <a:extLst>
                <a:ext uri="{FF2B5EF4-FFF2-40B4-BE49-F238E27FC236}">
                  <a16:creationId xmlns:a16="http://schemas.microsoft.com/office/drawing/2014/main" id="{B4707F65-AB55-4DFC-B91D-5B11BB89E453}"/>
                </a:ext>
              </a:extLst>
            </p:cNvPr>
            <p:cNvSpPr/>
            <p:nvPr/>
          </p:nvSpPr>
          <p:spPr>
            <a:xfrm>
              <a:off x="7597627" y="4145103"/>
              <a:ext cx="988144" cy="262673"/>
            </a:xfrm>
            <a:prstGeom prst="snip2DiagRect">
              <a:avLst/>
            </a:prstGeom>
            <a:solidFill>
              <a:schemeClr val="bg1"/>
            </a:solidFill>
            <a:ln w="127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hu-HU" sz="1200">
                  <a:solidFill>
                    <a:schemeClr val="tx2"/>
                  </a:solidFill>
                  <a:cs typeface="Arial" panose="020B0604020202020204" pitchFamily="34" charset="0"/>
                </a:rPr>
                <a:t>Constraint</a:t>
              </a:r>
              <a:r>
                <a:rPr lang="en-US" sz="1200">
                  <a:solidFill>
                    <a:schemeClr val="tx2"/>
                  </a:solidFill>
                  <a:cs typeface="Arial" panose="020B0604020202020204" pitchFamily="34" charset="0"/>
                </a:rPr>
                <a:t>s</a:t>
              </a:r>
              <a:endParaRPr lang="en-US" sz="1200" dirty="0">
                <a:solidFill>
                  <a:schemeClr val="tx2"/>
                </a:solidFill>
                <a:cs typeface="Arial" panose="020B0604020202020204" pitchFamily="34" charset="0"/>
              </a:endParaRPr>
            </a:p>
          </p:txBody>
        </p:sp>
        <p:cxnSp>
          <p:nvCxnSpPr>
            <p:cNvPr id="29" name="Connector: Elbow 28">
              <a:extLst>
                <a:ext uri="{FF2B5EF4-FFF2-40B4-BE49-F238E27FC236}">
                  <a16:creationId xmlns:a16="http://schemas.microsoft.com/office/drawing/2014/main" id="{9EFD20F4-BC9B-42A3-BED2-3E0D42797792}"/>
                </a:ext>
              </a:extLst>
            </p:cNvPr>
            <p:cNvCxnSpPr>
              <a:cxnSpLocks/>
              <a:endCxn id="93" idx="1"/>
            </p:cNvCxnSpPr>
            <p:nvPr/>
          </p:nvCxnSpPr>
          <p:spPr>
            <a:xfrm rot="10800000">
              <a:off x="5964509" y="4046232"/>
              <a:ext cx="1633120" cy="230208"/>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BAD32540-A76A-4480-8055-21BE5E361CA4}"/>
                </a:ext>
              </a:extLst>
            </p:cNvPr>
            <p:cNvSpPr/>
            <p:nvPr/>
          </p:nvSpPr>
          <p:spPr>
            <a:xfrm>
              <a:off x="4914791" y="3518442"/>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sp>
          <p:nvSpPr>
            <p:cNvPr id="111" name="Rectangle: Rounded Corners 110">
              <a:extLst>
                <a:ext uri="{FF2B5EF4-FFF2-40B4-BE49-F238E27FC236}">
                  <a16:creationId xmlns:a16="http://schemas.microsoft.com/office/drawing/2014/main" id="{48D57B5E-FA86-493F-B737-D0CF4BE14CF9}"/>
                </a:ext>
              </a:extLst>
            </p:cNvPr>
            <p:cNvSpPr/>
            <p:nvPr/>
          </p:nvSpPr>
          <p:spPr>
            <a:xfrm>
              <a:off x="6520910" y="3568202"/>
              <a:ext cx="718334" cy="265300"/>
            </a:xfrm>
            <a:prstGeom prst="roundRect">
              <a:avLst/>
            </a:prstGeom>
            <a:solidFill>
              <a:srgbClr val="3BD022"/>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bg1"/>
                  </a:solidFill>
                  <a:cs typeface="Arial" panose="020B0604020202020204" pitchFamily="34" charset="0"/>
                </a:rPr>
                <a:t>Clusters</a:t>
              </a:r>
            </a:p>
          </p:txBody>
        </p:sp>
      </p:grpSp>
      <p:grpSp>
        <p:nvGrpSpPr>
          <p:cNvPr id="120" name="Group 119">
            <a:extLst>
              <a:ext uri="{FF2B5EF4-FFF2-40B4-BE49-F238E27FC236}">
                <a16:creationId xmlns:a16="http://schemas.microsoft.com/office/drawing/2014/main" id="{7882C765-14ED-43A5-B27D-D8718D2B94B3}"/>
              </a:ext>
            </a:extLst>
          </p:cNvPr>
          <p:cNvGrpSpPr/>
          <p:nvPr/>
        </p:nvGrpSpPr>
        <p:grpSpPr>
          <a:xfrm>
            <a:off x="4827176" y="957069"/>
            <a:ext cx="3899224" cy="1695679"/>
            <a:chOff x="4919099" y="1147728"/>
            <a:chExt cx="3899224" cy="1695679"/>
          </a:xfrm>
        </p:grpSpPr>
        <p:sp>
          <p:nvSpPr>
            <p:cNvPr id="92" name="Rectangle: Diagonal Corners Snipped 91">
              <a:extLst>
                <a:ext uri="{FF2B5EF4-FFF2-40B4-BE49-F238E27FC236}">
                  <a16:creationId xmlns:a16="http://schemas.microsoft.com/office/drawing/2014/main" id="{62EC9790-8478-4738-9170-10D68BD3691C}"/>
                </a:ext>
              </a:extLst>
            </p:cNvPr>
            <p:cNvSpPr/>
            <p:nvPr/>
          </p:nvSpPr>
          <p:spPr>
            <a:xfrm>
              <a:off x="7365075" y="1529450"/>
              <a:ext cx="1453248" cy="1313957"/>
            </a:xfrm>
            <a:prstGeom prst="snip2DiagRect">
              <a:avLst>
                <a:gd name="adj1" fmla="val 0"/>
                <a:gd name="adj2" fmla="val 6655"/>
              </a:avLst>
            </a:prstGeom>
            <a:pattFill prst="dkDnDiag">
              <a:fgClr>
                <a:schemeClr val="accent1">
                  <a:lumMod val="20000"/>
                  <a:lumOff val="80000"/>
                </a:schemeClr>
              </a:fgClr>
              <a:bgClr>
                <a:schemeClr val="bg1"/>
              </a:bgClr>
            </a:pattFill>
            <a:ln>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r">
                <a:spcAft>
                  <a:spcPts val="300"/>
                </a:spcAft>
                <a:buSzPct val="100000"/>
              </a:pPr>
              <a:r>
                <a:rPr lang="hu-HU" sz="1200" dirty="0">
                  <a:solidFill>
                    <a:schemeClr val="tx2"/>
                  </a:solidFill>
                  <a:cs typeface="Arial" panose="020B0604020202020204" pitchFamily="34" charset="0"/>
                </a:rPr>
                <a:t>Regularization</a:t>
              </a:r>
              <a:endParaRPr lang="en-US" sz="1200" dirty="0">
                <a:solidFill>
                  <a:schemeClr val="tx2"/>
                </a:solidFill>
                <a:cs typeface="Arial" panose="020B0604020202020204" pitchFamily="34" charset="0"/>
              </a:endParaRPr>
            </a:p>
          </p:txBody>
        </p:sp>
        <p:sp>
          <p:nvSpPr>
            <p:cNvPr id="66" name="Flowchart: Manual Operation 65">
              <a:extLst>
                <a:ext uri="{FF2B5EF4-FFF2-40B4-BE49-F238E27FC236}">
                  <a16:creationId xmlns:a16="http://schemas.microsoft.com/office/drawing/2014/main" id="{88F3BA8B-96B1-4EFE-8B8B-99A213C5D19A}"/>
                </a:ext>
              </a:extLst>
            </p:cNvPr>
            <p:cNvSpPr/>
            <p:nvPr/>
          </p:nvSpPr>
          <p:spPr>
            <a:xfrm rot="16200000">
              <a:off x="5532785" y="1647839"/>
              <a:ext cx="863448" cy="766743"/>
            </a:xfrm>
            <a:prstGeom prst="flowChartManualOperation">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72000" tIns="72000" rIns="72000" bIns="72000" numCol="1" spcCol="0" rtlCol="0" fromWordArt="0" anchor="ctr" anchorCtr="0" forceAA="0" compatLnSpc="1">
              <a:prstTxWarp prst="textNoShape">
                <a:avLst/>
              </a:prstTxWarp>
              <a:noAutofit/>
            </a:bodyPr>
            <a:lstStyle/>
            <a:p>
              <a:pPr>
                <a:spcAft>
                  <a:spcPts val="300"/>
                </a:spcAft>
                <a:buSzPct val="100000"/>
              </a:pPr>
              <a:r>
                <a:rPr lang="en-US" sz="1200" dirty="0">
                  <a:solidFill>
                    <a:schemeClr val="bg1"/>
                  </a:solidFill>
                  <a:cs typeface="Arial" panose="020B0604020202020204" pitchFamily="34" charset="0"/>
                </a:rPr>
                <a:t>Encoder</a:t>
              </a:r>
            </a:p>
          </p:txBody>
        </p:sp>
        <p:sp>
          <p:nvSpPr>
            <p:cNvPr id="71" name="Flowchart: Manual Operation 70">
              <a:extLst>
                <a:ext uri="{FF2B5EF4-FFF2-40B4-BE49-F238E27FC236}">
                  <a16:creationId xmlns:a16="http://schemas.microsoft.com/office/drawing/2014/main" id="{EDCD286D-4ED4-4A96-B4B3-DAF7FDC36887}"/>
                </a:ext>
              </a:extLst>
            </p:cNvPr>
            <p:cNvSpPr/>
            <p:nvPr/>
          </p:nvSpPr>
          <p:spPr>
            <a:xfrm rot="5400000" flipH="1">
              <a:off x="7412332" y="1647840"/>
              <a:ext cx="863456" cy="766744"/>
            </a:xfrm>
            <a:prstGeom prst="flowChartManualOperation">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72000" tIns="72000" rIns="72000" bIns="72000" numCol="1" spcCol="0" rtlCol="0" fromWordArt="0" anchor="ctr" anchorCtr="0" forceAA="0" compatLnSpc="1">
              <a:prstTxWarp prst="textNoShape">
                <a:avLst/>
              </a:prstTxWarp>
              <a:noAutofit/>
            </a:bodyPr>
            <a:lstStyle/>
            <a:p>
              <a:pPr algn="r">
                <a:spcAft>
                  <a:spcPts val="300"/>
                </a:spcAft>
                <a:buSzPct val="100000"/>
              </a:pPr>
              <a:r>
                <a:rPr lang="en-US" sz="1200" dirty="0">
                  <a:solidFill>
                    <a:schemeClr val="bg1"/>
                  </a:solidFill>
                  <a:cs typeface="Arial" panose="020B0604020202020204" pitchFamily="34" charset="0"/>
                </a:rPr>
                <a:t>Decoder</a:t>
              </a:r>
            </a:p>
          </p:txBody>
        </p:sp>
        <p:sp>
          <p:nvSpPr>
            <p:cNvPr id="75" name="Rectangle: Rounded Corners 74">
              <a:extLst>
                <a:ext uri="{FF2B5EF4-FFF2-40B4-BE49-F238E27FC236}">
                  <a16:creationId xmlns:a16="http://schemas.microsoft.com/office/drawing/2014/main" id="{F4A39C39-055B-4817-B17B-55270D36E3A0}"/>
                </a:ext>
              </a:extLst>
            </p:cNvPr>
            <p:cNvSpPr/>
            <p:nvPr/>
          </p:nvSpPr>
          <p:spPr>
            <a:xfrm rot="16200000">
              <a:off x="8126505" y="1868243"/>
              <a:ext cx="873854" cy="325937"/>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a:solidFill>
                    <a:schemeClr val="tx2"/>
                  </a:solidFill>
                  <a:cs typeface="Arial" panose="020B0604020202020204" pitchFamily="34" charset="0"/>
                </a:rPr>
                <a:t>Rec. data</a:t>
              </a:r>
              <a:endParaRPr lang="en-US" sz="1200" dirty="0">
                <a:solidFill>
                  <a:schemeClr val="tx2"/>
                </a:solidFill>
                <a:cs typeface="Arial" panose="020B0604020202020204" pitchFamily="34" charset="0"/>
              </a:endParaRPr>
            </a:p>
          </p:txBody>
        </p:sp>
        <p:sp>
          <p:nvSpPr>
            <p:cNvPr id="78" name="Rectangle: Rounded Corners 77">
              <a:extLst>
                <a:ext uri="{FF2B5EF4-FFF2-40B4-BE49-F238E27FC236}">
                  <a16:creationId xmlns:a16="http://schemas.microsoft.com/office/drawing/2014/main" id="{36150B05-7E67-46C2-9A34-9FC47EFC6057}"/>
                </a:ext>
              </a:extLst>
            </p:cNvPr>
            <p:cNvSpPr/>
            <p:nvPr/>
          </p:nvSpPr>
          <p:spPr>
            <a:xfrm rot="16200000">
              <a:off x="4759800" y="1868243"/>
              <a:ext cx="873860" cy="325937"/>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a:solidFill>
                    <a:schemeClr val="tx2"/>
                  </a:solidFill>
                  <a:cs typeface="Arial" panose="020B0604020202020204" pitchFamily="34" charset="0"/>
                </a:rPr>
                <a:t>Data</a:t>
              </a:r>
              <a:endParaRPr lang="en-US" sz="1200" dirty="0">
                <a:solidFill>
                  <a:schemeClr val="tx2"/>
                </a:solidFill>
                <a:cs typeface="Arial" panose="020B0604020202020204" pitchFamily="34" charset="0"/>
              </a:endParaRPr>
            </a:p>
          </p:txBody>
        </p:sp>
        <p:sp>
          <p:nvSpPr>
            <p:cNvPr id="83" name="Rectangle: Rounded Corners 82">
              <a:extLst>
                <a:ext uri="{FF2B5EF4-FFF2-40B4-BE49-F238E27FC236}">
                  <a16:creationId xmlns:a16="http://schemas.microsoft.com/office/drawing/2014/main" id="{9B562EBE-AFEF-4863-ACB3-B3946E2A4B0B}"/>
                </a:ext>
              </a:extLst>
            </p:cNvPr>
            <p:cNvSpPr/>
            <p:nvPr/>
          </p:nvSpPr>
          <p:spPr>
            <a:xfrm>
              <a:off x="6522808" y="1779465"/>
              <a:ext cx="718336" cy="503493"/>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tx2"/>
                  </a:solidFill>
                  <a:cs typeface="Arial" panose="020B0604020202020204" pitchFamily="34" charset="0"/>
                </a:rPr>
                <a:t>Encoded repres.</a:t>
              </a:r>
            </a:p>
          </p:txBody>
        </p:sp>
        <p:cxnSp>
          <p:nvCxnSpPr>
            <p:cNvPr id="84" name="Straight Arrow Connector 83">
              <a:extLst>
                <a:ext uri="{FF2B5EF4-FFF2-40B4-BE49-F238E27FC236}">
                  <a16:creationId xmlns:a16="http://schemas.microsoft.com/office/drawing/2014/main" id="{36F3E822-E7A1-4245-8973-573DCE0A7A39}"/>
                </a:ext>
              </a:extLst>
            </p:cNvPr>
            <p:cNvCxnSpPr>
              <a:cxnSpLocks/>
              <a:stCxn id="78" idx="2"/>
              <a:endCxn id="66" idx="0"/>
            </p:cNvCxnSpPr>
            <p:nvPr/>
          </p:nvCxnSpPr>
          <p:spPr>
            <a:xfrm flipV="1">
              <a:off x="5359699" y="2031211"/>
              <a:ext cx="221439"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81C5AFF7-C7DD-408B-BB84-4499400D01EA}"/>
                </a:ext>
              </a:extLst>
            </p:cNvPr>
            <p:cNvCxnSpPr>
              <a:cxnSpLocks/>
              <a:stCxn id="66" idx="2"/>
              <a:endCxn id="83" idx="1"/>
            </p:cNvCxnSpPr>
            <p:nvPr/>
          </p:nvCxnSpPr>
          <p:spPr>
            <a:xfrm>
              <a:off x="6347881" y="2031211"/>
              <a:ext cx="174927"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DAFE6C82-C2E8-45CE-8C82-C919A63BD19F}"/>
                </a:ext>
              </a:extLst>
            </p:cNvPr>
            <p:cNvCxnSpPr>
              <a:cxnSpLocks/>
              <a:stCxn id="83" idx="3"/>
              <a:endCxn id="71" idx="2"/>
            </p:cNvCxnSpPr>
            <p:nvPr/>
          </p:nvCxnSpPr>
          <p:spPr>
            <a:xfrm>
              <a:off x="7241144" y="2031212"/>
              <a:ext cx="219544"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F8C0B5AF-D31F-405B-A6FD-23FD9416DF10}"/>
                </a:ext>
              </a:extLst>
            </p:cNvPr>
            <p:cNvCxnSpPr>
              <a:cxnSpLocks/>
              <a:stCxn id="71" idx="0"/>
              <a:endCxn id="75" idx="0"/>
            </p:cNvCxnSpPr>
            <p:nvPr/>
          </p:nvCxnSpPr>
          <p:spPr>
            <a:xfrm>
              <a:off x="8227432" y="2031212"/>
              <a:ext cx="173032"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5A8BF9E-BE14-4A99-9DAB-3CAFFD63C8C4}"/>
                </a:ext>
              </a:extLst>
            </p:cNvPr>
            <p:cNvCxnSpPr>
              <a:cxnSpLocks/>
              <a:stCxn id="83" idx="0"/>
              <a:endCxn id="108" idx="1"/>
            </p:cNvCxnSpPr>
            <p:nvPr/>
          </p:nvCxnSpPr>
          <p:spPr>
            <a:xfrm flipV="1">
              <a:off x="6881976" y="1417548"/>
              <a:ext cx="0" cy="361917"/>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046BBCC7-105C-4AFD-9A3B-8982229F12E2}"/>
                </a:ext>
              </a:extLst>
            </p:cNvPr>
            <p:cNvSpPr/>
            <p:nvPr/>
          </p:nvSpPr>
          <p:spPr>
            <a:xfrm>
              <a:off x="4919099" y="1848798"/>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sp>
          <p:nvSpPr>
            <p:cNvPr id="108" name="Rectangle: Diagonal Corners Snipped 107">
              <a:extLst>
                <a:ext uri="{FF2B5EF4-FFF2-40B4-BE49-F238E27FC236}">
                  <a16:creationId xmlns:a16="http://schemas.microsoft.com/office/drawing/2014/main" id="{4D160292-EC9E-4CF3-9CFA-F53A66444106}"/>
                </a:ext>
              </a:extLst>
            </p:cNvPr>
            <p:cNvSpPr/>
            <p:nvPr/>
          </p:nvSpPr>
          <p:spPr>
            <a:xfrm>
              <a:off x="6418755" y="1147728"/>
              <a:ext cx="926442" cy="269820"/>
            </a:xfrm>
            <a:prstGeom prst="snip2Diag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i="1" dirty="0">
                  <a:solidFill>
                    <a:schemeClr val="bg1"/>
                  </a:solidFill>
                  <a:cs typeface="Arial" panose="020B0604020202020204" pitchFamily="34" charset="0"/>
                </a:rPr>
                <a:t>k</a:t>
              </a:r>
              <a:r>
                <a:rPr lang="en-US" sz="1200" dirty="0">
                  <a:solidFill>
                    <a:schemeClr val="bg1"/>
                  </a:solidFill>
                  <a:cs typeface="Arial" panose="020B0604020202020204" pitchFamily="34" charset="0"/>
                </a:rPr>
                <a:t>-Means</a:t>
              </a:r>
            </a:p>
          </p:txBody>
        </p:sp>
        <p:cxnSp>
          <p:nvCxnSpPr>
            <p:cNvPr id="110" name="Straight Arrow Connector 109">
              <a:extLst>
                <a:ext uri="{FF2B5EF4-FFF2-40B4-BE49-F238E27FC236}">
                  <a16:creationId xmlns:a16="http://schemas.microsoft.com/office/drawing/2014/main" id="{5121978E-DF28-49B8-B8CB-03C30BC73C43}"/>
                </a:ext>
              </a:extLst>
            </p:cNvPr>
            <p:cNvCxnSpPr>
              <a:cxnSpLocks/>
              <a:stCxn id="108" idx="0"/>
              <a:endCxn id="116" idx="1"/>
            </p:cNvCxnSpPr>
            <p:nvPr/>
          </p:nvCxnSpPr>
          <p:spPr>
            <a:xfrm>
              <a:off x="7345197" y="1282638"/>
              <a:ext cx="163902"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16" name="Rectangle: Rounded Corners 115">
              <a:extLst>
                <a:ext uri="{FF2B5EF4-FFF2-40B4-BE49-F238E27FC236}">
                  <a16:creationId xmlns:a16="http://schemas.microsoft.com/office/drawing/2014/main" id="{501916DA-3651-4FFF-B327-31BC33F888FD}"/>
                </a:ext>
              </a:extLst>
            </p:cNvPr>
            <p:cNvSpPr/>
            <p:nvPr/>
          </p:nvSpPr>
          <p:spPr>
            <a:xfrm>
              <a:off x="7509099" y="1149988"/>
              <a:ext cx="718334" cy="265300"/>
            </a:xfrm>
            <a:prstGeom prst="roundRect">
              <a:avLst/>
            </a:prstGeom>
            <a:solidFill>
              <a:srgbClr val="3BD022"/>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bg1"/>
                  </a:solidFill>
                  <a:cs typeface="Arial" panose="020B0604020202020204" pitchFamily="34" charset="0"/>
                </a:rPr>
                <a:t>Clusters</a:t>
              </a:r>
            </a:p>
          </p:txBody>
        </p:sp>
      </p:grpSp>
      <p:sp>
        <p:nvSpPr>
          <p:cNvPr id="119" name="Text Placeholder 5">
            <a:extLst>
              <a:ext uri="{FF2B5EF4-FFF2-40B4-BE49-F238E27FC236}">
                <a16:creationId xmlns:a16="http://schemas.microsoft.com/office/drawing/2014/main" id="{153259F7-75EF-47FF-B744-D7E9780BEC69}"/>
              </a:ext>
            </a:extLst>
          </p:cNvPr>
          <p:cNvSpPr txBox="1">
            <a:spLocks/>
          </p:cNvSpPr>
          <p:nvPr/>
        </p:nvSpPr>
        <p:spPr>
          <a:xfrm>
            <a:off x="417599" y="2753257"/>
            <a:ext cx="4010400" cy="1188723"/>
          </a:xfrm>
          <a:prstGeom prst="rect">
            <a:avLst/>
          </a:prstGeom>
          <a:solidFill>
            <a:schemeClr val="bg1"/>
          </a:solidFill>
          <a:ln>
            <a:solidFill>
              <a:schemeClr val="tx2"/>
            </a:solidFill>
          </a:ln>
          <a:effectLst/>
        </p:spPr>
        <p:txBody>
          <a:bodyPr lIns="182880" tIns="182880" rIns="182880" bIns="182880">
            <a:noAutofit/>
          </a:bodyPr>
          <a:lstStyle>
            <a:defPPr>
              <a:defRPr lang="en-US"/>
            </a:defPPr>
            <a:lvl1pPr indent="0" algn="just" defTabSz="685800">
              <a:lnSpc>
                <a:spcPct val="90000"/>
              </a:lnSpc>
              <a:spcBef>
                <a:spcPts val="0"/>
              </a:spcBef>
              <a:spcAft>
                <a:spcPts val="600"/>
              </a:spcAft>
              <a:buFont typeface="Arial" panose="020B0604020202020204" pitchFamily="34" charset="0"/>
              <a:buNone/>
              <a:defRPr sz="1200" b="1">
                <a:solidFill>
                  <a:schemeClr val="tx2"/>
                </a:solidFill>
              </a:defRPr>
            </a:lvl1pPr>
            <a:lvl2pPr marL="230400" indent="0" defTabSz="685800">
              <a:lnSpc>
                <a:spcPct val="90000"/>
              </a:lnSpc>
              <a:spcBef>
                <a:spcPts val="0"/>
              </a:spcBef>
              <a:spcAft>
                <a:spcPts val="600"/>
              </a:spcAft>
              <a:buFont typeface="Arial" panose="020B0604020202020204" pitchFamily="34" charset="0"/>
              <a:buNone/>
              <a:defRPr sz="1400">
                <a:solidFill>
                  <a:schemeClr val="tx2"/>
                </a:solidFill>
              </a:defRPr>
            </a:lvl2pPr>
            <a:lvl3pPr marL="462600" indent="0" defTabSz="685800">
              <a:lnSpc>
                <a:spcPct val="90000"/>
              </a:lnSpc>
              <a:spcBef>
                <a:spcPts val="0"/>
              </a:spcBef>
              <a:spcAft>
                <a:spcPts val="600"/>
              </a:spcAft>
              <a:buFont typeface="Arial" panose="020B0604020202020204" pitchFamily="34" charset="0"/>
              <a:buNone/>
              <a:defRPr sz="1200">
                <a:solidFill>
                  <a:schemeClr val="tx2"/>
                </a:solidFill>
              </a:defRPr>
            </a:lvl3pPr>
            <a:lvl4pPr marL="693000" indent="0" defTabSz="685800">
              <a:lnSpc>
                <a:spcPct val="90000"/>
              </a:lnSpc>
              <a:spcBef>
                <a:spcPts val="0"/>
              </a:spcBef>
              <a:spcAft>
                <a:spcPts val="600"/>
              </a:spcAft>
              <a:buFont typeface="Arial" panose="020B0604020202020204" pitchFamily="34" charset="0"/>
              <a:buNone/>
              <a:defRPr sz="1000">
                <a:solidFill>
                  <a:schemeClr val="tx2"/>
                </a:solidFill>
              </a:defRPr>
            </a:lvl4pPr>
            <a:lvl5pPr marL="923400" indent="0" defTabSz="685800">
              <a:lnSpc>
                <a:spcPct val="90000"/>
              </a:lnSpc>
              <a:spcBef>
                <a:spcPts val="0"/>
              </a:spcBef>
              <a:spcAft>
                <a:spcPts val="600"/>
              </a:spcAft>
              <a:buFont typeface="Arial" panose="020B0604020202020204" pitchFamily="34" charset="0"/>
              <a:buNone/>
              <a:defRPr sz="800">
                <a:solidFill>
                  <a:schemeClr val="tx2"/>
                </a:solidFill>
              </a:defRPr>
            </a:lvl5pPr>
            <a:lvl6pPr marL="1382400" indent="-228600" defTabSz="685800">
              <a:lnSpc>
                <a:spcPct val="90000"/>
              </a:lnSpc>
              <a:spcBef>
                <a:spcPts val="0"/>
              </a:spcBef>
              <a:spcAft>
                <a:spcPts val="600"/>
              </a:spcAft>
              <a:buFont typeface="Nokia Pure Text" panose="020B0503020202020204" pitchFamily="34" charset="0"/>
              <a:buChar char="‒"/>
              <a:defRPr sz="800" baseline="0">
                <a:solidFill>
                  <a:schemeClr val="tx2"/>
                </a:solidFill>
              </a:defRPr>
            </a:lvl6pPr>
            <a:lvl7pPr marL="1612800" indent="-171450" defTabSz="685800">
              <a:lnSpc>
                <a:spcPct val="90000"/>
              </a:lnSpc>
              <a:spcBef>
                <a:spcPts val="0"/>
              </a:spcBef>
              <a:spcAft>
                <a:spcPts val="600"/>
              </a:spcAft>
              <a:buFont typeface="Arial" panose="020B0604020202020204" pitchFamily="34" charset="0"/>
              <a:buChar char="•"/>
              <a:defRPr sz="700">
                <a:solidFill>
                  <a:schemeClr val="tx2"/>
                </a:solidFill>
              </a:defRPr>
            </a:lvl7pPr>
            <a:lvl8pPr marL="1843200" indent="-171450" defTabSz="685800">
              <a:lnSpc>
                <a:spcPct val="90000"/>
              </a:lnSpc>
              <a:spcBef>
                <a:spcPts val="0"/>
              </a:spcBef>
              <a:spcAft>
                <a:spcPts val="600"/>
              </a:spcAft>
              <a:buFont typeface="Arial" panose="020B0604020202020204" pitchFamily="34" charset="0"/>
              <a:buChar char="•"/>
              <a:defRPr sz="600">
                <a:solidFill>
                  <a:schemeClr val="tx2"/>
                </a:solidFill>
              </a:defRPr>
            </a:lvl8pPr>
            <a:lvl9pPr marL="2914650" indent="-171450" defTabSz="685800">
              <a:lnSpc>
                <a:spcPct val="90000"/>
              </a:lnSpc>
              <a:spcBef>
                <a:spcPts val="375"/>
              </a:spcBef>
              <a:buFont typeface="Arial" panose="020B0604020202020204" pitchFamily="34" charset="0"/>
              <a:buChar char="•"/>
              <a:defRPr sz="1350"/>
            </a:lvl9pPr>
          </a:lstStyle>
          <a:p>
            <a:r>
              <a:rPr lang="en-US" dirty="0"/>
              <a:t>Discriminative deep clustering:</a:t>
            </a:r>
          </a:p>
          <a:p>
            <a:pPr marL="171450" indent="-171450" algn="l">
              <a:buFont typeface="Wingdings" panose="05000000000000000000" pitchFamily="2" charset="2"/>
              <a:buChar char="Ø"/>
            </a:pPr>
            <a:r>
              <a:rPr lang="en-US" b="0" dirty="0"/>
              <a:t>Clusters defined directly from the original representation.</a:t>
            </a:r>
          </a:p>
          <a:p>
            <a:pPr marL="171450" indent="-171450">
              <a:buFont typeface="Wingdings" panose="05000000000000000000" pitchFamily="2" charset="2"/>
              <a:buChar char="Ø"/>
            </a:pPr>
            <a:r>
              <a:rPr lang="en-US" b="0" dirty="0"/>
              <a:t>Domain-specific regularization.</a:t>
            </a:r>
          </a:p>
        </p:txBody>
      </p:sp>
      <p:sp>
        <p:nvSpPr>
          <p:cNvPr id="4" name="Rectangle 3">
            <a:extLst>
              <a:ext uri="{FF2B5EF4-FFF2-40B4-BE49-F238E27FC236}">
                <a16:creationId xmlns:a16="http://schemas.microsoft.com/office/drawing/2014/main" id="{94282966-921E-8A94-6AF2-1D5324442AE8}"/>
              </a:ext>
            </a:extLst>
          </p:cNvPr>
          <p:cNvSpPr/>
          <p:nvPr/>
        </p:nvSpPr>
        <p:spPr>
          <a:xfrm>
            <a:off x="417600" y="4252352"/>
            <a:ext cx="8308800" cy="364836"/>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000" rIns="91440" bIns="36000" numCol="1" spcCol="0" rtlCol="0" fromWordArt="0" anchor="ctr" anchorCtr="0" forceAA="0" compatLnSpc="1">
            <a:prstTxWarp prst="textNoShape">
              <a:avLst/>
            </a:prstTxWarp>
            <a:noAutofit/>
          </a:bodyPr>
          <a:lstStyle/>
          <a:p>
            <a:pPr algn="ctr" fontAlgn="base">
              <a:spcBef>
                <a:spcPct val="0"/>
              </a:spcBef>
              <a:spcAft>
                <a:spcPts val="600"/>
              </a:spcAft>
              <a:defRPr/>
            </a:pPr>
            <a:r>
              <a:rPr lang="en-US" sz="1200" dirty="0"/>
              <a:t>Reconstructive clustering often suffers from </a:t>
            </a:r>
            <a:r>
              <a:rPr lang="en-US" sz="1200" b="1" dirty="0"/>
              <a:t>irrelevant information </a:t>
            </a:r>
            <a:r>
              <a:rPr lang="en-US" sz="1200" dirty="0"/>
              <a:t>in the encoded representation.</a:t>
            </a:r>
            <a:endParaRPr kumimoji="0" lang="en-GB" sz="1200"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endParaRPr>
          </a:p>
        </p:txBody>
      </p:sp>
      <p:sp>
        <p:nvSpPr>
          <p:cNvPr id="6" name="Text Placeholder 15">
            <a:extLst>
              <a:ext uri="{FF2B5EF4-FFF2-40B4-BE49-F238E27FC236}">
                <a16:creationId xmlns:a16="http://schemas.microsoft.com/office/drawing/2014/main" id="{6ABB454B-A91B-B3D2-E24E-9F87269DE05A}"/>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6</a:t>
            </a:r>
          </a:p>
        </p:txBody>
      </p:sp>
    </p:spTree>
    <p:extLst>
      <p:ext uri="{BB962C8B-B14F-4D97-AF65-F5344CB8AC3E}">
        <p14:creationId xmlns:p14="http://schemas.microsoft.com/office/powerpoint/2010/main" val="3165397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pPr marL="457200" indent="-457200"/>
            <a:r>
              <a:rPr lang="en-US" dirty="0"/>
              <a:t>1.3	Own contribution: the DANCE algorithm</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pPr lvl="0">
              <a:lnSpc>
                <a:spcPct val="100000"/>
              </a:lnSpc>
              <a:spcBef>
                <a:spcPct val="20000"/>
              </a:spcBef>
            </a:pPr>
            <a:r>
              <a:rPr lang="en-US" dirty="0"/>
              <a:t>Deep Clustering of Mobile Network Data</a:t>
            </a: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A40D6A8E-3B37-4649-BAE0-CE0E9E3B089A}"/>
                  </a:ext>
                </a:extLst>
              </p:cNvPr>
              <p:cNvSpPr>
                <a:spLocks noGrp="1"/>
              </p:cNvSpPr>
              <p:nvPr>
                <p:ph type="body" sz="quarter" idx="12"/>
              </p:nvPr>
            </p:nvSpPr>
            <p:spPr>
              <a:xfrm>
                <a:off x="417600" y="1284581"/>
                <a:ext cx="4010400" cy="754260"/>
              </a:xfrm>
            </p:spPr>
            <p:txBody>
              <a:bodyPr>
                <a:noAutofit/>
              </a:bodyPr>
              <a:lstStyle/>
              <a:p>
                <a:pPr algn="just"/>
                <a:r>
                  <a:rPr lang="en-US" sz="1200" b="1" dirty="0"/>
                  <a:t>Split encoded features </a:t>
                </a:r>
                <a:r>
                  <a:rPr lang="en-US" sz="1200" dirty="0"/>
                  <a:t>into 2 sets:</a:t>
                </a:r>
              </a:p>
              <a:p>
                <a:pPr marL="171450" indent="-171450" algn="just">
                  <a:buFont typeface="Arial" panose="020B0604020202020204" pitchFamily="34" charset="0"/>
                  <a:buChar char="•"/>
                </a:pP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𝑟𝑒𝑐𝑜𝑛</m:t>
                        </m:r>
                        <m:r>
                          <a:rPr lang="en-US" sz="1200" b="0" i="1" smtClean="0">
                            <a:latin typeface="Cambria Math" panose="02040503050406030204" pitchFamily="18" charset="0"/>
                          </a:rPr>
                          <m:t>.</m:t>
                        </m:r>
                      </m:sub>
                    </m:sSub>
                  </m:oMath>
                </a14:m>
                <a:r>
                  <a:rPr lang="en-US" sz="1200" dirty="0"/>
                  <a:t> with reconstruction-relevant information.</a:t>
                </a:r>
                <a:endParaRPr lang="en-US" sz="1200" i="1" dirty="0">
                  <a:latin typeface="Cambria Math" panose="02040503050406030204" pitchFamily="18" charset="0"/>
                </a:endParaRPr>
              </a:p>
              <a:p>
                <a:pPr marL="171450" indent="-171450" algn="just">
                  <a:buFont typeface="Arial" panose="020B0604020202020204" pitchFamily="34" charset="0"/>
                  <a:buChar char="•"/>
                </a:pP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𝑍</m:t>
                        </m:r>
                      </m:e>
                      <m:sub>
                        <m:r>
                          <a:rPr lang="en-US" sz="1200" b="0" i="1" smtClean="0">
                            <a:latin typeface="Cambria Math" panose="02040503050406030204" pitchFamily="18" charset="0"/>
                          </a:rPr>
                          <m:t>𝑐𝑙𝑢𝑠𝑡</m:t>
                        </m:r>
                        <m:r>
                          <a:rPr lang="en-US" sz="1200" i="1">
                            <a:latin typeface="Cambria Math" panose="02040503050406030204" pitchFamily="18" charset="0"/>
                          </a:rPr>
                          <m:t>.</m:t>
                        </m:r>
                      </m:sub>
                    </m:sSub>
                  </m:oMath>
                </a14:m>
                <a:r>
                  <a:rPr lang="en-US" sz="1200" dirty="0"/>
                  <a:t> with clustering-relevant information. </a:t>
                </a:r>
              </a:p>
              <a:p>
                <a:pPr marL="171450" indent="-171450" algn="just">
                  <a:buFont typeface="Arial" panose="020B0604020202020204" pitchFamily="34" charset="0"/>
                  <a:buChar char="•"/>
                </a:pPr>
                <a:endParaRPr lang="en-US" sz="1200" dirty="0"/>
              </a:p>
            </p:txBody>
          </p:sp>
        </mc:Choice>
        <mc:Fallback xmlns="">
          <p:sp>
            <p:nvSpPr>
              <p:cNvPr id="6" name="Text Placeholder 5">
                <a:extLst>
                  <a:ext uri="{FF2B5EF4-FFF2-40B4-BE49-F238E27FC236}">
                    <a16:creationId xmlns:a16="http://schemas.microsoft.com/office/drawing/2014/main" id="{A40D6A8E-3B37-4649-BAE0-CE0E9E3B089A}"/>
                  </a:ext>
                </a:extLst>
              </p:cNvPr>
              <p:cNvSpPr>
                <a:spLocks noGrp="1" noRot="1" noChangeAspect="1" noMove="1" noResize="1" noEditPoints="1" noAdjustHandles="1" noChangeArrowheads="1" noChangeShapeType="1" noTextEdit="1"/>
              </p:cNvSpPr>
              <p:nvPr>
                <p:ph type="body" sz="quarter" idx="12"/>
              </p:nvPr>
            </p:nvSpPr>
            <p:spPr>
              <a:xfrm>
                <a:off x="417600" y="1284581"/>
                <a:ext cx="4010400" cy="754260"/>
              </a:xfrm>
              <a:blipFill>
                <a:blip r:embed="rId3"/>
                <a:stretch>
                  <a:fillRect l="-2435" t="-8943"/>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0CD9F57E-F975-42C2-B647-32A0659D700E}"/>
              </a:ext>
            </a:extLst>
          </p:cNvPr>
          <p:cNvSpPr/>
          <p:nvPr/>
        </p:nvSpPr>
        <p:spPr>
          <a:xfrm>
            <a:off x="3768608" y="2227742"/>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sp>
        <p:nvSpPr>
          <p:cNvPr id="41" name="Rectangle 40">
            <a:extLst>
              <a:ext uri="{FF2B5EF4-FFF2-40B4-BE49-F238E27FC236}">
                <a16:creationId xmlns:a16="http://schemas.microsoft.com/office/drawing/2014/main" id="{38BD7712-9ABF-4636-A905-BD7B8D46EFC0}"/>
              </a:ext>
            </a:extLst>
          </p:cNvPr>
          <p:cNvSpPr/>
          <p:nvPr/>
        </p:nvSpPr>
        <p:spPr>
          <a:xfrm>
            <a:off x="4680468" y="3254226"/>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sp>
        <p:nvSpPr>
          <p:cNvPr id="42" name="Rectangle: Rounded Corners 41">
            <a:extLst>
              <a:ext uri="{FF2B5EF4-FFF2-40B4-BE49-F238E27FC236}">
                <a16:creationId xmlns:a16="http://schemas.microsoft.com/office/drawing/2014/main" id="{CB66E6E6-2628-4679-83FD-A264686491ED}"/>
              </a:ext>
            </a:extLst>
          </p:cNvPr>
          <p:cNvSpPr/>
          <p:nvPr/>
        </p:nvSpPr>
        <p:spPr>
          <a:xfrm>
            <a:off x="1209700" y="3101695"/>
            <a:ext cx="926444" cy="269820"/>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tx2"/>
                </a:solidFill>
                <a:cs typeface="Arial" panose="020B0604020202020204" pitchFamily="34" charset="0"/>
              </a:rPr>
              <a:t>Data</a:t>
            </a:r>
          </a:p>
        </p:txBody>
      </p:sp>
      <p:sp>
        <p:nvSpPr>
          <p:cNvPr id="43" name="Flowchart: Manual Operation 42">
            <a:extLst>
              <a:ext uri="{FF2B5EF4-FFF2-40B4-BE49-F238E27FC236}">
                <a16:creationId xmlns:a16="http://schemas.microsoft.com/office/drawing/2014/main" id="{8E3ECE00-5AA5-45A1-88A8-BC502C41AAF1}"/>
              </a:ext>
            </a:extLst>
          </p:cNvPr>
          <p:cNvSpPr/>
          <p:nvPr/>
        </p:nvSpPr>
        <p:spPr>
          <a:xfrm rot="16200000">
            <a:off x="2455654" y="2748186"/>
            <a:ext cx="678674" cy="976839"/>
          </a:xfrm>
          <a:prstGeom prst="flowChartManualOperation">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bg1"/>
                </a:solidFill>
                <a:cs typeface="Arial" panose="020B0604020202020204" pitchFamily="34" charset="0"/>
              </a:rPr>
              <a:t>Encoder</a:t>
            </a:r>
          </a:p>
        </p:txBody>
      </p:sp>
      <p:sp>
        <p:nvSpPr>
          <p:cNvPr id="44" name="Flowchart: Manual Operation 43">
            <a:extLst>
              <a:ext uri="{FF2B5EF4-FFF2-40B4-BE49-F238E27FC236}">
                <a16:creationId xmlns:a16="http://schemas.microsoft.com/office/drawing/2014/main" id="{FCE4FB6D-7731-4849-8F80-FBF7407DCB57}"/>
              </a:ext>
            </a:extLst>
          </p:cNvPr>
          <p:cNvSpPr/>
          <p:nvPr/>
        </p:nvSpPr>
        <p:spPr>
          <a:xfrm rot="5400000" flipH="1">
            <a:off x="5427675" y="2748186"/>
            <a:ext cx="678674" cy="976839"/>
          </a:xfrm>
          <a:prstGeom prst="flowChartManualOperation">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bg1"/>
                </a:solidFill>
                <a:cs typeface="Arial" panose="020B0604020202020204" pitchFamily="34" charset="0"/>
              </a:rPr>
              <a:t>Decoder</a:t>
            </a:r>
          </a:p>
        </p:txBody>
      </p:sp>
      <p:sp>
        <p:nvSpPr>
          <p:cNvPr id="45" name="Rectangle 44">
            <a:extLst>
              <a:ext uri="{FF2B5EF4-FFF2-40B4-BE49-F238E27FC236}">
                <a16:creationId xmlns:a16="http://schemas.microsoft.com/office/drawing/2014/main" id="{634A803D-B637-4C01-B1B5-204A7C7499E3}"/>
              </a:ext>
            </a:extLst>
          </p:cNvPr>
          <p:cNvSpPr/>
          <p:nvPr/>
        </p:nvSpPr>
        <p:spPr>
          <a:xfrm>
            <a:off x="5278053" y="2302559"/>
            <a:ext cx="976840" cy="406223"/>
          </a:xfrm>
          <a:prstGeom prst="rect">
            <a:avLst/>
          </a:prstGeom>
          <a:solidFill>
            <a:schemeClr val="bg2">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bg1"/>
                </a:solidFill>
                <a:cs typeface="Arial" panose="020B0604020202020204" pitchFamily="34" charset="0"/>
              </a:rPr>
              <a:t>Decorr.</a:t>
            </a:r>
          </a:p>
        </p:txBody>
      </p:sp>
      <p:sp>
        <p:nvSpPr>
          <p:cNvPr id="46" name="Rectangle: Rounded Corners 45">
            <a:extLst>
              <a:ext uri="{FF2B5EF4-FFF2-40B4-BE49-F238E27FC236}">
                <a16:creationId xmlns:a16="http://schemas.microsoft.com/office/drawing/2014/main" id="{54B2B014-3856-4BB5-AF35-A191639DBD8B}"/>
              </a:ext>
            </a:extLst>
          </p:cNvPr>
          <p:cNvSpPr/>
          <p:nvPr/>
        </p:nvSpPr>
        <p:spPr>
          <a:xfrm>
            <a:off x="6385899" y="3101695"/>
            <a:ext cx="998378" cy="269820"/>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tx2"/>
                </a:solidFill>
                <a:cs typeface="Arial" panose="020B0604020202020204" pitchFamily="34" charset="0"/>
              </a:rPr>
              <a:t>Rec. data</a:t>
            </a:r>
          </a:p>
        </p:txBody>
      </p:sp>
      <mc:AlternateContent xmlns:mc="http://schemas.openxmlformats.org/markup-compatibility/2006" xmlns:a14="http://schemas.microsoft.com/office/drawing/2010/main">
        <mc:Choice Requires="a14">
          <p:sp>
            <p:nvSpPr>
              <p:cNvPr id="47" name="Rectangle: Rounded Corners 46">
                <a:extLst>
                  <a:ext uri="{FF2B5EF4-FFF2-40B4-BE49-F238E27FC236}">
                    <a16:creationId xmlns:a16="http://schemas.microsoft.com/office/drawing/2014/main" id="{183CCFC1-E466-4014-B878-BF8669D54E23}"/>
                  </a:ext>
                </a:extLst>
              </p:cNvPr>
              <p:cNvSpPr/>
              <p:nvPr/>
            </p:nvSpPr>
            <p:spPr>
              <a:xfrm>
                <a:off x="3702251" y="2789973"/>
                <a:ext cx="622882" cy="313141"/>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smtClean="0">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𝑍</m:t>
                          </m:r>
                        </m:e>
                        <m:sub>
                          <m:r>
                            <a:rPr lang="en-US" sz="1200" i="1">
                              <a:solidFill>
                                <a:schemeClr val="tx2"/>
                              </a:solidFill>
                              <a:latin typeface="Cambria Math" panose="02040503050406030204" pitchFamily="18" charset="0"/>
                              <a:cs typeface="Arial" panose="020B0604020202020204" pitchFamily="34" charset="0"/>
                            </a:rPr>
                            <m:t>𝑟</m:t>
                          </m:r>
                          <m:r>
                            <a:rPr lang="en-US" sz="1200" b="0" i="1" smtClean="0">
                              <a:solidFill>
                                <a:schemeClr val="tx2"/>
                              </a:solidFill>
                              <a:latin typeface="Cambria Math" panose="02040503050406030204" pitchFamily="18" charset="0"/>
                              <a:cs typeface="Arial" panose="020B0604020202020204" pitchFamily="34" charset="0"/>
                            </a:rPr>
                            <m:t>𝑒𝑐𝑜𝑛</m:t>
                          </m:r>
                          <m:r>
                            <a:rPr lang="en-US" sz="1200" b="0" i="1" smtClean="0">
                              <a:solidFill>
                                <a:schemeClr val="tx2"/>
                              </a:solidFill>
                              <a:latin typeface="Cambria Math" panose="02040503050406030204" pitchFamily="18" charset="0"/>
                              <a:cs typeface="Arial" panose="020B0604020202020204" pitchFamily="34" charset="0"/>
                            </a:rPr>
                            <m:t>.</m:t>
                          </m:r>
                        </m:sub>
                      </m:sSub>
                    </m:oMath>
                  </m:oMathPara>
                </a14:m>
                <a:endParaRPr lang="en-US" sz="1200" dirty="0">
                  <a:solidFill>
                    <a:schemeClr val="tx2"/>
                  </a:solidFill>
                  <a:cs typeface="Arial" panose="020B0604020202020204" pitchFamily="34" charset="0"/>
                </a:endParaRPr>
              </a:p>
            </p:txBody>
          </p:sp>
        </mc:Choice>
        <mc:Fallback xmlns="">
          <p:sp>
            <p:nvSpPr>
              <p:cNvPr id="47" name="Rectangle: Rounded Corners 46">
                <a:extLst>
                  <a:ext uri="{FF2B5EF4-FFF2-40B4-BE49-F238E27FC236}">
                    <a16:creationId xmlns:a16="http://schemas.microsoft.com/office/drawing/2014/main" id="{183CCFC1-E466-4014-B878-BF8669D54E23}"/>
                  </a:ext>
                </a:extLst>
              </p:cNvPr>
              <p:cNvSpPr>
                <a:spLocks noRot="1" noChangeAspect="1" noMove="1" noResize="1" noEditPoints="1" noAdjustHandles="1" noChangeArrowheads="1" noChangeShapeType="1" noTextEdit="1"/>
              </p:cNvSpPr>
              <p:nvPr/>
            </p:nvSpPr>
            <p:spPr>
              <a:xfrm>
                <a:off x="3702251" y="2789973"/>
                <a:ext cx="622882" cy="313141"/>
              </a:xfrm>
              <a:prstGeom prst="roundRect">
                <a:avLst/>
              </a:prstGeom>
              <a:blipFill>
                <a:blip r:embed="rId4"/>
                <a:stretch>
                  <a:fillRect/>
                </a:stretch>
              </a:blipFill>
              <a:ln w="12700">
                <a:solidFill>
                  <a:schemeClr val="tx2"/>
                </a:solidFill>
                <a:prstDash val="sys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Rounded Corners 52">
                <a:extLst>
                  <a:ext uri="{FF2B5EF4-FFF2-40B4-BE49-F238E27FC236}">
                    <a16:creationId xmlns:a16="http://schemas.microsoft.com/office/drawing/2014/main" id="{3BBCCF3C-08B4-449B-83D0-15AB458421C8}"/>
                  </a:ext>
                </a:extLst>
              </p:cNvPr>
              <p:cNvSpPr/>
              <p:nvPr/>
            </p:nvSpPr>
            <p:spPr>
              <a:xfrm>
                <a:off x="3702251" y="3370083"/>
                <a:ext cx="622882" cy="313141"/>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smtClean="0">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𝑍</m:t>
                          </m:r>
                        </m:e>
                        <m:sub>
                          <m:r>
                            <a:rPr lang="en-US" sz="1200" i="1">
                              <a:solidFill>
                                <a:schemeClr val="tx2"/>
                              </a:solidFill>
                              <a:latin typeface="Cambria Math" panose="02040503050406030204" pitchFamily="18" charset="0"/>
                              <a:cs typeface="Arial" panose="020B0604020202020204" pitchFamily="34" charset="0"/>
                            </a:rPr>
                            <m:t>𝑐</m:t>
                          </m:r>
                          <m:r>
                            <a:rPr lang="en-US" sz="1200" b="0" i="1" smtClean="0">
                              <a:solidFill>
                                <a:schemeClr val="tx2"/>
                              </a:solidFill>
                              <a:latin typeface="Cambria Math" panose="02040503050406030204" pitchFamily="18" charset="0"/>
                              <a:cs typeface="Arial" panose="020B0604020202020204" pitchFamily="34" charset="0"/>
                            </a:rPr>
                            <m:t>𝑙𝑢𝑠𝑡</m:t>
                          </m:r>
                          <m:r>
                            <a:rPr lang="en-US" sz="1200" b="0" i="1" smtClean="0">
                              <a:solidFill>
                                <a:schemeClr val="tx2"/>
                              </a:solidFill>
                              <a:latin typeface="Cambria Math" panose="02040503050406030204" pitchFamily="18" charset="0"/>
                              <a:cs typeface="Arial" panose="020B0604020202020204" pitchFamily="34" charset="0"/>
                            </a:rPr>
                            <m:t>.</m:t>
                          </m:r>
                        </m:sub>
                      </m:sSub>
                    </m:oMath>
                  </m:oMathPara>
                </a14:m>
                <a:endParaRPr lang="en-US" sz="1200" dirty="0">
                  <a:solidFill>
                    <a:schemeClr val="tx2"/>
                  </a:solidFill>
                  <a:cs typeface="Arial" panose="020B0604020202020204" pitchFamily="34" charset="0"/>
                </a:endParaRPr>
              </a:p>
            </p:txBody>
          </p:sp>
        </mc:Choice>
        <mc:Fallback xmlns="">
          <p:sp>
            <p:nvSpPr>
              <p:cNvPr id="53" name="Rectangle: Rounded Corners 52">
                <a:extLst>
                  <a:ext uri="{FF2B5EF4-FFF2-40B4-BE49-F238E27FC236}">
                    <a16:creationId xmlns:a16="http://schemas.microsoft.com/office/drawing/2014/main" id="{3BBCCF3C-08B4-449B-83D0-15AB458421C8}"/>
                  </a:ext>
                </a:extLst>
              </p:cNvPr>
              <p:cNvSpPr>
                <a:spLocks noRot="1" noChangeAspect="1" noMove="1" noResize="1" noEditPoints="1" noAdjustHandles="1" noChangeArrowheads="1" noChangeShapeType="1" noTextEdit="1"/>
              </p:cNvSpPr>
              <p:nvPr/>
            </p:nvSpPr>
            <p:spPr>
              <a:xfrm>
                <a:off x="3702251" y="3370083"/>
                <a:ext cx="622882" cy="313141"/>
              </a:xfrm>
              <a:prstGeom prst="roundRect">
                <a:avLst/>
              </a:prstGeom>
              <a:blipFill>
                <a:blip r:embed="rId5"/>
                <a:stretch>
                  <a:fillRect/>
                </a:stretch>
              </a:blipFill>
              <a:ln w="12700">
                <a:solidFill>
                  <a:schemeClr val="tx2"/>
                </a:solidFill>
                <a:prstDash val="sys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Oval 55">
                <a:extLst>
                  <a:ext uri="{FF2B5EF4-FFF2-40B4-BE49-F238E27FC236}">
                    <a16:creationId xmlns:a16="http://schemas.microsoft.com/office/drawing/2014/main" id="{FEDB7D1D-4067-4AB9-A106-18CFEA3D3073}"/>
                  </a:ext>
                </a:extLst>
              </p:cNvPr>
              <p:cNvSpPr/>
              <p:nvPr/>
            </p:nvSpPr>
            <p:spPr>
              <a:xfrm>
                <a:off x="3786985" y="2218759"/>
                <a:ext cx="453413" cy="313141"/>
              </a:xfrm>
              <a:prstGeom prst="ellipse">
                <a:avLst/>
              </a:prstGeom>
              <a:solidFill>
                <a:schemeClr val="bg1"/>
              </a:solidFill>
              <a:ln w="12700">
                <a:solidFill>
                  <a:schemeClr val="bg2">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smtClean="0">
                              <a:solidFill>
                                <a:schemeClr val="bg2">
                                  <a:lumMod val="40000"/>
                                  <a:lumOff val="60000"/>
                                </a:schemeClr>
                              </a:solidFill>
                              <a:latin typeface="Cambria Math" panose="02040503050406030204" pitchFamily="18" charset="0"/>
                              <a:cs typeface="Arial" panose="020B0604020202020204" pitchFamily="34" charset="0"/>
                            </a:rPr>
                          </m:ctrlPr>
                        </m:sSubPr>
                        <m:e>
                          <m:r>
                            <a:rPr lang="en-US" sz="1200" i="1">
                              <a:solidFill>
                                <a:schemeClr val="bg2">
                                  <a:lumMod val="40000"/>
                                  <a:lumOff val="60000"/>
                                </a:schemeClr>
                              </a:solidFill>
                              <a:latin typeface="Cambria Math" panose="02040503050406030204" pitchFamily="18" charset="0"/>
                              <a:cs typeface="Arial" panose="020B0604020202020204" pitchFamily="34" charset="0"/>
                            </a:rPr>
                            <m:t>𝑝</m:t>
                          </m:r>
                        </m:e>
                        <m:sub>
                          <m:r>
                            <a:rPr lang="en-US" sz="1200" i="1">
                              <a:solidFill>
                                <a:schemeClr val="bg2">
                                  <a:lumMod val="40000"/>
                                  <a:lumOff val="60000"/>
                                </a:schemeClr>
                              </a:solidFill>
                              <a:latin typeface="Cambria Math" panose="02040503050406030204" pitchFamily="18" charset="0"/>
                              <a:cs typeface="Arial" panose="020B0604020202020204" pitchFamily="34" charset="0"/>
                            </a:rPr>
                            <m:t>𝑔</m:t>
                          </m:r>
                        </m:sub>
                      </m:sSub>
                    </m:oMath>
                  </m:oMathPara>
                </a14:m>
                <a:endParaRPr lang="en-US" sz="1200" dirty="0">
                  <a:solidFill>
                    <a:schemeClr val="bg2">
                      <a:lumMod val="40000"/>
                      <a:lumOff val="60000"/>
                    </a:schemeClr>
                  </a:solidFill>
                  <a:cs typeface="Arial" panose="020B0604020202020204" pitchFamily="34" charset="0"/>
                </a:endParaRPr>
              </a:p>
            </p:txBody>
          </p:sp>
        </mc:Choice>
        <mc:Fallback xmlns="">
          <p:sp>
            <p:nvSpPr>
              <p:cNvPr id="56" name="Oval 55">
                <a:extLst>
                  <a:ext uri="{FF2B5EF4-FFF2-40B4-BE49-F238E27FC236}">
                    <a16:creationId xmlns:a16="http://schemas.microsoft.com/office/drawing/2014/main" id="{FEDB7D1D-4067-4AB9-A106-18CFEA3D3073}"/>
                  </a:ext>
                </a:extLst>
              </p:cNvPr>
              <p:cNvSpPr>
                <a:spLocks noRot="1" noChangeAspect="1" noMove="1" noResize="1" noEditPoints="1" noAdjustHandles="1" noChangeArrowheads="1" noChangeShapeType="1" noTextEdit="1"/>
              </p:cNvSpPr>
              <p:nvPr/>
            </p:nvSpPr>
            <p:spPr>
              <a:xfrm>
                <a:off x="3786985" y="2218759"/>
                <a:ext cx="453413" cy="313141"/>
              </a:xfrm>
              <a:prstGeom prst="ellipse">
                <a:avLst/>
              </a:prstGeom>
              <a:blipFill>
                <a:blip r:embed="rId6"/>
                <a:stretch>
                  <a:fillRect/>
                </a:stretch>
              </a:blipFill>
              <a:ln w="12700">
                <a:solidFill>
                  <a:schemeClr val="bg2">
                    <a:lumMod val="20000"/>
                    <a:lumOff val="80000"/>
                  </a:schemeClr>
                </a:solidFill>
                <a:prstDash val="sysDash"/>
              </a:ln>
            </p:spPr>
            <p:txBody>
              <a:bodyPr/>
              <a:lstStyle/>
              <a:p>
                <a:r>
                  <a:rPr lang="en-US">
                    <a:noFill/>
                  </a:rPr>
                  <a:t> </a:t>
                </a:r>
              </a:p>
            </p:txBody>
          </p:sp>
        </mc:Fallback>
      </mc:AlternateContent>
      <p:cxnSp>
        <p:nvCxnSpPr>
          <p:cNvPr id="57" name="Connector: Elbow 56">
            <a:extLst>
              <a:ext uri="{FF2B5EF4-FFF2-40B4-BE49-F238E27FC236}">
                <a16:creationId xmlns:a16="http://schemas.microsoft.com/office/drawing/2014/main" id="{DAB41CE1-B4B4-4777-90DA-00464DF88AFF}"/>
              </a:ext>
            </a:extLst>
          </p:cNvPr>
          <p:cNvCxnSpPr>
            <a:cxnSpLocks/>
            <a:stCxn id="80" idx="0"/>
            <a:endCxn id="47" idx="1"/>
          </p:cNvCxnSpPr>
          <p:nvPr/>
        </p:nvCxnSpPr>
        <p:spPr>
          <a:xfrm rot="5400000" flipH="1" flipV="1">
            <a:off x="3520246" y="2968093"/>
            <a:ext cx="203553" cy="160457"/>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9C4E8A8A-C19E-447A-9172-1FB5863D950B}"/>
              </a:ext>
            </a:extLst>
          </p:cNvPr>
          <p:cNvCxnSpPr>
            <a:cxnSpLocks/>
            <a:stCxn id="80" idx="4"/>
            <a:endCxn id="53" idx="1"/>
          </p:cNvCxnSpPr>
          <p:nvPr/>
        </p:nvCxnSpPr>
        <p:spPr>
          <a:xfrm rot="16200000" flipH="1">
            <a:off x="3520252" y="3344655"/>
            <a:ext cx="203540" cy="160457"/>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387FDCD3-5D80-4AF6-91A1-3B2FF914C1C4}"/>
              </a:ext>
            </a:extLst>
          </p:cNvPr>
          <p:cNvCxnSpPr>
            <a:cxnSpLocks/>
            <a:stCxn id="62" idx="3"/>
            <a:endCxn id="74" idx="0"/>
          </p:cNvCxnSpPr>
          <p:nvPr/>
        </p:nvCxnSpPr>
        <p:spPr>
          <a:xfrm>
            <a:off x="4623888" y="2946544"/>
            <a:ext cx="401757" cy="203553"/>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B46269B6-B038-4003-A54E-C3F3DC298ED5}"/>
              </a:ext>
            </a:extLst>
          </p:cNvPr>
          <p:cNvSpPr/>
          <p:nvPr/>
        </p:nvSpPr>
        <p:spPr>
          <a:xfrm>
            <a:off x="5278059" y="2529894"/>
            <a:ext cx="363736" cy="201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61" name="Rectangle 60">
            <a:extLst>
              <a:ext uri="{FF2B5EF4-FFF2-40B4-BE49-F238E27FC236}">
                <a16:creationId xmlns:a16="http://schemas.microsoft.com/office/drawing/2014/main" id="{A08B7946-CDB2-4D8B-89B9-254E5A9EE789}"/>
              </a:ext>
            </a:extLst>
          </p:cNvPr>
          <p:cNvSpPr/>
          <p:nvPr/>
        </p:nvSpPr>
        <p:spPr>
          <a:xfrm>
            <a:off x="5278059" y="2274628"/>
            <a:ext cx="363736" cy="201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62" name="Rectangle 61">
            <a:extLst>
              <a:ext uri="{FF2B5EF4-FFF2-40B4-BE49-F238E27FC236}">
                <a16:creationId xmlns:a16="http://schemas.microsoft.com/office/drawing/2014/main" id="{43659DF8-A74B-49D3-8F3E-75CAC164C86C}"/>
              </a:ext>
            </a:extLst>
          </p:cNvPr>
          <p:cNvSpPr/>
          <p:nvPr/>
        </p:nvSpPr>
        <p:spPr>
          <a:xfrm>
            <a:off x="4532273" y="2902784"/>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63" name="Rectangle 62">
            <a:extLst>
              <a:ext uri="{FF2B5EF4-FFF2-40B4-BE49-F238E27FC236}">
                <a16:creationId xmlns:a16="http://schemas.microsoft.com/office/drawing/2014/main" id="{B6BB70C3-D4B4-442F-9489-EAFF8B6D8228}"/>
              </a:ext>
            </a:extLst>
          </p:cNvPr>
          <p:cNvSpPr/>
          <p:nvPr/>
        </p:nvSpPr>
        <p:spPr>
          <a:xfrm>
            <a:off x="4486466" y="2586832"/>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cxnSp>
        <p:nvCxnSpPr>
          <p:cNvPr id="64" name="Straight Arrow Connector 63">
            <a:extLst>
              <a:ext uri="{FF2B5EF4-FFF2-40B4-BE49-F238E27FC236}">
                <a16:creationId xmlns:a16="http://schemas.microsoft.com/office/drawing/2014/main" id="{45F07A17-7C46-4251-9231-6B3BCB334380}"/>
              </a:ext>
            </a:extLst>
          </p:cNvPr>
          <p:cNvCxnSpPr>
            <a:cxnSpLocks/>
            <a:stCxn id="63" idx="3"/>
            <a:endCxn id="108" idx="2"/>
          </p:cNvCxnSpPr>
          <p:nvPr/>
        </p:nvCxnSpPr>
        <p:spPr>
          <a:xfrm>
            <a:off x="4578081" y="2630592"/>
            <a:ext cx="166159" cy="6"/>
          </a:xfrm>
          <a:prstGeom prst="straightConnector1">
            <a:avLst/>
          </a:prstGeom>
          <a:ln w="12700">
            <a:solidFill>
              <a:schemeClr val="bg2">
                <a:lumMod val="20000"/>
                <a:lumOff val="80000"/>
              </a:schemeClr>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EA83F9A8-8CCB-4702-9AB2-98FC46616A5D}"/>
              </a:ext>
            </a:extLst>
          </p:cNvPr>
          <p:cNvCxnSpPr>
            <a:cxnSpLocks/>
            <a:stCxn id="53" idx="3"/>
            <a:endCxn id="74" idx="4"/>
          </p:cNvCxnSpPr>
          <p:nvPr/>
        </p:nvCxnSpPr>
        <p:spPr>
          <a:xfrm flipV="1">
            <a:off x="4325133" y="3323114"/>
            <a:ext cx="700512" cy="203540"/>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185907CC-7BE8-4BBC-8752-A54B73E44D8B}"/>
              </a:ext>
            </a:extLst>
          </p:cNvPr>
          <p:cNvCxnSpPr>
            <a:cxnSpLocks/>
            <a:stCxn id="74" idx="6"/>
            <a:endCxn id="44" idx="2"/>
          </p:cNvCxnSpPr>
          <p:nvPr/>
        </p:nvCxnSpPr>
        <p:spPr>
          <a:xfrm>
            <a:off x="5112153" y="3236606"/>
            <a:ext cx="166440"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1E245CD-49F7-4AD6-BDE6-91E00851BEF6}"/>
              </a:ext>
            </a:extLst>
          </p:cNvPr>
          <p:cNvCxnSpPr>
            <a:cxnSpLocks/>
            <a:stCxn id="44" idx="0"/>
            <a:endCxn id="46" idx="1"/>
          </p:cNvCxnSpPr>
          <p:nvPr/>
        </p:nvCxnSpPr>
        <p:spPr>
          <a:xfrm flipV="1">
            <a:off x="6255432" y="3236605"/>
            <a:ext cx="130467"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5CB9A60-A25E-4350-AE60-984508EC635C}"/>
              </a:ext>
            </a:extLst>
          </p:cNvPr>
          <p:cNvCxnSpPr>
            <a:cxnSpLocks/>
            <a:stCxn id="42" idx="3"/>
            <a:endCxn id="43" idx="0"/>
          </p:cNvCxnSpPr>
          <p:nvPr/>
        </p:nvCxnSpPr>
        <p:spPr>
          <a:xfrm>
            <a:off x="2136144" y="3236605"/>
            <a:ext cx="170428"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BA3D7AFC-B3BD-496E-955A-EC322FB62BDA}"/>
              </a:ext>
            </a:extLst>
          </p:cNvPr>
          <p:cNvGrpSpPr/>
          <p:nvPr/>
        </p:nvGrpSpPr>
        <p:grpSpPr>
          <a:xfrm>
            <a:off x="4939136" y="3150097"/>
            <a:ext cx="173017" cy="173017"/>
            <a:chOff x="506517" y="3763674"/>
            <a:chExt cx="305882" cy="305882"/>
          </a:xfrm>
          <a:solidFill>
            <a:schemeClr val="bg1"/>
          </a:solidFill>
        </p:grpSpPr>
        <p:sp>
          <p:nvSpPr>
            <p:cNvPr id="74" name="Oval 73">
              <a:extLst>
                <a:ext uri="{FF2B5EF4-FFF2-40B4-BE49-F238E27FC236}">
                  <a16:creationId xmlns:a16="http://schemas.microsoft.com/office/drawing/2014/main" id="{185A6276-AEF9-462A-A90E-A0068707D720}"/>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cs typeface="Arial" panose="020B0604020202020204" pitchFamily="34" charset="0"/>
              </a:endParaRPr>
            </a:p>
          </p:txBody>
        </p:sp>
        <p:cxnSp>
          <p:nvCxnSpPr>
            <p:cNvPr id="76" name="Straight Connector 75">
              <a:extLst>
                <a:ext uri="{FF2B5EF4-FFF2-40B4-BE49-F238E27FC236}">
                  <a16:creationId xmlns:a16="http://schemas.microsoft.com/office/drawing/2014/main" id="{E883FECA-84D6-4FB2-A65C-9F1EE72BFD97}"/>
                </a:ext>
              </a:extLst>
            </p:cNvPr>
            <p:cNvCxnSpPr>
              <a:stCxn id="74" idx="0"/>
              <a:endCxn id="74"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8D1405F-5422-43E9-8F3F-4B26259BFBD4}"/>
                </a:ext>
              </a:extLst>
            </p:cNvPr>
            <p:cNvCxnSpPr>
              <a:cxnSpLocks/>
              <a:stCxn id="74" idx="2"/>
              <a:endCxn id="74"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4C48D8C8-1187-4885-B16F-16F76A24418E}"/>
              </a:ext>
            </a:extLst>
          </p:cNvPr>
          <p:cNvGrpSpPr/>
          <p:nvPr/>
        </p:nvGrpSpPr>
        <p:grpSpPr>
          <a:xfrm>
            <a:off x="3455285" y="3150097"/>
            <a:ext cx="173017" cy="173017"/>
            <a:chOff x="1716989" y="4044688"/>
            <a:chExt cx="305882" cy="305882"/>
          </a:xfrm>
          <a:solidFill>
            <a:schemeClr val="bg1"/>
          </a:solidFill>
        </p:grpSpPr>
        <p:sp>
          <p:nvSpPr>
            <p:cNvPr id="80" name="Oval 79">
              <a:extLst>
                <a:ext uri="{FF2B5EF4-FFF2-40B4-BE49-F238E27FC236}">
                  <a16:creationId xmlns:a16="http://schemas.microsoft.com/office/drawing/2014/main" id="{B0711208-803B-41ED-88AA-F989EF8EAA89}"/>
                </a:ext>
              </a:extLst>
            </p:cNvPr>
            <p:cNvSpPr/>
            <p:nvPr/>
          </p:nvSpPr>
          <p:spPr>
            <a:xfrm>
              <a:off x="1716989" y="4044688"/>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cs typeface="Arial" panose="020B0604020202020204" pitchFamily="34" charset="0"/>
              </a:endParaRPr>
            </a:p>
          </p:txBody>
        </p:sp>
        <p:cxnSp>
          <p:nvCxnSpPr>
            <p:cNvPr id="81" name="Straight Connector 80">
              <a:extLst>
                <a:ext uri="{FF2B5EF4-FFF2-40B4-BE49-F238E27FC236}">
                  <a16:creationId xmlns:a16="http://schemas.microsoft.com/office/drawing/2014/main" id="{2959343E-B0CD-44A2-926A-EED0AC938E1C}"/>
                </a:ext>
              </a:extLst>
            </p:cNvPr>
            <p:cNvCxnSpPr>
              <a:cxnSpLocks/>
              <a:stCxn id="80" idx="2"/>
              <a:endCxn id="80" idx="6"/>
            </p:cNvCxnSpPr>
            <p:nvPr/>
          </p:nvCxnSpPr>
          <p:spPr>
            <a:xfrm>
              <a:off x="1716989" y="4197629"/>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82" name="Straight Arrow Connector 81">
            <a:extLst>
              <a:ext uri="{FF2B5EF4-FFF2-40B4-BE49-F238E27FC236}">
                <a16:creationId xmlns:a16="http://schemas.microsoft.com/office/drawing/2014/main" id="{BFE2F1C5-1E70-48F8-AC03-C52F0E9B7F9F}"/>
              </a:ext>
            </a:extLst>
          </p:cNvPr>
          <p:cNvCxnSpPr>
            <a:cxnSpLocks/>
            <a:stCxn id="43" idx="2"/>
            <a:endCxn id="80" idx="2"/>
          </p:cNvCxnSpPr>
          <p:nvPr/>
        </p:nvCxnSpPr>
        <p:spPr>
          <a:xfrm>
            <a:off x="3283411" y="3236606"/>
            <a:ext cx="171874"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6D95D12D-9CE2-4E34-A944-1CD5175F33D8}"/>
              </a:ext>
            </a:extLst>
          </p:cNvPr>
          <p:cNvSpPr/>
          <p:nvPr/>
        </p:nvSpPr>
        <p:spPr>
          <a:xfrm>
            <a:off x="4532273" y="3529135"/>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grpSp>
        <p:nvGrpSpPr>
          <p:cNvPr id="91" name="Group 90">
            <a:extLst>
              <a:ext uri="{FF2B5EF4-FFF2-40B4-BE49-F238E27FC236}">
                <a16:creationId xmlns:a16="http://schemas.microsoft.com/office/drawing/2014/main" id="{F321254D-1619-4C83-9332-EBA3DDCE8323}"/>
              </a:ext>
            </a:extLst>
          </p:cNvPr>
          <p:cNvGrpSpPr/>
          <p:nvPr/>
        </p:nvGrpSpPr>
        <p:grpSpPr>
          <a:xfrm>
            <a:off x="4491578" y="2288822"/>
            <a:ext cx="173017" cy="173017"/>
            <a:chOff x="506517" y="3763674"/>
            <a:chExt cx="305882" cy="305882"/>
          </a:xfrm>
          <a:solidFill>
            <a:schemeClr val="bg1"/>
          </a:solidFill>
        </p:grpSpPr>
        <p:sp>
          <p:nvSpPr>
            <p:cNvPr id="96" name="Oval 95">
              <a:extLst>
                <a:ext uri="{FF2B5EF4-FFF2-40B4-BE49-F238E27FC236}">
                  <a16:creationId xmlns:a16="http://schemas.microsoft.com/office/drawing/2014/main" id="{88206603-5F7D-4D35-898C-31D442B30263}"/>
                </a:ext>
              </a:extLst>
            </p:cNvPr>
            <p:cNvSpPr/>
            <p:nvPr/>
          </p:nvSpPr>
          <p:spPr>
            <a:xfrm>
              <a:off x="506517" y="3763674"/>
              <a:ext cx="305882" cy="305882"/>
            </a:xfrm>
            <a:prstGeom prst="ellipse">
              <a:avLst/>
            </a:prstGeom>
            <a:grpFill/>
            <a:ln w="12700">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cs typeface="Arial" panose="020B0604020202020204" pitchFamily="34" charset="0"/>
              </a:endParaRPr>
            </a:p>
          </p:txBody>
        </p:sp>
        <p:cxnSp>
          <p:nvCxnSpPr>
            <p:cNvPr id="98" name="Straight Connector 97">
              <a:extLst>
                <a:ext uri="{FF2B5EF4-FFF2-40B4-BE49-F238E27FC236}">
                  <a16:creationId xmlns:a16="http://schemas.microsoft.com/office/drawing/2014/main" id="{759CC363-AC66-446E-B754-07651DE9125A}"/>
                </a:ext>
              </a:extLst>
            </p:cNvPr>
            <p:cNvCxnSpPr>
              <a:stCxn id="96" idx="0"/>
              <a:endCxn id="96" idx="4"/>
            </p:cNvCxnSpPr>
            <p:nvPr/>
          </p:nvCxnSpPr>
          <p:spPr>
            <a:xfrm>
              <a:off x="659458" y="3763674"/>
              <a:ext cx="0" cy="305882"/>
            </a:xfrm>
            <a:prstGeom prst="line">
              <a:avLst/>
            </a:prstGeom>
            <a:grpFill/>
            <a:ln w="12700">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5D380EFC-188C-40C7-A21E-F55B260E7E46}"/>
                </a:ext>
              </a:extLst>
            </p:cNvPr>
            <p:cNvCxnSpPr>
              <a:cxnSpLocks/>
              <a:stCxn id="96" idx="2"/>
              <a:endCxn id="96" idx="6"/>
            </p:cNvCxnSpPr>
            <p:nvPr/>
          </p:nvCxnSpPr>
          <p:spPr>
            <a:xfrm>
              <a:off x="506517" y="3916615"/>
              <a:ext cx="305882" cy="0"/>
            </a:xfrm>
            <a:prstGeom prst="line">
              <a:avLst/>
            </a:prstGeom>
            <a:grpFill/>
            <a:ln w="12700">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6A1BCD8D-3187-40DE-B8AB-974E1471A503}"/>
              </a:ext>
            </a:extLst>
          </p:cNvPr>
          <p:cNvGrpSpPr/>
          <p:nvPr/>
        </p:nvGrpSpPr>
        <p:grpSpPr>
          <a:xfrm>
            <a:off x="4744240" y="2544089"/>
            <a:ext cx="173017" cy="173017"/>
            <a:chOff x="506517" y="3763674"/>
            <a:chExt cx="305882" cy="305882"/>
          </a:xfrm>
          <a:solidFill>
            <a:schemeClr val="bg1"/>
          </a:solidFill>
        </p:grpSpPr>
        <p:sp>
          <p:nvSpPr>
            <p:cNvPr id="108" name="Oval 107">
              <a:extLst>
                <a:ext uri="{FF2B5EF4-FFF2-40B4-BE49-F238E27FC236}">
                  <a16:creationId xmlns:a16="http://schemas.microsoft.com/office/drawing/2014/main" id="{D86C852E-D8C1-4181-8DB2-BCE730FC1BF7}"/>
                </a:ext>
              </a:extLst>
            </p:cNvPr>
            <p:cNvSpPr/>
            <p:nvPr/>
          </p:nvSpPr>
          <p:spPr>
            <a:xfrm>
              <a:off x="506517" y="3763674"/>
              <a:ext cx="305882" cy="305882"/>
            </a:xfrm>
            <a:prstGeom prst="ellipse">
              <a:avLst/>
            </a:prstGeom>
            <a:grpFill/>
            <a:ln w="12700">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cs typeface="Arial" panose="020B0604020202020204" pitchFamily="34" charset="0"/>
              </a:endParaRPr>
            </a:p>
          </p:txBody>
        </p:sp>
        <p:cxnSp>
          <p:nvCxnSpPr>
            <p:cNvPr id="109" name="Straight Connector 108">
              <a:extLst>
                <a:ext uri="{FF2B5EF4-FFF2-40B4-BE49-F238E27FC236}">
                  <a16:creationId xmlns:a16="http://schemas.microsoft.com/office/drawing/2014/main" id="{459E1103-2A7D-4CAD-849F-D5D603421054}"/>
                </a:ext>
              </a:extLst>
            </p:cNvPr>
            <p:cNvCxnSpPr>
              <a:stCxn id="108" idx="0"/>
              <a:endCxn id="108" idx="4"/>
            </p:cNvCxnSpPr>
            <p:nvPr/>
          </p:nvCxnSpPr>
          <p:spPr>
            <a:xfrm>
              <a:off x="659458" y="3763674"/>
              <a:ext cx="0" cy="305882"/>
            </a:xfrm>
            <a:prstGeom prst="line">
              <a:avLst/>
            </a:prstGeom>
            <a:grpFill/>
            <a:ln w="12700">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8A3CD4C-BCF5-4369-AD52-61BE6FE38387}"/>
                </a:ext>
              </a:extLst>
            </p:cNvPr>
            <p:cNvCxnSpPr>
              <a:cxnSpLocks/>
              <a:stCxn id="108" idx="2"/>
              <a:endCxn id="108" idx="6"/>
            </p:cNvCxnSpPr>
            <p:nvPr/>
          </p:nvCxnSpPr>
          <p:spPr>
            <a:xfrm>
              <a:off x="506517" y="3916615"/>
              <a:ext cx="305882" cy="0"/>
            </a:xfrm>
            <a:prstGeom prst="line">
              <a:avLst/>
            </a:prstGeom>
            <a:grpFill/>
            <a:ln w="12700">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grpSp>
      <p:cxnSp>
        <p:nvCxnSpPr>
          <p:cNvPr id="111" name="Straight Arrow Connector 110">
            <a:extLst>
              <a:ext uri="{FF2B5EF4-FFF2-40B4-BE49-F238E27FC236}">
                <a16:creationId xmlns:a16="http://schemas.microsoft.com/office/drawing/2014/main" id="{2202545E-EAA8-4375-B25D-168368C04087}"/>
              </a:ext>
            </a:extLst>
          </p:cNvPr>
          <p:cNvCxnSpPr>
            <a:cxnSpLocks/>
            <a:stCxn id="86" idx="0"/>
            <a:endCxn id="96" idx="4"/>
          </p:cNvCxnSpPr>
          <p:nvPr/>
        </p:nvCxnSpPr>
        <p:spPr>
          <a:xfrm flipV="1">
            <a:off x="4578081" y="2461839"/>
            <a:ext cx="6" cy="1067296"/>
          </a:xfrm>
          <a:prstGeom prst="straightConnector1">
            <a:avLst/>
          </a:prstGeom>
          <a:ln w="12700">
            <a:solidFill>
              <a:schemeClr val="bg2">
                <a:lumMod val="20000"/>
                <a:lumOff val="80000"/>
              </a:schemeClr>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CB49AABD-12DD-42C2-AB3A-EE488AAA2A83}"/>
              </a:ext>
            </a:extLst>
          </p:cNvPr>
          <p:cNvSpPr/>
          <p:nvPr/>
        </p:nvSpPr>
        <p:spPr>
          <a:xfrm>
            <a:off x="4781806" y="2945950"/>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cxnSp>
        <p:nvCxnSpPr>
          <p:cNvPr id="113" name="Straight Arrow Connector 112">
            <a:extLst>
              <a:ext uri="{FF2B5EF4-FFF2-40B4-BE49-F238E27FC236}">
                <a16:creationId xmlns:a16="http://schemas.microsoft.com/office/drawing/2014/main" id="{38137958-8659-42E6-AA42-2AEB765FF592}"/>
              </a:ext>
            </a:extLst>
          </p:cNvPr>
          <p:cNvCxnSpPr>
            <a:cxnSpLocks/>
            <a:stCxn id="112" idx="0"/>
            <a:endCxn id="108" idx="4"/>
          </p:cNvCxnSpPr>
          <p:nvPr/>
        </p:nvCxnSpPr>
        <p:spPr>
          <a:xfrm flipV="1">
            <a:off x="4827614" y="2717106"/>
            <a:ext cx="3135" cy="228844"/>
          </a:xfrm>
          <a:prstGeom prst="straightConnector1">
            <a:avLst/>
          </a:prstGeom>
          <a:ln w="12700">
            <a:solidFill>
              <a:schemeClr val="bg2">
                <a:lumMod val="20000"/>
                <a:lumOff val="8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0C7314D-A860-4C6D-ACB7-DE40E962085B}"/>
              </a:ext>
            </a:extLst>
          </p:cNvPr>
          <p:cNvCxnSpPr>
            <a:cxnSpLocks/>
            <a:stCxn id="108" idx="6"/>
            <a:endCxn id="60" idx="1"/>
          </p:cNvCxnSpPr>
          <p:nvPr/>
        </p:nvCxnSpPr>
        <p:spPr>
          <a:xfrm flipV="1">
            <a:off x="4917257" y="2630591"/>
            <a:ext cx="360802" cy="7"/>
          </a:xfrm>
          <a:prstGeom prst="straightConnector1">
            <a:avLst/>
          </a:prstGeom>
          <a:ln w="12700">
            <a:solidFill>
              <a:schemeClr val="bg2">
                <a:lumMod val="20000"/>
                <a:lumOff val="8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7DCDF57A-FF7C-421D-BCD8-A08AFF21D9AD}"/>
              </a:ext>
            </a:extLst>
          </p:cNvPr>
          <p:cNvCxnSpPr>
            <a:cxnSpLocks/>
            <a:stCxn id="96" idx="6"/>
            <a:endCxn id="61" idx="1"/>
          </p:cNvCxnSpPr>
          <p:nvPr/>
        </p:nvCxnSpPr>
        <p:spPr>
          <a:xfrm flipV="1">
            <a:off x="4664595" y="2375325"/>
            <a:ext cx="613464" cy="6"/>
          </a:xfrm>
          <a:prstGeom prst="straightConnector1">
            <a:avLst/>
          </a:prstGeom>
          <a:ln w="12700">
            <a:solidFill>
              <a:schemeClr val="bg2">
                <a:lumMod val="20000"/>
                <a:lumOff val="8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AE39CE08-3D80-4C70-BCEE-33626FD9DA7F}"/>
              </a:ext>
            </a:extLst>
          </p:cNvPr>
          <p:cNvCxnSpPr>
            <a:cxnSpLocks/>
            <a:stCxn id="56" idx="6"/>
            <a:endCxn id="96" idx="2"/>
          </p:cNvCxnSpPr>
          <p:nvPr/>
        </p:nvCxnSpPr>
        <p:spPr>
          <a:xfrm>
            <a:off x="4240398" y="2375330"/>
            <a:ext cx="251180" cy="1"/>
          </a:xfrm>
          <a:prstGeom prst="straightConnector1">
            <a:avLst/>
          </a:prstGeom>
          <a:ln w="12700">
            <a:solidFill>
              <a:schemeClr val="bg2">
                <a:lumMod val="20000"/>
                <a:lumOff val="8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595CB164-668A-49F4-847A-2FD498518DB5}"/>
              </a:ext>
            </a:extLst>
          </p:cNvPr>
          <p:cNvCxnSpPr>
            <a:cxnSpLocks/>
            <a:stCxn id="47" idx="3"/>
            <a:endCxn id="62" idx="3"/>
          </p:cNvCxnSpPr>
          <p:nvPr/>
        </p:nvCxnSpPr>
        <p:spPr>
          <a:xfrm>
            <a:off x="4325133" y="2946544"/>
            <a:ext cx="29875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84A74E97-F358-438C-8F09-87D6ADEEED31}"/>
              </a:ext>
            </a:extLst>
          </p:cNvPr>
          <p:cNvSpPr/>
          <p:nvPr/>
        </p:nvSpPr>
        <p:spPr>
          <a:xfrm>
            <a:off x="4817936" y="4305747"/>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71" name="Rectangle: Diagonal Corners Snipped 70">
            <a:extLst>
              <a:ext uri="{FF2B5EF4-FFF2-40B4-BE49-F238E27FC236}">
                <a16:creationId xmlns:a16="http://schemas.microsoft.com/office/drawing/2014/main" id="{6B97CD47-8054-411B-BA81-6B85BAD13F4D}"/>
              </a:ext>
            </a:extLst>
          </p:cNvPr>
          <p:cNvSpPr/>
          <p:nvPr/>
        </p:nvSpPr>
        <p:spPr>
          <a:xfrm>
            <a:off x="5310732" y="3790373"/>
            <a:ext cx="926442" cy="269820"/>
          </a:xfrm>
          <a:prstGeom prst="snip2Diag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i="1" dirty="0">
                <a:solidFill>
                  <a:schemeClr val="bg1"/>
                </a:solidFill>
                <a:cs typeface="Arial" panose="020B0604020202020204" pitchFamily="34" charset="0"/>
              </a:rPr>
              <a:t>k</a:t>
            </a:r>
            <a:r>
              <a:rPr lang="en-US" sz="1200" dirty="0">
                <a:solidFill>
                  <a:schemeClr val="bg1"/>
                </a:solidFill>
                <a:cs typeface="Arial" panose="020B0604020202020204" pitchFamily="34" charset="0"/>
              </a:rPr>
              <a:t>-Means</a:t>
            </a:r>
          </a:p>
        </p:txBody>
      </p:sp>
      <p:cxnSp>
        <p:nvCxnSpPr>
          <p:cNvPr id="72" name="Straight Arrow Connector 71">
            <a:extLst>
              <a:ext uri="{FF2B5EF4-FFF2-40B4-BE49-F238E27FC236}">
                <a16:creationId xmlns:a16="http://schemas.microsoft.com/office/drawing/2014/main" id="{CC77E46A-DA9C-4810-B0EB-BBE9FF187983}"/>
              </a:ext>
            </a:extLst>
          </p:cNvPr>
          <p:cNvCxnSpPr>
            <a:cxnSpLocks/>
            <a:stCxn id="71" idx="0"/>
            <a:endCxn id="73" idx="1"/>
          </p:cNvCxnSpPr>
          <p:nvPr/>
        </p:nvCxnSpPr>
        <p:spPr>
          <a:xfrm>
            <a:off x="6237174" y="3925283"/>
            <a:ext cx="163902"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73" name="Rectangle: Rounded Corners 72">
            <a:extLst>
              <a:ext uri="{FF2B5EF4-FFF2-40B4-BE49-F238E27FC236}">
                <a16:creationId xmlns:a16="http://schemas.microsoft.com/office/drawing/2014/main" id="{36CCB2F0-1373-4CA8-BA67-763B2B4FCCC8}"/>
              </a:ext>
            </a:extLst>
          </p:cNvPr>
          <p:cNvSpPr/>
          <p:nvPr/>
        </p:nvSpPr>
        <p:spPr>
          <a:xfrm>
            <a:off x="6401076" y="3792633"/>
            <a:ext cx="718334" cy="265300"/>
          </a:xfrm>
          <a:prstGeom prst="roundRect">
            <a:avLst/>
          </a:prstGeom>
          <a:solidFill>
            <a:srgbClr val="3BD022"/>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bg1"/>
                </a:solidFill>
                <a:cs typeface="Arial" panose="020B0604020202020204" pitchFamily="34" charset="0"/>
              </a:rPr>
              <a:t>Clusters</a:t>
            </a:r>
          </a:p>
        </p:txBody>
      </p:sp>
      <p:sp>
        <p:nvSpPr>
          <p:cNvPr id="75" name="Arc 74">
            <a:extLst>
              <a:ext uri="{FF2B5EF4-FFF2-40B4-BE49-F238E27FC236}">
                <a16:creationId xmlns:a16="http://schemas.microsoft.com/office/drawing/2014/main" id="{3BF49913-5151-41F3-ACCA-7FFF589470F1}"/>
              </a:ext>
            </a:extLst>
          </p:cNvPr>
          <p:cNvSpPr/>
          <p:nvPr/>
        </p:nvSpPr>
        <p:spPr>
          <a:xfrm>
            <a:off x="4711980" y="3646344"/>
            <a:ext cx="205273" cy="584332"/>
          </a:xfrm>
          <a:prstGeom prst="arc">
            <a:avLst>
              <a:gd name="adj1" fmla="val 2077379"/>
              <a:gd name="adj2" fmla="val 19099873"/>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de-DE" sz="1200">
              <a:solidFill>
                <a:schemeClr val="tx2"/>
              </a:solidFill>
              <a:cs typeface="Arial" panose="020B0604020202020204" pitchFamily="34" charset="0"/>
            </a:endParaRPr>
          </a:p>
        </p:txBody>
      </p:sp>
      <p:sp>
        <p:nvSpPr>
          <p:cNvPr id="78" name="TextBox 77">
            <a:extLst>
              <a:ext uri="{FF2B5EF4-FFF2-40B4-BE49-F238E27FC236}">
                <a16:creationId xmlns:a16="http://schemas.microsoft.com/office/drawing/2014/main" id="{B16F1D5B-F9C0-49D8-92AC-E60B333EC98F}"/>
              </a:ext>
            </a:extLst>
          </p:cNvPr>
          <p:cNvSpPr txBox="1"/>
          <p:nvPr/>
        </p:nvSpPr>
        <p:spPr>
          <a:xfrm>
            <a:off x="3987438" y="4294328"/>
            <a:ext cx="1654357" cy="382444"/>
          </a:xfrm>
          <a:prstGeom prst="rect">
            <a:avLst/>
          </a:prstGeom>
          <a:noFill/>
        </p:spPr>
        <p:txBody>
          <a:bodyPr wrap="square" lIns="0" tIns="0" rIns="0" bIns="0" rtlCol="0">
            <a:noAutofit/>
          </a:bodyPr>
          <a:lstStyle/>
          <a:p>
            <a:pPr algn="ctr">
              <a:spcAft>
                <a:spcPts val="300"/>
              </a:spcAft>
              <a:buSzPct val="100000"/>
            </a:pPr>
            <a:r>
              <a:rPr lang="en-US" sz="1200" dirty="0">
                <a:solidFill>
                  <a:schemeClr val="tx2"/>
                </a:solidFill>
                <a:cs typeface="Arial" panose="020B0604020202020204" pitchFamily="34" charset="0"/>
              </a:rPr>
              <a:t>Clustering relevant information only</a:t>
            </a:r>
            <a:endParaRPr lang="de-DE" sz="1200" dirty="0">
              <a:solidFill>
                <a:schemeClr val="tx2"/>
              </a:solidFill>
              <a:cs typeface="Arial" panose="020B0604020202020204" pitchFamily="34" charset="0"/>
            </a:endParaRPr>
          </a:p>
        </p:txBody>
      </p:sp>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3F27A295-9530-42D4-86B5-1C11C9691DAF}"/>
                  </a:ext>
                </a:extLst>
              </p:cNvPr>
              <p:cNvSpPr>
                <a:spLocks noGrp="1"/>
              </p:cNvSpPr>
              <p:nvPr>
                <p:ph type="body" sz="quarter" idx="13"/>
              </p:nvPr>
            </p:nvSpPr>
            <p:spPr>
              <a:xfrm>
                <a:off x="4716000" y="1284580"/>
                <a:ext cx="4010400" cy="754260"/>
              </a:xfrm>
            </p:spPr>
            <p:txBody>
              <a:bodyPr>
                <a:noAutofit/>
              </a:bodyPr>
              <a:lstStyle/>
              <a:p>
                <a:pPr algn="just"/>
                <a:r>
                  <a:rPr lang="en-US" sz="1200" dirty="0">
                    <a:solidFill>
                      <a:schemeClr val="bg2">
                        <a:lumMod val="40000"/>
                        <a:lumOff val="60000"/>
                      </a:schemeClr>
                    </a:solidFill>
                  </a:rPr>
                  <a:t>The split is achieved with a decorrelator adversarial net:</a:t>
                </a:r>
              </a:p>
              <a:p>
                <a:pPr marL="171450" indent="-171450" algn="just">
                  <a:buFont typeface="Arial" panose="020B0604020202020204" pitchFamily="34" charset="0"/>
                  <a:buChar char="•"/>
                </a:pPr>
                <a14:m>
                  <m:oMath xmlns:m="http://schemas.openxmlformats.org/officeDocument/2006/math">
                    <m:sSub>
                      <m:sSubPr>
                        <m:ctrlPr>
                          <a:rPr lang="en-US" sz="1200" i="1" smtClean="0">
                            <a:solidFill>
                              <a:schemeClr val="bg2">
                                <a:lumMod val="40000"/>
                                <a:lumOff val="60000"/>
                              </a:schemeClr>
                            </a:solidFill>
                            <a:latin typeface="Cambria Math" panose="02040503050406030204" pitchFamily="18" charset="0"/>
                          </a:rPr>
                        </m:ctrlPr>
                      </m:sSubPr>
                      <m:e>
                        <m:r>
                          <a:rPr lang="en-US" sz="1200" b="0" i="1" smtClean="0">
                            <a:solidFill>
                              <a:schemeClr val="bg2">
                                <a:lumMod val="40000"/>
                                <a:lumOff val="60000"/>
                              </a:schemeClr>
                            </a:solidFill>
                            <a:latin typeface="Cambria Math" panose="02040503050406030204" pitchFamily="18" charset="0"/>
                          </a:rPr>
                          <m:t>𝑍</m:t>
                        </m:r>
                      </m:e>
                      <m:sub>
                        <m:r>
                          <a:rPr lang="en-US" sz="1200" b="0" i="1" smtClean="0">
                            <a:solidFill>
                              <a:schemeClr val="bg2">
                                <a:lumMod val="40000"/>
                                <a:lumOff val="60000"/>
                              </a:schemeClr>
                            </a:solidFill>
                            <a:latin typeface="Cambria Math" panose="02040503050406030204" pitchFamily="18" charset="0"/>
                          </a:rPr>
                          <m:t>𝑟𝑒𝑐𝑜𝑛</m:t>
                        </m:r>
                        <m:r>
                          <a:rPr lang="en-US" sz="1200" b="0" i="1" smtClean="0">
                            <a:solidFill>
                              <a:schemeClr val="bg2">
                                <a:lumMod val="40000"/>
                                <a:lumOff val="60000"/>
                              </a:schemeClr>
                            </a:solidFill>
                            <a:latin typeface="Cambria Math" panose="02040503050406030204" pitchFamily="18" charset="0"/>
                          </a:rPr>
                          <m:t>.</m:t>
                        </m:r>
                      </m:sub>
                    </m:sSub>
                  </m:oMath>
                </a14:m>
                <a:r>
                  <a:rPr lang="en-US" sz="1200" dirty="0">
                    <a:solidFill>
                      <a:schemeClr val="bg2">
                        <a:lumMod val="40000"/>
                        <a:lumOff val="60000"/>
                      </a:schemeClr>
                    </a:solidFill>
                  </a:rPr>
                  <a:t> follows a Gaussian</a:t>
                </a:r>
                <a:r>
                  <a:rPr lang="en-US" sz="1200" b="1" dirty="0">
                    <a:solidFill>
                      <a:schemeClr val="bg2">
                        <a:lumMod val="40000"/>
                        <a:lumOff val="60000"/>
                      </a:schemeClr>
                    </a:solidFill>
                  </a:rPr>
                  <a:t> </a:t>
                </a:r>
                <a:r>
                  <a:rPr lang="en-US" sz="1200" dirty="0">
                    <a:solidFill>
                      <a:schemeClr val="bg2">
                        <a:lumMod val="40000"/>
                        <a:lumOff val="60000"/>
                      </a:schemeClr>
                    </a:solidFill>
                  </a:rPr>
                  <a:t>distribution (</a:t>
                </a:r>
                <a14:m>
                  <m:oMath xmlns:m="http://schemas.openxmlformats.org/officeDocument/2006/math">
                    <m:sSub>
                      <m:sSubPr>
                        <m:ctrlPr>
                          <a:rPr lang="en-US" sz="1200" i="1">
                            <a:solidFill>
                              <a:schemeClr val="bg2">
                                <a:lumMod val="40000"/>
                                <a:lumOff val="60000"/>
                              </a:schemeClr>
                            </a:solidFill>
                            <a:latin typeface="Cambria Math" panose="02040503050406030204" pitchFamily="18" charset="0"/>
                          </a:rPr>
                        </m:ctrlPr>
                      </m:sSubPr>
                      <m:e>
                        <m:r>
                          <a:rPr lang="en-US" sz="1200" i="1">
                            <a:solidFill>
                              <a:schemeClr val="bg2">
                                <a:lumMod val="40000"/>
                                <a:lumOff val="60000"/>
                              </a:schemeClr>
                            </a:solidFill>
                            <a:latin typeface="Cambria Math" panose="02040503050406030204" pitchFamily="18" charset="0"/>
                          </a:rPr>
                          <m:t>𝑝</m:t>
                        </m:r>
                      </m:e>
                      <m:sub>
                        <m:r>
                          <a:rPr lang="en-US" sz="1200" i="1">
                            <a:solidFill>
                              <a:schemeClr val="bg2">
                                <a:lumMod val="40000"/>
                                <a:lumOff val="60000"/>
                              </a:schemeClr>
                            </a:solidFill>
                            <a:latin typeface="Cambria Math" panose="02040503050406030204" pitchFamily="18" charset="0"/>
                          </a:rPr>
                          <m:t>𝑔</m:t>
                        </m:r>
                      </m:sub>
                    </m:sSub>
                  </m:oMath>
                </a14:m>
                <a:r>
                  <a:rPr lang="en-US" sz="1200" dirty="0">
                    <a:solidFill>
                      <a:schemeClr val="bg2">
                        <a:lumMod val="40000"/>
                        <a:lumOff val="60000"/>
                      </a:schemeClr>
                    </a:solidFill>
                  </a:rPr>
                  <a:t>).</a:t>
                </a:r>
                <a:endParaRPr lang="en-US" sz="1200" i="1" dirty="0">
                  <a:solidFill>
                    <a:schemeClr val="bg2">
                      <a:lumMod val="40000"/>
                      <a:lumOff val="60000"/>
                    </a:schemeClr>
                  </a:solidFill>
                  <a:latin typeface="Cambria Math" panose="02040503050406030204" pitchFamily="18" charset="0"/>
                </a:endParaRPr>
              </a:p>
              <a:p>
                <a:pPr marL="171450" indent="-171450" algn="just">
                  <a:buFont typeface="Arial" panose="020B0604020202020204" pitchFamily="34" charset="0"/>
                  <a:buChar char="•"/>
                </a:pPr>
                <a14:m>
                  <m:oMath xmlns:m="http://schemas.openxmlformats.org/officeDocument/2006/math">
                    <m:sSub>
                      <m:sSubPr>
                        <m:ctrlPr>
                          <a:rPr lang="en-US" sz="1200" i="1" smtClean="0">
                            <a:solidFill>
                              <a:schemeClr val="bg2">
                                <a:lumMod val="40000"/>
                                <a:lumOff val="60000"/>
                              </a:schemeClr>
                            </a:solidFill>
                            <a:latin typeface="Cambria Math" panose="02040503050406030204" pitchFamily="18" charset="0"/>
                          </a:rPr>
                        </m:ctrlPr>
                      </m:sSubPr>
                      <m:e>
                        <m:r>
                          <a:rPr lang="en-US" sz="1200" i="1">
                            <a:solidFill>
                              <a:schemeClr val="bg2">
                                <a:lumMod val="40000"/>
                                <a:lumOff val="60000"/>
                              </a:schemeClr>
                            </a:solidFill>
                            <a:latin typeface="Cambria Math" panose="02040503050406030204" pitchFamily="18" charset="0"/>
                          </a:rPr>
                          <m:t>𝑍</m:t>
                        </m:r>
                      </m:e>
                      <m:sub>
                        <m:r>
                          <a:rPr lang="en-US" sz="1200" b="0" i="1" smtClean="0">
                            <a:solidFill>
                              <a:schemeClr val="bg2">
                                <a:lumMod val="40000"/>
                                <a:lumOff val="60000"/>
                              </a:schemeClr>
                            </a:solidFill>
                            <a:latin typeface="Cambria Math" panose="02040503050406030204" pitchFamily="18" charset="0"/>
                          </a:rPr>
                          <m:t>𝑐𝑙𝑢𝑠𝑡</m:t>
                        </m:r>
                        <m:r>
                          <a:rPr lang="en-US" sz="1200" i="1">
                            <a:solidFill>
                              <a:schemeClr val="bg2">
                                <a:lumMod val="40000"/>
                                <a:lumOff val="60000"/>
                              </a:schemeClr>
                            </a:solidFill>
                            <a:latin typeface="Cambria Math" panose="02040503050406030204" pitchFamily="18" charset="0"/>
                          </a:rPr>
                          <m:t>.</m:t>
                        </m:r>
                      </m:sub>
                    </m:sSub>
                  </m:oMath>
                </a14:m>
                <a:r>
                  <a:rPr lang="en-US" sz="1200" dirty="0">
                    <a:solidFill>
                      <a:schemeClr val="bg2">
                        <a:lumMod val="40000"/>
                        <a:lumOff val="60000"/>
                      </a:schemeClr>
                    </a:solidFill>
                  </a:rPr>
                  <a:t> is not correlated to </a:t>
                </a:r>
                <a14:m>
                  <m:oMath xmlns:m="http://schemas.openxmlformats.org/officeDocument/2006/math">
                    <m:sSub>
                      <m:sSubPr>
                        <m:ctrlPr>
                          <a:rPr lang="en-US" sz="1200" i="1">
                            <a:solidFill>
                              <a:schemeClr val="bg2">
                                <a:lumMod val="40000"/>
                                <a:lumOff val="60000"/>
                              </a:schemeClr>
                            </a:solidFill>
                            <a:latin typeface="Cambria Math" panose="02040503050406030204" pitchFamily="18" charset="0"/>
                          </a:rPr>
                        </m:ctrlPr>
                      </m:sSubPr>
                      <m:e>
                        <m:r>
                          <a:rPr lang="en-US" sz="1200" i="1">
                            <a:solidFill>
                              <a:schemeClr val="bg2">
                                <a:lumMod val="40000"/>
                                <a:lumOff val="60000"/>
                              </a:schemeClr>
                            </a:solidFill>
                            <a:latin typeface="Cambria Math" panose="02040503050406030204" pitchFamily="18" charset="0"/>
                          </a:rPr>
                          <m:t>𝑍</m:t>
                        </m:r>
                      </m:e>
                      <m:sub>
                        <m:r>
                          <a:rPr lang="en-US" sz="1200" i="1">
                            <a:solidFill>
                              <a:schemeClr val="bg2">
                                <a:lumMod val="40000"/>
                                <a:lumOff val="60000"/>
                              </a:schemeClr>
                            </a:solidFill>
                            <a:latin typeface="Cambria Math" panose="02040503050406030204" pitchFamily="18" charset="0"/>
                          </a:rPr>
                          <m:t>𝑟𝑒𝑐𝑜𝑛</m:t>
                        </m:r>
                        <m:r>
                          <a:rPr lang="en-US" sz="1200" i="1">
                            <a:solidFill>
                              <a:schemeClr val="bg2">
                                <a:lumMod val="40000"/>
                                <a:lumOff val="60000"/>
                              </a:schemeClr>
                            </a:solidFill>
                            <a:latin typeface="Cambria Math" panose="02040503050406030204" pitchFamily="18" charset="0"/>
                          </a:rPr>
                          <m:t>.</m:t>
                        </m:r>
                      </m:sub>
                    </m:sSub>
                  </m:oMath>
                </a14:m>
                <a:endParaRPr lang="en-US" sz="1200" dirty="0">
                  <a:solidFill>
                    <a:schemeClr val="bg2">
                      <a:lumMod val="40000"/>
                      <a:lumOff val="60000"/>
                    </a:schemeClr>
                  </a:solidFill>
                </a:endParaRPr>
              </a:p>
            </p:txBody>
          </p:sp>
        </mc:Choice>
        <mc:Fallback xmlns="">
          <p:sp>
            <p:nvSpPr>
              <p:cNvPr id="2" name="Text Placeholder 1">
                <a:extLst>
                  <a:ext uri="{FF2B5EF4-FFF2-40B4-BE49-F238E27FC236}">
                    <a16:creationId xmlns:a16="http://schemas.microsoft.com/office/drawing/2014/main" id="{3F27A295-9530-42D4-86B5-1C11C9691DAF}"/>
                  </a:ext>
                </a:extLst>
              </p:cNvPr>
              <p:cNvSpPr>
                <a:spLocks noGrp="1" noRot="1" noChangeAspect="1" noMove="1" noResize="1" noEditPoints="1" noAdjustHandles="1" noChangeArrowheads="1" noChangeShapeType="1" noTextEdit="1"/>
              </p:cNvSpPr>
              <p:nvPr>
                <p:ph type="body" sz="quarter" idx="13"/>
              </p:nvPr>
            </p:nvSpPr>
            <p:spPr>
              <a:xfrm>
                <a:off x="4716000" y="1284580"/>
                <a:ext cx="4010400" cy="754260"/>
              </a:xfrm>
              <a:blipFill>
                <a:blip r:embed="rId7"/>
                <a:stretch>
                  <a:fillRect l="-2435" t="-8943"/>
                </a:stretch>
              </a:blipFill>
            </p:spPr>
            <p:txBody>
              <a:bodyPr/>
              <a:lstStyle/>
              <a:p>
                <a:r>
                  <a:rPr lang="en-US">
                    <a:noFill/>
                  </a:rPr>
                  <a:t> </a:t>
                </a:r>
              </a:p>
            </p:txBody>
          </p:sp>
        </mc:Fallback>
      </mc:AlternateContent>
      <p:sp>
        <p:nvSpPr>
          <p:cNvPr id="85" name="Rectangle 84">
            <a:extLst>
              <a:ext uri="{FF2B5EF4-FFF2-40B4-BE49-F238E27FC236}">
                <a16:creationId xmlns:a16="http://schemas.microsoft.com/office/drawing/2014/main" id="{9AC05D4B-B9D4-4C28-A801-E9D7E7B9DBE1}"/>
              </a:ext>
            </a:extLst>
          </p:cNvPr>
          <p:cNvSpPr/>
          <p:nvPr/>
        </p:nvSpPr>
        <p:spPr>
          <a:xfrm>
            <a:off x="4480385" y="3881524"/>
            <a:ext cx="91615" cy="87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cxnSp>
        <p:nvCxnSpPr>
          <p:cNvPr id="13" name="Straight Connector 12">
            <a:extLst>
              <a:ext uri="{FF2B5EF4-FFF2-40B4-BE49-F238E27FC236}">
                <a16:creationId xmlns:a16="http://schemas.microsoft.com/office/drawing/2014/main" id="{E4775D2D-8A77-4DF0-80E5-C65915D30FAB}"/>
              </a:ext>
            </a:extLst>
          </p:cNvPr>
          <p:cNvCxnSpPr>
            <a:stCxn id="86" idx="0"/>
            <a:endCxn id="85" idx="3"/>
          </p:cNvCxnSpPr>
          <p:nvPr/>
        </p:nvCxnSpPr>
        <p:spPr>
          <a:xfrm flipH="1">
            <a:off x="4572000" y="3529135"/>
            <a:ext cx="6081" cy="396149"/>
          </a:xfrm>
          <a:prstGeom prst="line">
            <a:avLst/>
          </a:prstGeom>
          <a:ln w="12700">
            <a:solidFill>
              <a:schemeClr val="tx2"/>
            </a:solidFill>
            <a:prstDash val="sysDash"/>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EEC7831-B22F-433A-BBDD-0A17552EB522}"/>
              </a:ext>
            </a:extLst>
          </p:cNvPr>
          <p:cNvCxnSpPr>
            <a:cxnSpLocks/>
            <a:stCxn id="85" idx="3"/>
            <a:endCxn id="71" idx="2"/>
          </p:cNvCxnSpPr>
          <p:nvPr/>
        </p:nvCxnSpPr>
        <p:spPr>
          <a:xfrm flipV="1">
            <a:off x="4572000" y="3925283"/>
            <a:ext cx="738732" cy="1"/>
          </a:xfrm>
          <a:prstGeom prst="line">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4" name="Text Placeholder 15">
            <a:extLst>
              <a:ext uri="{FF2B5EF4-FFF2-40B4-BE49-F238E27FC236}">
                <a16:creationId xmlns:a16="http://schemas.microsoft.com/office/drawing/2014/main" id="{71B64618-BE66-30AB-F5C7-97386E633303}"/>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7</a:t>
            </a:r>
          </a:p>
        </p:txBody>
      </p:sp>
    </p:spTree>
    <p:extLst>
      <p:ext uri="{BB962C8B-B14F-4D97-AF65-F5344CB8AC3E}">
        <p14:creationId xmlns:p14="http://schemas.microsoft.com/office/powerpoint/2010/main" val="14398738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pPr marL="457200" indent="-457200"/>
            <a:r>
              <a:rPr lang="en-US" dirty="0"/>
              <a:t>1.3	Own contribution: the DANCE algorithm</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pPr lvl="0">
              <a:lnSpc>
                <a:spcPct val="100000"/>
              </a:lnSpc>
              <a:spcBef>
                <a:spcPct val="20000"/>
              </a:spcBef>
            </a:pPr>
            <a:r>
              <a:rPr lang="en-US" dirty="0"/>
              <a:t>Deep Clustering of Mobile Network Data</a:t>
            </a: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A40D6A8E-3B37-4649-BAE0-CE0E9E3B089A}"/>
                  </a:ext>
                </a:extLst>
              </p:cNvPr>
              <p:cNvSpPr>
                <a:spLocks noGrp="1"/>
              </p:cNvSpPr>
              <p:nvPr>
                <p:ph type="body" sz="quarter" idx="12"/>
              </p:nvPr>
            </p:nvSpPr>
            <p:spPr>
              <a:xfrm>
                <a:off x="417600" y="1284581"/>
                <a:ext cx="4010400" cy="754260"/>
              </a:xfrm>
            </p:spPr>
            <p:txBody>
              <a:bodyPr>
                <a:noAutofit/>
              </a:bodyPr>
              <a:lstStyle/>
              <a:p>
                <a:pPr algn="just"/>
                <a:r>
                  <a:rPr lang="en-US" sz="1200" dirty="0">
                    <a:solidFill>
                      <a:schemeClr val="bg2">
                        <a:lumMod val="40000"/>
                        <a:lumOff val="60000"/>
                      </a:schemeClr>
                    </a:solidFill>
                  </a:rPr>
                  <a:t>Split encoded features into 2 sets:</a:t>
                </a:r>
              </a:p>
              <a:p>
                <a:pPr marL="171450" indent="-171450" algn="just">
                  <a:buFont typeface="Arial" panose="020B0604020202020204" pitchFamily="34" charset="0"/>
                  <a:buChar char="•"/>
                </a:pPr>
                <a14:m>
                  <m:oMath xmlns:m="http://schemas.openxmlformats.org/officeDocument/2006/math">
                    <m:sSub>
                      <m:sSubPr>
                        <m:ctrlPr>
                          <a:rPr lang="en-US" sz="1200" i="1" smtClean="0">
                            <a:solidFill>
                              <a:schemeClr val="bg2">
                                <a:lumMod val="40000"/>
                                <a:lumOff val="60000"/>
                              </a:schemeClr>
                            </a:solidFill>
                            <a:latin typeface="Cambria Math" panose="02040503050406030204" pitchFamily="18" charset="0"/>
                          </a:rPr>
                        </m:ctrlPr>
                      </m:sSubPr>
                      <m:e>
                        <m:r>
                          <a:rPr lang="en-US" sz="1200" b="0" i="1" smtClean="0">
                            <a:solidFill>
                              <a:schemeClr val="bg2">
                                <a:lumMod val="40000"/>
                                <a:lumOff val="60000"/>
                              </a:schemeClr>
                            </a:solidFill>
                            <a:latin typeface="Cambria Math" panose="02040503050406030204" pitchFamily="18" charset="0"/>
                          </a:rPr>
                          <m:t>𝑍</m:t>
                        </m:r>
                      </m:e>
                      <m:sub>
                        <m:r>
                          <a:rPr lang="en-US" sz="1200" b="0" i="1" smtClean="0">
                            <a:solidFill>
                              <a:schemeClr val="bg2">
                                <a:lumMod val="40000"/>
                                <a:lumOff val="60000"/>
                              </a:schemeClr>
                            </a:solidFill>
                            <a:latin typeface="Cambria Math" panose="02040503050406030204" pitchFamily="18" charset="0"/>
                          </a:rPr>
                          <m:t>𝑟𝑒𝑐𝑜𝑛</m:t>
                        </m:r>
                        <m:r>
                          <a:rPr lang="en-US" sz="1200" b="0" i="1" smtClean="0">
                            <a:solidFill>
                              <a:schemeClr val="bg2">
                                <a:lumMod val="40000"/>
                                <a:lumOff val="60000"/>
                              </a:schemeClr>
                            </a:solidFill>
                            <a:latin typeface="Cambria Math" panose="02040503050406030204" pitchFamily="18" charset="0"/>
                          </a:rPr>
                          <m:t>.</m:t>
                        </m:r>
                      </m:sub>
                    </m:sSub>
                  </m:oMath>
                </a14:m>
                <a:r>
                  <a:rPr lang="en-US" sz="1200" dirty="0">
                    <a:solidFill>
                      <a:schemeClr val="bg2">
                        <a:lumMod val="40000"/>
                        <a:lumOff val="60000"/>
                      </a:schemeClr>
                    </a:solidFill>
                  </a:rPr>
                  <a:t> with reconstruction-relevant information.</a:t>
                </a:r>
                <a:endParaRPr lang="en-US" sz="1200" i="1" dirty="0">
                  <a:solidFill>
                    <a:schemeClr val="bg2">
                      <a:lumMod val="40000"/>
                      <a:lumOff val="60000"/>
                    </a:schemeClr>
                  </a:solidFill>
                  <a:latin typeface="Cambria Math" panose="02040503050406030204" pitchFamily="18" charset="0"/>
                </a:endParaRPr>
              </a:p>
              <a:p>
                <a:pPr marL="171450" indent="-171450" algn="just">
                  <a:buFont typeface="Arial" panose="020B0604020202020204" pitchFamily="34" charset="0"/>
                  <a:buChar char="•"/>
                </a:pPr>
                <a14:m>
                  <m:oMath xmlns:m="http://schemas.openxmlformats.org/officeDocument/2006/math">
                    <m:sSub>
                      <m:sSubPr>
                        <m:ctrlPr>
                          <a:rPr lang="en-US" sz="1200" i="1" smtClean="0">
                            <a:solidFill>
                              <a:schemeClr val="bg2">
                                <a:lumMod val="40000"/>
                                <a:lumOff val="60000"/>
                              </a:schemeClr>
                            </a:solidFill>
                            <a:latin typeface="Cambria Math" panose="02040503050406030204" pitchFamily="18" charset="0"/>
                          </a:rPr>
                        </m:ctrlPr>
                      </m:sSubPr>
                      <m:e>
                        <m:r>
                          <a:rPr lang="en-US" sz="1200" i="1">
                            <a:solidFill>
                              <a:schemeClr val="bg2">
                                <a:lumMod val="40000"/>
                                <a:lumOff val="60000"/>
                              </a:schemeClr>
                            </a:solidFill>
                            <a:latin typeface="Cambria Math" panose="02040503050406030204" pitchFamily="18" charset="0"/>
                          </a:rPr>
                          <m:t>𝑍</m:t>
                        </m:r>
                      </m:e>
                      <m:sub>
                        <m:r>
                          <a:rPr lang="en-US" sz="1200" b="0" i="1" smtClean="0">
                            <a:solidFill>
                              <a:schemeClr val="bg2">
                                <a:lumMod val="40000"/>
                                <a:lumOff val="60000"/>
                              </a:schemeClr>
                            </a:solidFill>
                            <a:latin typeface="Cambria Math" panose="02040503050406030204" pitchFamily="18" charset="0"/>
                          </a:rPr>
                          <m:t>𝑐𝑙𝑢𝑠𝑡</m:t>
                        </m:r>
                        <m:r>
                          <a:rPr lang="en-US" sz="1200" i="1">
                            <a:solidFill>
                              <a:schemeClr val="bg2">
                                <a:lumMod val="40000"/>
                                <a:lumOff val="60000"/>
                              </a:schemeClr>
                            </a:solidFill>
                            <a:latin typeface="Cambria Math" panose="02040503050406030204" pitchFamily="18" charset="0"/>
                          </a:rPr>
                          <m:t>.</m:t>
                        </m:r>
                      </m:sub>
                    </m:sSub>
                  </m:oMath>
                </a14:m>
                <a:r>
                  <a:rPr lang="en-US" sz="1200" dirty="0">
                    <a:solidFill>
                      <a:schemeClr val="bg2">
                        <a:lumMod val="40000"/>
                        <a:lumOff val="60000"/>
                      </a:schemeClr>
                    </a:solidFill>
                  </a:rPr>
                  <a:t> with clustering-relevant information. </a:t>
                </a:r>
              </a:p>
              <a:p>
                <a:pPr marL="171450" indent="-171450" algn="just">
                  <a:buFont typeface="Arial" panose="020B0604020202020204" pitchFamily="34" charset="0"/>
                  <a:buChar char="•"/>
                </a:pPr>
                <a:endParaRPr lang="en-US" sz="1200" dirty="0">
                  <a:solidFill>
                    <a:schemeClr val="bg2">
                      <a:lumMod val="40000"/>
                      <a:lumOff val="60000"/>
                    </a:schemeClr>
                  </a:solidFill>
                </a:endParaRPr>
              </a:p>
            </p:txBody>
          </p:sp>
        </mc:Choice>
        <mc:Fallback xmlns="">
          <p:sp>
            <p:nvSpPr>
              <p:cNvPr id="6" name="Text Placeholder 5">
                <a:extLst>
                  <a:ext uri="{FF2B5EF4-FFF2-40B4-BE49-F238E27FC236}">
                    <a16:creationId xmlns:a16="http://schemas.microsoft.com/office/drawing/2014/main" id="{A40D6A8E-3B37-4649-BAE0-CE0E9E3B089A}"/>
                  </a:ext>
                </a:extLst>
              </p:cNvPr>
              <p:cNvSpPr>
                <a:spLocks noGrp="1" noRot="1" noChangeAspect="1" noMove="1" noResize="1" noEditPoints="1" noAdjustHandles="1" noChangeArrowheads="1" noChangeShapeType="1" noTextEdit="1"/>
              </p:cNvSpPr>
              <p:nvPr>
                <p:ph type="body" sz="quarter" idx="12"/>
              </p:nvPr>
            </p:nvSpPr>
            <p:spPr>
              <a:xfrm>
                <a:off x="417600" y="1284581"/>
                <a:ext cx="4010400" cy="754260"/>
              </a:xfrm>
              <a:blipFill>
                <a:blip r:embed="rId3"/>
                <a:stretch>
                  <a:fillRect l="-2435" t="-8943"/>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0CD9F57E-F975-42C2-B647-32A0659D700E}"/>
              </a:ext>
            </a:extLst>
          </p:cNvPr>
          <p:cNvSpPr/>
          <p:nvPr/>
        </p:nvSpPr>
        <p:spPr>
          <a:xfrm>
            <a:off x="3768608" y="2227742"/>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sp>
        <p:nvSpPr>
          <p:cNvPr id="41" name="Rectangle 40">
            <a:extLst>
              <a:ext uri="{FF2B5EF4-FFF2-40B4-BE49-F238E27FC236}">
                <a16:creationId xmlns:a16="http://schemas.microsoft.com/office/drawing/2014/main" id="{38BD7712-9ABF-4636-A905-BD7B8D46EFC0}"/>
              </a:ext>
            </a:extLst>
          </p:cNvPr>
          <p:cNvSpPr/>
          <p:nvPr/>
        </p:nvSpPr>
        <p:spPr>
          <a:xfrm>
            <a:off x="4680468" y="3254226"/>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sp>
        <p:nvSpPr>
          <p:cNvPr id="42" name="Rectangle: Rounded Corners 41">
            <a:extLst>
              <a:ext uri="{FF2B5EF4-FFF2-40B4-BE49-F238E27FC236}">
                <a16:creationId xmlns:a16="http://schemas.microsoft.com/office/drawing/2014/main" id="{CB66E6E6-2628-4679-83FD-A264686491ED}"/>
              </a:ext>
            </a:extLst>
          </p:cNvPr>
          <p:cNvSpPr/>
          <p:nvPr/>
        </p:nvSpPr>
        <p:spPr>
          <a:xfrm>
            <a:off x="1209700" y="3101695"/>
            <a:ext cx="926444" cy="269820"/>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tx2"/>
                </a:solidFill>
                <a:cs typeface="Arial" panose="020B0604020202020204" pitchFamily="34" charset="0"/>
              </a:rPr>
              <a:t>Data</a:t>
            </a:r>
          </a:p>
        </p:txBody>
      </p:sp>
      <p:sp>
        <p:nvSpPr>
          <p:cNvPr id="43" name="Flowchart: Manual Operation 42">
            <a:extLst>
              <a:ext uri="{FF2B5EF4-FFF2-40B4-BE49-F238E27FC236}">
                <a16:creationId xmlns:a16="http://schemas.microsoft.com/office/drawing/2014/main" id="{8E3ECE00-5AA5-45A1-88A8-BC502C41AAF1}"/>
              </a:ext>
            </a:extLst>
          </p:cNvPr>
          <p:cNvSpPr/>
          <p:nvPr/>
        </p:nvSpPr>
        <p:spPr>
          <a:xfrm rot="16200000">
            <a:off x="2455654" y="2748186"/>
            <a:ext cx="678674" cy="976839"/>
          </a:xfrm>
          <a:prstGeom prst="flowChartManualOperation">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bg1"/>
                </a:solidFill>
                <a:cs typeface="Arial" panose="020B0604020202020204" pitchFamily="34" charset="0"/>
              </a:rPr>
              <a:t>Encoder</a:t>
            </a:r>
          </a:p>
        </p:txBody>
      </p:sp>
      <p:sp>
        <p:nvSpPr>
          <p:cNvPr id="44" name="Flowchart: Manual Operation 43">
            <a:extLst>
              <a:ext uri="{FF2B5EF4-FFF2-40B4-BE49-F238E27FC236}">
                <a16:creationId xmlns:a16="http://schemas.microsoft.com/office/drawing/2014/main" id="{FCE4FB6D-7731-4849-8F80-FBF7407DCB57}"/>
              </a:ext>
            </a:extLst>
          </p:cNvPr>
          <p:cNvSpPr/>
          <p:nvPr/>
        </p:nvSpPr>
        <p:spPr>
          <a:xfrm rot="5400000" flipH="1">
            <a:off x="5427675" y="2748186"/>
            <a:ext cx="678674" cy="976839"/>
          </a:xfrm>
          <a:prstGeom prst="flowChartManualOperation">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bg1"/>
                </a:solidFill>
                <a:cs typeface="Arial" panose="020B0604020202020204" pitchFamily="34" charset="0"/>
              </a:rPr>
              <a:t>Decoder</a:t>
            </a:r>
          </a:p>
        </p:txBody>
      </p:sp>
      <p:sp>
        <p:nvSpPr>
          <p:cNvPr id="45" name="Rectangle 44">
            <a:extLst>
              <a:ext uri="{FF2B5EF4-FFF2-40B4-BE49-F238E27FC236}">
                <a16:creationId xmlns:a16="http://schemas.microsoft.com/office/drawing/2014/main" id="{634A803D-B637-4C01-B1B5-204A7C7499E3}"/>
              </a:ext>
            </a:extLst>
          </p:cNvPr>
          <p:cNvSpPr/>
          <p:nvPr/>
        </p:nvSpPr>
        <p:spPr>
          <a:xfrm>
            <a:off x="5278053" y="2302559"/>
            <a:ext cx="976840" cy="406223"/>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tx2"/>
                </a:solidFill>
                <a:cs typeface="Arial" panose="020B0604020202020204" pitchFamily="34" charset="0"/>
              </a:rPr>
              <a:t>Decorr.</a:t>
            </a:r>
          </a:p>
        </p:txBody>
      </p:sp>
      <p:sp>
        <p:nvSpPr>
          <p:cNvPr id="46" name="Rectangle: Rounded Corners 45">
            <a:extLst>
              <a:ext uri="{FF2B5EF4-FFF2-40B4-BE49-F238E27FC236}">
                <a16:creationId xmlns:a16="http://schemas.microsoft.com/office/drawing/2014/main" id="{54B2B014-3856-4BB5-AF35-A191639DBD8B}"/>
              </a:ext>
            </a:extLst>
          </p:cNvPr>
          <p:cNvSpPr/>
          <p:nvPr/>
        </p:nvSpPr>
        <p:spPr>
          <a:xfrm>
            <a:off x="6385899" y="3101695"/>
            <a:ext cx="998378" cy="269820"/>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tx2"/>
                </a:solidFill>
                <a:cs typeface="Arial" panose="020B0604020202020204" pitchFamily="34" charset="0"/>
              </a:rPr>
              <a:t>Rec. data</a:t>
            </a:r>
          </a:p>
        </p:txBody>
      </p:sp>
      <mc:AlternateContent xmlns:mc="http://schemas.openxmlformats.org/markup-compatibility/2006" xmlns:a14="http://schemas.microsoft.com/office/drawing/2010/main">
        <mc:Choice Requires="a14">
          <p:sp>
            <p:nvSpPr>
              <p:cNvPr id="47" name="Rectangle: Rounded Corners 46">
                <a:extLst>
                  <a:ext uri="{FF2B5EF4-FFF2-40B4-BE49-F238E27FC236}">
                    <a16:creationId xmlns:a16="http://schemas.microsoft.com/office/drawing/2014/main" id="{183CCFC1-E466-4014-B878-BF8669D54E23}"/>
                  </a:ext>
                </a:extLst>
              </p:cNvPr>
              <p:cNvSpPr/>
              <p:nvPr/>
            </p:nvSpPr>
            <p:spPr>
              <a:xfrm>
                <a:off x="3702251" y="2789973"/>
                <a:ext cx="622882" cy="313141"/>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smtClean="0">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𝑍</m:t>
                          </m:r>
                        </m:e>
                        <m:sub>
                          <m:r>
                            <a:rPr lang="en-US" sz="1200" i="1">
                              <a:solidFill>
                                <a:schemeClr val="tx2"/>
                              </a:solidFill>
                              <a:latin typeface="Cambria Math" panose="02040503050406030204" pitchFamily="18" charset="0"/>
                              <a:cs typeface="Arial" panose="020B0604020202020204" pitchFamily="34" charset="0"/>
                            </a:rPr>
                            <m:t>𝑟</m:t>
                          </m:r>
                          <m:r>
                            <a:rPr lang="en-US" sz="1200" b="0" i="1" smtClean="0">
                              <a:solidFill>
                                <a:schemeClr val="tx2"/>
                              </a:solidFill>
                              <a:latin typeface="Cambria Math" panose="02040503050406030204" pitchFamily="18" charset="0"/>
                              <a:cs typeface="Arial" panose="020B0604020202020204" pitchFamily="34" charset="0"/>
                            </a:rPr>
                            <m:t>𝑒𝑐𝑜𝑛</m:t>
                          </m:r>
                          <m:r>
                            <a:rPr lang="en-US" sz="1200" b="0" i="1" smtClean="0">
                              <a:solidFill>
                                <a:schemeClr val="tx2"/>
                              </a:solidFill>
                              <a:latin typeface="Cambria Math" panose="02040503050406030204" pitchFamily="18" charset="0"/>
                              <a:cs typeface="Arial" panose="020B0604020202020204" pitchFamily="34" charset="0"/>
                            </a:rPr>
                            <m:t>.</m:t>
                          </m:r>
                        </m:sub>
                      </m:sSub>
                    </m:oMath>
                  </m:oMathPara>
                </a14:m>
                <a:endParaRPr lang="en-US" sz="1200" dirty="0">
                  <a:solidFill>
                    <a:schemeClr val="tx2"/>
                  </a:solidFill>
                  <a:cs typeface="Arial" panose="020B0604020202020204" pitchFamily="34" charset="0"/>
                </a:endParaRPr>
              </a:p>
            </p:txBody>
          </p:sp>
        </mc:Choice>
        <mc:Fallback xmlns="">
          <p:sp>
            <p:nvSpPr>
              <p:cNvPr id="47" name="Rectangle: Rounded Corners 46">
                <a:extLst>
                  <a:ext uri="{FF2B5EF4-FFF2-40B4-BE49-F238E27FC236}">
                    <a16:creationId xmlns:a16="http://schemas.microsoft.com/office/drawing/2014/main" id="{183CCFC1-E466-4014-B878-BF8669D54E23}"/>
                  </a:ext>
                </a:extLst>
              </p:cNvPr>
              <p:cNvSpPr>
                <a:spLocks noRot="1" noChangeAspect="1" noMove="1" noResize="1" noEditPoints="1" noAdjustHandles="1" noChangeArrowheads="1" noChangeShapeType="1" noTextEdit="1"/>
              </p:cNvSpPr>
              <p:nvPr/>
            </p:nvSpPr>
            <p:spPr>
              <a:xfrm>
                <a:off x="3702251" y="2789973"/>
                <a:ext cx="622882" cy="313141"/>
              </a:xfrm>
              <a:prstGeom prst="roundRect">
                <a:avLst/>
              </a:prstGeom>
              <a:blipFill>
                <a:blip r:embed="rId4"/>
                <a:stretch>
                  <a:fillRect/>
                </a:stretch>
              </a:blipFill>
              <a:ln w="12700">
                <a:solidFill>
                  <a:schemeClr val="tx2"/>
                </a:solidFill>
                <a:prstDash val="sys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Rounded Corners 52">
                <a:extLst>
                  <a:ext uri="{FF2B5EF4-FFF2-40B4-BE49-F238E27FC236}">
                    <a16:creationId xmlns:a16="http://schemas.microsoft.com/office/drawing/2014/main" id="{3BBCCF3C-08B4-449B-83D0-15AB458421C8}"/>
                  </a:ext>
                </a:extLst>
              </p:cNvPr>
              <p:cNvSpPr/>
              <p:nvPr/>
            </p:nvSpPr>
            <p:spPr>
              <a:xfrm>
                <a:off x="3702251" y="3370083"/>
                <a:ext cx="622882" cy="313141"/>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smtClean="0">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𝑍</m:t>
                          </m:r>
                        </m:e>
                        <m:sub>
                          <m:r>
                            <a:rPr lang="en-US" sz="1200" i="1">
                              <a:solidFill>
                                <a:schemeClr val="tx2"/>
                              </a:solidFill>
                              <a:latin typeface="Cambria Math" panose="02040503050406030204" pitchFamily="18" charset="0"/>
                              <a:cs typeface="Arial" panose="020B0604020202020204" pitchFamily="34" charset="0"/>
                            </a:rPr>
                            <m:t>𝑐</m:t>
                          </m:r>
                          <m:r>
                            <a:rPr lang="en-US" sz="1200" b="0" i="1" smtClean="0">
                              <a:solidFill>
                                <a:schemeClr val="tx2"/>
                              </a:solidFill>
                              <a:latin typeface="Cambria Math" panose="02040503050406030204" pitchFamily="18" charset="0"/>
                              <a:cs typeface="Arial" panose="020B0604020202020204" pitchFamily="34" charset="0"/>
                            </a:rPr>
                            <m:t>𝑙𝑢𝑠𝑡</m:t>
                          </m:r>
                          <m:r>
                            <a:rPr lang="en-US" sz="1200" b="0" i="1" smtClean="0">
                              <a:solidFill>
                                <a:schemeClr val="tx2"/>
                              </a:solidFill>
                              <a:latin typeface="Cambria Math" panose="02040503050406030204" pitchFamily="18" charset="0"/>
                              <a:cs typeface="Arial" panose="020B0604020202020204" pitchFamily="34" charset="0"/>
                            </a:rPr>
                            <m:t>.</m:t>
                          </m:r>
                        </m:sub>
                      </m:sSub>
                    </m:oMath>
                  </m:oMathPara>
                </a14:m>
                <a:endParaRPr lang="en-US" sz="1200" dirty="0">
                  <a:solidFill>
                    <a:schemeClr val="tx2"/>
                  </a:solidFill>
                  <a:cs typeface="Arial" panose="020B0604020202020204" pitchFamily="34" charset="0"/>
                </a:endParaRPr>
              </a:p>
            </p:txBody>
          </p:sp>
        </mc:Choice>
        <mc:Fallback xmlns="">
          <p:sp>
            <p:nvSpPr>
              <p:cNvPr id="53" name="Rectangle: Rounded Corners 52">
                <a:extLst>
                  <a:ext uri="{FF2B5EF4-FFF2-40B4-BE49-F238E27FC236}">
                    <a16:creationId xmlns:a16="http://schemas.microsoft.com/office/drawing/2014/main" id="{3BBCCF3C-08B4-449B-83D0-15AB458421C8}"/>
                  </a:ext>
                </a:extLst>
              </p:cNvPr>
              <p:cNvSpPr>
                <a:spLocks noRot="1" noChangeAspect="1" noMove="1" noResize="1" noEditPoints="1" noAdjustHandles="1" noChangeArrowheads="1" noChangeShapeType="1" noTextEdit="1"/>
              </p:cNvSpPr>
              <p:nvPr/>
            </p:nvSpPr>
            <p:spPr>
              <a:xfrm>
                <a:off x="3702251" y="3370083"/>
                <a:ext cx="622882" cy="313141"/>
              </a:xfrm>
              <a:prstGeom prst="roundRect">
                <a:avLst/>
              </a:prstGeom>
              <a:blipFill>
                <a:blip r:embed="rId5"/>
                <a:stretch>
                  <a:fillRect/>
                </a:stretch>
              </a:blipFill>
              <a:ln w="12700">
                <a:solidFill>
                  <a:schemeClr val="tx2"/>
                </a:solidFill>
                <a:prstDash val="sys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Oval 55">
                <a:extLst>
                  <a:ext uri="{FF2B5EF4-FFF2-40B4-BE49-F238E27FC236}">
                    <a16:creationId xmlns:a16="http://schemas.microsoft.com/office/drawing/2014/main" id="{FEDB7D1D-4067-4AB9-A106-18CFEA3D3073}"/>
                  </a:ext>
                </a:extLst>
              </p:cNvPr>
              <p:cNvSpPr/>
              <p:nvPr/>
            </p:nvSpPr>
            <p:spPr>
              <a:xfrm>
                <a:off x="3786985" y="2218759"/>
                <a:ext cx="453413" cy="313141"/>
              </a:xfrm>
              <a:prstGeom prst="ellipse">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𝑝</m:t>
                          </m:r>
                        </m:e>
                        <m:sub>
                          <m:r>
                            <a:rPr lang="en-US" sz="1200" i="1">
                              <a:solidFill>
                                <a:schemeClr val="tx2"/>
                              </a:solidFill>
                              <a:latin typeface="Cambria Math" panose="02040503050406030204" pitchFamily="18" charset="0"/>
                              <a:cs typeface="Arial" panose="020B0604020202020204" pitchFamily="34" charset="0"/>
                            </a:rPr>
                            <m:t>𝑔</m:t>
                          </m:r>
                        </m:sub>
                      </m:sSub>
                    </m:oMath>
                  </m:oMathPara>
                </a14:m>
                <a:endParaRPr lang="en-US" sz="1200" dirty="0">
                  <a:solidFill>
                    <a:schemeClr val="tx2"/>
                  </a:solidFill>
                  <a:cs typeface="Arial" panose="020B0604020202020204" pitchFamily="34" charset="0"/>
                </a:endParaRPr>
              </a:p>
            </p:txBody>
          </p:sp>
        </mc:Choice>
        <mc:Fallback xmlns="">
          <p:sp>
            <p:nvSpPr>
              <p:cNvPr id="56" name="Oval 55">
                <a:extLst>
                  <a:ext uri="{FF2B5EF4-FFF2-40B4-BE49-F238E27FC236}">
                    <a16:creationId xmlns:a16="http://schemas.microsoft.com/office/drawing/2014/main" id="{FEDB7D1D-4067-4AB9-A106-18CFEA3D3073}"/>
                  </a:ext>
                </a:extLst>
              </p:cNvPr>
              <p:cNvSpPr>
                <a:spLocks noRot="1" noChangeAspect="1" noMove="1" noResize="1" noEditPoints="1" noAdjustHandles="1" noChangeArrowheads="1" noChangeShapeType="1" noTextEdit="1"/>
              </p:cNvSpPr>
              <p:nvPr/>
            </p:nvSpPr>
            <p:spPr>
              <a:xfrm>
                <a:off x="3786985" y="2218759"/>
                <a:ext cx="453413" cy="313141"/>
              </a:xfrm>
              <a:prstGeom prst="ellipse">
                <a:avLst/>
              </a:prstGeom>
              <a:blipFill>
                <a:blip r:embed="rId6"/>
                <a:stretch>
                  <a:fillRect/>
                </a:stretch>
              </a:blipFill>
              <a:ln w="12700">
                <a:solidFill>
                  <a:schemeClr val="tx2"/>
                </a:solidFill>
                <a:prstDash val="sysDash"/>
              </a:ln>
            </p:spPr>
            <p:txBody>
              <a:bodyPr/>
              <a:lstStyle/>
              <a:p>
                <a:r>
                  <a:rPr lang="en-US">
                    <a:noFill/>
                  </a:rPr>
                  <a:t> </a:t>
                </a:r>
              </a:p>
            </p:txBody>
          </p:sp>
        </mc:Fallback>
      </mc:AlternateContent>
      <p:cxnSp>
        <p:nvCxnSpPr>
          <p:cNvPr id="57" name="Connector: Elbow 56">
            <a:extLst>
              <a:ext uri="{FF2B5EF4-FFF2-40B4-BE49-F238E27FC236}">
                <a16:creationId xmlns:a16="http://schemas.microsoft.com/office/drawing/2014/main" id="{DAB41CE1-B4B4-4777-90DA-00464DF88AFF}"/>
              </a:ext>
            </a:extLst>
          </p:cNvPr>
          <p:cNvCxnSpPr>
            <a:cxnSpLocks/>
            <a:stCxn id="80" idx="0"/>
            <a:endCxn id="47" idx="1"/>
          </p:cNvCxnSpPr>
          <p:nvPr/>
        </p:nvCxnSpPr>
        <p:spPr>
          <a:xfrm rot="5400000" flipH="1" flipV="1">
            <a:off x="3520246" y="2968093"/>
            <a:ext cx="203553" cy="160457"/>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9C4E8A8A-C19E-447A-9172-1FB5863D950B}"/>
              </a:ext>
            </a:extLst>
          </p:cNvPr>
          <p:cNvCxnSpPr>
            <a:cxnSpLocks/>
            <a:stCxn id="80" idx="4"/>
            <a:endCxn id="53" idx="1"/>
          </p:cNvCxnSpPr>
          <p:nvPr/>
        </p:nvCxnSpPr>
        <p:spPr>
          <a:xfrm rot="16200000" flipH="1">
            <a:off x="3520252" y="3344655"/>
            <a:ext cx="203540" cy="160457"/>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387FDCD3-5D80-4AF6-91A1-3B2FF914C1C4}"/>
              </a:ext>
            </a:extLst>
          </p:cNvPr>
          <p:cNvCxnSpPr>
            <a:cxnSpLocks/>
            <a:stCxn id="62" idx="3"/>
            <a:endCxn id="74" idx="0"/>
          </p:cNvCxnSpPr>
          <p:nvPr/>
        </p:nvCxnSpPr>
        <p:spPr>
          <a:xfrm>
            <a:off x="4623888" y="2946544"/>
            <a:ext cx="401757" cy="203553"/>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B46269B6-B038-4003-A54E-C3F3DC298ED5}"/>
              </a:ext>
            </a:extLst>
          </p:cNvPr>
          <p:cNvSpPr/>
          <p:nvPr/>
        </p:nvSpPr>
        <p:spPr>
          <a:xfrm>
            <a:off x="5278059" y="2529894"/>
            <a:ext cx="363736" cy="201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61" name="Rectangle 60">
            <a:extLst>
              <a:ext uri="{FF2B5EF4-FFF2-40B4-BE49-F238E27FC236}">
                <a16:creationId xmlns:a16="http://schemas.microsoft.com/office/drawing/2014/main" id="{A08B7946-CDB2-4D8B-89B9-254E5A9EE789}"/>
              </a:ext>
            </a:extLst>
          </p:cNvPr>
          <p:cNvSpPr/>
          <p:nvPr/>
        </p:nvSpPr>
        <p:spPr>
          <a:xfrm>
            <a:off x="5278059" y="2274628"/>
            <a:ext cx="363736" cy="201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62" name="Rectangle 61">
            <a:extLst>
              <a:ext uri="{FF2B5EF4-FFF2-40B4-BE49-F238E27FC236}">
                <a16:creationId xmlns:a16="http://schemas.microsoft.com/office/drawing/2014/main" id="{43659DF8-A74B-49D3-8F3E-75CAC164C86C}"/>
              </a:ext>
            </a:extLst>
          </p:cNvPr>
          <p:cNvSpPr/>
          <p:nvPr/>
        </p:nvSpPr>
        <p:spPr>
          <a:xfrm>
            <a:off x="4532273" y="2902784"/>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63" name="Rectangle 62">
            <a:extLst>
              <a:ext uri="{FF2B5EF4-FFF2-40B4-BE49-F238E27FC236}">
                <a16:creationId xmlns:a16="http://schemas.microsoft.com/office/drawing/2014/main" id="{B6BB70C3-D4B4-442F-9489-EAFF8B6D8228}"/>
              </a:ext>
            </a:extLst>
          </p:cNvPr>
          <p:cNvSpPr/>
          <p:nvPr/>
        </p:nvSpPr>
        <p:spPr>
          <a:xfrm>
            <a:off x="4486466" y="2586832"/>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cxnSp>
        <p:nvCxnSpPr>
          <p:cNvPr id="64" name="Straight Arrow Connector 63">
            <a:extLst>
              <a:ext uri="{FF2B5EF4-FFF2-40B4-BE49-F238E27FC236}">
                <a16:creationId xmlns:a16="http://schemas.microsoft.com/office/drawing/2014/main" id="{45F07A17-7C46-4251-9231-6B3BCB334380}"/>
              </a:ext>
            </a:extLst>
          </p:cNvPr>
          <p:cNvCxnSpPr>
            <a:cxnSpLocks/>
            <a:stCxn id="63" idx="3"/>
            <a:endCxn id="108" idx="2"/>
          </p:cNvCxnSpPr>
          <p:nvPr/>
        </p:nvCxnSpPr>
        <p:spPr>
          <a:xfrm>
            <a:off x="4578081" y="2630592"/>
            <a:ext cx="166159" cy="6"/>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EA83F9A8-8CCB-4702-9AB2-98FC46616A5D}"/>
              </a:ext>
            </a:extLst>
          </p:cNvPr>
          <p:cNvCxnSpPr>
            <a:cxnSpLocks/>
            <a:stCxn id="53" idx="3"/>
            <a:endCxn id="74" idx="4"/>
          </p:cNvCxnSpPr>
          <p:nvPr/>
        </p:nvCxnSpPr>
        <p:spPr>
          <a:xfrm flipV="1">
            <a:off x="4325133" y="3323114"/>
            <a:ext cx="700512" cy="203540"/>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185907CC-7BE8-4BBC-8752-A54B73E44D8B}"/>
              </a:ext>
            </a:extLst>
          </p:cNvPr>
          <p:cNvCxnSpPr>
            <a:cxnSpLocks/>
            <a:stCxn id="74" idx="6"/>
            <a:endCxn id="44" idx="2"/>
          </p:cNvCxnSpPr>
          <p:nvPr/>
        </p:nvCxnSpPr>
        <p:spPr>
          <a:xfrm>
            <a:off x="5112153" y="3236606"/>
            <a:ext cx="166440"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1E245CD-49F7-4AD6-BDE6-91E00851BEF6}"/>
              </a:ext>
            </a:extLst>
          </p:cNvPr>
          <p:cNvCxnSpPr>
            <a:cxnSpLocks/>
            <a:stCxn id="44" idx="0"/>
            <a:endCxn id="46" idx="1"/>
          </p:cNvCxnSpPr>
          <p:nvPr/>
        </p:nvCxnSpPr>
        <p:spPr>
          <a:xfrm flipV="1">
            <a:off x="6255432" y="3236605"/>
            <a:ext cx="130467"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5CB9A60-A25E-4350-AE60-984508EC635C}"/>
              </a:ext>
            </a:extLst>
          </p:cNvPr>
          <p:cNvCxnSpPr>
            <a:cxnSpLocks/>
            <a:stCxn id="42" idx="3"/>
            <a:endCxn id="43" idx="0"/>
          </p:cNvCxnSpPr>
          <p:nvPr/>
        </p:nvCxnSpPr>
        <p:spPr>
          <a:xfrm>
            <a:off x="2136144" y="3236605"/>
            <a:ext cx="170428"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BA3D7AFC-B3BD-496E-955A-EC322FB62BDA}"/>
              </a:ext>
            </a:extLst>
          </p:cNvPr>
          <p:cNvGrpSpPr/>
          <p:nvPr/>
        </p:nvGrpSpPr>
        <p:grpSpPr>
          <a:xfrm>
            <a:off x="4939136" y="3150097"/>
            <a:ext cx="173017" cy="173017"/>
            <a:chOff x="506517" y="3763674"/>
            <a:chExt cx="305882" cy="305882"/>
          </a:xfrm>
          <a:solidFill>
            <a:schemeClr val="bg1"/>
          </a:solidFill>
        </p:grpSpPr>
        <p:sp>
          <p:nvSpPr>
            <p:cNvPr id="74" name="Oval 73">
              <a:extLst>
                <a:ext uri="{FF2B5EF4-FFF2-40B4-BE49-F238E27FC236}">
                  <a16:creationId xmlns:a16="http://schemas.microsoft.com/office/drawing/2014/main" id="{185A6276-AEF9-462A-A90E-A0068707D720}"/>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cs typeface="Arial" panose="020B0604020202020204" pitchFamily="34" charset="0"/>
              </a:endParaRPr>
            </a:p>
          </p:txBody>
        </p:sp>
        <p:cxnSp>
          <p:nvCxnSpPr>
            <p:cNvPr id="76" name="Straight Connector 75">
              <a:extLst>
                <a:ext uri="{FF2B5EF4-FFF2-40B4-BE49-F238E27FC236}">
                  <a16:creationId xmlns:a16="http://schemas.microsoft.com/office/drawing/2014/main" id="{E883FECA-84D6-4FB2-A65C-9F1EE72BFD97}"/>
                </a:ext>
              </a:extLst>
            </p:cNvPr>
            <p:cNvCxnSpPr>
              <a:stCxn id="74" idx="0"/>
              <a:endCxn id="74"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8D1405F-5422-43E9-8F3F-4B26259BFBD4}"/>
                </a:ext>
              </a:extLst>
            </p:cNvPr>
            <p:cNvCxnSpPr>
              <a:cxnSpLocks/>
              <a:stCxn id="74" idx="2"/>
              <a:endCxn id="74"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4C48D8C8-1187-4885-B16F-16F76A24418E}"/>
              </a:ext>
            </a:extLst>
          </p:cNvPr>
          <p:cNvGrpSpPr/>
          <p:nvPr/>
        </p:nvGrpSpPr>
        <p:grpSpPr>
          <a:xfrm>
            <a:off x="3455285" y="3150097"/>
            <a:ext cx="173017" cy="173017"/>
            <a:chOff x="1716989" y="4044688"/>
            <a:chExt cx="305882" cy="305882"/>
          </a:xfrm>
          <a:solidFill>
            <a:schemeClr val="bg1"/>
          </a:solidFill>
        </p:grpSpPr>
        <p:sp>
          <p:nvSpPr>
            <p:cNvPr id="80" name="Oval 79">
              <a:extLst>
                <a:ext uri="{FF2B5EF4-FFF2-40B4-BE49-F238E27FC236}">
                  <a16:creationId xmlns:a16="http://schemas.microsoft.com/office/drawing/2014/main" id="{B0711208-803B-41ED-88AA-F989EF8EAA89}"/>
                </a:ext>
              </a:extLst>
            </p:cNvPr>
            <p:cNvSpPr/>
            <p:nvPr/>
          </p:nvSpPr>
          <p:spPr>
            <a:xfrm>
              <a:off x="1716989" y="4044688"/>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cs typeface="Arial" panose="020B0604020202020204" pitchFamily="34" charset="0"/>
              </a:endParaRPr>
            </a:p>
          </p:txBody>
        </p:sp>
        <p:cxnSp>
          <p:nvCxnSpPr>
            <p:cNvPr id="81" name="Straight Connector 80">
              <a:extLst>
                <a:ext uri="{FF2B5EF4-FFF2-40B4-BE49-F238E27FC236}">
                  <a16:creationId xmlns:a16="http://schemas.microsoft.com/office/drawing/2014/main" id="{2959343E-B0CD-44A2-926A-EED0AC938E1C}"/>
                </a:ext>
              </a:extLst>
            </p:cNvPr>
            <p:cNvCxnSpPr>
              <a:cxnSpLocks/>
              <a:stCxn id="80" idx="2"/>
              <a:endCxn id="80" idx="6"/>
            </p:cNvCxnSpPr>
            <p:nvPr/>
          </p:nvCxnSpPr>
          <p:spPr>
            <a:xfrm>
              <a:off x="1716989" y="4197629"/>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82" name="Straight Arrow Connector 81">
            <a:extLst>
              <a:ext uri="{FF2B5EF4-FFF2-40B4-BE49-F238E27FC236}">
                <a16:creationId xmlns:a16="http://schemas.microsoft.com/office/drawing/2014/main" id="{BFE2F1C5-1E70-48F8-AC03-C52F0E9B7F9F}"/>
              </a:ext>
            </a:extLst>
          </p:cNvPr>
          <p:cNvCxnSpPr>
            <a:cxnSpLocks/>
            <a:stCxn id="43" idx="2"/>
            <a:endCxn id="80" idx="2"/>
          </p:cNvCxnSpPr>
          <p:nvPr/>
        </p:nvCxnSpPr>
        <p:spPr>
          <a:xfrm>
            <a:off x="3283411" y="3236606"/>
            <a:ext cx="171874"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6D95D12D-9CE2-4E34-A944-1CD5175F33D8}"/>
              </a:ext>
            </a:extLst>
          </p:cNvPr>
          <p:cNvSpPr/>
          <p:nvPr/>
        </p:nvSpPr>
        <p:spPr>
          <a:xfrm>
            <a:off x="4532273" y="3529135"/>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grpSp>
        <p:nvGrpSpPr>
          <p:cNvPr id="91" name="Group 90">
            <a:extLst>
              <a:ext uri="{FF2B5EF4-FFF2-40B4-BE49-F238E27FC236}">
                <a16:creationId xmlns:a16="http://schemas.microsoft.com/office/drawing/2014/main" id="{F321254D-1619-4C83-9332-EBA3DDCE8323}"/>
              </a:ext>
            </a:extLst>
          </p:cNvPr>
          <p:cNvGrpSpPr/>
          <p:nvPr/>
        </p:nvGrpSpPr>
        <p:grpSpPr>
          <a:xfrm>
            <a:off x="4491578" y="2288822"/>
            <a:ext cx="173017" cy="173017"/>
            <a:chOff x="506517" y="3763674"/>
            <a:chExt cx="305882" cy="305882"/>
          </a:xfrm>
          <a:solidFill>
            <a:schemeClr val="bg1"/>
          </a:solidFill>
        </p:grpSpPr>
        <p:sp>
          <p:nvSpPr>
            <p:cNvPr id="96" name="Oval 95">
              <a:extLst>
                <a:ext uri="{FF2B5EF4-FFF2-40B4-BE49-F238E27FC236}">
                  <a16:creationId xmlns:a16="http://schemas.microsoft.com/office/drawing/2014/main" id="{88206603-5F7D-4D35-898C-31D442B30263}"/>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cs typeface="Arial" panose="020B0604020202020204" pitchFamily="34" charset="0"/>
              </a:endParaRPr>
            </a:p>
          </p:txBody>
        </p:sp>
        <p:cxnSp>
          <p:nvCxnSpPr>
            <p:cNvPr id="98" name="Straight Connector 97">
              <a:extLst>
                <a:ext uri="{FF2B5EF4-FFF2-40B4-BE49-F238E27FC236}">
                  <a16:creationId xmlns:a16="http://schemas.microsoft.com/office/drawing/2014/main" id="{759CC363-AC66-446E-B754-07651DE9125A}"/>
                </a:ext>
              </a:extLst>
            </p:cNvPr>
            <p:cNvCxnSpPr>
              <a:stCxn id="96" idx="0"/>
              <a:endCxn id="96"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5D380EFC-188C-40C7-A21E-F55B260E7E46}"/>
                </a:ext>
              </a:extLst>
            </p:cNvPr>
            <p:cNvCxnSpPr>
              <a:cxnSpLocks/>
              <a:stCxn id="96" idx="2"/>
              <a:endCxn id="96"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6A1BCD8D-3187-40DE-B8AB-974E1471A503}"/>
              </a:ext>
            </a:extLst>
          </p:cNvPr>
          <p:cNvGrpSpPr/>
          <p:nvPr/>
        </p:nvGrpSpPr>
        <p:grpSpPr>
          <a:xfrm>
            <a:off x="4744240" y="2544089"/>
            <a:ext cx="173017" cy="173017"/>
            <a:chOff x="506517" y="3763674"/>
            <a:chExt cx="305882" cy="305882"/>
          </a:xfrm>
          <a:solidFill>
            <a:schemeClr val="bg1"/>
          </a:solidFill>
        </p:grpSpPr>
        <p:sp>
          <p:nvSpPr>
            <p:cNvPr id="108" name="Oval 107">
              <a:extLst>
                <a:ext uri="{FF2B5EF4-FFF2-40B4-BE49-F238E27FC236}">
                  <a16:creationId xmlns:a16="http://schemas.microsoft.com/office/drawing/2014/main" id="{D86C852E-D8C1-4181-8DB2-BCE730FC1BF7}"/>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cs typeface="Arial" panose="020B0604020202020204" pitchFamily="34" charset="0"/>
              </a:endParaRPr>
            </a:p>
          </p:txBody>
        </p:sp>
        <p:cxnSp>
          <p:nvCxnSpPr>
            <p:cNvPr id="109" name="Straight Connector 108">
              <a:extLst>
                <a:ext uri="{FF2B5EF4-FFF2-40B4-BE49-F238E27FC236}">
                  <a16:creationId xmlns:a16="http://schemas.microsoft.com/office/drawing/2014/main" id="{459E1103-2A7D-4CAD-849F-D5D603421054}"/>
                </a:ext>
              </a:extLst>
            </p:cNvPr>
            <p:cNvCxnSpPr>
              <a:stCxn id="108" idx="0"/>
              <a:endCxn id="108"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8A3CD4C-BCF5-4369-AD52-61BE6FE38387}"/>
                </a:ext>
              </a:extLst>
            </p:cNvPr>
            <p:cNvCxnSpPr>
              <a:cxnSpLocks/>
              <a:stCxn id="108" idx="2"/>
              <a:endCxn id="108"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11" name="Straight Arrow Connector 110">
            <a:extLst>
              <a:ext uri="{FF2B5EF4-FFF2-40B4-BE49-F238E27FC236}">
                <a16:creationId xmlns:a16="http://schemas.microsoft.com/office/drawing/2014/main" id="{2202545E-EAA8-4375-B25D-168368C04087}"/>
              </a:ext>
            </a:extLst>
          </p:cNvPr>
          <p:cNvCxnSpPr>
            <a:cxnSpLocks/>
            <a:stCxn id="86" idx="0"/>
            <a:endCxn id="96" idx="4"/>
          </p:cNvCxnSpPr>
          <p:nvPr/>
        </p:nvCxnSpPr>
        <p:spPr>
          <a:xfrm flipV="1">
            <a:off x="4578081" y="2461839"/>
            <a:ext cx="6" cy="1067296"/>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CB49AABD-12DD-42C2-AB3A-EE488AAA2A83}"/>
              </a:ext>
            </a:extLst>
          </p:cNvPr>
          <p:cNvSpPr/>
          <p:nvPr/>
        </p:nvSpPr>
        <p:spPr>
          <a:xfrm>
            <a:off x="4781806" y="2945950"/>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cxnSp>
        <p:nvCxnSpPr>
          <p:cNvPr id="113" name="Straight Arrow Connector 112">
            <a:extLst>
              <a:ext uri="{FF2B5EF4-FFF2-40B4-BE49-F238E27FC236}">
                <a16:creationId xmlns:a16="http://schemas.microsoft.com/office/drawing/2014/main" id="{38137958-8659-42E6-AA42-2AEB765FF592}"/>
              </a:ext>
            </a:extLst>
          </p:cNvPr>
          <p:cNvCxnSpPr>
            <a:cxnSpLocks/>
            <a:stCxn id="112" idx="0"/>
            <a:endCxn id="108" idx="4"/>
          </p:cNvCxnSpPr>
          <p:nvPr/>
        </p:nvCxnSpPr>
        <p:spPr>
          <a:xfrm flipV="1">
            <a:off x="4827614" y="2717106"/>
            <a:ext cx="3135" cy="228844"/>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0C7314D-A860-4C6D-ACB7-DE40E962085B}"/>
              </a:ext>
            </a:extLst>
          </p:cNvPr>
          <p:cNvCxnSpPr>
            <a:cxnSpLocks/>
            <a:stCxn id="108" idx="6"/>
            <a:endCxn id="60" idx="1"/>
          </p:cNvCxnSpPr>
          <p:nvPr/>
        </p:nvCxnSpPr>
        <p:spPr>
          <a:xfrm flipV="1">
            <a:off x="4917257" y="2630591"/>
            <a:ext cx="360802" cy="7"/>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7DCDF57A-FF7C-421D-BCD8-A08AFF21D9AD}"/>
              </a:ext>
            </a:extLst>
          </p:cNvPr>
          <p:cNvCxnSpPr>
            <a:cxnSpLocks/>
            <a:stCxn id="96" idx="6"/>
            <a:endCxn id="61" idx="1"/>
          </p:cNvCxnSpPr>
          <p:nvPr/>
        </p:nvCxnSpPr>
        <p:spPr>
          <a:xfrm flipV="1">
            <a:off x="4664595" y="2375325"/>
            <a:ext cx="613464" cy="6"/>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AE39CE08-3D80-4C70-BCEE-33626FD9DA7F}"/>
              </a:ext>
            </a:extLst>
          </p:cNvPr>
          <p:cNvCxnSpPr>
            <a:cxnSpLocks/>
            <a:stCxn id="56" idx="6"/>
            <a:endCxn id="96" idx="2"/>
          </p:cNvCxnSpPr>
          <p:nvPr/>
        </p:nvCxnSpPr>
        <p:spPr>
          <a:xfrm>
            <a:off x="4240398" y="2375330"/>
            <a:ext cx="251180"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595CB164-668A-49F4-847A-2FD498518DB5}"/>
              </a:ext>
            </a:extLst>
          </p:cNvPr>
          <p:cNvCxnSpPr>
            <a:cxnSpLocks/>
            <a:stCxn id="47" idx="3"/>
            <a:endCxn id="62" idx="1"/>
          </p:cNvCxnSpPr>
          <p:nvPr/>
        </p:nvCxnSpPr>
        <p:spPr>
          <a:xfrm>
            <a:off x="4325133" y="2946544"/>
            <a:ext cx="20714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84A74E97-F358-438C-8F09-87D6ADEEED31}"/>
              </a:ext>
            </a:extLst>
          </p:cNvPr>
          <p:cNvSpPr/>
          <p:nvPr/>
        </p:nvSpPr>
        <p:spPr>
          <a:xfrm>
            <a:off x="4817936" y="4305747"/>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71" name="Rectangle: Diagonal Corners Snipped 70">
            <a:extLst>
              <a:ext uri="{FF2B5EF4-FFF2-40B4-BE49-F238E27FC236}">
                <a16:creationId xmlns:a16="http://schemas.microsoft.com/office/drawing/2014/main" id="{6B97CD47-8054-411B-BA81-6B85BAD13F4D}"/>
              </a:ext>
            </a:extLst>
          </p:cNvPr>
          <p:cNvSpPr/>
          <p:nvPr/>
        </p:nvSpPr>
        <p:spPr>
          <a:xfrm>
            <a:off x="5310732" y="3790373"/>
            <a:ext cx="926442" cy="269820"/>
          </a:xfrm>
          <a:prstGeom prst="snip2Diag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i="1" dirty="0">
                <a:solidFill>
                  <a:schemeClr val="bg1"/>
                </a:solidFill>
                <a:cs typeface="Arial" panose="020B0604020202020204" pitchFamily="34" charset="0"/>
              </a:rPr>
              <a:t>k</a:t>
            </a:r>
            <a:r>
              <a:rPr lang="en-US" sz="1200" dirty="0">
                <a:solidFill>
                  <a:schemeClr val="bg1"/>
                </a:solidFill>
                <a:cs typeface="Arial" panose="020B0604020202020204" pitchFamily="34" charset="0"/>
              </a:rPr>
              <a:t>-Means</a:t>
            </a:r>
          </a:p>
        </p:txBody>
      </p:sp>
      <p:cxnSp>
        <p:nvCxnSpPr>
          <p:cNvPr id="72" name="Straight Arrow Connector 71">
            <a:extLst>
              <a:ext uri="{FF2B5EF4-FFF2-40B4-BE49-F238E27FC236}">
                <a16:creationId xmlns:a16="http://schemas.microsoft.com/office/drawing/2014/main" id="{CC77E46A-DA9C-4810-B0EB-BBE9FF187983}"/>
              </a:ext>
            </a:extLst>
          </p:cNvPr>
          <p:cNvCxnSpPr>
            <a:cxnSpLocks/>
            <a:stCxn id="71" idx="0"/>
            <a:endCxn id="73" idx="1"/>
          </p:cNvCxnSpPr>
          <p:nvPr/>
        </p:nvCxnSpPr>
        <p:spPr>
          <a:xfrm>
            <a:off x="6237174" y="3925283"/>
            <a:ext cx="163902"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73" name="Rectangle: Rounded Corners 72">
            <a:extLst>
              <a:ext uri="{FF2B5EF4-FFF2-40B4-BE49-F238E27FC236}">
                <a16:creationId xmlns:a16="http://schemas.microsoft.com/office/drawing/2014/main" id="{36CCB2F0-1373-4CA8-BA67-763B2B4FCCC8}"/>
              </a:ext>
            </a:extLst>
          </p:cNvPr>
          <p:cNvSpPr/>
          <p:nvPr/>
        </p:nvSpPr>
        <p:spPr>
          <a:xfrm>
            <a:off x="6401076" y="3792633"/>
            <a:ext cx="718334" cy="265300"/>
          </a:xfrm>
          <a:prstGeom prst="roundRect">
            <a:avLst/>
          </a:prstGeom>
          <a:solidFill>
            <a:srgbClr val="3BD022"/>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bg1"/>
                </a:solidFill>
                <a:cs typeface="Arial" panose="020B0604020202020204" pitchFamily="34" charset="0"/>
              </a:rPr>
              <a:t>Clusters</a:t>
            </a:r>
          </a:p>
        </p:txBody>
      </p:sp>
      <p:sp>
        <p:nvSpPr>
          <p:cNvPr id="75" name="Arc 74">
            <a:extLst>
              <a:ext uri="{FF2B5EF4-FFF2-40B4-BE49-F238E27FC236}">
                <a16:creationId xmlns:a16="http://schemas.microsoft.com/office/drawing/2014/main" id="{3BF49913-5151-41F3-ACCA-7FFF589470F1}"/>
              </a:ext>
            </a:extLst>
          </p:cNvPr>
          <p:cNvSpPr/>
          <p:nvPr/>
        </p:nvSpPr>
        <p:spPr>
          <a:xfrm>
            <a:off x="4711980" y="3646344"/>
            <a:ext cx="205273" cy="584332"/>
          </a:xfrm>
          <a:prstGeom prst="arc">
            <a:avLst>
              <a:gd name="adj1" fmla="val 2077379"/>
              <a:gd name="adj2" fmla="val 19099873"/>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de-DE" sz="1200">
              <a:solidFill>
                <a:schemeClr val="tx2"/>
              </a:solidFill>
              <a:cs typeface="Arial" panose="020B0604020202020204" pitchFamily="34" charset="0"/>
            </a:endParaRPr>
          </a:p>
        </p:txBody>
      </p:sp>
      <p:sp>
        <p:nvSpPr>
          <p:cNvPr id="78" name="TextBox 77">
            <a:extLst>
              <a:ext uri="{FF2B5EF4-FFF2-40B4-BE49-F238E27FC236}">
                <a16:creationId xmlns:a16="http://schemas.microsoft.com/office/drawing/2014/main" id="{B16F1D5B-F9C0-49D8-92AC-E60B333EC98F}"/>
              </a:ext>
            </a:extLst>
          </p:cNvPr>
          <p:cNvSpPr txBox="1"/>
          <p:nvPr/>
        </p:nvSpPr>
        <p:spPr>
          <a:xfrm>
            <a:off x="3987438" y="4294328"/>
            <a:ext cx="1654357" cy="382444"/>
          </a:xfrm>
          <a:prstGeom prst="rect">
            <a:avLst/>
          </a:prstGeom>
          <a:noFill/>
        </p:spPr>
        <p:txBody>
          <a:bodyPr wrap="square" lIns="0" tIns="0" rIns="0" bIns="0" rtlCol="0">
            <a:noAutofit/>
          </a:bodyPr>
          <a:lstStyle/>
          <a:p>
            <a:pPr algn="ctr">
              <a:spcAft>
                <a:spcPts val="300"/>
              </a:spcAft>
              <a:buSzPct val="100000"/>
            </a:pPr>
            <a:r>
              <a:rPr lang="en-US" sz="1200" dirty="0">
                <a:solidFill>
                  <a:schemeClr val="tx2"/>
                </a:solidFill>
                <a:cs typeface="Arial" panose="020B0604020202020204" pitchFamily="34" charset="0"/>
              </a:rPr>
              <a:t>Clustering relevant information only</a:t>
            </a:r>
            <a:endParaRPr lang="de-DE" sz="1200" dirty="0">
              <a:solidFill>
                <a:schemeClr val="tx2"/>
              </a:solidFill>
              <a:cs typeface="Arial" panose="020B0604020202020204" pitchFamily="34" charset="0"/>
            </a:endParaRPr>
          </a:p>
        </p:txBody>
      </p:sp>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3F27A295-9530-42D4-86B5-1C11C9691DAF}"/>
                  </a:ext>
                </a:extLst>
              </p:cNvPr>
              <p:cNvSpPr>
                <a:spLocks noGrp="1"/>
              </p:cNvSpPr>
              <p:nvPr>
                <p:ph type="body" sz="quarter" idx="13"/>
              </p:nvPr>
            </p:nvSpPr>
            <p:spPr>
              <a:xfrm>
                <a:off x="4716000" y="1284580"/>
                <a:ext cx="4010400" cy="754260"/>
              </a:xfrm>
            </p:spPr>
            <p:txBody>
              <a:bodyPr>
                <a:noAutofit/>
              </a:bodyPr>
              <a:lstStyle/>
              <a:p>
                <a:pPr algn="just"/>
                <a:r>
                  <a:rPr lang="en-US" sz="1200" dirty="0"/>
                  <a:t>The split is achieved with a </a:t>
                </a:r>
                <a:r>
                  <a:rPr lang="en-US" sz="1200" b="1" dirty="0"/>
                  <a:t>decorrelator adversarial net</a:t>
                </a:r>
                <a:r>
                  <a:rPr lang="en-US" sz="1200" dirty="0"/>
                  <a:t>:</a:t>
                </a:r>
              </a:p>
              <a:p>
                <a:pPr marL="171450" indent="-171450" algn="just">
                  <a:buFont typeface="Arial" panose="020B0604020202020204" pitchFamily="34" charset="0"/>
                  <a:buChar char="•"/>
                </a:pP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𝑟𝑒𝑐𝑜𝑛</m:t>
                        </m:r>
                        <m:r>
                          <a:rPr lang="en-US" sz="1200" b="0" i="1" smtClean="0">
                            <a:latin typeface="Cambria Math" panose="02040503050406030204" pitchFamily="18" charset="0"/>
                          </a:rPr>
                          <m:t>.</m:t>
                        </m:r>
                      </m:sub>
                    </m:sSub>
                  </m:oMath>
                </a14:m>
                <a:r>
                  <a:rPr lang="en-US" sz="1200" dirty="0"/>
                  <a:t> follows a Gaussian</a:t>
                </a:r>
                <a:r>
                  <a:rPr lang="en-US" sz="1200" b="1" dirty="0"/>
                  <a:t> </a:t>
                </a:r>
                <a:r>
                  <a:rPr lang="en-US" sz="1200" dirty="0"/>
                  <a:t>distribution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𝑝</m:t>
                        </m:r>
                      </m:e>
                      <m:sub>
                        <m:r>
                          <a:rPr lang="en-US" sz="1200" i="1">
                            <a:latin typeface="Cambria Math" panose="02040503050406030204" pitchFamily="18" charset="0"/>
                          </a:rPr>
                          <m:t>𝑔</m:t>
                        </m:r>
                      </m:sub>
                    </m:sSub>
                  </m:oMath>
                </a14:m>
                <a:r>
                  <a:rPr lang="en-US" sz="1200" dirty="0"/>
                  <a:t>).</a:t>
                </a:r>
                <a:endParaRPr lang="en-US" sz="1200" i="1" dirty="0">
                  <a:latin typeface="Cambria Math" panose="02040503050406030204" pitchFamily="18" charset="0"/>
                </a:endParaRPr>
              </a:p>
              <a:p>
                <a:pPr marL="171450" indent="-171450" algn="just">
                  <a:buFont typeface="Arial" panose="020B0604020202020204" pitchFamily="34" charset="0"/>
                  <a:buChar char="•"/>
                </a:pP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𝑍</m:t>
                        </m:r>
                      </m:e>
                      <m:sub>
                        <m:r>
                          <a:rPr lang="en-US" sz="1200" b="0" i="1" smtClean="0">
                            <a:latin typeface="Cambria Math" panose="02040503050406030204" pitchFamily="18" charset="0"/>
                          </a:rPr>
                          <m:t>𝑐𝑙𝑢𝑠𝑡</m:t>
                        </m:r>
                        <m:r>
                          <a:rPr lang="en-US" sz="1200" i="1">
                            <a:latin typeface="Cambria Math" panose="02040503050406030204" pitchFamily="18" charset="0"/>
                          </a:rPr>
                          <m:t>.</m:t>
                        </m:r>
                      </m:sub>
                    </m:sSub>
                  </m:oMath>
                </a14:m>
                <a:r>
                  <a:rPr lang="en-US" sz="1200" dirty="0"/>
                  <a:t> is not correlated to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𝑍</m:t>
                        </m:r>
                      </m:e>
                      <m:sub>
                        <m:r>
                          <a:rPr lang="en-US" sz="1200" i="1">
                            <a:latin typeface="Cambria Math" panose="02040503050406030204" pitchFamily="18" charset="0"/>
                          </a:rPr>
                          <m:t>𝑟𝑒𝑐𝑜𝑛</m:t>
                        </m:r>
                        <m:r>
                          <a:rPr lang="en-US" sz="1200" i="1">
                            <a:latin typeface="Cambria Math" panose="02040503050406030204" pitchFamily="18" charset="0"/>
                          </a:rPr>
                          <m:t>.</m:t>
                        </m:r>
                      </m:sub>
                    </m:sSub>
                  </m:oMath>
                </a14:m>
                <a:endParaRPr lang="en-US" sz="1200" dirty="0"/>
              </a:p>
            </p:txBody>
          </p:sp>
        </mc:Choice>
        <mc:Fallback xmlns="">
          <p:sp>
            <p:nvSpPr>
              <p:cNvPr id="2" name="Text Placeholder 1">
                <a:extLst>
                  <a:ext uri="{FF2B5EF4-FFF2-40B4-BE49-F238E27FC236}">
                    <a16:creationId xmlns:a16="http://schemas.microsoft.com/office/drawing/2014/main" id="{3F27A295-9530-42D4-86B5-1C11C9691DAF}"/>
                  </a:ext>
                </a:extLst>
              </p:cNvPr>
              <p:cNvSpPr>
                <a:spLocks noGrp="1" noRot="1" noChangeAspect="1" noMove="1" noResize="1" noEditPoints="1" noAdjustHandles="1" noChangeArrowheads="1" noChangeShapeType="1" noTextEdit="1"/>
              </p:cNvSpPr>
              <p:nvPr>
                <p:ph type="body" sz="quarter" idx="13"/>
              </p:nvPr>
            </p:nvSpPr>
            <p:spPr>
              <a:xfrm>
                <a:off x="4716000" y="1284580"/>
                <a:ext cx="4010400" cy="754260"/>
              </a:xfrm>
              <a:blipFill>
                <a:blip r:embed="rId7"/>
                <a:stretch>
                  <a:fillRect l="-2435" t="-8943"/>
                </a:stretch>
              </a:blipFill>
            </p:spPr>
            <p:txBody>
              <a:bodyPr/>
              <a:lstStyle/>
              <a:p>
                <a:r>
                  <a:rPr lang="en-US">
                    <a:noFill/>
                  </a:rPr>
                  <a:t> </a:t>
                </a:r>
              </a:p>
            </p:txBody>
          </p:sp>
        </mc:Fallback>
      </mc:AlternateContent>
      <p:sp>
        <p:nvSpPr>
          <p:cNvPr id="85" name="Rectangle 84">
            <a:extLst>
              <a:ext uri="{FF2B5EF4-FFF2-40B4-BE49-F238E27FC236}">
                <a16:creationId xmlns:a16="http://schemas.microsoft.com/office/drawing/2014/main" id="{9AC05D4B-B9D4-4C28-A801-E9D7E7B9DBE1}"/>
              </a:ext>
            </a:extLst>
          </p:cNvPr>
          <p:cNvSpPr/>
          <p:nvPr/>
        </p:nvSpPr>
        <p:spPr>
          <a:xfrm>
            <a:off x="4480385" y="3881524"/>
            <a:ext cx="91615" cy="87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cxnSp>
        <p:nvCxnSpPr>
          <p:cNvPr id="13" name="Straight Connector 12">
            <a:extLst>
              <a:ext uri="{FF2B5EF4-FFF2-40B4-BE49-F238E27FC236}">
                <a16:creationId xmlns:a16="http://schemas.microsoft.com/office/drawing/2014/main" id="{E4775D2D-8A77-4DF0-80E5-C65915D30FAB}"/>
              </a:ext>
            </a:extLst>
          </p:cNvPr>
          <p:cNvCxnSpPr>
            <a:stCxn id="86" idx="0"/>
            <a:endCxn id="85" idx="3"/>
          </p:cNvCxnSpPr>
          <p:nvPr/>
        </p:nvCxnSpPr>
        <p:spPr>
          <a:xfrm flipH="1">
            <a:off x="4572000" y="3529135"/>
            <a:ext cx="6081" cy="396149"/>
          </a:xfrm>
          <a:prstGeom prst="line">
            <a:avLst/>
          </a:prstGeom>
          <a:ln w="12700">
            <a:solidFill>
              <a:schemeClr val="tx2"/>
            </a:solidFill>
            <a:prstDash val="sysDash"/>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EEC7831-B22F-433A-BBDD-0A17552EB522}"/>
              </a:ext>
            </a:extLst>
          </p:cNvPr>
          <p:cNvCxnSpPr>
            <a:cxnSpLocks/>
            <a:stCxn id="85" idx="3"/>
            <a:endCxn id="71" idx="2"/>
          </p:cNvCxnSpPr>
          <p:nvPr/>
        </p:nvCxnSpPr>
        <p:spPr>
          <a:xfrm flipV="1">
            <a:off x="4572000" y="3925283"/>
            <a:ext cx="738732" cy="1"/>
          </a:xfrm>
          <a:prstGeom prst="line">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4" name="Text Placeholder 15">
            <a:extLst>
              <a:ext uri="{FF2B5EF4-FFF2-40B4-BE49-F238E27FC236}">
                <a16:creationId xmlns:a16="http://schemas.microsoft.com/office/drawing/2014/main" id="{6D01775A-4B43-AC28-686A-6045E07D9A25}"/>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7</a:t>
            </a:r>
          </a:p>
        </p:txBody>
      </p:sp>
    </p:spTree>
    <p:extLst>
      <p:ext uri="{BB962C8B-B14F-4D97-AF65-F5344CB8AC3E}">
        <p14:creationId xmlns:p14="http://schemas.microsoft.com/office/powerpoint/2010/main" val="6801958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94B8389C-0D1F-48FA-B30D-ABBD9DD6B7C7}"/>
              </a:ext>
            </a:extLst>
          </p:cNvPr>
          <p:cNvSpPr/>
          <p:nvPr/>
        </p:nvSpPr>
        <p:spPr>
          <a:xfrm>
            <a:off x="417600" y="4252352"/>
            <a:ext cx="8308800" cy="364836"/>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000" rIns="91440" bIns="36000" numCol="1" spcCol="0" rtlCol="0" fromWordArt="0" anchor="ctr" anchorCtr="0" forceAA="0" compatLnSpc="1">
            <a:prstTxWarp prst="textNoShape">
              <a:avLst/>
            </a:prstTxWarp>
            <a:noAutofit/>
          </a:bodyPr>
          <a:lstStyle/>
          <a:p>
            <a:pPr algn="ctr" fontAlgn="base">
              <a:spcBef>
                <a:spcPct val="0"/>
              </a:spcBef>
              <a:spcAft>
                <a:spcPts val="600"/>
              </a:spcAft>
              <a:defRPr/>
            </a:pPr>
            <a:r>
              <a:rPr lang="en-US" sz="1200" dirty="0"/>
              <a:t>Our contribution: </a:t>
            </a:r>
            <a:r>
              <a:rPr lang="en-US" sz="1200" b="1" dirty="0"/>
              <a:t>Decorrelating Adversarial Nets for Clustering-friendly Encodings </a:t>
            </a:r>
            <a:r>
              <a:rPr lang="en-US" sz="1200" dirty="0"/>
              <a:t>(DANCE)</a:t>
            </a:r>
            <a:endParaRPr kumimoji="0" lang="en-GB" sz="1200"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endParaRPr>
          </a:p>
        </p:txBody>
      </p:sp>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pPr marL="457200" indent="-457200"/>
            <a:r>
              <a:rPr lang="en-US" dirty="0"/>
              <a:t>1.3	Own contribution: the DANCE algorithm</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pPr lvl="0">
              <a:lnSpc>
                <a:spcPct val="100000"/>
              </a:lnSpc>
              <a:spcBef>
                <a:spcPct val="20000"/>
              </a:spcBef>
            </a:pPr>
            <a:r>
              <a:rPr lang="en-US" dirty="0"/>
              <a:t>Deep Clustering of Mobile Network Data</a:t>
            </a: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A40D6A8E-3B37-4649-BAE0-CE0E9E3B089A}"/>
                  </a:ext>
                </a:extLst>
              </p:cNvPr>
              <p:cNvSpPr>
                <a:spLocks noGrp="1"/>
              </p:cNvSpPr>
              <p:nvPr>
                <p:ph type="body" sz="quarter" idx="12"/>
              </p:nvPr>
            </p:nvSpPr>
            <p:spPr>
              <a:xfrm>
                <a:off x="417600" y="1284581"/>
                <a:ext cx="4010400" cy="754260"/>
              </a:xfrm>
            </p:spPr>
            <p:txBody>
              <a:bodyPr>
                <a:noAutofit/>
              </a:bodyPr>
              <a:lstStyle/>
              <a:p>
                <a:pPr algn="just"/>
                <a:r>
                  <a:rPr lang="en-US" sz="1200" dirty="0"/>
                  <a:t>Split encoded features into 2 sets:</a:t>
                </a:r>
              </a:p>
              <a:p>
                <a:pPr marL="171450" indent="-171450" algn="just">
                  <a:buFont typeface="Arial" panose="020B0604020202020204" pitchFamily="34" charset="0"/>
                  <a:buChar char="•"/>
                </a:pP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𝑟𝑒𝑐𝑜𝑛</m:t>
                        </m:r>
                        <m:r>
                          <a:rPr lang="en-US" sz="1200" b="0" i="1" smtClean="0">
                            <a:latin typeface="Cambria Math" panose="02040503050406030204" pitchFamily="18" charset="0"/>
                          </a:rPr>
                          <m:t>.</m:t>
                        </m:r>
                      </m:sub>
                    </m:sSub>
                  </m:oMath>
                </a14:m>
                <a:r>
                  <a:rPr lang="en-US" sz="1200" dirty="0"/>
                  <a:t> with reconstruction-relevant information.</a:t>
                </a:r>
                <a:endParaRPr lang="en-US" sz="1200" i="1" dirty="0">
                  <a:latin typeface="Cambria Math" panose="02040503050406030204" pitchFamily="18" charset="0"/>
                </a:endParaRPr>
              </a:p>
              <a:p>
                <a:pPr marL="171450" indent="-171450" algn="just">
                  <a:buFont typeface="Arial" panose="020B0604020202020204" pitchFamily="34" charset="0"/>
                  <a:buChar char="•"/>
                </a:pP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𝑍</m:t>
                        </m:r>
                      </m:e>
                      <m:sub>
                        <m:r>
                          <a:rPr lang="en-US" sz="1200" b="0" i="1" smtClean="0">
                            <a:latin typeface="Cambria Math" panose="02040503050406030204" pitchFamily="18" charset="0"/>
                          </a:rPr>
                          <m:t>𝑐𝑙𝑢𝑠𝑡</m:t>
                        </m:r>
                        <m:r>
                          <a:rPr lang="en-US" sz="1200" i="1">
                            <a:latin typeface="Cambria Math" panose="02040503050406030204" pitchFamily="18" charset="0"/>
                          </a:rPr>
                          <m:t>.</m:t>
                        </m:r>
                      </m:sub>
                    </m:sSub>
                  </m:oMath>
                </a14:m>
                <a:r>
                  <a:rPr lang="en-US" sz="1200" dirty="0"/>
                  <a:t> with clustering-relevant information. </a:t>
                </a:r>
              </a:p>
              <a:p>
                <a:pPr marL="171450" indent="-171450" algn="just">
                  <a:buFont typeface="Arial" panose="020B0604020202020204" pitchFamily="34" charset="0"/>
                  <a:buChar char="•"/>
                </a:pPr>
                <a:endParaRPr lang="en-US" sz="1200" dirty="0"/>
              </a:p>
            </p:txBody>
          </p:sp>
        </mc:Choice>
        <mc:Fallback xmlns="">
          <p:sp>
            <p:nvSpPr>
              <p:cNvPr id="6" name="Text Placeholder 5">
                <a:extLst>
                  <a:ext uri="{FF2B5EF4-FFF2-40B4-BE49-F238E27FC236}">
                    <a16:creationId xmlns:a16="http://schemas.microsoft.com/office/drawing/2014/main" id="{A40D6A8E-3B37-4649-BAE0-CE0E9E3B089A}"/>
                  </a:ext>
                </a:extLst>
              </p:cNvPr>
              <p:cNvSpPr>
                <a:spLocks noGrp="1" noRot="1" noChangeAspect="1" noMove="1" noResize="1" noEditPoints="1" noAdjustHandles="1" noChangeArrowheads="1" noChangeShapeType="1" noTextEdit="1"/>
              </p:cNvSpPr>
              <p:nvPr>
                <p:ph type="body" sz="quarter" idx="12"/>
              </p:nvPr>
            </p:nvSpPr>
            <p:spPr>
              <a:xfrm>
                <a:off x="417600" y="1284581"/>
                <a:ext cx="4010400" cy="754260"/>
              </a:xfrm>
              <a:blipFill>
                <a:blip r:embed="rId3"/>
                <a:stretch>
                  <a:fillRect l="-2435" t="-8943"/>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0CD9F57E-F975-42C2-B647-32A0659D700E}"/>
              </a:ext>
            </a:extLst>
          </p:cNvPr>
          <p:cNvSpPr/>
          <p:nvPr/>
        </p:nvSpPr>
        <p:spPr>
          <a:xfrm>
            <a:off x="3768608" y="2227742"/>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sp>
        <p:nvSpPr>
          <p:cNvPr id="41" name="Rectangle 40">
            <a:extLst>
              <a:ext uri="{FF2B5EF4-FFF2-40B4-BE49-F238E27FC236}">
                <a16:creationId xmlns:a16="http://schemas.microsoft.com/office/drawing/2014/main" id="{38BD7712-9ABF-4636-A905-BD7B8D46EFC0}"/>
              </a:ext>
            </a:extLst>
          </p:cNvPr>
          <p:cNvSpPr/>
          <p:nvPr/>
        </p:nvSpPr>
        <p:spPr>
          <a:xfrm>
            <a:off x="4680468" y="3254226"/>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sp>
        <p:nvSpPr>
          <p:cNvPr id="42" name="Rectangle: Rounded Corners 41">
            <a:extLst>
              <a:ext uri="{FF2B5EF4-FFF2-40B4-BE49-F238E27FC236}">
                <a16:creationId xmlns:a16="http://schemas.microsoft.com/office/drawing/2014/main" id="{CB66E6E6-2628-4679-83FD-A264686491ED}"/>
              </a:ext>
            </a:extLst>
          </p:cNvPr>
          <p:cNvSpPr/>
          <p:nvPr/>
        </p:nvSpPr>
        <p:spPr>
          <a:xfrm>
            <a:off x="1209700" y="3101695"/>
            <a:ext cx="926444" cy="269820"/>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tx2"/>
                </a:solidFill>
                <a:cs typeface="Arial" panose="020B0604020202020204" pitchFamily="34" charset="0"/>
              </a:rPr>
              <a:t>Data</a:t>
            </a:r>
          </a:p>
        </p:txBody>
      </p:sp>
      <p:sp>
        <p:nvSpPr>
          <p:cNvPr id="43" name="Flowchart: Manual Operation 42">
            <a:extLst>
              <a:ext uri="{FF2B5EF4-FFF2-40B4-BE49-F238E27FC236}">
                <a16:creationId xmlns:a16="http://schemas.microsoft.com/office/drawing/2014/main" id="{8E3ECE00-5AA5-45A1-88A8-BC502C41AAF1}"/>
              </a:ext>
            </a:extLst>
          </p:cNvPr>
          <p:cNvSpPr/>
          <p:nvPr/>
        </p:nvSpPr>
        <p:spPr>
          <a:xfrm rot="16200000">
            <a:off x="2455654" y="2748186"/>
            <a:ext cx="678674" cy="976839"/>
          </a:xfrm>
          <a:prstGeom prst="flowChartManualOperation">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bg1"/>
                </a:solidFill>
                <a:cs typeface="Arial" panose="020B0604020202020204" pitchFamily="34" charset="0"/>
              </a:rPr>
              <a:t>Encoder</a:t>
            </a:r>
          </a:p>
        </p:txBody>
      </p:sp>
      <p:sp>
        <p:nvSpPr>
          <p:cNvPr id="44" name="Flowchart: Manual Operation 43">
            <a:extLst>
              <a:ext uri="{FF2B5EF4-FFF2-40B4-BE49-F238E27FC236}">
                <a16:creationId xmlns:a16="http://schemas.microsoft.com/office/drawing/2014/main" id="{FCE4FB6D-7731-4849-8F80-FBF7407DCB57}"/>
              </a:ext>
            </a:extLst>
          </p:cNvPr>
          <p:cNvSpPr/>
          <p:nvPr/>
        </p:nvSpPr>
        <p:spPr>
          <a:xfrm rot="5400000" flipH="1">
            <a:off x="5427675" y="2748186"/>
            <a:ext cx="678674" cy="976839"/>
          </a:xfrm>
          <a:prstGeom prst="flowChartManualOperation">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bg1"/>
                </a:solidFill>
                <a:cs typeface="Arial" panose="020B0604020202020204" pitchFamily="34" charset="0"/>
              </a:rPr>
              <a:t>Decoder</a:t>
            </a:r>
          </a:p>
        </p:txBody>
      </p:sp>
      <p:sp>
        <p:nvSpPr>
          <p:cNvPr id="45" name="Rectangle 44">
            <a:extLst>
              <a:ext uri="{FF2B5EF4-FFF2-40B4-BE49-F238E27FC236}">
                <a16:creationId xmlns:a16="http://schemas.microsoft.com/office/drawing/2014/main" id="{634A803D-B637-4C01-B1B5-204A7C7499E3}"/>
              </a:ext>
            </a:extLst>
          </p:cNvPr>
          <p:cNvSpPr/>
          <p:nvPr/>
        </p:nvSpPr>
        <p:spPr>
          <a:xfrm>
            <a:off x="5278053" y="2302559"/>
            <a:ext cx="976840" cy="406223"/>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tx2"/>
                </a:solidFill>
                <a:cs typeface="Arial" panose="020B0604020202020204" pitchFamily="34" charset="0"/>
              </a:rPr>
              <a:t>Decorr.</a:t>
            </a:r>
          </a:p>
        </p:txBody>
      </p:sp>
      <p:sp>
        <p:nvSpPr>
          <p:cNvPr id="46" name="Rectangle: Rounded Corners 45">
            <a:extLst>
              <a:ext uri="{FF2B5EF4-FFF2-40B4-BE49-F238E27FC236}">
                <a16:creationId xmlns:a16="http://schemas.microsoft.com/office/drawing/2014/main" id="{54B2B014-3856-4BB5-AF35-A191639DBD8B}"/>
              </a:ext>
            </a:extLst>
          </p:cNvPr>
          <p:cNvSpPr/>
          <p:nvPr/>
        </p:nvSpPr>
        <p:spPr>
          <a:xfrm>
            <a:off x="6385899" y="3101695"/>
            <a:ext cx="998378" cy="269820"/>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tx2"/>
                </a:solidFill>
                <a:cs typeface="Arial" panose="020B0604020202020204" pitchFamily="34" charset="0"/>
              </a:rPr>
              <a:t>Rec. data</a:t>
            </a:r>
          </a:p>
        </p:txBody>
      </p:sp>
      <mc:AlternateContent xmlns:mc="http://schemas.openxmlformats.org/markup-compatibility/2006" xmlns:a14="http://schemas.microsoft.com/office/drawing/2010/main">
        <mc:Choice Requires="a14">
          <p:sp>
            <p:nvSpPr>
              <p:cNvPr id="47" name="Rectangle: Rounded Corners 46">
                <a:extLst>
                  <a:ext uri="{FF2B5EF4-FFF2-40B4-BE49-F238E27FC236}">
                    <a16:creationId xmlns:a16="http://schemas.microsoft.com/office/drawing/2014/main" id="{183CCFC1-E466-4014-B878-BF8669D54E23}"/>
                  </a:ext>
                </a:extLst>
              </p:cNvPr>
              <p:cNvSpPr/>
              <p:nvPr/>
            </p:nvSpPr>
            <p:spPr>
              <a:xfrm>
                <a:off x="3702251" y="2789973"/>
                <a:ext cx="622882" cy="313141"/>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smtClean="0">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𝑍</m:t>
                          </m:r>
                        </m:e>
                        <m:sub>
                          <m:r>
                            <a:rPr lang="en-US" sz="1200" i="1">
                              <a:solidFill>
                                <a:schemeClr val="tx2"/>
                              </a:solidFill>
                              <a:latin typeface="Cambria Math" panose="02040503050406030204" pitchFamily="18" charset="0"/>
                              <a:cs typeface="Arial" panose="020B0604020202020204" pitchFamily="34" charset="0"/>
                            </a:rPr>
                            <m:t>𝑟</m:t>
                          </m:r>
                          <m:r>
                            <a:rPr lang="en-US" sz="1200" b="0" i="1" smtClean="0">
                              <a:solidFill>
                                <a:schemeClr val="tx2"/>
                              </a:solidFill>
                              <a:latin typeface="Cambria Math" panose="02040503050406030204" pitchFamily="18" charset="0"/>
                              <a:cs typeface="Arial" panose="020B0604020202020204" pitchFamily="34" charset="0"/>
                            </a:rPr>
                            <m:t>𝑒𝑐𝑜𝑛</m:t>
                          </m:r>
                          <m:r>
                            <a:rPr lang="en-US" sz="1200" b="0" i="1" smtClean="0">
                              <a:solidFill>
                                <a:schemeClr val="tx2"/>
                              </a:solidFill>
                              <a:latin typeface="Cambria Math" panose="02040503050406030204" pitchFamily="18" charset="0"/>
                              <a:cs typeface="Arial" panose="020B0604020202020204" pitchFamily="34" charset="0"/>
                            </a:rPr>
                            <m:t>.</m:t>
                          </m:r>
                        </m:sub>
                      </m:sSub>
                    </m:oMath>
                  </m:oMathPara>
                </a14:m>
                <a:endParaRPr lang="en-US" sz="1200" dirty="0">
                  <a:solidFill>
                    <a:schemeClr val="tx2"/>
                  </a:solidFill>
                  <a:cs typeface="Arial" panose="020B0604020202020204" pitchFamily="34" charset="0"/>
                </a:endParaRPr>
              </a:p>
            </p:txBody>
          </p:sp>
        </mc:Choice>
        <mc:Fallback xmlns="">
          <p:sp>
            <p:nvSpPr>
              <p:cNvPr id="47" name="Rectangle: Rounded Corners 46">
                <a:extLst>
                  <a:ext uri="{FF2B5EF4-FFF2-40B4-BE49-F238E27FC236}">
                    <a16:creationId xmlns:a16="http://schemas.microsoft.com/office/drawing/2014/main" id="{183CCFC1-E466-4014-B878-BF8669D54E23}"/>
                  </a:ext>
                </a:extLst>
              </p:cNvPr>
              <p:cNvSpPr>
                <a:spLocks noRot="1" noChangeAspect="1" noMove="1" noResize="1" noEditPoints="1" noAdjustHandles="1" noChangeArrowheads="1" noChangeShapeType="1" noTextEdit="1"/>
              </p:cNvSpPr>
              <p:nvPr/>
            </p:nvSpPr>
            <p:spPr>
              <a:xfrm>
                <a:off x="3702251" y="2789973"/>
                <a:ext cx="622882" cy="313141"/>
              </a:xfrm>
              <a:prstGeom prst="roundRect">
                <a:avLst/>
              </a:prstGeom>
              <a:blipFill>
                <a:blip r:embed="rId4"/>
                <a:stretch>
                  <a:fillRect/>
                </a:stretch>
              </a:blipFill>
              <a:ln w="12700">
                <a:solidFill>
                  <a:schemeClr val="tx2"/>
                </a:solidFill>
                <a:prstDash val="sys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Rounded Corners 52">
                <a:extLst>
                  <a:ext uri="{FF2B5EF4-FFF2-40B4-BE49-F238E27FC236}">
                    <a16:creationId xmlns:a16="http://schemas.microsoft.com/office/drawing/2014/main" id="{3BBCCF3C-08B4-449B-83D0-15AB458421C8}"/>
                  </a:ext>
                </a:extLst>
              </p:cNvPr>
              <p:cNvSpPr/>
              <p:nvPr/>
            </p:nvSpPr>
            <p:spPr>
              <a:xfrm>
                <a:off x="3702251" y="3370083"/>
                <a:ext cx="622882" cy="313141"/>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smtClean="0">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𝑍</m:t>
                          </m:r>
                        </m:e>
                        <m:sub>
                          <m:r>
                            <a:rPr lang="en-US" sz="1200" i="1">
                              <a:solidFill>
                                <a:schemeClr val="tx2"/>
                              </a:solidFill>
                              <a:latin typeface="Cambria Math" panose="02040503050406030204" pitchFamily="18" charset="0"/>
                              <a:cs typeface="Arial" panose="020B0604020202020204" pitchFamily="34" charset="0"/>
                            </a:rPr>
                            <m:t>𝑐</m:t>
                          </m:r>
                          <m:r>
                            <a:rPr lang="en-US" sz="1200" b="0" i="1" smtClean="0">
                              <a:solidFill>
                                <a:schemeClr val="tx2"/>
                              </a:solidFill>
                              <a:latin typeface="Cambria Math" panose="02040503050406030204" pitchFamily="18" charset="0"/>
                              <a:cs typeface="Arial" panose="020B0604020202020204" pitchFamily="34" charset="0"/>
                            </a:rPr>
                            <m:t>𝑙𝑢𝑠𝑡</m:t>
                          </m:r>
                          <m:r>
                            <a:rPr lang="en-US" sz="1200" b="0" i="1" smtClean="0">
                              <a:solidFill>
                                <a:schemeClr val="tx2"/>
                              </a:solidFill>
                              <a:latin typeface="Cambria Math" panose="02040503050406030204" pitchFamily="18" charset="0"/>
                              <a:cs typeface="Arial" panose="020B0604020202020204" pitchFamily="34" charset="0"/>
                            </a:rPr>
                            <m:t>.</m:t>
                          </m:r>
                        </m:sub>
                      </m:sSub>
                    </m:oMath>
                  </m:oMathPara>
                </a14:m>
                <a:endParaRPr lang="en-US" sz="1200" dirty="0">
                  <a:solidFill>
                    <a:schemeClr val="tx2"/>
                  </a:solidFill>
                  <a:cs typeface="Arial" panose="020B0604020202020204" pitchFamily="34" charset="0"/>
                </a:endParaRPr>
              </a:p>
            </p:txBody>
          </p:sp>
        </mc:Choice>
        <mc:Fallback xmlns="">
          <p:sp>
            <p:nvSpPr>
              <p:cNvPr id="53" name="Rectangle: Rounded Corners 52">
                <a:extLst>
                  <a:ext uri="{FF2B5EF4-FFF2-40B4-BE49-F238E27FC236}">
                    <a16:creationId xmlns:a16="http://schemas.microsoft.com/office/drawing/2014/main" id="{3BBCCF3C-08B4-449B-83D0-15AB458421C8}"/>
                  </a:ext>
                </a:extLst>
              </p:cNvPr>
              <p:cNvSpPr>
                <a:spLocks noRot="1" noChangeAspect="1" noMove="1" noResize="1" noEditPoints="1" noAdjustHandles="1" noChangeArrowheads="1" noChangeShapeType="1" noTextEdit="1"/>
              </p:cNvSpPr>
              <p:nvPr/>
            </p:nvSpPr>
            <p:spPr>
              <a:xfrm>
                <a:off x="3702251" y="3370083"/>
                <a:ext cx="622882" cy="313141"/>
              </a:xfrm>
              <a:prstGeom prst="roundRect">
                <a:avLst/>
              </a:prstGeom>
              <a:blipFill>
                <a:blip r:embed="rId5"/>
                <a:stretch>
                  <a:fillRect/>
                </a:stretch>
              </a:blipFill>
              <a:ln w="12700">
                <a:solidFill>
                  <a:schemeClr val="tx2"/>
                </a:solidFill>
                <a:prstDash val="sys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Oval 55">
                <a:extLst>
                  <a:ext uri="{FF2B5EF4-FFF2-40B4-BE49-F238E27FC236}">
                    <a16:creationId xmlns:a16="http://schemas.microsoft.com/office/drawing/2014/main" id="{FEDB7D1D-4067-4AB9-A106-18CFEA3D3073}"/>
                  </a:ext>
                </a:extLst>
              </p:cNvPr>
              <p:cNvSpPr/>
              <p:nvPr/>
            </p:nvSpPr>
            <p:spPr>
              <a:xfrm>
                <a:off x="3786985" y="2218759"/>
                <a:ext cx="453413" cy="313141"/>
              </a:xfrm>
              <a:prstGeom prst="ellipse">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𝑝</m:t>
                          </m:r>
                        </m:e>
                        <m:sub>
                          <m:r>
                            <a:rPr lang="en-US" sz="1200" i="1">
                              <a:solidFill>
                                <a:schemeClr val="tx2"/>
                              </a:solidFill>
                              <a:latin typeface="Cambria Math" panose="02040503050406030204" pitchFamily="18" charset="0"/>
                              <a:cs typeface="Arial" panose="020B0604020202020204" pitchFamily="34" charset="0"/>
                            </a:rPr>
                            <m:t>𝑔</m:t>
                          </m:r>
                        </m:sub>
                      </m:sSub>
                    </m:oMath>
                  </m:oMathPara>
                </a14:m>
                <a:endParaRPr lang="en-US" sz="1200" dirty="0">
                  <a:solidFill>
                    <a:schemeClr val="tx2"/>
                  </a:solidFill>
                  <a:cs typeface="Arial" panose="020B0604020202020204" pitchFamily="34" charset="0"/>
                </a:endParaRPr>
              </a:p>
            </p:txBody>
          </p:sp>
        </mc:Choice>
        <mc:Fallback xmlns="">
          <p:sp>
            <p:nvSpPr>
              <p:cNvPr id="56" name="Oval 55">
                <a:extLst>
                  <a:ext uri="{FF2B5EF4-FFF2-40B4-BE49-F238E27FC236}">
                    <a16:creationId xmlns:a16="http://schemas.microsoft.com/office/drawing/2014/main" id="{FEDB7D1D-4067-4AB9-A106-18CFEA3D3073}"/>
                  </a:ext>
                </a:extLst>
              </p:cNvPr>
              <p:cNvSpPr>
                <a:spLocks noRot="1" noChangeAspect="1" noMove="1" noResize="1" noEditPoints="1" noAdjustHandles="1" noChangeArrowheads="1" noChangeShapeType="1" noTextEdit="1"/>
              </p:cNvSpPr>
              <p:nvPr/>
            </p:nvSpPr>
            <p:spPr>
              <a:xfrm>
                <a:off x="3786985" y="2218759"/>
                <a:ext cx="453413" cy="313141"/>
              </a:xfrm>
              <a:prstGeom prst="ellipse">
                <a:avLst/>
              </a:prstGeom>
              <a:blipFill>
                <a:blip r:embed="rId6"/>
                <a:stretch>
                  <a:fillRect/>
                </a:stretch>
              </a:blipFill>
              <a:ln w="12700">
                <a:solidFill>
                  <a:schemeClr val="tx2"/>
                </a:solidFill>
                <a:prstDash val="sysDash"/>
              </a:ln>
            </p:spPr>
            <p:txBody>
              <a:bodyPr/>
              <a:lstStyle/>
              <a:p>
                <a:r>
                  <a:rPr lang="en-US">
                    <a:noFill/>
                  </a:rPr>
                  <a:t> </a:t>
                </a:r>
              </a:p>
            </p:txBody>
          </p:sp>
        </mc:Fallback>
      </mc:AlternateContent>
      <p:cxnSp>
        <p:nvCxnSpPr>
          <p:cNvPr id="57" name="Connector: Elbow 56">
            <a:extLst>
              <a:ext uri="{FF2B5EF4-FFF2-40B4-BE49-F238E27FC236}">
                <a16:creationId xmlns:a16="http://schemas.microsoft.com/office/drawing/2014/main" id="{DAB41CE1-B4B4-4777-90DA-00464DF88AFF}"/>
              </a:ext>
            </a:extLst>
          </p:cNvPr>
          <p:cNvCxnSpPr>
            <a:cxnSpLocks/>
            <a:stCxn id="80" idx="0"/>
            <a:endCxn id="47" idx="1"/>
          </p:cNvCxnSpPr>
          <p:nvPr/>
        </p:nvCxnSpPr>
        <p:spPr>
          <a:xfrm rot="5400000" flipH="1" flipV="1">
            <a:off x="3520246" y="2968093"/>
            <a:ext cx="203553" cy="160457"/>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9C4E8A8A-C19E-447A-9172-1FB5863D950B}"/>
              </a:ext>
            </a:extLst>
          </p:cNvPr>
          <p:cNvCxnSpPr>
            <a:cxnSpLocks/>
            <a:stCxn id="80" idx="4"/>
            <a:endCxn id="53" idx="1"/>
          </p:cNvCxnSpPr>
          <p:nvPr/>
        </p:nvCxnSpPr>
        <p:spPr>
          <a:xfrm rot="16200000" flipH="1">
            <a:off x="3520252" y="3344655"/>
            <a:ext cx="203540" cy="160457"/>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387FDCD3-5D80-4AF6-91A1-3B2FF914C1C4}"/>
              </a:ext>
            </a:extLst>
          </p:cNvPr>
          <p:cNvCxnSpPr>
            <a:cxnSpLocks/>
            <a:stCxn id="62" idx="3"/>
            <a:endCxn id="74" idx="0"/>
          </p:cNvCxnSpPr>
          <p:nvPr/>
        </p:nvCxnSpPr>
        <p:spPr>
          <a:xfrm>
            <a:off x="4623888" y="2946544"/>
            <a:ext cx="401757" cy="203553"/>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B46269B6-B038-4003-A54E-C3F3DC298ED5}"/>
              </a:ext>
            </a:extLst>
          </p:cNvPr>
          <p:cNvSpPr/>
          <p:nvPr/>
        </p:nvSpPr>
        <p:spPr>
          <a:xfrm>
            <a:off x="5278059" y="2529894"/>
            <a:ext cx="363736" cy="201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61" name="Rectangle 60">
            <a:extLst>
              <a:ext uri="{FF2B5EF4-FFF2-40B4-BE49-F238E27FC236}">
                <a16:creationId xmlns:a16="http://schemas.microsoft.com/office/drawing/2014/main" id="{A08B7946-CDB2-4D8B-89B9-254E5A9EE789}"/>
              </a:ext>
            </a:extLst>
          </p:cNvPr>
          <p:cNvSpPr/>
          <p:nvPr/>
        </p:nvSpPr>
        <p:spPr>
          <a:xfrm>
            <a:off x="5278059" y="2274628"/>
            <a:ext cx="363736" cy="201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62" name="Rectangle 61">
            <a:extLst>
              <a:ext uri="{FF2B5EF4-FFF2-40B4-BE49-F238E27FC236}">
                <a16:creationId xmlns:a16="http://schemas.microsoft.com/office/drawing/2014/main" id="{43659DF8-A74B-49D3-8F3E-75CAC164C86C}"/>
              </a:ext>
            </a:extLst>
          </p:cNvPr>
          <p:cNvSpPr/>
          <p:nvPr/>
        </p:nvSpPr>
        <p:spPr>
          <a:xfrm>
            <a:off x="4532273" y="2902784"/>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63" name="Rectangle 62">
            <a:extLst>
              <a:ext uri="{FF2B5EF4-FFF2-40B4-BE49-F238E27FC236}">
                <a16:creationId xmlns:a16="http://schemas.microsoft.com/office/drawing/2014/main" id="{B6BB70C3-D4B4-442F-9489-EAFF8B6D8228}"/>
              </a:ext>
            </a:extLst>
          </p:cNvPr>
          <p:cNvSpPr/>
          <p:nvPr/>
        </p:nvSpPr>
        <p:spPr>
          <a:xfrm>
            <a:off x="4486466" y="2586832"/>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cxnSp>
        <p:nvCxnSpPr>
          <p:cNvPr id="64" name="Straight Arrow Connector 63">
            <a:extLst>
              <a:ext uri="{FF2B5EF4-FFF2-40B4-BE49-F238E27FC236}">
                <a16:creationId xmlns:a16="http://schemas.microsoft.com/office/drawing/2014/main" id="{45F07A17-7C46-4251-9231-6B3BCB334380}"/>
              </a:ext>
            </a:extLst>
          </p:cNvPr>
          <p:cNvCxnSpPr>
            <a:cxnSpLocks/>
            <a:stCxn id="63" idx="3"/>
            <a:endCxn id="108" idx="2"/>
          </p:cNvCxnSpPr>
          <p:nvPr/>
        </p:nvCxnSpPr>
        <p:spPr>
          <a:xfrm>
            <a:off x="4578081" y="2630592"/>
            <a:ext cx="166159" cy="6"/>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EA83F9A8-8CCB-4702-9AB2-98FC46616A5D}"/>
              </a:ext>
            </a:extLst>
          </p:cNvPr>
          <p:cNvCxnSpPr>
            <a:cxnSpLocks/>
            <a:stCxn id="53" idx="3"/>
            <a:endCxn id="74" idx="4"/>
          </p:cNvCxnSpPr>
          <p:nvPr/>
        </p:nvCxnSpPr>
        <p:spPr>
          <a:xfrm flipV="1">
            <a:off x="4325133" y="3323114"/>
            <a:ext cx="700512" cy="203540"/>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185907CC-7BE8-4BBC-8752-A54B73E44D8B}"/>
              </a:ext>
            </a:extLst>
          </p:cNvPr>
          <p:cNvCxnSpPr>
            <a:cxnSpLocks/>
            <a:stCxn id="74" idx="6"/>
            <a:endCxn id="44" idx="2"/>
          </p:cNvCxnSpPr>
          <p:nvPr/>
        </p:nvCxnSpPr>
        <p:spPr>
          <a:xfrm>
            <a:off x="5112153" y="3236606"/>
            <a:ext cx="166440"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1E245CD-49F7-4AD6-BDE6-91E00851BEF6}"/>
              </a:ext>
            </a:extLst>
          </p:cNvPr>
          <p:cNvCxnSpPr>
            <a:cxnSpLocks/>
            <a:stCxn id="44" idx="0"/>
            <a:endCxn id="46" idx="1"/>
          </p:cNvCxnSpPr>
          <p:nvPr/>
        </p:nvCxnSpPr>
        <p:spPr>
          <a:xfrm flipV="1">
            <a:off x="6255432" y="3236605"/>
            <a:ext cx="130467"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5CB9A60-A25E-4350-AE60-984508EC635C}"/>
              </a:ext>
            </a:extLst>
          </p:cNvPr>
          <p:cNvCxnSpPr>
            <a:cxnSpLocks/>
            <a:stCxn id="42" idx="3"/>
            <a:endCxn id="43" idx="0"/>
          </p:cNvCxnSpPr>
          <p:nvPr/>
        </p:nvCxnSpPr>
        <p:spPr>
          <a:xfrm>
            <a:off x="2136144" y="3236605"/>
            <a:ext cx="170428"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BA3D7AFC-B3BD-496E-955A-EC322FB62BDA}"/>
              </a:ext>
            </a:extLst>
          </p:cNvPr>
          <p:cNvGrpSpPr/>
          <p:nvPr/>
        </p:nvGrpSpPr>
        <p:grpSpPr>
          <a:xfrm>
            <a:off x="4939136" y="3150097"/>
            <a:ext cx="173017" cy="173017"/>
            <a:chOff x="506517" y="3763674"/>
            <a:chExt cx="305882" cy="305882"/>
          </a:xfrm>
          <a:solidFill>
            <a:schemeClr val="bg1"/>
          </a:solidFill>
        </p:grpSpPr>
        <p:sp>
          <p:nvSpPr>
            <p:cNvPr id="74" name="Oval 73">
              <a:extLst>
                <a:ext uri="{FF2B5EF4-FFF2-40B4-BE49-F238E27FC236}">
                  <a16:creationId xmlns:a16="http://schemas.microsoft.com/office/drawing/2014/main" id="{185A6276-AEF9-462A-A90E-A0068707D720}"/>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cs typeface="Arial" panose="020B0604020202020204" pitchFamily="34" charset="0"/>
              </a:endParaRPr>
            </a:p>
          </p:txBody>
        </p:sp>
        <p:cxnSp>
          <p:nvCxnSpPr>
            <p:cNvPr id="76" name="Straight Connector 75">
              <a:extLst>
                <a:ext uri="{FF2B5EF4-FFF2-40B4-BE49-F238E27FC236}">
                  <a16:creationId xmlns:a16="http://schemas.microsoft.com/office/drawing/2014/main" id="{E883FECA-84D6-4FB2-A65C-9F1EE72BFD97}"/>
                </a:ext>
              </a:extLst>
            </p:cNvPr>
            <p:cNvCxnSpPr>
              <a:stCxn id="74" idx="0"/>
              <a:endCxn id="74"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8D1405F-5422-43E9-8F3F-4B26259BFBD4}"/>
                </a:ext>
              </a:extLst>
            </p:cNvPr>
            <p:cNvCxnSpPr>
              <a:cxnSpLocks/>
              <a:stCxn id="74" idx="2"/>
              <a:endCxn id="74"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4C48D8C8-1187-4885-B16F-16F76A24418E}"/>
              </a:ext>
            </a:extLst>
          </p:cNvPr>
          <p:cNvGrpSpPr/>
          <p:nvPr/>
        </p:nvGrpSpPr>
        <p:grpSpPr>
          <a:xfrm>
            <a:off x="3455285" y="3150097"/>
            <a:ext cx="173017" cy="173017"/>
            <a:chOff x="1716989" y="4044688"/>
            <a:chExt cx="305882" cy="305882"/>
          </a:xfrm>
          <a:solidFill>
            <a:schemeClr val="bg1"/>
          </a:solidFill>
        </p:grpSpPr>
        <p:sp>
          <p:nvSpPr>
            <p:cNvPr id="80" name="Oval 79">
              <a:extLst>
                <a:ext uri="{FF2B5EF4-FFF2-40B4-BE49-F238E27FC236}">
                  <a16:creationId xmlns:a16="http://schemas.microsoft.com/office/drawing/2014/main" id="{B0711208-803B-41ED-88AA-F989EF8EAA89}"/>
                </a:ext>
              </a:extLst>
            </p:cNvPr>
            <p:cNvSpPr/>
            <p:nvPr/>
          </p:nvSpPr>
          <p:spPr>
            <a:xfrm>
              <a:off x="1716989" y="4044688"/>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cs typeface="Arial" panose="020B0604020202020204" pitchFamily="34" charset="0"/>
              </a:endParaRPr>
            </a:p>
          </p:txBody>
        </p:sp>
        <p:cxnSp>
          <p:nvCxnSpPr>
            <p:cNvPr id="81" name="Straight Connector 80">
              <a:extLst>
                <a:ext uri="{FF2B5EF4-FFF2-40B4-BE49-F238E27FC236}">
                  <a16:creationId xmlns:a16="http://schemas.microsoft.com/office/drawing/2014/main" id="{2959343E-B0CD-44A2-926A-EED0AC938E1C}"/>
                </a:ext>
              </a:extLst>
            </p:cNvPr>
            <p:cNvCxnSpPr>
              <a:cxnSpLocks/>
              <a:stCxn id="80" idx="2"/>
              <a:endCxn id="80" idx="6"/>
            </p:cNvCxnSpPr>
            <p:nvPr/>
          </p:nvCxnSpPr>
          <p:spPr>
            <a:xfrm>
              <a:off x="1716989" y="4197629"/>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82" name="Straight Arrow Connector 81">
            <a:extLst>
              <a:ext uri="{FF2B5EF4-FFF2-40B4-BE49-F238E27FC236}">
                <a16:creationId xmlns:a16="http://schemas.microsoft.com/office/drawing/2014/main" id="{BFE2F1C5-1E70-48F8-AC03-C52F0E9B7F9F}"/>
              </a:ext>
            </a:extLst>
          </p:cNvPr>
          <p:cNvCxnSpPr>
            <a:cxnSpLocks/>
            <a:stCxn id="43" idx="2"/>
            <a:endCxn id="80" idx="2"/>
          </p:cNvCxnSpPr>
          <p:nvPr/>
        </p:nvCxnSpPr>
        <p:spPr>
          <a:xfrm>
            <a:off x="3283411" y="3236606"/>
            <a:ext cx="171874"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6D95D12D-9CE2-4E34-A944-1CD5175F33D8}"/>
              </a:ext>
            </a:extLst>
          </p:cNvPr>
          <p:cNvSpPr/>
          <p:nvPr/>
        </p:nvSpPr>
        <p:spPr>
          <a:xfrm>
            <a:off x="4532273" y="3529135"/>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grpSp>
        <p:nvGrpSpPr>
          <p:cNvPr id="91" name="Group 90">
            <a:extLst>
              <a:ext uri="{FF2B5EF4-FFF2-40B4-BE49-F238E27FC236}">
                <a16:creationId xmlns:a16="http://schemas.microsoft.com/office/drawing/2014/main" id="{F321254D-1619-4C83-9332-EBA3DDCE8323}"/>
              </a:ext>
            </a:extLst>
          </p:cNvPr>
          <p:cNvGrpSpPr/>
          <p:nvPr/>
        </p:nvGrpSpPr>
        <p:grpSpPr>
          <a:xfrm>
            <a:off x="4491578" y="2288822"/>
            <a:ext cx="173017" cy="173017"/>
            <a:chOff x="506517" y="3763674"/>
            <a:chExt cx="305882" cy="305882"/>
          </a:xfrm>
          <a:solidFill>
            <a:schemeClr val="bg1"/>
          </a:solidFill>
        </p:grpSpPr>
        <p:sp>
          <p:nvSpPr>
            <p:cNvPr id="96" name="Oval 95">
              <a:extLst>
                <a:ext uri="{FF2B5EF4-FFF2-40B4-BE49-F238E27FC236}">
                  <a16:creationId xmlns:a16="http://schemas.microsoft.com/office/drawing/2014/main" id="{88206603-5F7D-4D35-898C-31D442B30263}"/>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cs typeface="Arial" panose="020B0604020202020204" pitchFamily="34" charset="0"/>
              </a:endParaRPr>
            </a:p>
          </p:txBody>
        </p:sp>
        <p:cxnSp>
          <p:nvCxnSpPr>
            <p:cNvPr id="98" name="Straight Connector 97">
              <a:extLst>
                <a:ext uri="{FF2B5EF4-FFF2-40B4-BE49-F238E27FC236}">
                  <a16:creationId xmlns:a16="http://schemas.microsoft.com/office/drawing/2014/main" id="{759CC363-AC66-446E-B754-07651DE9125A}"/>
                </a:ext>
              </a:extLst>
            </p:cNvPr>
            <p:cNvCxnSpPr>
              <a:stCxn id="96" idx="0"/>
              <a:endCxn id="96"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5D380EFC-188C-40C7-A21E-F55B260E7E46}"/>
                </a:ext>
              </a:extLst>
            </p:cNvPr>
            <p:cNvCxnSpPr>
              <a:cxnSpLocks/>
              <a:stCxn id="96" idx="2"/>
              <a:endCxn id="96"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6A1BCD8D-3187-40DE-B8AB-974E1471A503}"/>
              </a:ext>
            </a:extLst>
          </p:cNvPr>
          <p:cNvGrpSpPr/>
          <p:nvPr/>
        </p:nvGrpSpPr>
        <p:grpSpPr>
          <a:xfrm>
            <a:off x="4744240" y="2544089"/>
            <a:ext cx="173017" cy="173017"/>
            <a:chOff x="506517" y="3763674"/>
            <a:chExt cx="305882" cy="305882"/>
          </a:xfrm>
          <a:solidFill>
            <a:schemeClr val="bg1"/>
          </a:solidFill>
        </p:grpSpPr>
        <p:sp>
          <p:nvSpPr>
            <p:cNvPr id="108" name="Oval 107">
              <a:extLst>
                <a:ext uri="{FF2B5EF4-FFF2-40B4-BE49-F238E27FC236}">
                  <a16:creationId xmlns:a16="http://schemas.microsoft.com/office/drawing/2014/main" id="{D86C852E-D8C1-4181-8DB2-BCE730FC1BF7}"/>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cs typeface="Arial" panose="020B0604020202020204" pitchFamily="34" charset="0"/>
              </a:endParaRPr>
            </a:p>
          </p:txBody>
        </p:sp>
        <p:cxnSp>
          <p:nvCxnSpPr>
            <p:cNvPr id="109" name="Straight Connector 108">
              <a:extLst>
                <a:ext uri="{FF2B5EF4-FFF2-40B4-BE49-F238E27FC236}">
                  <a16:creationId xmlns:a16="http://schemas.microsoft.com/office/drawing/2014/main" id="{459E1103-2A7D-4CAD-849F-D5D603421054}"/>
                </a:ext>
              </a:extLst>
            </p:cNvPr>
            <p:cNvCxnSpPr>
              <a:stCxn id="108" idx="0"/>
              <a:endCxn id="108"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8A3CD4C-BCF5-4369-AD52-61BE6FE38387}"/>
                </a:ext>
              </a:extLst>
            </p:cNvPr>
            <p:cNvCxnSpPr>
              <a:cxnSpLocks/>
              <a:stCxn id="108" idx="2"/>
              <a:endCxn id="108"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11" name="Straight Arrow Connector 110">
            <a:extLst>
              <a:ext uri="{FF2B5EF4-FFF2-40B4-BE49-F238E27FC236}">
                <a16:creationId xmlns:a16="http://schemas.microsoft.com/office/drawing/2014/main" id="{2202545E-EAA8-4375-B25D-168368C04087}"/>
              </a:ext>
            </a:extLst>
          </p:cNvPr>
          <p:cNvCxnSpPr>
            <a:cxnSpLocks/>
            <a:stCxn id="86" idx="0"/>
            <a:endCxn id="96" idx="4"/>
          </p:cNvCxnSpPr>
          <p:nvPr/>
        </p:nvCxnSpPr>
        <p:spPr>
          <a:xfrm flipV="1">
            <a:off x="4578081" y="2461839"/>
            <a:ext cx="6" cy="1067296"/>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CB49AABD-12DD-42C2-AB3A-EE488AAA2A83}"/>
              </a:ext>
            </a:extLst>
          </p:cNvPr>
          <p:cNvSpPr/>
          <p:nvPr/>
        </p:nvSpPr>
        <p:spPr>
          <a:xfrm>
            <a:off x="4781806" y="2945950"/>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cxnSp>
        <p:nvCxnSpPr>
          <p:cNvPr id="113" name="Straight Arrow Connector 112">
            <a:extLst>
              <a:ext uri="{FF2B5EF4-FFF2-40B4-BE49-F238E27FC236}">
                <a16:creationId xmlns:a16="http://schemas.microsoft.com/office/drawing/2014/main" id="{38137958-8659-42E6-AA42-2AEB765FF592}"/>
              </a:ext>
            </a:extLst>
          </p:cNvPr>
          <p:cNvCxnSpPr>
            <a:cxnSpLocks/>
            <a:stCxn id="112" idx="0"/>
            <a:endCxn id="108" idx="4"/>
          </p:cNvCxnSpPr>
          <p:nvPr/>
        </p:nvCxnSpPr>
        <p:spPr>
          <a:xfrm flipV="1">
            <a:off x="4827614" y="2717106"/>
            <a:ext cx="3135" cy="228844"/>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0C7314D-A860-4C6D-ACB7-DE40E962085B}"/>
              </a:ext>
            </a:extLst>
          </p:cNvPr>
          <p:cNvCxnSpPr>
            <a:cxnSpLocks/>
            <a:stCxn id="108" idx="6"/>
            <a:endCxn id="60" idx="1"/>
          </p:cNvCxnSpPr>
          <p:nvPr/>
        </p:nvCxnSpPr>
        <p:spPr>
          <a:xfrm flipV="1">
            <a:off x="4917257" y="2630591"/>
            <a:ext cx="360802" cy="7"/>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7DCDF57A-FF7C-421D-BCD8-A08AFF21D9AD}"/>
              </a:ext>
            </a:extLst>
          </p:cNvPr>
          <p:cNvCxnSpPr>
            <a:cxnSpLocks/>
            <a:stCxn id="96" idx="6"/>
            <a:endCxn id="61" idx="1"/>
          </p:cNvCxnSpPr>
          <p:nvPr/>
        </p:nvCxnSpPr>
        <p:spPr>
          <a:xfrm flipV="1">
            <a:off x="4664595" y="2375325"/>
            <a:ext cx="613464" cy="6"/>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AE39CE08-3D80-4C70-BCEE-33626FD9DA7F}"/>
              </a:ext>
            </a:extLst>
          </p:cNvPr>
          <p:cNvCxnSpPr>
            <a:cxnSpLocks/>
            <a:stCxn id="56" idx="6"/>
            <a:endCxn id="96" idx="2"/>
          </p:cNvCxnSpPr>
          <p:nvPr/>
        </p:nvCxnSpPr>
        <p:spPr>
          <a:xfrm>
            <a:off x="4240398" y="2375330"/>
            <a:ext cx="251180"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595CB164-668A-49F4-847A-2FD498518DB5}"/>
              </a:ext>
            </a:extLst>
          </p:cNvPr>
          <p:cNvCxnSpPr>
            <a:cxnSpLocks/>
            <a:stCxn id="47" idx="3"/>
            <a:endCxn id="62" idx="1"/>
          </p:cNvCxnSpPr>
          <p:nvPr/>
        </p:nvCxnSpPr>
        <p:spPr>
          <a:xfrm>
            <a:off x="4325133" y="2946544"/>
            <a:ext cx="20714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84A74E97-F358-438C-8F09-87D6ADEEED31}"/>
              </a:ext>
            </a:extLst>
          </p:cNvPr>
          <p:cNvSpPr/>
          <p:nvPr/>
        </p:nvSpPr>
        <p:spPr>
          <a:xfrm>
            <a:off x="4817936" y="4305747"/>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71" name="Rectangle: Diagonal Corners Snipped 70">
            <a:extLst>
              <a:ext uri="{FF2B5EF4-FFF2-40B4-BE49-F238E27FC236}">
                <a16:creationId xmlns:a16="http://schemas.microsoft.com/office/drawing/2014/main" id="{6B97CD47-8054-411B-BA81-6B85BAD13F4D}"/>
              </a:ext>
            </a:extLst>
          </p:cNvPr>
          <p:cNvSpPr/>
          <p:nvPr/>
        </p:nvSpPr>
        <p:spPr>
          <a:xfrm>
            <a:off x="5310732" y="3790373"/>
            <a:ext cx="926442" cy="269820"/>
          </a:xfrm>
          <a:prstGeom prst="snip2Diag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i="1" dirty="0">
                <a:solidFill>
                  <a:schemeClr val="bg1"/>
                </a:solidFill>
                <a:cs typeface="Arial" panose="020B0604020202020204" pitchFamily="34" charset="0"/>
              </a:rPr>
              <a:t>k</a:t>
            </a:r>
            <a:r>
              <a:rPr lang="en-US" sz="1200" dirty="0">
                <a:solidFill>
                  <a:schemeClr val="bg1"/>
                </a:solidFill>
                <a:cs typeface="Arial" panose="020B0604020202020204" pitchFamily="34" charset="0"/>
              </a:rPr>
              <a:t>-Means</a:t>
            </a:r>
          </a:p>
        </p:txBody>
      </p:sp>
      <p:cxnSp>
        <p:nvCxnSpPr>
          <p:cNvPr id="72" name="Straight Arrow Connector 71">
            <a:extLst>
              <a:ext uri="{FF2B5EF4-FFF2-40B4-BE49-F238E27FC236}">
                <a16:creationId xmlns:a16="http://schemas.microsoft.com/office/drawing/2014/main" id="{CC77E46A-DA9C-4810-B0EB-BBE9FF187983}"/>
              </a:ext>
            </a:extLst>
          </p:cNvPr>
          <p:cNvCxnSpPr>
            <a:cxnSpLocks/>
            <a:stCxn id="71" idx="0"/>
            <a:endCxn id="73" idx="1"/>
          </p:cNvCxnSpPr>
          <p:nvPr/>
        </p:nvCxnSpPr>
        <p:spPr>
          <a:xfrm>
            <a:off x="6237174" y="3925283"/>
            <a:ext cx="163902"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73" name="Rectangle: Rounded Corners 72">
            <a:extLst>
              <a:ext uri="{FF2B5EF4-FFF2-40B4-BE49-F238E27FC236}">
                <a16:creationId xmlns:a16="http://schemas.microsoft.com/office/drawing/2014/main" id="{36CCB2F0-1373-4CA8-BA67-763B2B4FCCC8}"/>
              </a:ext>
            </a:extLst>
          </p:cNvPr>
          <p:cNvSpPr/>
          <p:nvPr/>
        </p:nvSpPr>
        <p:spPr>
          <a:xfrm>
            <a:off x="6401076" y="3792633"/>
            <a:ext cx="718334" cy="265300"/>
          </a:xfrm>
          <a:prstGeom prst="roundRect">
            <a:avLst/>
          </a:prstGeom>
          <a:solidFill>
            <a:srgbClr val="3BD022"/>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bg1"/>
                </a:solidFill>
                <a:cs typeface="Arial" panose="020B0604020202020204" pitchFamily="34" charset="0"/>
              </a:rPr>
              <a:t>Clusters</a:t>
            </a:r>
          </a:p>
        </p:txBody>
      </p:sp>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3F27A295-9530-42D4-86B5-1C11C9691DAF}"/>
                  </a:ext>
                </a:extLst>
              </p:cNvPr>
              <p:cNvSpPr>
                <a:spLocks noGrp="1"/>
              </p:cNvSpPr>
              <p:nvPr>
                <p:ph type="body" sz="quarter" idx="13"/>
              </p:nvPr>
            </p:nvSpPr>
            <p:spPr>
              <a:xfrm>
                <a:off x="4716000" y="1284580"/>
                <a:ext cx="4010400" cy="754260"/>
              </a:xfrm>
            </p:spPr>
            <p:txBody>
              <a:bodyPr>
                <a:noAutofit/>
              </a:bodyPr>
              <a:lstStyle/>
              <a:p>
                <a:pPr algn="just"/>
                <a:r>
                  <a:rPr lang="en-US" sz="1200" dirty="0"/>
                  <a:t>The split is achieved with a decorrelator adversarial net:</a:t>
                </a:r>
              </a:p>
              <a:p>
                <a:pPr marL="171450" indent="-171450" algn="just">
                  <a:buFont typeface="Arial" panose="020B0604020202020204" pitchFamily="34" charset="0"/>
                  <a:buChar char="•"/>
                </a:pP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𝑟𝑒𝑐𝑜𝑛</m:t>
                        </m:r>
                        <m:r>
                          <a:rPr lang="en-US" sz="1200" b="0" i="1" smtClean="0">
                            <a:latin typeface="Cambria Math" panose="02040503050406030204" pitchFamily="18" charset="0"/>
                          </a:rPr>
                          <m:t>.</m:t>
                        </m:r>
                      </m:sub>
                    </m:sSub>
                  </m:oMath>
                </a14:m>
                <a:r>
                  <a:rPr lang="en-US" sz="1200" dirty="0"/>
                  <a:t> follows a Gaussian</a:t>
                </a:r>
                <a:r>
                  <a:rPr lang="en-US" sz="1200" b="1" dirty="0"/>
                  <a:t> </a:t>
                </a:r>
                <a:r>
                  <a:rPr lang="en-US" sz="1200" dirty="0"/>
                  <a:t>distribution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𝑝</m:t>
                        </m:r>
                      </m:e>
                      <m:sub>
                        <m:r>
                          <a:rPr lang="en-US" sz="1200" i="1">
                            <a:latin typeface="Cambria Math" panose="02040503050406030204" pitchFamily="18" charset="0"/>
                          </a:rPr>
                          <m:t>𝑔</m:t>
                        </m:r>
                      </m:sub>
                    </m:sSub>
                  </m:oMath>
                </a14:m>
                <a:r>
                  <a:rPr lang="en-US" sz="1200" dirty="0"/>
                  <a:t>).</a:t>
                </a:r>
                <a:endParaRPr lang="en-US" sz="1200" i="1" dirty="0">
                  <a:latin typeface="Cambria Math" panose="02040503050406030204" pitchFamily="18" charset="0"/>
                </a:endParaRPr>
              </a:p>
              <a:p>
                <a:pPr marL="171450" indent="-171450" algn="just">
                  <a:buFont typeface="Arial" panose="020B0604020202020204" pitchFamily="34" charset="0"/>
                  <a:buChar char="•"/>
                </a:pP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𝑍</m:t>
                        </m:r>
                      </m:e>
                      <m:sub>
                        <m:r>
                          <a:rPr lang="en-US" sz="1200" b="0" i="1" smtClean="0">
                            <a:latin typeface="Cambria Math" panose="02040503050406030204" pitchFamily="18" charset="0"/>
                          </a:rPr>
                          <m:t>𝑐𝑙𝑢𝑠𝑡</m:t>
                        </m:r>
                        <m:r>
                          <a:rPr lang="en-US" sz="1200" i="1">
                            <a:latin typeface="Cambria Math" panose="02040503050406030204" pitchFamily="18" charset="0"/>
                          </a:rPr>
                          <m:t>.</m:t>
                        </m:r>
                      </m:sub>
                    </m:sSub>
                  </m:oMath>
                </a14:m>
                <a:r>
                  <a:rPr lang="en-US" sz="1200" dirty="0"/>
                  <a:t> is not correlated to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𝑍</m:t>
                        </m:r>
                      </m:e>
                      <m:sub>
                        <m:r>
                          <a:rPr lang="en-US" sz="1200" i="1">
                            <a:latin typeface="Cambria Math" panose="02040503050406030204" pitchFamily="18" charset="0"/>
                          </a:rPr>
                          <m:t>𝑟𝑒𝑐𝑜𝑛</m:t>
                        </m:r>
                        <m:r>
                          <a:rPr lang="en-US" sz="1200" i="1">
                            <a:latin typeface="Cambria Math" panose="02040503050406030204" pitchFamily="18" charset="0"/>
                          </a:rPr>
                          <m:t>.</m:t>
                        </m:r>
                      </m:sub>
                    </m:sSub>
                  </m:oMath>
                </a14:m>
                <a:endParaRPr lang="en-US" sz="1200" dirty="0"/>
              </a:p>
            </p:txBody>
          </p:sp>
        </mc:Choice>
        <mc:Fallback xmlns="">
          <p:sp>
            <p:nvSpPr>
              <p:cNvPr id="2" name="Text Placeholder 1">
                <a:extLst>
                  <a:ext uri="{FF2B5EF4-FFF2-40B4-BE49-F238E27FC236}">
                    <a16:creationId xmlns:a16="http://schemas.microsoft.com/office/drawing/2014/main" id="{3F27A295-9530-42D4-86B5-1C11C9691DAF}"/>
                  </a:ext>
                </a:extLst>
              </p:cNvPr>
              <p:cNvSpPr>
                <a:spLocks noGrp="1" noRot="1" noChangeAspect="1" noMove="1" noResize="1" noEditPoints="1" noAdjustHandles="1" noChangeArrowheads="1" noChangeShapeType="1" noTextEdit="1"/>
              </p:cNvSpPr>
              <p:nvPr>
                <p:ph type="body" sz="quarter" idx="13"/>
              </p:nvPr>
            </p:nvSpPr>
            <p:spPr>
              <a:xfrm>
                <a:off x="4716000" y="1284580"/>
                <a:ext cx="4010400" cy="754260"/>
              </a:xfrm>
              <a:blipFill>
                <a:blip r:embed="rId7"/>
                <a:stretch>
                  <a:fillRect l="-2435" t="-8943"/>
                </a:stretch>
              </a:blipFill>
            </p:spPr>
            <p:txBody>
              <a:bodyPr/>
              <a:lstStyle/>
              <a:p>
                <a:r>
                  <a:rPr lang="en-US">
                    <a:noFill/>
                  </a:rPr>
                  <a:t> </a:t>
                </a:r>
              </a:p>
            </p:txBody>
          </p:sp>
        </mc:Fallback>
      </mc:AlternateContent>
      <p:sp>
        <p:nvSpPr>
          <p:cNvPr id="85" name="Rectangle 84">
            <a:extLst>
              <a:ext uri="{FF2B5EF4-FFF2-40B4-BE49-F238E27FC236}">
                <a16:creationId xmlns:a16="http://schemas.microsoft.com/office/drawing/2014/main" id="{9AC05D4B-B9D4-4C28-A801-E9D7E7B9DBE1}"/>
              </a:ext>
            </a:extLst>
          </p:cNvPr>
          <p:cNvSpPr/>
          <p:nvPr/>
        </p:nvSpPr>
        <p:spPr>
          <a:xfrm>
            <a:off x="4480385" y="3881524"/>
            <a:ext cx="91615" cy="87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cxnSp>
        <p:nvCxnSpPr>
          <p:cNvPr id="13" name="Straight Connector 12">
            <a:extLst>
              <a:ext uri="{FF2B5EF4-FFF2-40B4-BE49-F238E27FC236}">
                <a16:creationId xmlns:a16="http://schemas.microsoft.com/office/drawing/2014/main" id="{E4775D2D-8A77-4DF0-80E5-C65915D30FAB}"/>
              </a:ext>
            </a:extLst>
          </p:cNvPr>
          <p:cNvCxnSpPr>
            <a:stCxn id="86" idx="0"/>
            <a:endCxn id="85" idx="3"/>
          </p:cNvCxnSpPr>
          <p:nvPr/>
        </p:nvCxnSpPr>
        <p:spPr>
          <a:xfrm flipH="1">
            <a:off x="4572000" y="3529135"/>
            <a:ext cx="6081" cy="396149"/>
          </a:xfrm>
          <a:prstGeom prst="line">
            <a:avLst/>
          </a:prstGeom>
          <a:ln w="12700">
            <a:solidFill>
              <a:schemeClr val="tx2"/>
            </a:solidFill>
            <a:prstDash val="sysDash"/>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EEC7831-B22F-433A-BBDD-0A17552EB522}"/>
              </a:ext>
            </a:extLst>
          </p:cNvPr>
          <p:cNvCxnSpPr>
            <a:cxnSpLocks/>
            <a:stCxn id="85" idx="3"/>
            <a:endCxn id="71" idx="2"/>
          </p:cNvCxnSpPr>
          <p:nvPr/>
        </p:nvCxnSpPr>
        <p:spPr>
          <a:xfrm flipV="1">
            <a:off x="4572000" y="3925283"/>
            <a:ext cx="738732" cy="1"/>
          </a:xfrm>
          <a:prstGeom prst="line">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4" name="Text Placeholder 15">
            <a:extLst>
              <a:ext uri="{FF2B5EF4-FFF2-40B4-BE49-F238E27FC236}">
                <a16:creationId xmlns:a16="http://schemas.microsoft.com/office/drawing/2014/main" id="{F817F54C-ADFF-BCF1-B880-7E06EE437E6E}"/>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7</a:t>
            </a:r>
          </a:p>
        </p:txBody>
      </p:sp>
    </p:spTree>
    <p:extLst>
      <p:ext uri="{BB962C8B-B14F-4D97-AF65-F5344CB8AC3E}">
        <p14:creationId xmlns:p14="http://schemas.microsoft.com/office/powerpoint/2010/main" val="29928924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pPr marL="457200" indent="-457200"/>
            <a:r>
              <a:rPr lang="en-US" dirty="0"/>
              <a:t>1.4	Evaluation Results</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pPr lvl="0">
              <a:lnSpc>
                <a:spcPct val="100000"/>
              </a:lnSpc>
              <a:spcBef>
                <a:spcPct val="20000"/>
              </a:spcBef>
            </a:pPr>
            <a:r>
              <a:rPr lang="en-US" dirty="0"/>
              <a:t>Deep Clustering of Mobile Network Data</a:t>
            </a:r>
          </a:p>
        </p:txBody>
      </p:sp>
      <p:sp>
        <p:nvSpPr>
          <p:cNvPr id="6" name="Text Placeholder 5">
            <a:extLst>
              <a:ext uri="{FF2B5EF4-FFF2-40B4-BE49-F238E27FC236}">
                <a16:creationId xmlns:a16="http://schemas.microsoft.com/office/drawing/2014/main" id="{A40D6A8E-3B37-4649-BAE0-CE0E9E3B089A}"/>
              </a:ext>
            </a:extLst>
          </p:cNvPr>
          <p:cNvSpPr>
            <a:spLocks noGrp="1"/>
          </p:cNvSpPr>
          <p:nvPr>
            <p:ph type="body" sz="quarter" idx="12"/>
          </p:nvPr>
        </p:nvSpPr>
        <p:spPr>
          <a:xfrm>
            <a:off x="417599" y="1284580"/>
            <a:ext cx="4395717" cy="347284"/>
          </a:xfrm>
        </p:spPr>
        <p:txBody>
          <a:bodyPr>
            <a:normAutofit/>
          </a:bodyPr>
          <a:lstStyle/>
          <a:p>
            <a:pPr algn="just"/>
            <a:r>
              <a:rPr lang="en-US" sz="1200" dirty="0"/>
              <a:t>Collected simulated</a:t>
            </a:r>
            <a:r>
              <a:rPr lang="en-US" sz="1200" b="1" dirty="0"/>
              <a:t> </a:t>
            </a:r>
            <a:r>
              <a:rPr lang="en-US" sz="1200" dirty="0"/>
              <a:t>mobile network data containing </a:t>
            </a:r>
            <a:r>
              <a:rPr lang="en-US" sz="1200" b="1" dirty="0"/>
              <a:t>8 user groups</a:t>
            </a:r>
            <a:r>
              <a:rPr lang="en-US" sz="1200" dirty="0"/>
              <a:t>:</a:t>
            </a:r>
          </a:p>
        </p:txBody>
      </p:sp>
      <p:sp>
        <p:nvSpPr>
          <p:cNvPr id="9" name="Text Placeholder 11">
            <a:extLst>
              <a:ext uri="{FF2B5EF4-FFF2-40B4-BE49-F238E27FC236}">
                <a16:creationId xmlns:a16="http://schemas.microsoft.com/office/drawing/2014/main" id="{4EE7E80C-5E96-4A09-BCD3-C641EF0D95C2}"/>
              </a:ext>
            </a:extLst>
          </p:cNvPr>
          <p:cNvSpPr txBox="1">
            <a:spLocks/>
          </p:cNvSpPr>
          <p:nvPr/>
        </p:nvSpPr>
        <p:spPr>
          <a:xfrm>
            <a:off x="417600" y="1076400"/>
            <a:ext cx="4010400" cy="3560400"/>
          </a:xfrm>
          <a:prstGeom prst="rect">
            <a:avLst/>
          </a:prstGeom>
        </p:spPr>
        <p:txBody>
          <a:bodyPr lIns="0" tIns="0" rIns="0" bIns="0"/>
          <a:lstStyle>
            <a:lvl1pPr marL="0" indent="0" algn="l" defTabSz="685800" rtl="0" eaLnBrk="1" latinLnBrk="0" hangingPunct="1">
              <a:lnSpc>
                <a:spcPct val="90000"/>
              </a:lnSpc>
              <a:spcBef>
                <a:spcPts val="750"/>
              </a:spcBef>
              <a:buFont typeface="Arial" panose="020B0604020202020204" pitchFamily="34" charset="0"/>
              <a:buNone/>
              <a:defRPr sz="2000" kern="1200" baseline="0">
                <a:solidFill>
                  <a:schemeClr val="tx1"/>
                </a:solidFill>
                <a:latin typeface="+mj-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defTabSz="914400">
              <a:lnSpc>
                <a:spcPct val="100000"/>
              </a:lnSpc>
              <a:spcBef>
                <a:spcPts val="0"/>
              </a:spcBef>
              <a:spcAft>
                <a:spcPts val="600"/>
              </a:spcAft>
            </a:pPr>
            <a:endParaRPr lang="en-GB" sz="1200">
              <a:solidFill>
                <a:srgbClr val="001135"/>
              </a:solidFill>
              <a:latin typeface="+mn-lt"/>
              <a:cs typeface="Arial" panose="020B0604020202020204" pitchFamily="34" charset="0"/>
            </a:endParaRPr>
          </a:p>
        </p:txBody>
      </p:sp>
      <p:pic>
        <p:nvPicPr>
          <p:cNvPr id="10" name="Picture 9" descr="Diagram, map&#10;&#10;Description automatically generated">
            <a:extLst>
              <a:ext uri="{FF2B5EF4-FFF2-40B4-BE49-F238E27FC236}">
                <a16:creationId xmlns:a16="http://schemas.microsoft.com/office/drawing/2014/main" id="{1CEB7A9F-70EF-48FE-9B2C-8223ECF1F968}"/>
              </a:ext>
            </a:extLst>
          </p:cNvPr>
          <p:cNvPicPr>
            <a:picLocks noChangeAspect="1"/>
          </p:cNvPicPr>
          <p:nvPr/>
        </p:nvPicPr>
        <p:blipFill rotWithShape="1">
          <a:blip r:embed="rId3">
            <a:extLst>
              <a:ext uri="{28A0092B-C50C-407E-A947-70E740481C1C}">
                <a14:useLocalDpi xmlns:a14="http://schemas.microsoft.com/office/drawing/2010/main" val="0"/>
              </a:ext>
            </a:extLst>
          </a:blip>
          <a:srcRect l="25755" t="19849" r="12184" b="156"/>
          <a:stretch/>
        </p:blipFill>
        <p:spPr>
          <a:xfrm>
            <a:off x="5943581" y="1435706"/>
            <a:ext cx="2616259" cy="2529202"/>
          </a:xfrm>
          <a:prstGeom prst="rect">
            <a:avLst/>
          </a:prstGeom>
        </p:spPr>
      </p:pic>
      <p:sp>
        <p:nvSpPr>
          <p:cNvPr id="11" name="Oval 10">
            <a:extLst>
              <a:ext uri="{FF2B5EF4-FFF2-40B4-BE49-F238E27FC236}">
                <a16:creationId xmlns:a16="http://schemas.microsoft.com/office/drawing/2014/main" id="{F8E5A6BE-E86D-424B-9376-FC23C5A17474}"/>
              </a:ext>
            </a:extLst>
          </p:cNvPr>
          <p:cNvSpPr/>
          <p:nvPr/>
        </p:nvSpPr>
        <p:spPr>
          <a:xfrm>
            <a:off x="7438818" y="1166666"/>
            <a:ext cx="1287582" cy="1287580"/>
          </a:xfrm>
          <a:prstGeom prst="ellipse">
            <a:avLst/>
          </a:prstGeom>
          <a:solidFill>
            <a:schemeClr val="accent1">
              <a:lumMod val="75000"/>
              <a:alpha val="30000"/>
            </a:schemeClr>
          </a:solid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12" name="Group 11">
            <a:extLst>
              <a:ext uri="{FF2B5EF4-FFF2-40B4-BE49-F238E27FC236}">
                <a16:creationId xmlns:a16="http://schemas.microsoft.com/office/drawing/2014/main" id="{D738B411-3090-46FA-BA6D-F1D29A85B5C3}"/>
              </a:ext>
            </a:extLst>
          </p:cNvPr>
          <p:cNvGrpSpPr/>
          <p:nvPr/>
        </p:nvGrpSpPr>
        <p:grpSpPr>
          <a:xfrm>
            <a:off x="8013444" y="1676873"/>
            <a:ext cx="138330" cy="267166"/>
            <a:chOff x="-2131648" y="1709681"/>
            <a:chExt cx="290084" cy="560258"/>
          </a:xfrm>
        </p:grpSpPr>
        <p:sp>
          <p:nvSpPr>
            <p:cNvPr id="13" name="Pentagon 12">
              <a:extLst>
                <a:ext uri="{FF2B5EF4-FFF2-40B4-BE49-F238E27FC236}">
                  <a16:creationId xmlns:a16="http://schemas.microsoft.com/office/drawing/2014/main" id="{1772B10A-A5CA-4445-8AB1-16CDF0D54E9D}"/>
                </a:ext>
              </a:extLst>
            </p:cNvPr>
            <p:cNvSpPr/>
            <p:nvPr/>
          </p:nvSpPr>
          <p:spPr>
            <a:xfrm rot="10800000">
              <a:off x="-2102458"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4" name="Pentagon 13">
              <a:extLst>
                <a:ext uri="{FF2B5EF4-FFF2-40B4-BE49-F238E27FC236}">
                  <a16:creationId xmlns:a16="http://schemas.microsoft.com/office/drawing/2014/main" id="{1D77826C-9D87-4764-A006-9F13C5F9EDCC}"/>
                </a:ext>
              </a:extLst>
            </p:cNvPr>
            <p:cNvSpPr/>
            <p:nvPr/>
          </p:nvSpPr>
          <p:spPr>
            <a:xfrm rot="10800000">
              <a:off x="-2079825"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5" name="Pentagon 14">
              <a:extLst>
                <a:ext uri="{FF2B5EF4-FFF2-40B4-BE49-F238E27FC236}">
                  <a16:creationId xmlns:a16="http://schemas.microsoft.com/office/drawing/2014/main" id="{6C3A0339-0C93-4FA1-89DA-F7A6524864F0}"/>
                </a:ext>
              </a:extLst>
            </p:cNvPr>
            <p:cNvSpPr/>
            <p:nvPr/>
          </p:nvSpPr>
          <p:spPr>
            <a:xfrm rot="10800000">
              <a:off x="-2056975"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6" name="Partial Circle 15">
              <a:extLst>
                <a:ext uri="{FF2B5EF4-FFF2-40B4-BE49-F238E27FC236}">
                  <a16:creationId xmlns:a16="http://schemas.microsoft.com/office/drawing/2014/main" id="{BC3EF988-1230-4EB0-99F7-15551CEF7084}"/>
                </a:ext>
              </a:extLst>
            </p:cNvPr>
            <p:cNvSpPr/>
            <p:nvPr/>
          </p:nvSpPr>
          <p:spPr>
            <a:xfrm>
              <a:off x="-2131648" y="1709681"/>
              <a:ext cx="290084" cy="290082"/>
            </a:xfrm>
            <a:prstGeom prst="pie">
              <a:avLst>
                <a:gd name="adj1" fmla="val 7891950"/>
                <a:gd name="adj2" fmla="val 14819032"/>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17" name="Partial Circle 16">
              <a:extLst>
                <a:ext uri="{FF2B5EF4-FFF2-40B4-BE49-F238E27FC236}">
                  <a16:creationId xmlns:a16="http://schemas.microsoft.com/office/drawing/2014/main" id="{9A13EC11-2E96-4320-9064-C2B89704B1A4}"/>
                </a:ext>
              </a:extLst>
            </p:cNvPr>
            <p:cNvSpPr/>
            <p:nvPr/>
          </p:nvSpPr>
          <p:spPr>
            <a:xfrm flipH="1">
              <a:off x="-2131648" y="1709681"/>
              <a:ext cx="290084" cy="290082"/>
            </a:xfrm>
            <a:prstGeom prst="pie">
              <a:avLst>
                <a:gd name="adj1" fmla="val 7891950"/>
                <a:gd name="adj2" fmla="val 14819032"/>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18" name="Pentagon 17">
              <a:extLst>
                <a:ext uri="{FF2B5EF4-FFF2-40B4-BE49-F238E27FC236}">
                  <a16:creationId xmlns:a16="http://schemas.microsoft.com/office/drawing/2014/main" id="{9723CFE5-1A8F-421E-93F6-F76862988BBD}"/>
                </a:ext>
              </a:extLst>
            </p:cNvPr>
            <p:cNvSpPr/>
            <p:nvPr/>
          </p:nvSpPr>
          <p:spPr>
            <a:xfrm rot="10800000">
              <a:off x="-2034044"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9" name="Oval 18">
              <a:extLst>
                <a:ext uri="{FF2B5EF4-FFF2-40B4-BE49-F238E27FC236}">
                  <a16:creationId xmlns:a16="http://schemas.microsoft.com/office/drawing/2014/main" id="{22714E08-F1AE-4ECE-8E05-677459B4E0C7}"/>
                </a:ext>
              </a:extLst>
            </p:cNvPr>
            <p:cNvSpPr/>
            <p:nvPr/>
          </p:nvSpPr>
          <p:spPr>
            <a:xfrm rot="10800000">
              <a:off x="-2034044"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20" name="Oval 19">
            <a:extLst>
              <a:ext uri="{FF2B5EF4-FFF2-40B4-BE49-F238E27FC236}">
                <a16:creationId xmlns:a16="http://schemas.microsoft.com/office/drawing/2014/main" id="{C7318CC7-FBA7-4312-BE38-3972D1A2CF9E}"/>
              </a:ext>
            </a:extLst>
          </p:cNvPr>
          <p:cNvSpPr/>
          <p:nvPr/>
        </p:nvSpPr>
        <p:spPr>
          <a:xfrm>
            <a:off x="6214541" y="1076400"/>
            <a:ext cx="1287582" cy="1287580"/>
          </a:xfrm>
          <a:prstGeom prst="ellipse">
            <a:avLst/>
          </a:prstGeom>
          <a:solidFill>
            <a:schemeClr val="accent1">
              <a:lumMod val="75000"/>
              <a:alpha val="30000"/>
            </a:schemeClr>
          </a:solid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21" name="Group 20">
            <a:extLst>
              <a:ext uri="{FF2B5EF4-FFF2-40B4-BE49-F238E27FC236}">
                <a16:creationId xmlns:a16="http://schemas.microsoft.com/office/drawing/2014/main" id="{8ABDED05-04F2-4314-A0F7-E65979AD3C05}"/>
              </a:ext>
            </a:extLst>
          </p:cNvPr>
          <p:cNvGrpSpPr/>
          <p:nvPr/>
        </p:nvGrpSpPr>
        <p:grpSpPr>
          <a:xfrm>
            <a:off x="6789167" y="1586607"/>
            <a:ext cx="138330" cy="267166"/>
            <a:chOff x="-2131648" y="1709681"/>
            <a:chExt cx="290084" cy="560258"/>
          </a:xfrm>
        </p:grpSpPr>
        <p:sp>
          <p:nvSpPr>
            <p:cNvPr id="22" name="Pentagon 21">
              <a:extLst>
                <a:ext uri="{FF2B5EF4-FFF2-40B4-BE49-F238E27FC236}">
                  <a16:creationId xmlns:a16="http://schemas.microsoft.com/office/drawing/2014/main" id="{166A02CE-79DA-4DC7-8318-B7F0104D3DD3}"/>
                </a:ext>
              </a:extLst>
            </p:cNvPr>
            <p:cNvSpPr/>
            <p:nvPr/>
          </p:nvSpPr>
          <p:spPr>
            <a:xfrm rot="10800000">
              <a:off x="-2102458"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23" name="Pentagon 22">
              <a:extLst>
                <a:ext uri="{FF2B5EF4-FFF2-40B4-BE49-F238E27FC236}">
                  <a16:creationId xmlns:a16="http://schemas.microsoft.com/office/drawing/2014/main" id="{8FCBB987-DA16-452B-BDB0-DDABC273B9C6}"/>
                </a:ext>
              </a:extLst>
            </p:cNvPr>
            <p:cNvSpPr/>
            <p:nvPr/>
          </p:nvSpPr>
          <p:spPr>
            <a:xfrm rot="10800000">
              <a:off x="-2079825"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24" name="Pentagon 23">
              <a:extLst>
                <a:ext uri="{FF2B5EF4-FFF2-40B4-BE49-F238E27FC236}">
                  <a16:creationId xmlns:a16="http://schemas.microsoft.com/office/drawing/2014/main" id="{FB5874CB-5C47-4406-8888-90A089811714}"/>
                </a:ext>
              </a:extLst>
            </p:cNvPr>
            <p:cNvSpPr/>
            <p:nvPr/>
          </p:nvSpPr>
          <p:spPr>
            <a:xfrm rot="10800000">
              <a:off x="-2056975"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25" name="Partial Circle 24">
              <a:extLst>
                <a:ext uri="{FF2B5EF4-FFF2-40B4-BE49-F238E27FC236}">
                  <a16:creationId xmlns:a16="http://schemas.microsoft.com/office/drawing/2014/main" id="{B29CE475-917D-429D-9344-A94FF172268A}"/>
                </a:ext>
              </a:extLst>
            </p:cNvPr>
            <p:cNvSpPr/>
            <p:nvPr/>
          </p:nvSpPr>
          <p:spPr>
            <a:xfrm>
              <a:off x="-2131648" y="1709681"/>
              <a:ext cx="290084" cy="290082"/>
            </a:xfrm>
            <a:prstGeom prst="pie">
              <a:avLst>
                <a:gd name="adj1" fmla="val 7891950"/>
                <a:gd name="adj2" fmla="val 14819032"/>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26" name="Partial Circle 25">
              <a:extLst>
                <a:ext uri="{FF2B5EF4-FFF2-40B4-BE49-F238E27FC236}">
                  <a16:creationId xmlns:a16="http://schemas.microsoft.com/office/drawing/2014/main" id="{E3723C20-C8D1-4360-B9CB-BD8EBFA9581C}"/>
                </a:ext>
              </a:extLst>
            </p:cNvPr>
            <p:cNvSpPr/>
            <p:nvPr/>
          </p:nvSpPr>
          <p:spPr>
            <a:xfrm flipH="1">
              <a:off x="-2131648" y="1709681"/>
              <a:ext cx="290084" cy="290082"/>
            </a:xfrm>
            <a:prstGeom prst="pie">
              <a:avLst>
                <a:gd name="adj1" fmla="val 7891950"/>
                <a:gd name="adj2" fmla="val 14819032"/>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27" name="Pentagon 26">
              <a:extLst>
                <a:ext uri="{FF2B5EF4-FFF2-40B4-BE49-F238E27FC236}">
                  <a16:creationId xmlns:a16="http://schemas.microsoft.com/office/drawing/2014/main" id="{89E91FC8-797B-4B90-8746-8D927C9EC382}"/>
                </a:ext>
              </a:extLst>
            </p:cNvPr>
            <p:cNvSpPr/>
            <p:nvPr/>
          </p:nvSpPr>
          <p:spPr>
            <a:xfrm rot="10800000">
              <a:off x="-2034044"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28" name="Oval 27">
              <a:extLst>
                <a:ext uri="{FF2B5EF4-FFF2-40B4-BE49-F238E27FC236}">
                  <a16:creationId xmlns:a16="http://schemas.microsoft.com/office/drawing/2014/main" id="{B5A18081-4697-4EB0-839B-916A9EC2D344}"/>
                </a:ext>
              </a:extLst>
            </p:cNvPr>
            <p:cNvSpPr/>
            <p:nvPr/>
          </p:nvSpPr>
          <p:spPr>
            <a:xfrm rot="10800000">
              <a:off x="-2034044"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29" name="Oval 28">
            <a:extLst>
              <a:ext uri="{FF2B5EF4-FFF2-40B4-BE49-F238E27FC236}">
                <a16:creationId xmlns:a16="http://schemas.microsoft.com/office/drawing/2014/main" id="{6254ACC0-CDA8-4D11-9BC1-A040B74AB307}"/>
              </a:ext>
            </a:extLst>
          </p:cNvPr>
          <p:cNvSpPr/>
          <p:nvPr/>
        </p:nvSpPr>
        <p:spPr>
          <a:xfrm>
            <a:off x="5574911" y="2119894"/>
            <a:ext cx="1287582" cy="1287580"/>
          </a:xfrm>
          <a:prstGeom prst="ellipse">
            <a:avLst/>
          </a:prstGeom>
          <a:solidFill>
            <a:schemeClr val="accent1">
              <a:lumMod val="75000"/>
              <a:alpha val="30000"/>
            </a:schemeClr>
          </a:solid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30" name="Group 29">
            <a:extLst>
              <a:ext uri="{FF2B5EF4-FFF2-40B4-BE49-F238E27FC236}">
                <a16:creationId xmlns:a16="http://schemas.microsoft.com/office/drawing/2014/main" id="{27C54C5E-F4AB-48F2-A114-9F74E95E46DA}"/>
              </a:ext>
            </a:extLst>
          </p:cNvPr>
          <p:cNvGrpSpPr/>
          <p:nvPr/>
        </p:nvGrpSpPr>
        <p:grpSpPr>
          <a:xfrm>
            <a:off x="6149537" y="2630101"/>
            <a:ext cx="138330" cy="267166"/>
            <a:chOff x="-2131648" y="1709681"/>
            <a:chExt cx="290084" cy="560258"/>
          </a:xfrm>
        </p:grpSpPr>
        <p:sp>
          <p:nvSpPr>
            <p:cNvPr id="31" name="Pentagon 30">
              <a:extLst>
                <a:ext uri="{FF2B5EF4-FFF2-40B4-BE49-F238E27FC236}">
                  <a16:creationId xmlns:a16="http://schemas.microsoft.com/office/drawing/2014/main" id="{2B3990C6-0412-4D18-AB5B-7F0F6996D625}"/>
                </a:ext>
              </a:extLst>
            </p:cNvPr>
            <p:cNvSpPr/>
            <p:nvPr/>
          </p:nvSpPr>
          <p:spPr>
            <a:xfrm rot="10800000">
              <a:off x="-2102458"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32" name="Pentagon 31">
              <a:extLst>
                <a:ext uri="{FF2B5EF4-FFF2-40B4-BE49-F238E27FC236}">
                  <a16:creationId xmlns:a16="http://schemas.microsoft.com/office/drawing/2014/main" id="{8D8D3A1A-125D-430D-B071-AB18920D6102}"/>
                </a:ext>
              </a:extLst>
            </p:cNvPr>
            <p:cNvSpPr/>
            <p:nvPr/>
          </p:nvSpPr>
          <p:spPr>
            <a:xfrm rot="10800000">
              <a:off x="-2079825"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33" name="Pentagon 32">
              <a:extLst>
                <a:ext uri="{FF2B5EF4-FFF2-40B4-BE49-F238E27FC236}">
                  <a16:creationId xmlns:a16="http://schemas.microsoft.com/office/drawing/2014/main" id="{1AC278EF-8BAC-42E2-840B-4151551A7B4C}"/>
                </a:ext>
              </a:extLst>
            </p:cNvPr>
            <p:cNvSpPr/>
            <p:nvPr/>
          </p:nvSpPr>
          <p:spPr>
            <a:xfrm rot="10800000">
              <a:off x="-2056975"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34" name="Partial Circle 33">
              <a:extLst>
                <a:ext uri="{FF2B5EF4-FFF2-40B4-BE49-F238E27FC236}">
                  <a16:creationId xmlns:a16="http://schemas.microsoft.com/office/drawing/2014/main" id="{9990A0E3-835A-42C6-8F32-F844053D2F9D}"/>
                </a:ext>
              </a:extLst>
            </p:cNvPr>
            <p:cNvSpPr/>
            <p:nvPr/>
          </p:nvSpPr>
          <p:spPr>
            <a:xfrm>
              <a:off x="-2131648" y="1709681"/>
              <a:ext cx="290084" cy="290082"/>
            </a:xfrm>
            <a:prstGeom prst="pie">
              <a:avLst>
                <a:gd name="adj1" fmla="val 7891950"/>
                <a:gd name="adj2" fmla="val 14819032"/>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35" name="Partial Circle 34">
              <a:extLst>
                <a:ext uri="{FF2B5EF4-FFF2-40B4-BE49-F238E27FC236}">
                  <a16:creationId xmlns:a16="http://schemas.microsoft.com/office/drawing/2014/main" id="{90687164-ABE9-4035-B20B-6EA23DC4CF7C}"/>
                </a:ext>
              </a:extLst>
            </p:cNvPr>
            <p:cNvSpPr/>
            <p:nvPr/>
          </p:nvSpPr>
          <p:spPr>
            <a:xfrm flipH="1">
              <a:off x="-2131648" y="1709681"/>
              <a:ext cx="290084" cy="290082"/>
            </a:xfrm>
            <a:prstGeom prst="pie">
              <a:avLst>
                <a:gd name="adj1" fmla="val 7891950"/>
                <a:gd name="adj2" fmla="val 14819032"/>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36" name="Pentagon 35">
              <a:extLst>
                <a:ext uri="{FF2B5EF4-FFF2-40B4-BE49-F238E27FC236}">
                  <a16:creationId xmlns:a16="http://schemas.microsoft.com/office/drawing/2014/main" id="{CDE1F61A-1DE5-4616-9DC9-A19BE275BA3C}"/>
                </a:ext>
              </a:extLst>
            </p:cNvPr>
            <p:cNvSpPr/>
            <p:nvPr/>
          </p:nvSpPr>
          <p:spPr>
            <a:xfrm rot="10800000">
              <a:off x="-2034044"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37" name="Oval 36">
              <a:extLst>
                <a:ext uri="{FF2B5EF4-FFF2-40B4-BE49-F238E27FC236}">
                  <a16:creationId xmlns:a16="http://schemas.microsoft.com/office/drawing/2014/main" id="{6AC16DC2-BAB0-480F-8C25-93641A5E2605}"/>
                </a:ext>
              </a:extLst>
            </p:cNvPr>
            <p:cNvSpPr/>
            <p:nvPr/>
          </p:nvSpPr>
          <p:spPr>
            <a:xfrm rot="10800000">
              <a:off x="-2034044"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38" name="Oval 37">
            <a:extLst>
              <a:ext uri="{FF2B5EF4-FFF2-40B4-BE49-F238E27FC236}">
                <a16:creationId xmlns:a16="http://schemas.microsoft.com/office/drawing/2014/main" id="{014350FA-7A44-4180-B4F5-6C366C27CACD}"/>
              </a:ext>
            </a:extLst>
          </p:cNvPr>
          <p:cNvSpPr/>
          <p:nvPr/>
        </p:nvSpPr>
        <p:spPr>
          <a:xfrm>
            <a:off x="6106354" y="3216020"/>
            <a:ext cx="1287582" cy="1287580"/>
          </a:xfrm>
          <a:prstGeom prst="ellipse">
            <a:avLst/>
          </a:prstGeom>
          <a:solidFill>
            <a:schemeClr val="accent1">
              <a:lumMod val="75000"/>
              <a:alpha val="30000"/>
            </a:schemeClr>
          </a:solid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39" name="Group 38">
            <a:extLst>
              <a:ext uri="{FF2B5EF4-FFF2-40B4-BE49-F238E27FC236}">
                <a16:creationId xmlns:a16="http://schemas.microsoft.com/office/drawing/2014/main" id="{426BA52A-719F-4DC6-B6B3-93936941006D}"/>
              </a:ext>
            </a:extLst>
          </p:cNvPr>
          <p:cNvGrpSpPr/>
          <p:nvPr/>
        </p:nvGrpSpPr>
        <p:grpSpPr>
          <a:xfrm>
            <a:off x="6680980" y="3726227"/>
            <a:ext cx="138330" cy="267166"/>
            <a:chOff x="-2131648" y="1709681"/>
            <a:chExt cx="290084" cy="560258"/>
          </a:xfrm>
        </p:grpSpPr>
        <p:sp>
          <p:nvSpPr>
            <p:cNvPr id="40" name="Pentagon 39">
              <a:extLst>
                <a:ext uri="{FF2B5EF4-FFF2-40B4-BE49-F238E27FC236}">
                  <a16:creationId xmlns:a16="http://schemas.microsoft.com/office/drawing/2014/main" id="{4507E43A-73DE-461C-8458-E95181938B3E}"/>
                </a:ext>
              </a:extLst>
            </p:cNvPr>
            <p:cNvSpPr/>
            <p:nvPr/>
          </p:nvSpPr>
          <p:spPr>
            <a:xfrm rot="10800000">
              <a:off x="-2102458"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41" name="Pentagon 40">
              <a:extLst>
                <a:ext uri="{FF2B5EF4-FFF2-40B4-BE49-F238E27FC236}">
                  <a16:creationId xmlns:a16="http://schemas.microsoft.com/office/drawing/2014/main" id="{C195D10A-8AD6-4C5A-AC36-AF7E51ABB519}"/>
                </a:ext>
              </a:extLst>
            </p:cNvPr>
            <p:cNvSpPr/>
            <p:nvPr/>
          </p:nvSpPr>
          <p:spPr>
            <a:xfrm rot="10800000">
              <a:off x="-2079825"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42" name="Pentagon 41">
              <a:extLst>
                <a:ext uri="{FF2B5EF4-FFF2-40B4-BE49-F238E27FC236}">
                  <a16:creationId xmlns:a16="http://schemas.microsoft.com/office/drawing/2014/main" id="{679B32B6-5DE9-4F81-935A-5D1BE89429E5}"/>
                </a:ext>
              </a:extLst>
            </p:cNvPr>
            <p:cNvSpPr/>
            <p:nvPr/>
          </p:nvSpPr>
          <p:spPr>
            <a:xfrm rot="10800000">
              <a:off x="-2056975"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43" name="Partial Circle 42">
              <a:extLst>
                <a:ext uri="{FF2B5EF4-FFF2-40B4-BE49-F238E27FC236}">
                  <a16:creationId xmlns:a16="http://schemas.microsoft.com/office/drawing/2014/main" id="{D0D9F872-118C-4007-9095-41D38D5F9B0A}"/>
                </a:ext>
              </a:extLst>
            </p:cNvPr>
            <p:cNvSpPr/>
            <p:nvPr/>
          </p:nvSpPr>
          <p:spPr>
            <a:xfrm>
              <a:off x="-2131648" y="1709681"/>
              <a:ext cx="290084" cy="290082"/>
            </a:xfrm>
            <a:prstGeom prst="pie">
              <a:avLst>
                <a:gd name="adj1" fmla="val 7891950"/>
                <a:gd name="adj2" fmla="val 14819032"/>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44" name="Partial Circle 43">
              <a:extLst>
                <a:ext uri="{FF2B5EF4-FFF2-40B4-BE49-F238E27FC236}">
                  <a16:creationId xmlns:a16="http://schemas.microsoft.com/office/drawing/2014/main" id="{72416433-B6E6-4F9A-B487-9895ECD9CE09}"/>
                </a:ext>
              </a:extLst>
            </p:cNvPr>
            <p:cNvSpPr/>
            <p:nvPr/>
          </p:nvSpPr>
          <p:spPr>
            <a:xfrm flipH="1">
              <a:off x="-2131648" y="1709681"/>
              <a:ext cx="290084" cy="290082"/>
            </a:xfrm>
            <a:prstGeom prst="pie">
              <a:avLst>
                <a:gd name="adj1" fmla="val 7891950"/>
                <a:gd name="adj2" fmla="val 14819032"/>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45" name="Pentagon 44">
              <a:extLst>
                <a:ext uri="{FF2B5EF4-FFF2-40B4-BE49-F238E27FC236}">
                  <a16:creationId xmlns:a16="http://schemas.microsoft.com/office/drawing/2014/main" id="{A6FC0943-025C-4BD4-A25F-8BC66D842B98}"/>
                </a:ext>
              </a:extLst>
            </p:cNvPr>
            <p:cNvSpPr/>
            <p:nvPr/>
          </p:nvSpPr>
          <p:spPr>
            <a:xfrm rot="10800000">
              <a:off x="-2034044"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46" name="Oval 45">
              <a:extLst>
                <a:ext uri="{FF2B5EF4-FFF2-40B4-BE49-F238E27FC236}">
                  <a16:creationId xmlns:a16="http://schemas.microsoft.com/office/drawing/2014/main" id="{62D62283-67B1-4CA4-A750-546BCBBF9789}"/>
                </a:ext>
              </a:extLst>
            </p:cNvPr>
            <p:cNvSpPr/>
            <p:nvPr/>
          </p:nvSpPr>
          <p:spPr>
            <a:xfrm rot="10800000">
              <a:off x="-2034044"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47" name="Oval 46">
            <a:extLst>
              <a:ext uri="{FF2B5EF4-FFF2-40B4-BE49-F238E27FC236}">
                <a16:creationId xmlns:a16="http://schemas.microsoft.com/office/drawing/2014/main" id="{0886E045-BEC5-4986-9283-25D3A40F7EE3}"/>
              </a:ext>
            </a:extLst>
          </p:cNvPr>
          <p:cNvSpPr/>
          <p:nvPr/>
        </p:nvSpPr>
        <p:spPr>
          <a:xfrm>
            <a:off x="7334507" y="3237306"/>
            <a:ext cx="1287582" cy="1287580"/>
          </a:xfrm>
          <a:prstGeom prst="ellipse">
            <a:avLst/>
          </a:prstGeom>
          <a:solidFill>
            <a:schemeClr val="accent1">
              <a:lumMod val="75000"/>
              <a:alpha val="30000"/>
            </a:schemeClr>
          </a:solid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48" name="Group 47">
            <a:extLst>
              <a:ext uri="{FF2B5EF4-FFF2-40B4-BE49-F238E27FC236}">
                <a16:creationId xmlns:a16="http://schemas.microsoft.com/office/drawing/2014/main" id="{3E798B8F-42BF-4D5F-8268-C69CF4D30F9D}"/>
              </a:ext>
            </a:extLst>
          </p:cNvPr>
          <p:cNvGrpSpPr/>
          <p:nvPr/>
        </p:nvGrpSpPr>
        <p:grpSpPr>
          <a:xfrm>
            <a:off x="7909133" y="3747512"/>
            <a:ext cx="138330" cy="267166"/>
            <a:chOff x="-2131648" y="1709681"/>
            <a:chExt cx="290084" cy="560258"/>
          </a:xfrm>
        </p:grpSpPr>
        <p:sp>
          <p:nvSpPr>
            <p:cNvPr id="49" name="Pentagon 48">
              <a:extLst>
                <a:ext uri="{FF2B5EF4-FFF2-40B4-BE49-F238E27FC236}">
                  <a16:creationId xmlns:a16="http://schemas.microsoft.com/office/drawing/2014/main" id="{DECD7999-5F78-4739-A4B4-1ABDA7CD53EB}"/>
                </a:ext>
              </a:extLst>
            </p:cNvPr>
            <p:cNvSpPr/>
            <p:nvPr/>
          </p:nvSpPr>
          <p:spPr>
            <a:xfrm rot="10800000">
              <a:off x="-2102458"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50" name="Pentagon 49">
              <a:extLst>
                <a:ext uri="{FF2B5EF4-FFF2-40B4-BE49-F238E27FC236}">
                  <a16:creationId xmlns:a16="http://schemas.microsoft.com/office/drawing/2014/main" id="{C8D58D0D-372C-4611-9143-7407F17F7F09}"/>
                </a:ext>
              </a:extLst>
            </p:cNvPr>
            <p:cNvSpPr/>
            <p:nvPr/>
          </p:nvSpPr>
          <p:spPr>
            <a:xfrm rot="10800000">
              <a:off x="-2079825"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51" name="Pentagon 50">
              <a:extLst>
                <a:ext uri="{FF2B5EF4-FFF2-40B4-BE49-F238E27FC236}">
                  <a16:creationId xmlns:a16="http://schemas.microsoft.com/office/drawing/2014/main" id="{DF953AE0-4400-487F-9EA4-C7E3BE81C47E}"/>
                </a:ext>
              </a:extLst>
            </p:cNvPr>
            <p:cNvSpPr/>
            <p:nvPr/>
          </p:nvSpPr>
          <p:spPr>
            <a:xfrm rot="10800000">
              <a:off x="-2056975"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52" name="Partial Circle 51">
              <a:extLst>
                <a:ext uri="{FF2B5EF4-FFF2-40B4-BE49-F238E27FC236}">
                  <a16:creationId xmlns:a16="http://schemas.microsoft.com/office/drawing/2014/main" id="{A284B83A-72CC-4000-B661-0CEFC1542672}"/>
                </a:ext>
              </a:extLst>
            </p:cNvPr>
            <p:cNvSpPr/>
            <p:nvPr/>
          </p:nvSpPr>
          <p:spPr>
            <a:xfrm>
              <a:off x="-2131648" y="1709681"/>
              <a:ext cx="290084" cy="290082"/>
            </a:xfrm>
            <a:prstGeom prst="pie">
              <a:avLst>
                <a:gd name="adj1" fmla="val 7891950"/>
                <a:gd name="adj2" fmla="val 14819032"/>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53" name="Partial Circle 52">
              <a:extLst>
                <a:ext uri="{FF2B5EF4-FFF2-40B4-BE49-F238E27FC236}">
                  <a16:creationId xmlns:a16="http://schemas.microsoft.com/office/drawing/2014/main" id="{9B8ABD43-E9A6-4332-9177-F45D93420313}"/>
                </a:ext>
              </a:extLst>
            </p:cNvPr>
            <p:cNvSpPr/>
            <p:nvPr/>
          </p:nvSpPr>
          <p:spPr>
            <a:xfrm flipH="1">
              <a:off x="-2131648" y="1709681"/>
              <a:ext cx="290084" cy="290082"/>
            </a:xfrm>
            <a:prstGeom prst="pie">
              <a:avLst>
                <a:gd name="adj1" fmla="val 7891950"/>
                <a:gd name="adj2" fmla="val 14819032"/>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54" name="Pentagon 53">
              <a:extLst>
                <a:ext uri="{FF2B5EF4-FFF2-40B4-BE49-F238E27FC236}">
                  <a16:creationId xmlns:a16="http://schemas.microsoft.com/office/drawing/2014/main" id="{6B05D5B4-4795-4C56-B264-61EDE71920C0}"/>
                </a:ext>
              </a:extLst>
            </p:cNvPr>
            <p:cNvSpPr/>
            <p:nvPr/>
          </p:nvSpPr>
          <p:spPr>
            <a:xfrm rot="10800000">
              <a:off x="-2034044"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55" name="Oval 54">
              <a:extLst>
                <a:ext uri="{FF2B5EF4-FFF2-40B4-BE49-F238E27FC236}">
                  <a16:creationId xmlns:a16="http://schemas.microsoft.com/office/drawing/2014/main" id="{779612BF-5074-4A94-BFF0-E9977E022231}"/>
                </a:ext>
              </a:extLst>
            </p:cNvPr>
            <p:cNvSpPr/>
            <p:nvPr/>
          </p:nvSpPr>
          <p:spPr>
            <a:xfrm rot="10800000">
              <a:off x="-2034044"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56" name="Oval 55">
            <a:extLst>
              <a:ext uri="{FF2B5EF4-FFF2-40B4-BE49-F238E27FC236}">
                <a16:creationId xmlns:a16="http://schemas.microsoft.com/office/drawing/2014/main" id="{E849C00E-C3DC-46F4-B604-46C2298C0FE7}"/>
              </a:ext>
            </a:extLst>
          </p:cNvPr>
          <p:cNvSpPr/>
          <p:nvPr/>
        </p:nvSpPr>
        <p:spPr>
          <a:xfrm>
            <a:off x="7167418" y="2116952"/>
            <a:ext cx="515842" cy="515841"/>
          </a:xfrm>
          <a:prstGeom prst="ellipse">
            <a:avLst/>
          </a:prstGeom>
          <a:solidFill>
            <a:schemeClr val="bg1">
              <a:alpha val="40000"/>
            </a:schemeClr>
          </a:solidFill>
          <a:ln w="127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57" name="Group 56">
            <a:extLst>
              <a:ext uri="{FF2B5EF4-FFF2-40B4-BE49-F238E27FC236}">
                <a16:creationId xmlns:a16="http://schemas.microsoft.com/office/drawing/2014/main" id="{B0723BE1-66A7-4547-88BE-85DC0E13EE36}"/>
              </a:ext>
            </a:extLst>
          </p:cNvPr>
          <p:cNvGrpSpPr/>
          <p:nvPr/>
        </p:nvGrpSpPr>
        <p:grpSpPr>
          <a:xfrm>
            <a:off x="7356174" y="2241290"/>
            <a:ext cx="138330" cy="267166"/>
            <a:chOff x="-1699879" y="1709681"/>
            <a:chExt cx="290084" cy="560258"/>
          </a:xfrm>
        </p:grpSpPr>
        <p:sp>
          <p:nvSpPr>
            <p:cNvPr id="58" name="Pentagon 57">
              <a:extLst>
                <a:ext uri="{FF2B5EF4-FFF2-40B4-BE49-F238E27FC236}">
                  <a16:creationId xmlns:a16="http://schemas.microsoft.com/office/drawing/2014/main" id="{A4F58636-3CAE-422B-BD74-53417F971B60}"/>
                </a:ext>
              </a:extLst>
            </p:cNvPr>
            <p:cNvSpPr/>
            <p:nvPr/>
          </p:nvSpPr>
          <p:spPr>
            <a:xfrm rot="10800000">
              <a:off x="-1671362"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59" name="Pentagon 58">
              <a:extLst>
                <a:ext uri="{FF2B5EF4-FFF2-40B4-BE49-F238E27FC236}">
                  <a16:creationId xmlns:a16="http://schemas.microsoft.com/office/drawing/2014/main" id="{B4B2A96D-986A-461D-8B46-C61E88515079}"/>
                </a:ext>
              </a:extLst>
            </p:cNvPr>
            <p:cNvSpPr/>
            <p:nvPr/>
          </p:nvSpPr>
          <p:spPr>
            <a:xfrm rot="10800000">
              <a:off x="-1648729"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60" name="Pentagon 59">
              <a:extLst>
                <a:ext uri="{FF2B5EF4-FFF2-40B4-BE49-F238E27FC236}">
                  <a16:creationId xmlns:a16="http://schemas.microsoft.com/office/drawing/2014/main" id="{E442AEDF-D93B-47C8-A8B9-302169535BA0}"/>
                </a:ext>
              </a:extLst>
            </p:cNvPr>
            <p:cNvSpPr/>
            <p:nvPr/>
          </p:nvSpPr>
          <p:spPr>
            <a:xfrm rot="10800000">
              <a:off x="-1625879"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61" name="Pentagon 60">
              <a:extLst>
                <a:ext uri="{FF2B5EF4-FFF2-40B4-BE49-F238E27FC236}">
                  <a16:creationId xmlns:a16="http://schemas.microsoft.com/office/drawing/2014/main" id="{ABB94BD5-44CE-465F-9BD8-C8C836EF3822}"/>
                </a:ext>
              </a:extLst>
            </p:cNvPr>
            <p:cNvSpPr/>
            <p:nvPr/>
          </p:nvSpPr>
          <p:spPr>
            <a:xfrm rot="10800000">
              <a:off x="-1602948"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62" name="Partial Circle 61">
              <a:extLst>
                <a:ext uri="{FF2B5EF4-FFF2-40B4-BE49-F238E27FC236}">
                  <a16:creationId xmlns:a16="http://schemas.microsoft.com/office/drawing/2014/main" id="{2394F2D4-28D7-44EC-8CCD-2FC34001E209}"/>
                </a:ext>
              </a:extLst>
            </p:cNvPr>
            <p:cNvSpPr/>
            <p:nvPr/>
          </p:nvSpPr>
          <p:spPr>
            <a:xfrm>
              <a:off x="-1699879" y="1709681"/>
              <a:ext cx="290084" cy="290082"/>
            </a:xfrm>
            <a:prstGeom prst="pie">
              <a:avLst>
                <a:gd name="adj1" fmla="val 7891950"/>
                <a:gd name="adj2" fmla="val 2927028"/>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63" name="Oval 62">
              <a:extLst>
                <a:ext uri="{FF2B5EF4-FFF2-40B4-BE49-F238E27FC236}">
                  <a16:creationId xmlns:a16="http://schemas.microsoft.com/office/drawing/2014/main" id="{E6812C6D-44CA-4D12-9456-1D996626C58A}"/>
                </a:ext>
              </a:extLst>
            </p:cNvPr>
            <p:cNvSpPr/>
            <p:nvPr/>
          </p:nvSpPr>
          <p:spPr>
            <a:xfrm rot="10800000">
              <a:off x="-1602948"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64" name="Oval 63">
            <a:extLst>
              <a:ext uri="{FF2B5EF4-FFF2-40B4-BE49-F238E27FC236}">
                <a16:creationId xmlns:a16="http://schemas.microsoft.com/office/drawing/2014/main" id="{BF848F07-7168-4BCB-8815-69BCFE842ACF}"/>
              </a:ext>
            </a:extLst>
          </p:cNvPr>
          <p:cNvSpPr/>
          <p:nvPr/>
        </p:nvSpPr>
        <p:spPr>
          <a:xfrm>
            <a:off x="6757035" y="2348697"/>
            <a:ext cx="515842" cy="515841"/>
          </a:xfrm>
          <a:prstGeom prst="ellipse">
            <a:avLst/>
          </a:prstGeom>
          <a:solidFill>
            <a:schemeClr val="bg1">
              <a:alpha val="40000"/>
            </a:schemeClr>
          </a:solidFill>
          <a:ln w="127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65" name="Group 64">
            <a:extLst>
              <a:ext uri="{FF2B5EF4-FFF2-40B4-BE49-F238E27FC236}">
                <a16:creationId xmlns:a16="http://schemas.microsoft.com/office/drawing/2014/main" id="{4073DAA9-5970-41FA-8757-7FE687A9EADF}"/>
              </a:ext>
            </a:extLst>
          </p:cNvPr>
          <p:cNvGrpSpPr/>
          <p:nvPr/>
        </p:nvGrpSpPr>
        <p:grpSpPr>
          <a:xfrm>
            <a:off x="6945791" y="2473034"/>
            <a:ext cx="138330" cy="267166"/>
            <a:chOff x="-1699879" y="1709681"/>
            <a:chExt cx="290084" cy="560258"/>
          </a:xfrm>
        </p:grpSpPr>
        <p:sp>
          <p:nvSpPr>
            <p:cNvPr id="66" name="Pentagon 65">
              <a:extLst>
                <a:ext uri="{FF2B5EF4-FFF2-40B4-BE49-F238E27FC236}">
                  <a16:creationId xmlns:a16="http://schemas.microsoft.com/office/drawing/2014/main" id="{1B6476D1-088D-4B0D-8679-7D18FEEB8806}"/>
                </a:ext>
              </a:extLst>
            </p:cNvPr>
            <p:cNvSpPr/>
            <p:nvPr/>
          </p:nvSpPr>
          <p:spPr>
            <a:xfrm rot="10800000">
              <a:off x="-1671362"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67" name="Pentagon 66">
              <a:extLst>
                <a:ext uri="{FF2B5EF4-FFF2-40B4-BE49-F238E27FC236}">
                  <a16:creationId xmlns:a16="http://schemas.microsoft.com/office/drawing/2014/main" id="{8F52A064-823D-4081-AFCE-1BEA60C46BBF}"/>
                </a:ext>
              </a:extLst>
            </p:cNvPr>
            <p:cNvSpPr/>
            <p:nvPr/>
          </p:nvSpPr>
          <p:spPr>
            <a:xfrm rot="10800000">
              <a:off x="-1648729"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68" name="Pentagon 67">
              <a:extLst>
                <a:ext uri="{FF2B5EF4-FFF2-40B4-BE49-F238E27FC236}">
                  <a16:creationId xmlns:a16="http://schemas.microsoft.com/office/drawing/2014/main" id="{873536DD-8CF6-4D4B-AAAE-0AE46C2F25F9}"/>
                </a:ext>
              </a:extLst>
            </p:cNvPr>
            <p:cNvSpPr/>
            <p:nvPr/>
          </p:nvSpPr>
          <p:spPr>
            <a:xfrm rot="10800000">
              <a:off x="-1625879"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69" name="Pentagon 68">
              <a:extLst>
                <a:ext uri="{FF2B5EF4-FFF2-40B4-BE49-F238E27FC236}">
                  <a16:creationId xmlns:a16="http://schemas.microsoft.com/office/drawing/2014/main" id="{D0521F19-8FBE-4364-8185-8351A785F882}"/>
                </a:ext>
              </a:extLst>
            </p:cNvPr>
            <p:cNvSpPr/>
            <p:nvPr/>
          </p:nvSpPr>
          <p:spPr>
            <a:xfrm rot="10800000">
              <a:off x="-1602948"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70" name="Partial Circle 69">
              <a:extLst>
                <a:ext uri="{FF2B5EF4-FFF2-40B4-BE49-F238E27FC236}">
                  <a16:creationId xmlns:a16="http://schemas.microsoft.com/office/drawing/2014/main" id="{66D96A00-6FE0-4DF6-98B0-02512F438378}"/>
                </a:ext>
              </a:extLst>
            </p:cNvPr>
            <p:cNvSpPr/>
            <p:nvPr/>
          </p:nvSpPr>
          <p:spPr>
            <a:xfrm>
              <a:off x="-1699879" y="1709681"/>
              <a:ext cx="290084" cy="290082"/>
            </a:xfrm>
            <a:prstGeom prst="pie">
              <a:avLst>
                <a:gd name="adj1" fmla="val 7891950"/>
                <a:gd name="adj2" fmla="val 2927028"/>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71" name="Oval 70">
              <a:extLst>
                <a:ext uri="{FF2B5EF4-FFF2-40B4-BE49-F238E27FC236}">
                  <a16:creationId xmlns:a16="http://schemas.microsoft.com/office/drawing/2014/main" id="{D1A26C86-6F2F-4779-B6CC-F49D50CF1E9A}"/>
                </a:ext>
              </a:extLst>
            </p:cNvPr>
            <p:cNvSpPr/>
            <p:nvPr/>
          </p:nvSpPr>
          <p:spPr>
            <a:xfrm rot="10800000">
              <a:off x="-1602948"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72" name="Oval 71">
            <a:extLst>
              <a:ext uri="{FF2B5EF4-FFF2-40B4-BE49-F238E27FC236}">
                <a16:creationId xmlns:a16="http://schemas.microsoft.com/office/drawing/2014/main" id="{D12D004A-24E5-4357-A384-DA51E119F280}"/>
              </a:ext>
            </a:extLst>
          </p:cNvPr>
          <p:cNvSpPr/>
          <p:nvPr/>
        </p:nvSpPr>
        <p:spPr>
          <a:xfrm>
            <a:off x="6732528" y="2811584"/>
            <a:ext cx="515842" cy="515841"/>
          </a:xfrm>
          <a:prstGeom prst="ellipse">
            <a:avLst/>
          </a:prstGeom>
          <a:solidFill>
            <a:schemeClr val="bg1">
              <a:alpha val="40000"/>
            </a:schemeClr>
          </a:solidFill>
          <a:ln w="127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73" name="Group 72">
            <a:extLst>
              <a:ext uri="{FF2B5EF4-FFF2-40B4-BE49-F238E27FC236}">
                <a16:creationId xmlns:a16="http://schemas.microsoft.com/office/drawing/2014/main" id="{BBC6557E-7F02-4DAF-A43B-7C51D5BAE3C3}"/>
              </a:ext>
            </a:extLst>
          </p:cNvPr>
          <p:cNvGrpSpPr/>
          <p:nvPr/>
        </p:nvGrpSpPr>
        <p:grpSpPr>
          <a:xfrm>
            <a:off x="6921284" y="2935922"/>
            <a:ext cx="138330" cy="267166"/>
            <a:chOff x="-1699879" y="1709681"/>
            <a:chExt cx="290084" cy="560258"/>
          </a:xfrm>
        </p:grpSpPr>
        <p:sp>
          <p:nvSpPr>
            <p:cNvPr id="75" name="Pentagon 74">
              <a:extLst>
                <a:ext uri="{FF2B5EF4-FFF2-40B4-BE49-F238E27FC236}">
                  <a16:creationId xmlns:a16="http://schemas.microsoft.com/office/drawing/2014/main" id="{A0A06913-DABF-4F68-A286-A25026910DEC}"/>
                </a:ext>
              </a:extLst>
            </p:cNvPr>
            <p:cNvSpPr/>
            <p:nvPr/>
          </p:nvSpPr>
          <p:spPr>
            <a:xfrm rot="10800000">
              <a:off x="-1671362"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76" name="Pentagon 75">
              <a:extLst>
                <a:ext uri="{FF2B5EF4-FFF2-40B4-BE49-F238E27FC236}">
                  <a16:creationId xmlns:a16="http://schemas.microsoft.com/office/drawing/2014/main" id="{D1326DA4-0771-4A81-A464-4B6B39E6936C}"/>
                </a:ext>
              </a:extLst>
            </p:cNvPr>
            <p:cNvSpPr/>
            <p:nvPr/>
          </p:nvSpPr>
          <p:spPr>
            <a:xfrm rot="10800000">
              <a:off x="-1648729"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77" name="Pentagon 76">
              <a:extLst>
                <a:ext uri="{FF2B5EF4-FFF2-40B4-BE49-F238E27FC236}">
                  <a16:creationId xmlns:a16="http://schemas.microsoft.com/office/drawing/2014/main" id="{2B311003-EE2A-4997-A99E-E5BE16962B58}"/>
                </a:ext>
              </a:extLst>
            </p:cNvPr>
            <p:cNvSpPr/>
            <p:nvPr/>
          </p:nvSpPr>
          <p:spPr>
            <a:xfrm rot="10800000">
              <a:off x="-1625879"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78" name="Pentagon 77">
              <a:extLst>
                <a:ext uri="{FF2B5EF4-FFF2-40B4-BE49-F238E27FC236}">
                  <a16:creationId xmlns:a16="http://schemas.microsoft.com/office/drawing/2014/main" id="{E99F28E9-1526-478C-A172-6B169B14567A}"/>
                </a:ext>
              </a:extLst>
            </p:cNvPr>
            <p:cNvSpPr/>
            <p:nvPr/>
          </p:nvSpPr>
          <p:spPr>
            <a:xfrm rot="10800000">
              <a:off x="-1602948"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79" name="Partial Circle 78">
              <a:extLst>
                <a:ext uri="{FF2B5EF4-FFF2-40B4-BE49-F238E27FC236}">
                  <a16:creationId xmlns:a16="http://schemas.microsoft.com/office/drawing/2014/main" id="{B8502CFF-C887-45EA-9080-529300B26AD4}"/>
                </a:ext>
              </a:extLst>
            </p:cNvPr>
            <p:cNvSpPr/>
            <p:nvPr/>
          </p:nvSpPr>
          <p:spPr>
            <a:xfrm>
              <a:off x="-1699879" y="1709681"/>
              <a:ext cx="290084" cy="290082"/>
            </a:xfrm>
            <a:prstGeom prst="pie">
              <a:avLst>
                <a:gd name="adj1" fmla="val 7891950"/>
                <a:gd name="adj2" fmla="val 2927028"/>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80" name="Oval 79">
              <a:extLst>
                <a:ext uri="{FF2B5EF4-FFF2-40B4-BE49-F238E27FC236}">
                  <a16:creationId xmlns:a16="http://schemas.microsoft.com/office/drawing/2014/main" id="{8210CDBB-AF8F-4C75-B86B-B96B8E56D134}"/>
                </a:ext>
              </a:extLst>
            </p:cNvPr>
            <p:cNvSpPr/>
            <p:nvPr/>
          </p:nvSpPr>
          <p:spPr>
            <a:xfrm rot="10800000">
              <a:off x="-1602948"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81" name="Oval 80">
            <a:extLst>
              <a:ext uri="{FF2B5EF4-FFF2-40B4-BE49-F238E27FC236}">
                <a16:creationId xmlns:a16="http://schemas.microsoft.com/office/drawing/2014/main" id="{90F2D520-A638-4C03-A5B0-09334FF30C1D}"/>
              </a:ext>
            </a:extLst>
          </p:cNvPr>
          <p:cNvSpPr/>
          <p:nvPr/>
        </p:nvSpPr>
        <p:spPr>
          <a:xfrm>
            <a:off x="7578466" y="2338404"/>
            <a:ext cx="515842" cy="515841"/>
          </a:xfrm>
          <a:prstGeom prst="ellipse">
            <a:avLst/>
          </a:prstGeom>
          <a:solidFill>
            <a:schemeClr val="bg1">
              <a:alpha val="40000"/>
            </a:schemeClr>
          </a:solidFill>
          <a:ln w="127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82" name="Group 81">
            <a:extLst>
              <a:ext uri="{FF2B5EF4-FFF2-40B4-BE49-F238E27FC236}">
                <a16:creationId xmlns:a16="http://schemas.microsoft.com/office/drawing/2014/main" id="{EE3753E4-1895-4661-B4DF-9A6DD0F867CA}"/>
              </a:ext>
            </a:extLst>
          </p:cNvPr>
          <p:cNvGrpSpPr/>
          <p:nvPr/>
        </p:nvGrpSpPr>
        <p:grpSpPr>
          <a:xfrm>
            <a:off x="7767222" y="2462741"/>
            <a:ext cx="138330" cy="267166"/>
            <a:chOff x="-1699879" y="1709681"/>
            <a:chExt cx="290084" cy="560258"/>
          </a:xfrm>
        </p:grpSpPr>
        <p:sp>
          <p:nvSpPr>
            <p:cNvPr id="83" name="Pentagon 82">
              <a:extLst>
                <a:ext uri="{FF2B5EF4-FFF2-40B4-BE49-F238E27FC236}">
                  <a16:creationId xmlns:a16="http://schemas.microsoft.com/office/drawing/2014/main" id="{66F09FA6-EB40-4B12-8BD8-FCD3069BCC5A}"/>
                </a:ext>
              </a:extLst>
            </p:cNvPr>
            <p:cNvSpPr/>
            <p:nvPr/>
          </p:nvSpPr>
          <p:spPr>
            <a:xfrm rot="10800000">
              <a:off x="-1671362"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84" name="Pentagon 83">
              <a:extLst>
                <a:ext uri="{FF2B5EF4-FFF2-40B4-BE49-F238E27FC236}">
                  <a16:creationId xmlns:a16="http://schemas.microsoft.com/office/drawing/2014/main" id="{AC1FA439-E19D-4376-A24E-65D6763188C3}"/>
                </a:ext>
              </a:extLst>
            </p:cNvPr>
            <p:cNvSpPr/>
            <p:nvPr/>
          </p:nvSpPr>
          <p:spPr>
            <a:xfrm rot="10800000">
              <a:off x="-1648729"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85" name="Pentagon 84">
              <a:extLst>
                <a:ext uri="{FF2B5EF4-FFF2-40B4-BE49-F238E27FC236}">
                  <a16:creationId xmlns:a16="http://schemas.microsoft.com/office/drawing/2014/main" id="{5649FF63-86FD-4FA3-ABEF-E10699D6F408}"/>
                </a:ext>
              </a:extLst>
            </p:cNvPr>
            <p:cNvSpPr/>
            <p:nvPr/>
          </p:nvSpPr>
          <p:spPr>
            <a:xfrm rot="10800000">
              <a:off x="-1625879"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86" name="Pentagon 85">
              <a:extLst>
                <a:ext uri="{FF2B5EF4-FFF2-40B4-BE49-F238E27FC236}">
                  <a16:creationId xmlns:a16="http://schemas.microsoft.com/office/drawing/2014/main" id="{41AC5188-4B82-4DC7-857C-36CA9AD9B627}"/>
                </a:ext>
              </a:extLst>
            </p:cNvPr>
            <p:cNvSpPr/>
            <p:nvPr/>
          </p:nvSpPr>
          <p:spPr>
            <a:xfrm rot="10800000">
              <a:off x="-1602948"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87" name="Partial Circle 86">
              <a:extLst>
                <a:ext uri="{FF2B5EF4-FFF2-40B4-BE49-F238E27FC236}">
                  <a16:creationId xmlns:a16="http://schemas.microsoft.com/office/drawing/2014/main" id="{F687490A-8EEB-4F1B-ACFB-36EF259E9888}"/>
                </a:ext>
              </a:extLst>
            </p:cNvPr>
            <p:cNvSpPr/>
            <p:nvPr/>
          </p:nvSpPr>
          <p:spPr>
            <a:xfrm>
              <a:off x="-1699879" y="1709681"/>
              <a:ext cx="290084" cy="290082"/>
            </a:xfrm>
            <a:prstGeom prst="pie">
              <a:avLst>
                <a:gd name="adj1" fmla="val 7891950"/>
                <a:gd name="adj2" fmla="val 2927028"/>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88" name="Oval 87">
              <a:extLst>
                <a:ext uri="{FF2B5EF4-FFF2-40B4-BE49-F238E27FC236}">
                  <a16:creationId xmlns:a16="http://schemas.microsoft.com/office/drawing/2014/main" id="{DFAB30F7-E12E-402F-B33F-D7E6F9A55341}"/>
                </a:ext>
              </a:extLst>
            </p:cNvPr>
            <p:cNvSpPr/>
            <p:nvPr/>
          </p:nvSpPr>
          <p:spPr>
            <a:xfrm rot="10800000">
              <a:off x="-1602948"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89" name="Oval 88">
            <a:extLst>
              <a:ext uri="{FF2B5EF4-FFF2-40B4-BE49-F238E27FC236}">
                <a16:creationId xmlns:a16="http://schemas.microsoft.com/office/drawing/2014/main" id="{F2650866-8959-423F-92D0-DF55C5B29A53}"/>
              </a:ext>
            </a:extLst>
          </p:cNvPr>
          <p:cNvSpPr/>
          <p:nvPr/>
        </p:nvSpPr>
        <p:spPr>
          <a:xfrm>
            <a:off x="7559808" y="2802510"/>
            <a:ext cx="515842" cy="515841"/>
          </a:xfrm>
          <a:prstGeom prst="ellipse">
            <a:avLst/>
          </a:prstGeom>
          <a:solidFill>
            <a:schemeClr val="bg1">
              <a:alpha val="40000"/>
            </a:schemeClr>
          </a:solidFill>
          <a:ln w="127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90" name="Group 89">
            <a:extLst>
              <a:ext uri="{FF2B5EF4-FFF2-40B4-BE49-F238E27FC236}">
                <a16:creationId xmlns:a16="http://schemas.microsoft.com/office/drawing/2014/main" id="{A64C430E-C1FB-4A76-B01F-3A7C89511DCB}"/>
              </a:ext>
            </a:extLst>
          </p:cNvPr>
          <p:cNvGrpSpPr/>
          <p:nvPr/>
        </p:nvGrpSpPr>
        <p:grpSpPr>
          <a:xfrm>
            <a:off x="7748564" y="2926847"/>
            <a:ext cx="138330" cy="267166"/>
            <a:chOff x="-1699879" y="1709681"/>
            <a:chExt cx="290084" cy="560258"/>
          </a:xfrm>
        </p:grpSpPr>
        <p:sp>
          <p:nvSpPr>
            <p:cNvPr id="91" name="Pentagon 90">
              <a:extLst>
                <a:ext uri="{FF2B5EF4-FFF2-40B4-BE49-F238E27FC236}">
                  <a16:creationId xmlns:a16="http://schemas.microsoft.com/office/drawing/2014/main" id="{2E120A03-BFBB-49EF-A6FD-0EE19B28D933}"/>
                </a:ext>
              </a:extLst>
            </p:cNvPr>
            <p:cNvSpPr/>
            <p:nvPr/>
          </p:nvSpPr>
          <p:spPr>
            <a:xfrm rot="10800000">
              <a:off x="-1671362"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92" name="Pentagon 91">
              <a:extLst>
                <a:ext uri="{FF2B5EF4-FFF2-40B4-BE49-F238E27FC236}">
                  <a16:creationId xmlns:a16="http://schemas.microsoft.com/office/drawing/2014/main" id="{31A5F78B-275C-4E3C-A912-B46E5D61DF35}"/>
                </a:ext>
              </a:extLst>
            </p:cNvPr>
            <p:cNvSpPr/>
            <p:nvPr/>
          </p:nvSpPr>
          <p:spPr>
            <a:xfrm rot="10800000">
              <a:off x="-1648729"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93" name="Pentagon 92">
              <a:extLst>
                <a:ext uri="{FF2B5EF4-FFF2-40B4-BE49-F238E27FC236}">
                  <a16:creationId xmlns:a16="http://schemas.microsoft.com/office/drawing/2014/main" id="{3FA19A42-3DA2-417D-B258-68EF10873D23}"/>
                </a:ext>
              </a:extLst>
            </p:cNvPr>
            <p:cNvSpPr/>
            <p:nvPr/>
          </p:nvSpPr>
          <p:spPr>
            <a:xfrm rot="10800000">
              <a:off x="-1625879"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94" name="Pentagon 93">
              <a:extLst>
                <a:ext uri="{FF2B5EF4-FFF2-40B4-BE49-F238E27FC236}">
                  <a16:creationId xmlns:a16="http://schemas.microsoft.com/office/drawing/2014/main" id="{F6F53331-0837-44CB-9708-41D9FE6B4064}"/>
                </a:ext>
              </a:extLst>
            </p:cNvPr>
            <p:cNvSpPr/>
            <p:nvPr/>
          </p:nvSpPr>
          <p:spPr>
            <a:xfrm rot="10800000">
              <a:off x="-1602948"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95" name="Partial Circle 94">
              <a:extLst>
                <a:ext uri="{FF2B5EF4-FFF2-40B4-BE49-F238E27FC236}">
                  <a16:creationId xmlns:a16="http://schemas.microsoft.com/office/drawing/2014/main" id="{B8877B17-74FB-4727-826B-946417008910}"/>
                </a:ext>
              </a:extLst>
            </p:cNvPr>
            <p:cNvSpPr/>
            <p:nvPr/>
          </p:nvSpPr>
          <p:spPr>
            <a:xfrm>
              <a:off x="-1699879" y="1709681"/>
              <a:ext cx="290084" cy="290082"/>
            </a:xfrm>
            <a:prstGeom prst="pie">
              <a:avLst>
                <a:gd name="adj1" fmla="val 7891950"/>
                <a:gd name="adj2" fmla="val 2927028"/>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96" name="Oval 95">
              <a:extLst>
                <a:ext uri="{FF2B5EF4-FFF2-40B4-BE49-F238E27FC236}">
                  <a16:creationId xmlns:a16="http://schemas.microsoft.com/office/drawing/2014/main" id="{0883F3BF-9E10-43F0-816E-4CFE6DFD3FDE}"/>
                </a:ext>
              </a:extLst>
            </p:cNvPr>
            <p:cNvSpPr/>
            <p:nvPr/>
          </p:nvSpPr>
          <p:spPr>
            <a:xfrm rot="10800000">
              <a:off x="-1602948"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97" name="Oval 96">
            <a:extLst>
              <a:ext uri="{FF2B5EF4-FFF2-40B4-BE49-F238E27FC236}">
                <a16:creationId xmlns:a16="http://schemas.microsoft.com/office/drawing/2014/main" id="{27026310-B063-4DAD-B8EA-633FDDEA4867}"/>
              </a:ext>
            </a:extLst>
          </p:cNvPr>
          <p:cNvSpPr/>
          <p:nvPr/>
        </p:nvSpPr>
        <p:spPr>
          <a:xfrm>
            <a:off x="7135391" y="3038412"/>
            <a:ext cx="515842" cy="515841"/>
          </a:xfrm>
          <a:prstGeom prst="ellipse">
            <a:avLst/>
          </a:prstGeom>
          <a:solidFill>
            <a:schemeClr val="bg1">
              <a:alpha val="40000"/>
            </a:schemeClr>
          </a:solidFill>
          <a:ln w="127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98" name="Group 97">
            <a:extLst>
              <a:ext uri="{FF2B5EF4-FFF2-40B4-BE49-F238E27FC236}">
                <a16:creationId xmlns:a16="http://schemas.microsoft.com/office/drawing/2014/main" id="{82F4E30B-2F1A-48BA-B3A2-23EC9BB73545}"/>
              </a:ext>
            </a:extLst>
          </p:cNvPr>
          <p:cNvGrpSpPr/>
          <p:nvPr/>
        </p:nvGrpSpPr>
        <p:grpSpPr>
          <a:xfrm>
            <a:off x="7324147" y="3162750"/>
            <a:ext cx="138330" cy="267166"/>
            <a:chOff x="-1699879" y="1709681"/>
            <a:chExt cx="290084" cy="560258"/>
          </a:xfrm>
        </p:grpSpPr>
        <p:sp>
          <p:nvSpPr>
            <p:cNvPr id="99" name="Pentagon 98">
              <a:extLst>
                <a:ext uri="{FF2B5EF4-FFF2-40B4-BE49-F238E27FC236}">
                  <a16:creationId xmlns:a16="http://schemas.microsoft.com/office/drawing/2014/main" id="{8794AA41-0C6D-47B5-B698-B2710E8653E2}"/>
                </a:ext>
              </a:extLst>
            </p:cNvPr>
            <p:cNvSpPr/>
            <p:nvPr/>
          </p:nvSpPr>
          <p:spPr>
            <a:xfrm rot="10800000">
              <a:off x="-1671362"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00" name="Pentagon 99">
              <a:extLst>
                <a:ext uri="{FF2B5EF4-FFF2-40B4-BE49-F238E27FC236}">
                  <a16:creationId xmlns:a16="http://schemas.microsoft.com/office/drawing/2014/main" id="{0A105546-8575-4289-83F9-CEF0BC68F955}"/>
                </a:ext>
              </a:extLst>
            </p:cNvPr>
            <p:cNvSpPr/>
            <p:nvPr/>
          </p:nvSpPr>
          <p:spPr>
            <a:xfrm rot="10800000">
              <a:off x="-1648729"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01" name="Pentagon 100">
              <a:extLst>
                <a:ext uri="{FF2B5EF4-FFF2-40B4-BE49-F238E27FC236}">
                  <a16:creationId xmlns:a16="http://schemas.microsoft.com/office/drawing/2014/main" id="{AA136E30-992C-4E2B-82BC-28603ED6CEE5}"/>
                </a:ext>
              </a:extLst>
            </p:cNvPr>
            <p:cNvSpPr/>
            <p:nvPr/>
          </p:nvSpPr>
          <p:spPr>
            <a:xfrm rot="10800000">
              <a:off x="-1625879"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02" name="Pentagon 101">
              <a:extLst>
                <a:ext uri="{FF2B5EF4-FFF2-40B4-BE49-F238E27FC236}">
                  <a16:creationId xmlns:a16="http://schemas.microsoft.com/office/drawing/2014/main" id="{6F53EC6C-DFB6-4719-9E42-3DCC4712BAA4}"/>
                </a:ext>
              </a:extLst>
            </p:cNvPr>
            <p:cNvSpPr/>
            <p:nvPr/>
          </p:nvSpPr>
          <p:spPr>
            <a:xfrm rot="10800000">
              <a:off x="-1602948"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03" name="Partial Circle 102">
              <a:extLst>
                <a:ext uri="{FF2B5EF4-FFF2-40B4-BE49-F238E27FC236}">
                  <a16:creationId xmlns:a16="http://schemas.microsoft.com/office/drawing/2014/main" id="{A9CABFBA-D3C8-448D-9B0C-F5F569BE1036}"/>
                </a:ext>
              </a:extLst>
            </p:cNvPr>
            <p:cNvSpPr/>
            <p:nvPr/>
          </p:nvSpPr>
          <p:spPr>
            <a:xfrm>
              <a:off x="-1699879" y="1709681"/>
              <a:ext cx="290084" cy="290082"/>
            </a:xfrm>
            <a:prstGeom prst="pie">
              <a:avLst>
                <a:gd name="adj1" fmla="val 7891950"/>
                <a:gd name="adj2" fmla="val 2927028"/>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104" name="Oval 103">
              <a:extLst>
                <a:ext uri="{FF2B5EF4-FFF2-40B4-BE49-F238E27FC236}">
                  <a16:creationId xmlns:a16="http://schemas.microsoft.com/office/drawing/2014/main" id="{A72536D4-6586-4B82-904C-2D7B505BA0AA}"/>
                </a:ext>
              </a:extLst>
            </p:cNvPr>
            <p:cNvSpPr/>
            <p:nvPr/>
          </p:nvSpPr>
          <p:spPr>
            <a:xfrm rot="10800000">
              <a:off x="-1602948"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105" name="Oval 104">
            <a:extLst>
              <a:ext uri="{FF2B5EF4-FFF2-40B4-BE49-F238E27FC236}">
                <a16:creationId xmlns:a16="http://schemas.microsoft.com/office/drawing/2014/main" id="{5D723771-7FEA-46CB-943B-4B6628E69BBB}"/>
              </a:ext>
            </a:extLst>
          </p:cNvPr>
          <p:cNvSpPr/>
          <p:nvPr/>
        </p:nvSpPr>
        <p:spPr>
          <a:xfrm>
            <a:off x="7149815" y="2578242"/>
            <a:ext cx="515842" cy="515841"/>
          </a:xfrm>
          <a:prstGeom prst="ellipse">
            <a:avLst/>
          </a:prstGeom>
          <a:solidFill>
            <a:schemeClr val="bg1">
              <a:alpha val="40000"/>
            </a:schemeClr>
          </a:solidFill>
          <a:ln w="127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106" name="Group 105">
            <a:extLst>
              <a:ext uri="{FF2B5EF4-FFF2-40B4-BE49-F238E27FC236}">
                <a16:creationId xmlns:a16="http://schemas.microsoft.com/office/drawing/2014/main" id="{1938AA8B-CDE7-4E01-9E09-6FE219EC3E84}"/>
              </a:ext>
            </a:extLst>
          </p:cNvPr>
          <p:cNvGrpSpPr/>
          <p:nvPr/>
        </p:nvGrpSpPr>
        <p:grpSpPr>
          <a:xfrm>
            <a:off x="7338571" y="2702579"/>
            <a:ext cx="138330" cy="267166"/>
            <a:chOff x="-1699879" y="1709681"/>
            <a:chExt cx="290084" cy="560258"/>
          </a:xfrm>
        </p:grpSpPr>
        <p:sp>
          <p:nvSpPr>
            <p:cNvPr id="107" name="Pentagon 106">
              <a:extLst>
                <a:ext uri="{FF2B5EF4-FFF2-40B4-BE49-F238E27FC236}">
                  <a16:creationId xmlns:a16="http://schemas.microsoft.com/office/drawing/2014/main" id="{99D30B9F-2FD6-4C9F-96C3-8D9180F088AA}"/>
                </a:ext>
              </a:extLst>
            </p:cNvPr>
            <p:cNvSpPr/>
            <p:nvPr/>
          </p:nvSpPr>
          <p:spPr>
            <a:xfrm rot="10800000">
              <a:off x="-1671362"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08" name="Pentagon 107">
              <a:extLst>
                <a:ext uri="{FF2B5EF4-FFF2-40B4-BE49-F238E27FC236}">
                  <a16:creationId xmlns:a16="http://schemas.microsoft.com/office/drawing/2014/main" id="{5A5EAD21-84D9-49FC-8100-248B0C451C73}"/>
                </a:ext>
              </a:extLst>
            </p:cNvPr>
            <p:cNvSpPr/>
            <p:nvPr/>
          </p:nvSpPr>
          <p:spPr>
            <a:xfrm rot="10800000">
              <a:off x="-1648729"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09" name="Pentagon 108">
              <a:extLst>
                <a:ext uri="{FF2B5EF4-FFF2-40B4-BE49-F238E27FC236}">
                  <a16:creationId xmlns:a16="http://schemas.microsoft.com/office/drawing/2014/main" id="{C3BCA1DF-E6D7-4948-8024-7BB55EE25FA2}"/>
                </a:ext>
              </a:extLst>
            </p:cNvPr>
            <p:cNvSpPr/>
            <p:nvPr/>
          </p:nvSpPr>
          <p:spPr>
            <a:xfrm rot="10800000">
              <a:off x="-1625879"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10" name="Pentagon 109">
              <a:extLst>
                <a:ext uri="{FF2B5EF4-FFF2-40B4-BE49-F238E27FC236}">
                  <a16:creationId xmlns:a16="http://schemas.microsoft.com/office/drawing/2014/main" id="{294F2D21-8FBF-401E-8C90-3018A5B1079D}"/>
                </a:ext>
              </a:extLst>
            </p:cNvPr>
            <p:cNvSpPr/>
            <p:nvPr/>
          </p:nvSpPr>
          <p:spPr>
            <a:xfrm rot="10800000">
              <a:off x="-1602948"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11" name="Partial Circle 110">
              <a:extLst>
                <a:ext uri="{FF2B5EF4-FFF2-40B4-BE49-F238E27FC236}">
                  <a16:creationId xmlns:a16="http://schemas.microsoft.com/office/drawing/2014/main" id="{4ED930C9-005F-4DD8-9A92-D8C7C867AB6C}"/>
                </a:ext>
              </a:extLst>
            </p:cNvPr>
            <p:cNvSpPr/>
            <p:nvPr/>
          </p:nvSpPr>
          <p:spPr>
            <a:xfrm>
              <a:off x="-1699879" y="1709681"/>
              <a:ext cx="290084" cy="290082"/>
            </a:xfrm>
            <a:prstGeom prst="pie">
              <a:avLst>
                <a:gd name="adj1" fmla="val 7891950"/>
                <a:gd name="adj2" fmla="val 2927028"/>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112" name="Oval 111">
              <a:extLst>
                <a:ext uri="{FF2B5EF4-FFF2-40B4-BE49-F238E27FC236}">
                  <a16:creationId xmlns:a16="http://schemas.microsoft.com/office/drawing/2014/main" id="{BD786AF5-58EF-4009-8B45-14AF9C1F0BF3}"/>
                </a:ext>
              </a:extLst>
            </p:cNvPr>
            <p:cNvSpPr/>
            <p:nvPr/>
          </p:nvSpPr>
          <p:spPr>
            <a:xfrm rot="10800000">
              <a:off x="-1602948"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grpSp>
        <p:nvGrpSpPr>
          <p:cNvPr id="4" name="Group 3">
            <a:extLst>
              <a:ext uri="{FF2B5EF4-FFF2-40B4-BE49-F238E27FC236}">
                <a16:creationId xmlns:a16="http://schemas.microsoft.com/office/drawing/2014/main" id="{F4552341-024C-4BF8-9310-F26CD4791697}"/>
              </a:ext>
            </a:extLst>
          </p:cNvPr>
          <p:cNvGrpSpPr/>
          <p:nvPr/>
        </p:nvGrpSpPr>
        <p:grpSpPr>
          <a:xfrm>
            <a:off x="5573435" y="4046285"/>
            <a:ext cx="1152203" cy="335475"/>
            <a:chOff x="9585648" y="1354369"/>
            <a:chExt cx="1152203" cy="335475"/>
          </a:xfrm>
        </p:grpSpPr>
        <p:grpSp>
          <p:nvGrpSpPr>
            <p:cNvPr id="114" name="Group 113">
              <a:extLst>
                <a:ext uri="{FF2B5EF4-FFF2-40B4-BE49-F238E27FC236}">
                  <a16:creationId xmlns:a16="http://schemas.microsoft.com/office/drawing/2014/main" id="{1E86219B-4304-4271-88C7-D8C373B20578}"/>
                </a:ext>
              </a:extLst>
            </p:cNvPr>
            <p:cNvGrpSpPr/>
            <p:nvPr/>
          </p:nvGrpSpPr>
          <p:grpSpPr>
            <a:xfrm>
              <a:off x="9585648" y="1354369"/>
              <a:ext cx="173698" cy="335475"/>
              <a:chOff x="-1699879" y="1709681"/>
              <a:chExt cx="290084" cy="560258"/>
            </a:xfrm>
          </p:grpSpPr>
          <p:sp>
            <p:nvSpPr>
              <p:cNvPr id="115" name="Pentagon 114">
                <a:extLst>
                  <a:ext uri="{FF2B5EF4-FFF2-40B4-BE49-F238E27FC236}">
                    <a16:creationId xmlns:a16="http://schemas.microsoft.com/office/drawing/2014/main" id="{C3698C0B-4E93-4D68-91AB-E6FE914F3D07}"/>
                  </a:ext>
                </a:extLst>
              </p:cNvPr>
              <p:cNvSpPr/>
              <p:nvPr/>
            </p:nvSpPr>
            <p:spPr>
              <a:xfrm rot="10800000">
                <a:off x="-1671362" y="2027075"/>
                <a:ext cx="233050" cy="242864"/>
              </a:xfrm>
              <a:prstGeom prst="pentagon">
                <a:avLst/>
              </a:prstGeom>
              <a:gradFill>
                <a:gsLst>
                  <a:gs pos="0">
                    <a:schemeClr val="accent1">
                      <a:lumMod val="75000"/>
                    </a:schemeClr>
                  </a:gs>
                  <a:gs pos="100000">
                    <a:schemeClr val="tx2"/>
                  </a:gs>
                </a:gsLst>
                <a:lin ang="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000" dirty="0"/>
              </a:p>
            </p:txBody>
          </p:sp>
          <p:sp>
            <p:nvSpPr>
              <p:cNvPr id="116" name="Pentagon 115">
                <a:extLst>
                  <a:ext uri="{FF2B5EF4-FFF2-40B4-BE49-F238E27FC236}">
                    <a16:creationId xmlns:a16="http://schemas.microsoft.com/office/drawing/2014/main" id="{62AB9E80-1B0B-47A4-92E7-546826104722}"/>
                  </a:ext>
                </a:extLst>
              </p:cNvPr>
              <p:cNvSpPr/>
              <p:nvPr/>
            </p:nvSpPr>
            <p:spPr>
              <a:xfrm rot="10800000">
                <a:off x="-1648729" y="1977925"/>
                <a:ext cx="187786" cy="195694"/>
              </a:xfrm>
              <a:prstGeom prst="pentagon">
                <a:avLst/>
              </a:prstGeom>
              <a:gradFill>
                <a:gsLst>
                  <a:gs pos="0">
                    <a:schemeClr val="accent1">
                      <a:lumMod val="75000"/>
                    </a:schemeClr>
                  </a:gs>
                  <a:gs pos="100000">
                    <a:schemeClr val="tx2"/>
                  </a:gs>
                </a:gsLst>
                <a:lin ang="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000" dirty="0"/>
              </a:p>
            </p:txBody>
          </p:sp>
          <p:sp>
            <p:nvSpPr>
              <p:cNvPr id="117" name="Pentagon 116">
                <a:extLst>
                  <a:ext uri="{FF2B5EF4-FFF2-40B4-BE49-F238E27FC236}">
                    <a16:creationId xmlns:a16="http://schemas.microsoft.com/office/drawing/2014/main" id="{7ADA4BBB-146C-435B-BABB-83575E7762AB}"/>
                  </a:ext>
                </a:extLst>
              </p:cNvPr>
              <p:cNvSpPr/>
              <p:nvPr/>
            </p:nvSpPr>
            <p:spPr>
              <a:xfrm rot="10800000">
                <a:off x="-1625879" y="1929004"/>
                <a:ext cx="142086" cy="148069"/>
              </a:xfrm>
              <a:prstGeom prst="pentagon">
                <a:avLst/>
              </a:prstGeom>
              <a:gradFill>
                <a:gsLst>
                  <a:gs pos="0">
                    <a:schemeClr val="accent1">
                      <a:lumMod val="75000"/>
                    </a:schemeClr>
                  </a:gs>
                  <a:gs pos="100000">
                    <a:schemeClr val="tx2"/>
                  </a:gs>
                </a:gsLst>
                <a:lin ang="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000" dirty="0"/>
              </a:p>
            </p:txBody>
          </p:sp>
          <p:sp>
            <p:nvSpPr>
              <p:cNvPr id="118" name="Pentagon 117">
                <a:extLst>
                  <a:ext uri="{FF2B5EF4-FFF2-40B4-BE49-F238E27FC236}">
                    <a16:creationId xmlns:a16="http://schemas.microsoft.com/office/drawing/2014/main" id="{DC64FF7A-1E5C-46A7-B770-D0A4A8F5BDCF}"/>
                  </a:ext>
                </a:extLst>
              </p:cNvPr>
              <p:cNvSpPr/>
              <p:nvPr/>
            </p:nvSpPr>
            <p:spPr>
              <a:xfrm rot="10800000">
                <a:off x="-1602948" y="1880166"/>
                <a:ext cx="96224" cy="100277"/>
              </a:xfrm>
              <a:prstGeom prst="pentagon">
                <a:avLst/>
              </a:prstGeom>
              <a:gradFill>
                <a:gsLst>
                  <a:gs pos="0">
                    <a:schemeClr val="accent1">
                      <a:lumMod val="75000"/>
                    </a:schemeClr>
                  </a:gs>
                  <a:gs pos="100000">
                    <a:schemeClr val="tx2"/>
                  </a:gs>
                </a:gsLst>
                <a:lin ang="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000" dirty="0"/>
              </a:p>
            </p:txBody>
          </p:sp>
          <p:sp>
            <p:nvSpPr>
              <p:cNvPr id="119" name="Partial Circle 118">
                <a:extLst>
                  <a:ext uri="{FF2B5EF4-FFF2-40B4-BE49-F238E27FC236}">
                    <a16:creationId xmlns:a16="http://schemas.microsoft.com/office/drawing/2014/main" id="{E07F63AF-32ED-4BCF-A23A-2E856A58F35E}"/>
                  </a:ext>
                </a:extLst>
              </p:cNvPr>
              <p:cNvSpPr/>
              <p:nvPr/>
            </p:nvSpPr>
            <p:spPr>
              <a:xfrm>
                <a:off x="-1699879" y="1709681"/>
                <a:ext cx="290084" cy="290082"/>
              </a:xfrm>
              <a:prstGeom prst="pie">
                <a:avLst>
                  <a:gd name="adj1" fmla="val 7891950"/>
                  <a:gd name="adj2" fmla="val 2927028"/>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tx1"/>
                  </a:solidFill>
                </a:endParaRPr>
              </a:p>
            </p:txBody>
          </p:sp>
          <p:sp>
            <p:nvSpPr>
              <p:cNvPr id="120" name="Oval 119">
                <a:extLst>
                  <a:ext uri="{FF2B5EF4-FFF2-40B4-BE49-F238E27FC236}">
                    <a16:creationId xmlns:a16="http://schemas.microsoft.com/office/drawing/2014/main" id="{4C0AB4DB-0A65-4496-AB50-83D990F9EAA0}"/>
                  </a:ext>
                </a:extLst>
              </p:cNvPr>
              <p:cNvSpPr/>
              <p:nvPr/>
            </p:nvSpPr>
            <p:spPr>
              <a:xfrm rot="10800000">
                <a:off x="-1602948" y="1804586"/>
                <a:ext cx="96224" cy="100277"/>
              </a:xfrm>
              <a:prstGeom prst="ellipse">
                <a:avLst/>
              </a:prstGeom>
              <a:gradFill>
                <a:gsLst>
                  <a:gs pos="0">
                    <a:schemeClr val="accent1">
                      <a:lumMod val="75000"/>
                    </a:schemeClr>
                  </a:gs>
                  <a:gs pos="100000">
                    <a:schemeClr val="tx2"/>
                  </a:gs>
                </a:gsLst>
                <a:lin ang="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000" dirty="0"/>
              </a:p>
            </p:txBody>
          </p:sp>
        </p:grpSp>
        <p:sp>
          <p:nvSpPr>
            <p:cNvPr id="129" name="Rectangle: Rounded Corners 128">
              <a:extLst>
                <a:ext uri="{FF2B5EF4-FFF2-40B4-BE49-F238E27FC236}">
                  <a16:creationId xmlns:a16="http://schemas.microsoft.com/office/drawing/2014/main" id="{37117F72-A2A4-46CD-84BF-E900D89ADBD9}"/>
                </a:ext>
              </a:extLst>
            </p:cNvPr>
            <p:cNvSpPr/>
            <p:nvPr/>
          </p:nvSpPr>
          <p:spPr>
            <a:xfrm>
              <a:off x="9844881" y="1436977"/>
              <a:ext cx="892970" cy="170259"/>
            </a:xfrm>
            <a:prstGeom prst="roundRect">
              <a:avLst/>
            </a:prstGeom>
            <a:solidFill>
              <a:schemeClr val="bg1"/>
            </a:solidFill>
            <a:ln w="12700">
              <a:solidFill>
                <a:schemeClr val="tx2"/>
              </a:solidFill>
              <a:prstDash val="sysDot"/>
            </a:ln>
          </p:spPr>
          <p:txBody>
            <a:bodyPr wrap="square" lIns="36576" tIns="0" rIns="36576" bIns="0" anchor="ctr" anchorCtr="0">
              <a:spAutoFit/>
            </a:bodyPr>
            <a:lstStyle/>
            <a:p>
              <a:pPr>
                <a:spcAft>
                  <a:spcPts val="1200"/>
                </a:spcAft>
                <a:buSzPct val="100000"/>
              </a:pPr>
              <a:r>
                <a:rPr lang="en-US" sz="1000" dirty="0">
                  <a:solidFill>
                    <a:schemeClr val="tx2"/>
                  </a:solidFill>
                  <a:cs typeface="Arial" panose="020B0604020202020204" pitchFamily="34" charset="0"/>
                </a:rPr>
                <a:t>Omni micro</a:t>
              </a:r>
            </a:p>
          </p:txBody>
        </p:sp>
      </p:grpSp>
      <p:grpSp>
        <p:nvGrpSpPr>
          <p:cNvPr id="7" name="Group 6">
            <a:extLst>
              <a:ext uri="{FF2B5EF4-FFF2-40B4-BE49-F238E27FC236}">
                <a16:creationId xmlns:a16="http://schemas.microsoft.com/office/drawing/2014/main" id="{61245907-670F-4B67-AC8A-C796700ADC13}"/>
              </a:ext>
            </a:extLst>
          </p:cNvPr>
          <p:cNvGrpSpPr/>
          <p:nvPr/>
        </p:nvGrpSpPr>
        <p:grpSpPr>
          <a:xfrm>
            <a:off x="5573434" y="4397568"/>
            <a:ext cx="1387153" cy="335475"/>
            <a:chOff x="9585647" y="1839002"/>
            <a:chExt cx="1387153" cy="335475"/>
          </a:xfrm>
        </p:grpSpPr>
        <p:grpSp>
          <p:nvGrpSpPr>
            <p:cNvPr id="121" name="Group 120">
              <a:extLst>
                <a:ext uri="{FF2B5EF4-FFF2-40B4-BE49-F238E27FC236}">
                  <a16:creationId xmlns:a16="http://schemas.microsoft.com/office/drawing/2014/main" id="{77F70052-988D-443A-B8CC-753FF2211AE2}"/>
                </a:ext>
              </a:extLst>
            </p:cNvPr>
            <p:cNvGrpSpPr/>
            <p:nvPr/>
          </p:nvGrpSpPr>
          <p:grpSpPr>
            <a:xfrm>
              <a:off x="9585647" y="1839002"/>
              <a:ext cx="173698" cy="335475"/>
              <a:chOff x="-2131648" y="1709681"/>
              <a:chExt cx="290084" cy="560258"/>
            </a:xfrm>
          </p:grpSpPr>
          <p:sp>
            <p:nvSpPr>
              <p:cNvPr id="122" name="Pentagon 121">
                <a:extLst>
                  <a:ext uri="{FF2B5EF4-FFF2-40B4-BE49-F238E27FC236}">
                    <a16:creationId xmlns:a16="http://schemas.microsoft.com/office/drawing/2014/main" id="{6A260D47-9B48-4CC4-BA0E-9B65311F27CA}"/>
                  </a:ext>
                </a:extLst>
              </p:cNvPr>
              <p:cNvSpPr/>
              <p:nvPr/>
            </p:nvSpPr>
            <p:spPr>
              <a:xfrm rot="10800000">
                <a:off x="-2102458" y="2027075"/>
                <a:ext cx="233050" cy="242864"/>
              </a:xfrm>
              <a:prstGeom prst="pentagon">
                <a:avLst/>
              </a:prstGeom>
              <a:gradFill>
                <a:gsLst>
                  <a:gs pos="0">
                    <a:schemeClr val="accent1">
                      <a:lumMod val="75000"/>
                    </a:schemeClr>
                  </a:gs>
                  <a:gs pos="100000">
                    <a:schemeClr val="tx2"/>
                  </a:gs>
                </a:gsLst>
                <a:lin ang="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000" dirty="0"/>
              </a:p>
            </p:txBody>
          </p:sp>
          <p:sp>
            <p:nvSpPr>
              <p:cNvPr id="123" name="Pentagon 122">
                <a:extLst>
                  <a:ext uri="{FF2B5EF4-FFF2-40B4-BE49-F238E27FC236}">
                    <a16:creationId xmlns:a16="http://schemas.microsoft.com/office/drawing/2014/main" id="{9CF255F7-2A79-4A9C-B00B-EA997E234354}"/>
                  </a:ext>
                </a:extLst>
              </p:cNvPr>
              <p:cNvSpPr/>
              <p:nvPr/>
            </p:nvSpPr>
            <p:spPr>
              <a:xfrm rot="10800000">
                <a:off x="-2079825" y="1977925"/>
                <a:ext cx="187786" cy="195694"/>
              </a:xfrm>
              <a:prstGeom prst="pentagon">
                <a:avLst/>
              </a:prstGeom>
              <a:gradFill>
                <a:gsLst>
                  <a:gs pos="0">
                    <a:schemeClr val="accent1">
                      <a:lumMod val="75000"/>
                    </a:schemeClr>
                  </a:gs>
                  <a:gs pos="100000">
                    <a:schemeClr val="tx2"/>
                  </a:gs>
                </a:gsLst>
                <a:lin ang="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000" dirty="0"/>
              </a:p>
            </p:txBody>
          </p:sp>
          <p:sp>
            <p:nvSpPr>
              <p:cNvPr id="124" name="Pentagon 123">
                <a:extLst>
                  <a:ext uri="{FF2B5EF4-FFF2-40B4-BE49-F238E27FC236}">
                    <a16:creationId xmlns:a16="http://schemas.microsoft.com/office/drawing/2014/main" id="{82776461-12BE-4642-B81C-16AE892F5A26}"/>
                  </a:ext>
                </a:extLst>
              </p:cNvPr>
              <p:cNvSpPr/>
              <p:nvPr/>
            </p:nvSpPr>
            <p:spPr>
              <a:xfrm rot="10800000">
                <a:off x="-2056975" y="1929004"/>
                <a:ext cx="142086" cy="148069"/>
              </a:xfrm>
              <a:prstGeom prst="pentagon">
                <a:avLst/>
              </a:prstGeom>
              <a:gradFill>
                <a:gsLst>
                  <a:gs pos="0">
                    <a:schemeClr val="accent1">
                      <a:lumMod val="75000"/>
                    </a:schemeClr>
                  </a:gs>
                  <a:gs pos="100000">
                    <a:schemeClr val="tx2"/>
                  </a:gs>
                </a:gsLst>
                <a:lin ang="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000" dirty="0"/>
              </a:p>
            </p:txBody>
          </p:sp>
          <p:sp>
            <p:nvSpPr>
              <p:cNvPr id="125" name="Partial Circle 124">
                <a:extLst>
                  <a:ext uri="{FF2B5EF4-FFF2-40B4-BE49-F238E27FC236}">
                    <a16:creationId xmlns:a16="http://schemas.microsoft.com/office/drawing/2014/main" id="{75132D76-D3C3-465B-A548-4B78D8C0F6C8}"/>
                  </a:ext>
                </a:extLst>
              </p:cNvPr>
              <p:cNvSpPr/>
              <p:nvPr/>
            </p:nvSpPr>
            <p:spPr>
              <a:xfrm>
                <a:off x="-2131648" y="1709681"/>
                <a:ext cx="290084" cy="290082"/>
              </a:xfrm>
              <a:prstGeom prst="pie">
                <a:avLst>
                  <a:gd name="adj1" fmla="val 7891950"/>
                  <a:gd name="adj2" fmla="val 14819032"/>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tx1"/>
                  </a:solidFill>
                </a:endParaRPr>
              </a:p>
            </p:txBody>
          </p:sp>
          <p:sp>
            <p:nvSpPr>
              <p:cNvPr id="126" name="Partial Circle 125">
                <a:extLst>
                  <a:ext uri="{FF2B5EF4-FFF2-40B4-BE49-F238E27FC236}">
                    <a16:creationId xmlns:a16="http://schemas.microsoft.com/office/drawing/2014/main" id="{22673A8F-FDDC-4810-A411-5BEC0161B9BE}"/>
                  </a:ext>
                </a:extLst>
              </p:cNvPr>
              <p:cNvSpPr/>
              <p:nvPr/>
            </p:nvSpPr>
            <p:spPr>
              <a:xfrm flipH="1">
                <a:off x="-2131648" y="1709681"/>
                <a:ext cx="290084" cy="290082"/>
              </a:xfrm>
              <a:prstGeom prst="pie">
                <a:avLst>
                  <a:gd name="adj1" fmla="val 7891950"/>
                  <a:gd name="adj2" fmla="val 14819032"/>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tx1"/>
                  </a:solidFill>
                </a:endParaRPr>
              </a:p>
            </p:txBody>
          </p:sp>
          <p:sp>
            <p:nvSpPr>
              <p:cNvPr id="127" name="Pentagon 126">
                <a:extLst>
                  <a:ext uri="{FF2B5EF4-FFF2-40B4-BE49-F238E27FC236}">
                    <a16:creationId xmlns:a16="http://schemas.microsoft.com/office/drawing/2014/main" id="{807AA1F9-253C-4A35-B0D1-4BC3524978CC}"/>
                  </a:ext>
                </a:extLst>
              </p:cNvPr>
              <p:cNvSpPr/>
              <p:nvPr/>
            </p:nvSpPr>
            <p:spPr>
              <a:xfrm rot="10800000">
                <a:off x="-2034044" y="1880166"/>
                <a:ext cx="96224" cy="100277"/>
              </a:xfrm>
              <a:prstGeom prst="pentagon">
                <a:avLst/>
              </a:prstGeom>
              <a:gradFill>
                <a:gsLst>
                  <a:gs pos="0">
                    <a:schemeClr val="accent1">
                      <a:lumMod val="75000"/>
                    </a:schemeClr>
                  </a:gs>
                  <a:gs pos="100000">
                    <a:schemeClr val="tx2"/>
                  </a:gs>
                </a:gsLst>
                <a:lin ang="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000" dirty="0"/>
              </a:p>
            </p:txBody>
          </p:sp>
          <p:sp>
            <p:nvSpPr>
              <p:cNvPr id="128" name="Oval 127">
                <a:extLst>
                  <a:ext uri="{FF2B5EF4-FFF2-40B4-BE49-F238E27FC236}">
                    <a16:creationId xmlns:a16="http://schemas.microsoft.com/office/drawing/2014/main" id="{E54AC024-1BB2-43D1-80C0-52278318AB26}"/>
                  </a:ext>
                </a:extLst>
              </p:cNvPr>
              <p:cNvSpPr/>
              <p:nvPr/>
            </p:nvSpPr>
            <p:spPr>
              <a:xfrm rot="10800000">
                <a:off x="-2034044" y="1804586"/>
                <a:ext cx="96224" cy="100277"/>
              </a:xfrm>
              <a:prstGeom prst="ellipse">
                <a:avLst/>
              </a:prstGeom>
              <a:gradFill>
                <a:gsLst>
                  <a:gs pos="0">
                    <a:schemeClr val="accent1">
                      <a:lumMod val="75000"/>
                    </a:schemeClr>
                  </a:gs>
                  <a:gs pos="100000">
                    <a:schemeClr val="tx2"/>
                  </a:gs>
                </a:gsLst>
                <a:lin ang="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000" dirty="0"/>
              </a:p>
            </p:txBody>
          </p:sp>
        </p:grpSp>
        <p:sp>
          <p:nvSpPr>
            <p:cNvPr id="130" name="Rectangle: Rounded Corners 129">
              <a:extLst>
                <a:ext uri="{FF2B5EF4-FFF2-40B4-BE49-F238E27FC236}">
                  <a16:creationId xmlns:a16="http://schemas.microsoft.com/office/drawing/2014/main" id="{3E1B8049-0185-4EB4-BBEC-254EDBE7AB5C}"/>
                </a:ext>
              </a:extLst>
            </p:cNvPr>
            <p:cNvSpPr/>
            <p:nvPr/>
          </p:nvSpPr>
          <p:spPr>
            <a:xfrm>
              <a:off x="9839836" y="1921610"/>
              <a:ext cx="1132964" cy="170259"/>
            </a:xfrm>
            <a:prstGeom prst="roundRect">
              <a:avLst/>
            </a:prstGeom>
            <a:solidFill>
              <a:schemeClr val="bg1"/>
            </a:solidFill>
            <a:ln w="12700">
              <a:solidFill>
                <a:schemeClr val="tx2"/>
              </a:solidFill>
              <a:prstDash val="dash"/>
            </a:ln>
          </p:spPr>
          <p:txBody>
            <a:bodyPr wrap="square" lIns="36576" tIns="0" rIns="36576" bIns="0" anchor="ctr" anchorCtr="0">
              <a:spAutoFit/>
            </a:bodyPr>
            <a:lstStyle/>
            <a:p>
              <a:pPr>
                <a:spcAft>
                  <a:spcPts val="1200"/>
                </a:spcAft>
                <a:buSzPct val="100000"/>
              </a:pPr>
              <a:r>
                <a:rPr lang="en-US" sz="1000" dirty="0">
                  <a:solidFill>
                    <a:schemeClr val="tx2"/>
                  </a:solidFill>
                  <a:cs typeface="Arial" panose="020B0604020202020204" pitchFamily="34" charset="0"/>
                </a:rPr>
                <a:t>3-sector macro</a:t>
              </a:r>
            </a:p>
          </p:txBody>
        </p:sp>
      </p:grpSp>
      <p:graphicFrame>
        <p:nvGraphicFramePr>
          <p:cNvPr id="132" name="Table 9">
            <a:extLst>
              <a:ext uri="{FF2B5EF4-FFF2-40B4-BE49-F238E27FC236}">
                <a16:creationId xmlns:a16="http://schemas.microsoft.com/office/drawing/2014/main" id="{7884F7D4-3EE4-433F-86A4-669F89C5EC6B}"/>
              </a:ext>
            </a:extLst>
          </p:cNvPr>
          <p:cNvGraphicFramePr>
            <a:graphicFrameLocks noGrp="1"/>
          </p:cNvGraphicFramePr>
          <p:nvPr>
            <p:extLst>
              <p:ext uri="{D42A27DB-BD31-4B8C-83A1-F6EECF244321}">
                <p14:modId xmlns:p14="http://schemas.microsoft.com/office/powerpoint/2010/main" val="2866957250"/>
              </p:ext>
            </p:extLst>
          </p:nvPr>
        </p:nvGraphicFramePr>
        <p:xfrm>
          <a:off x="417599" y="1661649"/>
          <a:ext cx="4395717" cy="1948752"/>
        </p:xfrm>
        <a:graphic>
          <a:graphicData uri="http://schemas.openxmlformats.org/drawingml/2006/table">
            <a:tbl>
              <a:tblPr firstRow="1" bandRow="1">
                <a:tableStyleId>{2D5ABB26-0587-4C30-8999-92F81FD0307C}</a:tableStyleId>
              </a:tblPr>
              <a:tblGrid>
                <a:gridCol w="1416222">
                  <a:extLst>
                    <a:ext uri="{9D8B030D-6E8A-4147-A177-3AD203B41FA5}">
                      <a16:colId xmlns:a16="http://schemas.microsoft.com/office/drawing/2014/main" val="707789267"/>
                    </a:ext>
                  </a:extLst>
                </a:gridCol>
                <a:gridCol w="784318">
                  <a:extLst>
                    <a:ext uri="{9D8B030D-6E8A-4147-A177-3AD203B41FA5}">
                      <a16:colId xmlns:a16="http://schemas.microsoft.com/office/drawing/2014/main" val="1413848715"/>
                    </a:ext>
                  </a:extLst>
                </a:gridCol>
                <a:gridCol w="955310">
                  <a:extLst>
                    <a:ext uri="{9D8B030D-6E8A-4147-A177-3AD203B41FA5}">
                      <a16:colId xmlns:a16="http://schemas.microsoft.com/office/drawing/2014/main" val="3411154240"/>
                    </a:ext>
                  </a:extLst>
                </a:gridCol>
                <a:gridCol w="1239867">
                  <a:extLst>
                    <a:ext uri="{9D8B030D-6E8A-4147-A177-3AD203B41FA5}">
                      <a16:colId xmlns:a16="http://schemas.microsoft.com/office/drawing/2014/main" val="2775175137"/>
                    </a:ext>
                  </a:extLst>
                </a:gridCol>
              </a:tblGrid>
              <a:tr h="0">
                <a:tc>
                  <a:txBody>
                    <a:bodyPr/>
                    <a:lstStyle/>
                    <a:p>
                      <a:pPr algn="l"/>
                      <a:endParaRPr lang="en-US" sz="900" b="0" dirty="0">
                        <a:solidFill>
                          <a:schemeClr val="tx2"/>
                        </a:solidFill>
                        <a:latin typeface="+mn-lt"/>
                        <a:cs typeface="Arial" panose="020B0604020202020204" pitchFamily="34" charset="0"/>
                      </a:endParaRPr>
                    </a:p>
                  </a:txBody>
                  <a:tcPr marL="79368" marR="79368" marT="39684" marB="39684" anchor="ctr">
                    <a:lnL w="635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b="0" dirty="0">
                          <a:solidFill>
                            <a:schemeClr val="tx2"/>
                          </a:solidFill>
                          <a:latin typeface="+mn-lt"/>
                          <a:cs typeface="Arial" panose="020B0604020202020204" pitchFamily="34" charset="0"/>
                        </a:rPr>
                        <a:t>Traffic</a:t>
                      </a:r>
                    </a:p>
                  </a:txBody>
                  <a:tcPr marL="79368" marR="79368" marT="39684" marB="39684" anchor="ctr">
                    <a:lnL w="12700" cap="flat" cmpd="sng" algn="ctr">
                      <a:solidFill>
                        <a:schemeClr val="bg2">
                          <a:lumMod val="60000"/>
                          <a:lumOff val="40000"/>
                        </a:schemeClr>
                      </a:solid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b="0" dirty="0">
                          <a:solidFill>
                            <a:schemeClr val="tx2"/>
                          </a:solidFill>
                          <a:latin typeface="+mn-lt"/>
                          <a:cs typeface="Arial" panose="020B0604020202020204" pitchFamily="34" charset="0"/>
                        </a:rPr>
                        <a:t>Speed [km/h]</a:t>
                      </a:r>
                    </a:p>
                  </a:txBody>
                  <a:tcPr marL="79368" marR="79368" marT="39684" marB="39684"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b="0" dirty="0">
                          <a:solidFill>
                            <a:schemeClr val="tx2"/>
                          </a:solidFill>
                          <a:latin typeface="+mn-lt"/>
                          <a:cs typeface="Arial" panose="020B0604020202020204" pitchFamily="34" charset="0"/>
                        </a:rPr>
                        <a:t>Occupied area</a:t>
                      </a:r>
                    </a:p>
                  </a:txBody>
                  <a:tcPr marL="79368" marR="79368" marT="39684" marB="39684" anchor="ctr">
                    <a:lnL w="6350" cap="flat" cmpd="sng" algn="ctr">
                      <a:noFill/>
                      <a:prstDash val="solid"/>
                      <a:round/>
                      <a:headEnd type="none" w="med" len="med"/>
                      <a:tailEnd type="none" w="med" len="med"/>
                    </a:lnL>
                    <a:lnR>
                      <a:noFill/>
                    </a:lnR>
                    <a:lnT>
                      <a:noFill/>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35077959"/>
                  </a:ext>
                </a:extLst>
              </a:tr>
              <a:tr h="0">
                <a:tc>
                  <a:txBody>
                    <a:bodyPr/>
                    <a:lstStyle/>
                    <a:p>
                      <a:pPr algn="l"/>
                      <a:r>
                        <a:rPr lang="en-US" sz="900" b="0" dirty="0">
                          <a:solidFill>
                            <a:schemeClr val="tx2"/>
                          </a:solidFill>
                          <a:latin typeface="+mn-lt"/>
                          <a:cs typeface="Arial" panose="020B0604020202020204" pitchFamily="34" charset="0"/>
                        </a:rPr>
                        <a:t>Stationary FTP</a:t>
                      </a:r>
                    </a:p>
                  </a:txBody>
                  <a:tcPr marL="79368" marR="79368" marT="39684" marB="39684">
                    <a:lnL w="635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mn-lt"/>
                          <a:cs typeface="Arial" panose="020B0604020202020204" pitchFamily="34" charset="0"/>
                        </a:rPr>
                        <a:t>FTP</a:t>
                      </a:r>
                    </a:p>
                  </a:txBody>
                  <a:tcPr marL="79368" marR="79368" marT="39684" marB="39684">
                    <a:lnL w="12700" cap="flat" cmpd="sng" algn="ctr">
                      <a:solidFill>
                        <a:schemeClr val="bg2">
                          <a:lumMod val="60000"/>
                          <a:lumOff val="40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mn-lt"/>
                          <a:cs typeface="Arial" panose="020B0604020202020204" pitchFamily="34" charset="0"/>
                        </a:rPr>
                        <a:t>0</a:t>
                      </a:r>
                    </a:p>
                  </a:txBody>
                  <a:tcPr marL="79368" marR="79368" marT="39684" marB="39684">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a:r>
                        <a:rPr lang="en-US" sz="900" b="0" dirty="0">
                          <a:solidFill>
                            <a:schemeClr val="tx2"/>
                          </a:solidFill>
                          <a:latin typeface="+mn-lt"/>
                          <a:cs typeface="Arial" panose="020B0604020202020204" pitchFamily="34" charset="0"/>
                        </a:rPr>
                        <a:t>Inner &amp; outer</a:t>
                      </a:r>
                    </a:p>
                  </a:txBody>
                  <a:tcPr marL="79368" marR="79368" marT="39684" marB="39684">
                    <a:lnL w="6350" cap="flat" cmpd="sng" algn="ctr">
                      <a:noFill/>
                      <a:prstDash val="solid"/>
                      <a:round/>
                      <a:headEnd type="none" w="med" len="med"/>
                      <a:tailEnd type="none" w="med" len="med"/>
                    </a:lnL>
                    <a:lnR>
                      <a:noFill/>
                    </a:lnR>
                    <a:lnT w="12700" cap="flat" cmpd="sng" algn="ctr">
                      <a:solidFill>
                        <a:schemeClr val="bg2">
                          <a:lumMod val="60000"/>
                          <a:lumOff val="4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19317902"/>
                  </a:ext>
                </a:extLst>
              </a:tr>
              <a:tr h="0">
                <a:tc>
                  <a:txBody>
                    <a:bodyPr/>
                    <a:lstStyle/>
                    <a:p>
                      <a:pPr algn="l"/>
                      <a:r>
                        <a:rPr lang="en-US" sz="900" b="0" dirty="0">
                          <a:solidFill>
                            <a:schemeClr val="tx2"/>
                          </a:solidFill>
                          <a:latin typeface="+mn-lt"/>
                          <a:cs typeface="Arial" panose="020B0604020202020204" pitchFamily="34" charset="0"/>
                        </a:rPr>
                        <a:t>Stationary VoIP</a:t>
                      </a:r>
                    </a:p>
                  </a:txBody>
                  <a:tcPr marL="79368" marR="79368" marT="39684" marB="39684">
                    <a:lnL w="635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mn-lt"/>
                          <a:cs typeface="Arial" panose="020B0604020202020204" pitchFamily="34" charset="0"/>
                        </a:rPr>
                        <a:t>VoIP</a:t>
                      </a:r>
                    </a:p>
                  </a:txBody>
                  <a:tcPr marL="79368" marR="79368" marT="39684" marB="39684">
                    <a:lnL w="12700" cap="flat" cmpd="sng" algn="ctr">
                      <a:solidFill>
                        <a:schemeClr val="bg2">
                          <a:lumMod val="60000"/>
                          <a:lumOff val="40000"/>
                        </a:schemeClr>
                      </a:solid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mn-lt"/>
                          <a:cs typeface="Arial" panose="020B0604020202020204" pitchFamily="34" charset="0"/>
                        </a:rPr>
                        <a:t>0</a:t>
                      </a:r>
                    </a:p>
                  </a:txBody>
                  <a:tcPr marL="79368" marR="79368" marT="39684" marB="39684">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b="0" dirty="0">
                          <a:solidFill>
                            <a:schemeClr val="tx2"/>
                          </a:solidFill>
                          <a:latin typeface="+mn-lt"/>
                          <a:cs typeface="Arial" panose="020B0604020202020204" pitchFamily="34" charset="0"/>
                        </a:rPr>
                        <a:t>Inner &amp; outer</a:t>
                      </a:r>
                    </a:p>
                  </a:txBody>
                  <a:tcPr marL="79368" marR="79368" marT="39684" marB="39684">
                    <a:lnL w="6350" cap="flat" cmpd="sng" algn="ctr">
                      <a:noFill/>
                      <a:prstDash val="solid"/>
                      <a:round/>
                      <a:headEnd type="none" w="med" len="med"/>
                      <a:tailEnd type="none" w="med" len="me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6851081"/>
                  </a:ext>
                </a:extLst>
              </a:tr>
              <a:tr h="0">
                <a:tc>
                  <a:txBody>
                    <a:bodyPr/>
                    <a:lstStyle/>
                    <a:p>
                      <a:pPr algn="l"/>
                      <a:r>
                        <a:rPr lang="en-US" sz="900" b="0" dirty="0">
                          <a:solidFill>
                            <a:schemeClr val="tx2"/>
                          </a:solidFill>
                          <a:latin typeface="+mn-lt"/>
                          <a:cs typeface="Arial" panose="020B0604020202020204" pitchFamily="34" charset="0"/>
                        </a:rPr>
                        <a:t>Stationary HTTP</a:t>
                      </a:r>
                    </a:p>
                  </a:txBody>
                  <a:tcPr marL="79368" marR="79368" marT="39684" marB="39684">
                    <a:lnL w="635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mn-lt"/>
                          <a:cs typeface="Arial" panose="020B0604020202020204" pitchFamily="34" charset="0"/>
                        </a:rPr>
                        <a:t>HTTP</a:t>
                      </a:r>
                    </a:p>
                  </a:txBody>
                  <a:tcPr marL="79368" marR="79368" marT="39684" marB="39684">
                    <a:lnL w="12700" cap="flat" cmpd="sng" algn="ctr">
                      <a:solidFill>
                        <a:schemeClr val="bg2">
                          <a:lumMod val="60000"/>
                          <a:lumOff val="4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mn-lt"/>
                          <a:cs typeface="Arial" panose="020B0604020202020204" pitchFamily="34" charset="0"/>
                        </a:rPr>
                        <a:t>0</a:t>
                      </a:r>
                    </a:p>
                  </a:txBody>
                  <a:tcPr marL="79368" marR="79368" marT="39684" marB="39684">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b="0" dirty="0">
                          <a:solidFill>
                            <a:schemeClr val="tx2"/>
                          </a:solidFill>
                          <a:latin typeface="+mn-lt"/>
                          <a:cs typeface="Arial" panose="020B0604020202020204" pitchFamily="34" charset="0"/>
                        </a:rPr>
                        <a:t>Inner &amp; outer</a:t>
                      </a:r>
                    </a:p>
                  </a:txBody>
                  <a:tcPr marL="79368" marR="79368" marT="39684" marB="39684">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5099663"/>
                  </a:ext>
                </a:extLst>
              </a:tr>
              <a:tr h="0">
                <a:tc>
                  <a:txBody>
                    <a:bodyPr/>
                    <a:lstStyle/>
                    <a:p>
                      <a:pPr algn="l"/>
                      <a:r>
                        <a:rPr lang="en-US" sz="900" b="0" dirty="0">
                          <a:solidFill>
                            <a:schemeClr val="tx2"/>
                          </a:solidFill>
                          <a:latin typeface="+mn-lt"/>
                          <a:cs typeface="Arial" panose="020B0604020202020204" pitchFamily="34" charset="0"/>
                        </a:rPr>
                        <a:t>Pedestrian FTP</a:t>
                      </a:r>
                    </a:p>
                  </a:txBody>
                  <a:tcPr marL="79368" marR="79368" marT="39684" marB="39684">
                    <a:lnL w="635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10000"/>
                        <a:lumOff val="9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mn-lt"/>
                          <a:cs typeface="Arial" panose="020B0604020202020204" pitchFamily="34" charset="0"/>
                        </a:rPr>
                        <a:t>FTP</a:t>
                      </a:r>
                    </a:p>
                  </a:txBody>
                  <a:tcPr marL="79368" marR="79368" marT="39684" marB="39684">
                    <a:lnL w="12700" cap="flat" cmpd="sng" algn="ctr">
                      <a:solidFill>
                        <a:schemeClr val="bg2">
                          <a:lumMod val="60000"/>
                          <a:lumOff val="4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10000"/>
                        <a:lumOff val="9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mn-lt"/>
                          <a:cs typeface="Arial" panose="020B0604020202020204" pitchFamily="34" charset="0"/>
                        </a:rPr>
                        <a:t>4-10</a:t>
                      </a:r>
                    </a:p>
                  </a:txBody>
                  <a:tcPr marL="79368" marR="79368" marT="39684" marB="39684">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10000"/>
                        <a:lumOff val="9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mn-lt"/>
                          <a:cs typeface="Arial" panose="020B0604020202020204" pitchFamily="34" charset="0"/>
                        </a:rPr>
                        <a:t>Inner circle</a:t>
                      </a:r>
                    </a:p>
                  </a:txBody>
                  <a:tcPr marL="79368" marR="79368" marT="39684" marB="39684">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10000"/>
                        <a:lumOff val="90000"/>
                      </a:schemeClr>
                    </a:solidFill>
                  </a:tcPr>
                </a:tc>
                <a:extLst>
                  <a:ext uri="{0D108BD9-81ED-4DB2-BD59-A6C34878D82A}">
                    <a16:rowId xmlns:a16="http://schemas.microsoft.com/office/drawing/2014/main" val="3045241375"/>
                  </a:ext>
                </a:extLst>
              </a:tr>
              <a:tr h="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mn-lt"/>
                          <a:cs typeface="Arial" panose="020B0604020202020204" pitchFamily="34" charset="0"/>
                        </a:rPr>
                        <a:t>Pedestrian VoIP</a:t>
                      </a:r>
                    </a:p>
                  </a:txBody>
                  <a:tcPr marL="79368" marR="79368" marT="39684" marB="39684">
                    <a:lnL w="635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10000"/>
                        <a:lumOff val="9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mn-lt"/>
                          <a:cs typeface="Arial" panose="020B0604020202020204" pitchFamily="34" charset="0"/>
                        </a:rPr>
                        <a:t>VoIP</a:t>
                      </a:r>
                    </a:p>
                  </a:txBody>
                  <a:tcPr marL="79368" marR="79368" marT="39684" marB="39684">
                    <a:lnL w="12700" cap="flat" cmpd="sng" algn="ctr">
                      <a:solidFill>
                        <a:schemeClr val="bg2">
                          <a:lumMod val="60000"/>
                          <a:lumOff val="4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10000"/>
                        <a:lumOff val="9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mn-lt"/>
                          <a:cs typeface="Arial" panose="020B0604020202020204" pitchFamily="34" charset="0"/>
                        </a:rPr>
                        <a:t>4-10</a:t>
                      </a:r>
                    </a:p>
                  </a:txBody>
                  <a:tcPr marL="79368" marR="79368" marT="39684" marB="39684">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10000"/>
                        <a:lumOff val="9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mn-lt"/>
                          <a:cs typeface="Arial" panose="020B0604020202020204" pitchFamily="34" charset="0"/>
                        </a:rPr>
                        <a:t>Inner circle</a:t>
                      </a:r>
                    </a:p>
                  </a:txBody>
                  <a:tcPr marL="79368" marR="79368" marT="39684" marB="39684">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10000"/>
                        <a:lumOff val="90000"/>
                      </a:schemeClr>
                    </a:solidFill>
                  </a:tcPr>
                </a:tc>
                <a:extLst>
                  <a:ext uri="{0D108BD9-81ED-4DB2-BD59-A6C34878D82A}">
                    <a16:rowId xmlns:a16="http://schemas.microsoft.com/office/drawing/2014/main" val="4274027416"/>
                  </a:ext>
                </a:extLst>
              </a:tr>
              <a:tr h="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b="0">
                          <a:solidFill>
                            <a:schemeClr val="tx2"/>
                          </a:solidFill>
                          <a:latin typeface="+mn-lt"/>
                          <a:cs typeface="Arial" panose="020B0604020202020204" pitchFamily="34" charset="0"/>
                        </a:rPr>
                        <a:t>Pedestrian HTTP</a:t>
                      </a:r>
                    </a:p>
                  </a:txBody>
                  <a:tcPr marL="79368" marR="79368" marT="39684" marB="39684">
                    <a:lnL w="635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10000"/>
                        <a:lumOff val="9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mn-lt"/>
                          <a:cs typeface="Arial" panose="020B0604020202020204" pitchFamily="34" charset="0"/>
                        </a:rPr>
                        <a:t>HTTP</a:t>
                      </a:r>
                    </a:p>
                  </a:txBody>
                  <a:tcPr marL="79368" marR="79368" marT="39684" marB="39684">
                    <a:lnL w="12700" cap="flat" cmpd="sng" algn="ctr">
                      <a:solidFill>
                        <a:schemeClr val="bg2">
                          <a:lumMod val="60000"/>
                          <a:lumOff val="4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10000"/>
                        <a:lumOff val="9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mn-lt"/>
                          <a:cs typeface="Arial" panose="020B0604020202020204" pitchFamily="34" charset="0"/>
                        </a:rPr>
                        <a:t>4-10</a:t>
                      </a:r>
                    </a:p>
                  </a:txBody>
                  <a:tcPr marL="79368" marR="79368" marT="39684" marB="39684">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10000"/>
                        <a:lumOff val="9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mn-lt"/>
                          <a:cs typeface="Arial" panose="020B0604020202020204" pitchFamily="34" charset="0"/>
                        </a:rPr>
                        <a:t>Inner circle</a:t>
                      </a:r>
                    </a:p>
                  </a:txBody>
                  <a:tcPr marL="79368" marR="79368" marT="39684" marB="39684">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10000"/>
                        <a:lumOff val="90000"/>
                      </a:schemeClr>
                    </a:solidFill>
                  </a:tcPr>
                </a:tc>
                <a:extLst>
                  <a:ext uri="{0D108BD9-81ED-4DB2-BD59-A6C34878D82A}">
                    <a16:rowId xmlns:a16="http://schemas.microsoft.com/office/drawing/2014/main" val="2622796532"/>
                  </a:ext>
                </a:extLst>
              </a:tr>
              <a:tr h="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mn-lt"/>
                          <a:cs typeface="Arial" panose="020B0604020202020204" pitchFamily="34" charset="0"/>
                        </a:rPr>
                        <a:t>Vehicular FTP</a:t>
                      </a:r>
                    </a:p>
                  </a:txBody>
                  <a:tcPr marL="79368" marR="79368" marT="39684" marB="39684">
                    <a:lnL w="635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mn-lt"/>
                          <a:cs typeface="Arial" panose="020B0604020202020204" pitchFamily="34" charset="0"/>
                        </a:rPr>
                        <a:t>FTP</a:t>
                      </a:r>
                    </a:p>
                  </a:txBody>
                  <a:tcPr marL="79368" marR="79368" marT="39684" marB="39684">
                    <a:lnL w="12700" cap="flat" cmpd="sng" algn="ctr">
                      <a:solidFill>
                        <a:schemeClr val="bg2">
                          <a:lumMod val="60000"/>
                          <a:lumOff val="4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mn-lt"/>
                          <a:cs typeface="Arial" panose="020B0604020202020204" pitchFamily="34" charset="0"/>
                        </a:rPr>
                        <a:t>10-100</a:t>
                      </a:r>
                    </a:p>
                  </a:txBody>
                  <a:tcPr marL="79368" marR="79368" marT="39684" marB="39684">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mn-lt"/>
                          <a:cs typeface="Arial" panose="020B0604020202020204" pitchFamily="34" charset="0"/>
                        </a:rPr>
                        <a:t>Outer ring</a:t>
                      </a:r>
                    </a:p>
                  </a:txBody>
                  <a:tcPr marL="79368" marR="79368" marT="39684" marB="39684">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09233249"/>
                  </a:ext>
                </a:extLst>
              </a:tr>
              <a:tr h="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mn-lt"/>
                          <a:cs typeface="Arial" panose="020B0604020202020204" pitchFamily="34" charset="0"/>
                        </a:rPr>
                        <a:t>Vehicular VoIP</a:t>
                      </a:r>
                    </a:p>
                  </a:txBody>
                  <a:tcPr marL="79368" marR="79368" marT="39684" marB="39684">
                    <a:lnL w="635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mn-lt"/>
                          <a:cs typeface="Arial" panose="020B0604020202020204" pitchFamily="34" charset="0"/>
                        </a:rPr>
                        <a:t>VoIP</a:t>
                      </a:r>
                    </a:p>
                  </a:txBody>
                  <a:tcPr marL="79368" marR="79368" marT="39684" marB="39684">
                    <a:lnL w="12700" cap="flat" cmpd="sng" algn="ctr">
                      <a:solidFill>
                        <a:schemeClr val="bg2">
                          <a:lumMod val="60000"/>
                          <a:lumOff val="4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mn-lt"/>
                          <a:cs typeface="Arial" panose="020B0604020202020204" pitchFamily="34" charset="0"/>
                        </a:rPr>
                        <a:t>10-100</a:t>
                      </a:r>
                    </a:p>
                  </a:txBody>
                  <a:tcPr marL="79368" marR="79368" marT="39684" marB="39684">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mn-lt"/>
                          <a:cs typeface="Arial" panose="020B0604020202020204" pitchFamily="34" charset="0"/>
                        </a:rPr>
                        <a:t>Outer ring</a:t>
                      </a:r>
                    </a:p>
                  </a:txBody>
                  <a:tcPr marL="79368" marR="79368" marT="39684" marB="39684">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198277990"/>
                  </a:ext>
                </a:extLst>
              </a:tr>
            </a:tbl>
          </a:graphicData>
        </a:graphic>
      </p:graphicFrame>
      <p:sp>
        <p:nvSpPr>
          <p:cNvPr id="2" name="Text Placeholder 5">
            <a:extLst>
              <a:ext uri="{FF2B5EF4-FFF2-40B4-BE49-F238E27FC236}">
                <a16:creationId xmlns:a16="http://schemas.microsoft.com/office/drawing/2014/main" id="{C915BAF5-AEEF-F5E1-7FC4-53A7C80B545E}"/>
              </a:ext>
            </a:extLst>
          </p:cNvPr>
          <p:cNvSpPr txBox="1">
            <a:spLocks/>
          </p:cNvSpPr>
          <p:nvPr/>
        </p:nvSpPr>
        <p:spPr>
          <a:xfrm>
            <a:off x="417599" y="3815875"/>
            <a:ext cx="4395717" cy="347284"/>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200" dirty="0">
                <a:solidFill>
                  <a:schemeClr val="bg2">
                    <a:lumMod val="60000"/>
                    <a:lumOff val="40000"/>
                  </a:schemeClr>
                </a:solidFill>
              </a:rPr>
              <a:t>With the ground-truth labels known from the simulation, we can measure clustering accuracy (ACC):</a:t>
            </a:r>
          </a:p>
        </p:txBody>
      </p:sp>
      <p:sp>
        <p:nvSpPr>
          <p:cNvPr id="74" name="Text Placeholder 15">
            <a:extLst>
              <a:ext uri="{FF2B5EF4-FFF2-40B4-BE49-F238E27FC236}">
                <a16:creationId xmlns:a16="http://schemas.microsoft.com/office/drawing/2014/main" id="{4D3C6A9E-5309-50FC-5FA2-6A0D05EA1FD9}"/>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8</a:t>
            </a:r>
          </a:p>
        </p:txBody>
      </p: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456676C-A60C-870D-C419-8B719B2B6513}"/>
                  </a:ext>
                </a:extLst>
              </p:cNvPr>
              <p:cNvSpPr txBox="1"/>
              <p:nvPr/>
            </p:nvSpPr>
            <p:spPr>
              <a:xfrm>
                <a:off x="1373941" y="4266703"/>
                <a:ext cx="2483033" cy="466342"/>
              </a:xfrm>
              <a:prstGeom prst="rect">
                <a:avLst/>
              </a:prstGeom>
              <a:noFill/>
            </p:spPr>
            <p:txBody>
              <a:bodyPr wrap="none" lIns="0" tIns="0" rIns="0" bIns="0" rtlCol="0">
                <a:noAutofit/>
              </a:bodyPr>
              <a:lstStyle/>
              <a:p>
                <a:pPr algn="l">
                  <a:spcAft>
                    <a:spcPts val="300"/>
                  </a:spcAft>
                  <a:buSzPct val="100000"/>
                </a:pPr>
                <a14:m>
                  <m:oMathPara xmlns:m="http://schemas.openxmlformats.org/officeDocument/2006/math">
                    <m:oMathParaPr>
                      <m:jc m:val="centerGroup"/>
                    </m:oMathParaPr>
                    <m:oMath xmlns:m="http://schemas.openxmlformats.org/officeDocument/2006/math">
                      <m:r>
                        <a:rPr lang="en-US" sz="1200" b="0" i="1" smtClean="0">
                          <a:solidFill>
                            <a:schemeClr val="bg2">
                              <a:lumMod val="60000"/>
                              <a:lumOff val="40000"/>
                            </a:schemeClr>
                          </a:solidFill>
                          <a:latin typeface="Cambria Math" panose="02040503050406030204" pitchFamily="18" charset="0"/>
                        </a:rPr>
                        <m:t>𝐴𝐶𝐶</m:t>
                      </m:r>
                      <m:r>
                        <a:rPr lang="en-US" sz="1200" b="0" i="1" smtClean="0">
                          <a:solidFill>
                            <a:schemeClr val="bg2">
                              <a:lumMod val="60000"/>
                              <a:lumOff val="40000"/>
                            </a:schemeClr>
                          </a:solidFill>
                          <a:latin typeface="Cambria Math" panose="02040503050406030204" pitchFamily="18" charset="0"/>
                        </a:rPr>
                        <m:t>= </m:t>
                      </m:r>
                      <m:f>
                        <m:fPr>
                          <m:ctrlPr>
                            <a:rPr lang="en-US" sz="1200" b="0" i="1" smtClean="0">
                              <a:solidFill>
                                <a:schemeClr val="bg2">
                                  <a:lumMod val="60000"/>
                                  <a:lumOff val="40000"/>
                                </a:schemeClr>
                              </a:solidFill>
                              <a:latin typeface="Cambria Math" panose="02040503050406030204" pitchFamily="18" charset="0"/>
                            </a:rPr>
                          </m:ctrlPr>
                        </m:fPr>
                        <m:num>
                          <m:sSub>
                            <m:sSubPr>
                              <m:ctrlPr>
                                <a:rPr lang="en-US" sz="1200" b="0" i="1" smtClean="0">
                                  <a:solidFill>
                                    <a:schemeClr val="bg2">
                                      <a:lumMod val="60000"/>
                                      <a:lumOff val="40000"/>
                                    </a:schemeClr>
                                  </a:solidFill>
                                  <a:latin typeface="Cambria Math" panose="02040503050406030204" pitchFamily="18" charset="0"/>
                                </a:rPr>
                              </m:ctrlPr>
                            </m:sSubPr>
                            <m:e>
                              <m:r>
                                <a:rPr lang="en-US" sz="1200" b="0" i="1" smtClean="0">
                                  <a:solidFill>
                                    <a:schemeClr val="bg2">
                                      <a:lumMod val="60000"/>
                                      <a:lumOff val="40000"/>
                                    </a:schemeClr>
                                  </a:solidFill>
                                  <a:latin typeface="Cambria Math" panose="02040503050406030204" pitchFamily="18" charset="0"/>
                                </a:rPr>
                                <m:t>𝑛</m:t>
                              </m:r>
                            </m:e>
                            <m:sub>
                              <m:r>
                                <a:rPr lang="en-US" sz="1200" b="0" i="1" smtClean="0">
                                  <a:solidFill>
                                    <a:schemeClr val="bg2">
                                      <a:lumMod val="60000"/>
                                      <a:lumOff val="40000"/>
                                    </a:schemeClr>
                                  </a:solidFill>
                                  <a:latin typeface="Cambria Math" panose="02040503050406030204" pitchFamily="18" charset="0"/>
                                </a:rPr>
                                <m:t>𝑐𝑜𝑟𝑟𝑒𝑡𝑐𝑙𝑦</m:t>
                              </m:r>
                              <m:r>
                                <a:rPr lang="en-US" sz="1200" b="0" i="1" smtClean="0">
                                  <a:solidFill>
                                    <a:schemeClr val="bg2">
                                      <a:lumMod val="60000"/>
                                      <a:lumOff val="40000"/>
                                    </a:schemeClr>
                                  </a:solidFill>
                                  <a:latin typeface="Cambria Math" panose="02040503050406030204" pitchFamily="18" charset="0"/>
                                </a:rPr>
                                <m:t>_</m:t>
                              </m:r>
                              <m:r>
                                <a:rPr lang="en-US" sz="1200" b="0" i="1" smtClean="0">
                                  <a:solidFill>
                                    <a:schemeClr val="bg2">
                                      <a:lumMod val="60000"/>
                                      <a:lumOff val="40000"/>
                                    </a:schemeClr>
                                  </a:solidFill>
                                  <a:latin typeface="Cambria Math" panose="02040503050406030204" pitchFamily="18" charset="0"/>
                                </a:rPr>
                                <m:t>𝑙𝑎𝑏𝑒𝑙𝑒𝑑</m:t>
                              </m:r>
                            </m:sub>
                          </m:sSub>
                        </m:num>
                        <m:den>
                          <m:sSub>
                            <m:sSubPr>
                              <m:ctrlPr>
                                <a:rPr lang="en-US" sz="1200" b="0" i="1" smtClean="0">
                                  <a:solidFill>
                                    <a:schemeClr val="bg2">
                                      <a:lumMod val="60000"/>
                                      <a:lumOff val="40000"/>
                                    </a:schemeClr>
                                  </a:solidFill>
                                  <a:latin typeface="Cambria Math" panose="02040503050406030204" pitchFamily="18" charset="0"/>
                                </a:rPr>
                              </m:ctrlPr>
                            </m:sSubPr>
                            <m:e>
                              <m:r>
                                <a:rPr lang="en-US" sz="1200" b="0" i="1" smtClean="0">
                                  <a:solidFill>
                                    <a:schemeClr val="bg2">
                                      <a:lumMod val="60000"/>
                                      <a:lumOff val="40000"/>
                                    </a:schemeClr>
                                  </a:solidFill>
                                  <a:latin typeface="Cambria Math" panose="02040503050406030204" pitchFamily="18" charset="0"/>
                                </a:rPr>
                                <m:t>𝑛</m:t>
                              </m:r>
                            </m:e>
                            <m:sub>
                              <m:r>
                                <a:rPr lang="en-US" sz="1200" b="0" i="1" smtClean="0">
                                  <a:solidFill>
                                    <a:schemeClr val="bg2">
                                      <a:lumMod val="60000"/>
                                      <a:lumOff val="40000"/>
                                    </a:schemeClr>
                                  </a:solidFill>
                                  <a:latin typeface="Cambria Math" panose="02040503050406030204" pitchFamily="18" charset="0"/>
                                </a:rPr>
                                <m:t>𝑎𝑙𝑙</m:t>
                              </m:r>
                              <m:r>
                                <a:rPr lang="en-US" sz="1200" b="0" i="1" smtClean="0">
                                  <a:solidFill>
                                    <a:schemeClr val="bg2">
                                      <a:lumMod val="60000"/>
                                      <a:lumOff val="40000"/>
                                    </a:schemeClr>
                                  </a:solidFill>
                                  <a:latin typeface="Cambria Math" panose="02040503050406030204" pitchFamily="18" charset="0"/>
                                </a:rPr>
                                <m:t>_</m:t>
                              </m:r>
                              <m:r>
                                <a:rPr lang="en-US" sz="1200" b="0" i="1" smtClean="0">
                                  <a:solidFill>
                                    <a:schemeClr val="bg2">
                                      <a:lumMod val="60000"/>
                                      <a:lumOff val="40000"/>
                                    </a:schemeClr>
                                  </a:solidFill>
                                  <a:latin typeface="Cambria Math" panose="02040503050406030204" pitchFamily="18" charset="0"/>
                                </a:rPr>
                                <m:t>𝑜𝑏𝑠𝑒𝑟𝑣𝑎𝑡𝑖𝑜𝑛𝑠</m:t>
                              </m:r>
                            </m:sub>
                          </m:sSub>
                        </m:den>
                      </m:f>
                    </m:oMath>
                  </m:oMathPara>
                </a14:m>
                <a:endParaRPr lang="en-US" sz="1200" dirty="0">
                  <a:solidFill>
                    <a:schemeClr val="bg2">
                      <a:lumMod val="60000"/>
                      <a:lumOff val="40000"/>
                    </a:schemeClr>
                  </a:solidFill>
                </a:endParaRPr>
              </a:p>
            </p:txBody>
          </p:sp>
        </mc:Choice>
        <mc:Fallback xmlns="">
          <p:sp>
            <p:nvSpPr>
              <p:cNvPr id="113" name="TextBox 112">
                <a:extLst>
                  <a:ext uri="{FF2B5EF4-FFF2-40B4-BE49-F238E27FC236}">
                    <a16:creationId xmlns:a16="http://schemas.microsoft.com/office/drawing/2014/main" id="{4456676C-A60C-870D-C419-8B719B2B6513}"/>
                  </a:ext>
                </a:extLst>
              </p:cNvPr>
              <p:cNvSpPr txBox="1">
                <a:spLocks noRot="1" noChangeAspect="1" noMove="1" noResize="1" noEditPoints="1" noAdjustHandles="1" noChangeArrowheads="1" noChangeShapeType="1" noTextEdit="1"/>
              </p:cNvSpPr>
              <p:nvPr/>
            </p:nvSpPr>
            <p:spPr>
              <a:xfrm>
                <a:off x="1373941" y="4266703"/>
                <a:ext cx="2483033" cy="466342"/>
              </a:xfrm>
              <a:prstGeom prst="rect">
                <a:avLst/>
              </a:prstGeom>
              <a:blipFill>
                <a:blip r:embed="rId4"/>
                <a:stretch>
                  <a:fillRect t="-1316"/>
                </a:stretch>
              </a:blipFill>
            </p:spPr>
            <p:txBody>
              <a:bodyPr/>
              <a:lstStyle/>
              <a:p>
                <a:r>
                  <a:rPr lang="en-US">
                    <a:noFill/>
                  </a:rPr>
                  <a:t> </a:t>
                </a:r>
              </a:p>
            </p:txBody>
          </p:sp>
        </mc:Fallback>
      </mc:AlternateContent>
    </p:spTree>
    <p:extLst>
      <p:ext uri="{BB962C8B-B14F-4D97-AF65-F5344CB8AC3E}">
        <p14:creationId xmlns:p14="http://schemas.microsoft.com/office/powerpoint/2010/main" val="31875219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pPr marL="457200" indent="-457200"/>
            <a:r>
              <a:rPr lang="en-US" dirty="0"/>
              <a:t>1.4	Evaluation Results</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pPr lvl="0">
              <a:lnSpc>
                <a:spcPct val="100000"/>
              </a:lnSpc>
              <a:spcBef>
                <a:spcPct val="20000"/>
              </a:spcBef>
            </a:pPr>
            <a:r>
              <a:rPr lang="en-US" dirty="0"/>
              <a:t>Deep Clustering of Mobile Network Data</a:t>
            </a:r>
          </a:p>
        </p:txBody>
      </p:sp>
      <p:sp>
        <p:nvSpPr>
          <p:cNvPr id="6" name="Text Placeholder 5">
            <a:extLst>
              <a:ext uri="{FF2B5EF4-FFF2-40B4-BE49-F238E27FC236}">
                <a16:creationId xmlns:a16="http://schemas.microsoft.com/office/drawing/2014/main" id="{A40D6A8E-3B37-4649-BAE0-CE0E9E3B089A}"/>
              </a:ext>
            </a:extLst>
          </p:cNvPr>
          <p:cNvSpPr>
            <a:spLocks noGrp="1"/>
          </p:cNvSpPr>
          <p:nvPr>
            <p:ph type="body" sz="quarter" idx="12"/>
          </p:nvPr>
        </p:nvSpPr>
        <p:spPr>
          <a:xfrm>
            <a:off x="417599" y="1284580"/>
            <a:ext cx="4395717" cy="347284"/>
          </a:xfrm>
        </p:spPr>
        <p:txBody>
          <a:bodyPr>
            <a:normAutofit/>
          </a:bodyPr>
          <a:lstStyle/>
          <a:p>
            <a:pPr algn="just"/>
            <a:r>
              <a:rPr lang="en-US" sz="1200" dirty="0">
                <a:solidFill>
                  <a:schemeClr val="bg2">
                    <a:lumMod val="40000"/>
                    <a:lumOff val="60000"/>
                  </a:schemeClr>
                </a:solidFill>
              </a:rPr>
              <a:t>Collected simulated</a:t>
            </a:r>
            <a:r>
              <a:rPr lang="en-US" sz="1200" b="1" dirty="0">
                <a:solidFill>
                  <a:schemeClr val="bg2">
                    <a:lumMod val="40000"/>
                    <a:lumOff val="60000"/>
                  </a:schemeClr>
                </a:solidFill>
              </a:rPr>
              <a:t> </a:t>
            </a:r>
            <a:r>
              <a:rPr lang="en-US" sz="1200" dirty="0">
                <a:solidFill>
                  <a:schemeClr val="bg2">
                    <a:lumMod val="40000"/>
                    <a:lumOff val="60000"/>
                  </a:schemeClr>
                </a:solidFill>
              </a:rPr>
              <a:t>mobile network data containing 8 user groups:</a:t>
            </a:r>
          </a:p>
        </p:txBody>
      </p:sp>
      <p:sp>
        <p:nvSpPr>
          <p:cNvPr id="9" name="Text Placeholder 11">
            <a:extLst>
              <a:ext uri="{FF2B5EF4-FFF2-40B4-BE49-F238E27FC236}">
                <a16:creationId xmlns:a16="http://schemas.microsoft.com/office/drawing/2014/main" id="{4EE7E80C-5E96-4A09-BCD3-C641EF0D95C2}"/>
              </a:ext>
            </a:extLst>
          </p:cNvPr>
          <p:cNvSpPr txBox="1">
            <a:spLocks/>
          </p:cNvSpPr>
          <p:nvPr/>
        </p:nvSpPr>
        <p:spPr>
          <a:xfrm>
            <a:off x="417600" y="1076400"/>
            <a:ext cx="4010400" cy="3560400"/>
          </a:xfrm>
          <a:prstGeom prst="rect">
            <a:avLst/>
          </a:prstGeom>
        </p:spPr>
        <p:txBody>
          <a:bodyPr lIns="0" tIns="0" rIns="0" bIns="0"/>
          <a:lstStyle>
            <a:lvl1pPr marL="0" indent="0" algn="l" defTabSz="685800" rtl="0" eaLnBrk="1" latinLnBrk="0" hangingPunct="1">
              <a:lnSpc>
                <a:spcPct val="90000"/>
              </a:lnSpc>
              <a:spcBef>
                <a:spcPts val="750"/>
              </a:spcBef>
              <a:buFont typeface="Arial" panose="020B0604020202020204" pitchFamily="34" charset="0"/>
              <a:buNone/>
              <a:defRPr sz="2000" kern="1200" baseline="0">
                <a:solidFill>
                  <a:schemeClr val="tx1"/>
                </a:solidFill>
                <a:latin typeface="+mj-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defTabSz="914400">
              <a:lnSpc>
                <a:spcPct val="100000"/>
              </a:lnSpc>
              <a:spcBef>
                <a:spcPts val="0"/>
              </a:spcBef>
              <a:spcAft>
                <a:spcPts val="600"/>
              </a:spcAft>
            </a:pPr>
            <a:endParaRPr lang="en-GB" sz="1200">
              <a:solidFill>
                <a:srgbClr val="001135"/>
              </a:solidFill>
              <a:latin typeface="+mn-lt"/>
              <a:cs typeface="Arial" panose="020B0604020202020204" pitchFamily="34" charset="0"/>
            </a:endParaRPr>
          </a:p>
        </p:txBody>
      </p:sp>
      <p:pic>
        <p:nvPicPr>
          <p:cNvPr id="10" name="Picture 9" descr="Diagram, map&#10;&#10;Description automatically generated">
            <a:extLst>
              <a:ext uri="{FF2B5EF4-FFF2-40B4-BE49-F238E27FC236}">
                <a16:creationId xmlns:a16="http://schemas.microsoft.com/office/drawing/2014/main" id="{1CEB7A9F-70EF-48FE-9B2C-8223ECF1F968}"/>
              </a:ext>
            </a:extLst>
          </p:cNvPr>
          <p:cNvPicPr>
            <a:picLocks noChangeAspect="1"/>
          </p:cNvPicPr>
          <p:nvPr/>
        </p:nvPicPr>
        <p:blipFill rotWithShape="1">
          <a:blip r:embed="rId3">
            <a:extLst>
              <a:ext uri="{28A0092B-C50C-407E-A947-70E740481C1C}">
                <a14:useLocalDpi xmlns:a14="http://schemas.microsoft.com/office/drawing/2010/main" val="0"/>
              </a:ext>
            </a:extLst>
          </a:blip>
          <a:srcRect l="25755" t="19849" r="12184" b="156"/>
          <a:stretch/>
        </p:blipFill>
        <p:spPr>
          <a:xfrm>
            <a:off x="5943581" y="1435706"/>
            <a:ext cx="2616259" cy="2529202"/>
          </a:xfrm>
          <a:prstGeom prst="rect">
            <a:avLst/>
          </a:prstGeom>
        </p:spPr>
      </p:pic>
      <p:sp>
        <p:nvSpPr>
          <p:cNvPr id="11" name="Oval 10">
            <a:extLst>
              <a:ext uri="{FF2B5EF4-FFF2-40B4-BE49-F238E27FC236}">
                <a16:creationId xmlns:a16="http://schemas.microsoft.com/office/drawing/2014/main" id="{F8E5A6BE-E86D-424B-9376-FC23C5A17474}"/>
              </a:ext>
            </a:extLst>
          </p:cNvPr>
          <p:cNvSpPr/>
          <p:nvPr/>
        </p:nvSpPr>
        <p:spPr>
          <a:xfrm>
            <a:off x="7438818" y="1166666"/>
            <a:ext cx="1287582" cy="1287580"/>
          </a:xfrm>
          <a:prstGeom prst="ellipse">
            <a:avLst/>
          </a:prstGeom>
          <a:solidFill>
            <a:schemeClr val="accent1">
              <a:lumMod val="75000"/>
              <a:alpha val="30000"/>
            </a:schemeClr>
          </a:solid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12" name="Group 11">
            <a:extLst>
              <a:ext uri="{FF2B5EF4-FFF2-40B4-BE49-F238E27FC236}">
                <a16:creationId xmlns:a16="http://schemas.microsoft.com/office/drawing/2014/main" id="{D738B411-3090-46FA-BA6D-F1D29A85B5C3}"/>
              </a:ext>
            </a:extLst>
          </p:cNvPr>
          <p:cNvGrpSpPr/>
          <p:nvPr/>
        </p:nvGrpSpPr>
        <p:grpSpPr>
          <a:xfrm>
            <a:off x="8013444" y="1676873"/>
            <a:ext cx="138330" cy="267166"/>
            <a:chOff x="-2131648" y="1709681"/>
            <a:chExt cx="290084" cy="560258"/>
          </a:xfrm>
        </p:grpSpPr>
        <p:sp>
          <p:nvSpPr>
            <p:cNvPr id="13" name="Pentagon 12">
              <a:extLst>
                <a:ext uri="{FF2B5EF4-FFF2-40B4-BE49-F238E27FC236}">
                  <a16:creationId xmlns:a16="http://schemas.microsoft.com/office/drawing/2014/main" id="{1772B10A-A5CA-4445-8AB1-16CDF0D54E9D}"/>
                </a:ext>
              </a:extLst>
            </p:cNvPr>
            <p:cNvSpPr/>
            <p:nvPr/>
          </p:nvSpPr>
          <p:spPr>
            <a:xfrm rot="10800000">
              <a:off x="-2102458"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4" name="Pentagon 13">
              <a:extLst>
                <a:ext uri="{FF2B5EF4-FFF2-40B4-BE49-F238E27FC236}">
                  <a16:creationId xmlns:a16="http://schemas.microsoft.com/office/drawing/2014/main" id="{1D77826C-9D87-4764-A006-9F13C5F9EDCC}"/>
                </a:ext>
              </a:extLst>
            </p:cNvPr>
            <p:cNvSpPr/>
            <p:nvPr/>
          </p:nvSpPr>
          <p:spPr>
            <a:xfrm rot="10800000">
              <a:off x="-2079825"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5" name="Pentagon 14">
              <a:extLst>
                <a:ext uri="{FF2B5EF4-FFF2-40B4-BE49-F238E27FC236}">
                  <a16:creationId xmlns:a16="http://schemas.microsoft.com/office/drawing/2014/main" id="{6C3A0339-0C93-4FA1-89DA-F7A6524864F0}"/>
                </a:ext>
              </a:extLst>
            </p:cNvPr>
            <p:cNvSpPr/>
            <p:nvPr/>
          </p:nvSpPr>
          <p:spPr>
            <a:xfrm rot="10800000">
              <a:off x="-2056975"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6" name="Partial Circle 15">
              <a:extLst>
                <a:ext uri="{FF2B5EF4-FFF2-40B4-BE49-F238E27FC236}">
                  <a16:creationId xmlns:a16="http://schemas.microsoft.com/office/drawing/2014/main" id="{BC3EF988-1230-4EB0-99F7-15551CEF7084}"/>
                </a:ext>
              </a:extLst>
            </p:cNvPr>
            <p:cNvSpPr/>
            <p:nvPr/>
          </p:nvSpPr>
          <p:spPr>
            <a:xfrm>
              <a:off x="-2131648" y="1709681"/>
              <a:ext cx="290084" cy="290082"/>
            </a:xfrm>
            <a:prstGeom prst="pie">
              <a:avLst>
                <a:gd name="adj1" fmla="val 7891950"/>
                <a:gd name="adj2" fmla="val 14819032"/>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17" name="Partial Circle 16">
              <a:extLst>
                <a:ext uri="{FF2B5EF4-FFF2-40B4-BE49-F238E27FC236}">
                  <a16:creationId xmlns:a16="http://schemas.microsoft.com/office/drawing/2014/main" id="{9A13EC11-2E96-4320-9064-C2B89704B1A4}"/>
                </a:ext>
              </a:extLst>
            </p:cNvPr>
            <p:cNvSpPr/>
            <p:nvPr/>
          </p:nvSpPr>
          <p:spPr>
            <a:xfrm flipH="1">
              <a:off x="-2131648" y="1709681"/>
              <a:ext cx="290084" cy="290082"/>
            </a:xfrm>
            <a:prstGeom prst="pie">
              <a:avLst>
                <a:gd name="adj1" fmla="val 7891950"/>
                <a:gd name="adj2" fmla="val 14819032"/>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18" name="Pentagon 17">
              <a:extLst>
                <a:ext uri="{FF2B5EF4-FFF2-40B4-BE49-F238E27FC236}">
                  <a16:creationId xmlns:a16="http://schemas.microsoft.com/office/drawing/2014/main" id="{9723CFE5-1A8F-421E-93F6-F76862988BBD}"/>
                </a:ext>
              </a:extLst>
            </p:cNvPr>
            <p:cNvSpPr/>
            <p:nvPr/>
          </p:nvSpPr>
          <p:spPr>
            <a:xfrm rot="10800000">
              <a:off x="-2034044"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9" name="Oval 18">
              <a:extLst>
                <a:ext uri="{FF2B5EF4-FFF2-40B4-BE49-F238E27FC236}">
                  <a16:creationId xmlns:a16="http://schemas.microsoft.com/office/drawing/2014/main" id="{22714E08-F1AE-4ECE-8E05-677459B4E0C7}"/>
                </a:ext>
              </a:extLst>
            </p:cNvPr>
            <p:cNvSpPr/>
            <p:nvPr/>
          </p:nvSpPr>
          <p:spPr>
            <a:xfrm rot="10800000">
              <a:off x="-2034044"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20" name="Oval 19">
            <a:extLst>
              <a:ext uri="{FF2B5EF4-FFF2-40B4-BE49-F238E27FC236}">
                <a16:creationId xmlns:a16="http://schemas.microsoft.com/office/drawing/2014/main" id="{C7318CC7-FBA7-4312-BE38-3972D1A2CF9E}"/>
              </a:ext>
            </a:extLst>
          </p:cNvPr>
          <p:cNvSpPr/>
          <p:nvPr/>
        </p:nvSpPr>
        <p:spPr>
          <a:xfrm>
            <a:off x="6214541" y="1076400"/>
            <a:ext cx="1287582" cy="1287580"/>
          </a:xfrm>
          <a:prstGeom prst="ellipse">
            <a:avLst/>
          </a:prstGeom>
          <a:solidFill>
            <a:schemeClr val="accent1">
              <a:lumMod val="75000"/>
              <a:alpha val="30000"/>
            </a:schemeClr>
          </a:solid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21" name="Group 20">
            <a:extLst>
              <a:ext uri="{FF2B5EF4-FFF2-40B4-BE49-F238E27FC236}">
                <a16:creationId xmlns:a16="http://schemas.microsoft.com/office/drawing/2014/main" id="{8ABDED05-04F2-4314-A0F7-E65979AD3C05}"/>
              </a:ext>
            </a:extLst>
          </p:cNvPr>
          <p:cNvGrpSpPr/>
          <p:nvPr/>
        </p:nvGrpSpPr>
        <p:grpSpPr>
          <a:xfrm>
            <a:off x="6789167" y="1586607"/>
            <a:ext cx="138330" cy="267166"/>
            <a:chOff x="-2131648" y="1709681"/>
            <a:chExt cx="290084" cy="560258"/>
          </a:xfrm>
        </p:grpSpPr>
        <p:sp>
          <p:nvSpPr>
            <p:cNvPr id="22" name="Pentagon 21">
              <a:extLst>
                <a:ext uri="{FF2B5EF4-FFF2-40B4-BE49-F238E27FC236}">
                  <a16:creationId xmlns:a16="http://schemas.microsoft.com/office/drawing/2014/main" id="{166A02CE-79DA-4DC7-8318-B7F0104D3DD3}"/>
                </a:ext>
              </a:extLst>
            </p:cNvPr>
            <p:cNvSpPr/>
            <p:nvPr/>
          </p:nvSpPr>
          <p:spPr>
            <a:xfrm rot="10800000">
              <a:off x="-2102458"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23" name="Pentagon 22">
              <a:extLst>
                <a:ext uri="{FF2B5EF4-FFF2-40B4-BE49-F238E27FC236}">
                  <a16:creationId xmlns:a16="http://schemas.microsoft.com/office/drawing/2014/main" id="{8FCBB987-DA16-452B-BDB0-DDABC273B9C6}"/>
                </a:ext>
              </a:extLst>
            </p:cNvPr>
            <p:cNvSpPr/>
            <p:nvPr/>
          </p:nvSpPr>
          <p:spPr>
            <a:xfrm rot="10800000">
              <a:off x="-2079825"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24" name="Pentagon 23">
              <a:extLst>
                <a:ext uri="{FF2B5EF4-FFF2-40B4-BE49-F238E27FC236}">
                  <a16:creationId xmlns:a16="http://schemas.microsoft.com/office/drawing/2014/main" id="{FB5874CB-5C47-4406-8888-90A089811714}"/>
                </a:ext>
              </a:extLst>
            </p:cNvPr>
            <p:cNvSpPr/>
            <p:nvPr/>
          </p:nvSpPr>
          <p:spPr>
            <a:xfrm rot="10800000">
              <a:off x="-2056975"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25" name="Partial Circle 24">
              <a:extLst>
                <a:ext uri="{FF2B5EF4-FFF2-40B4-BE49-F238E27FC236}">
                  <a16:creationId xmlns:a16="http://schemas.microsoft.com/office/drawing/2014/main" id="{B29CE475-917D-429D-9344-A94FF172268A}"/>
                </a:ext>
              </a:extLst>
            </p:cNvPr>
            <p:cNvSpPr/>
            <p:nvPr/>
          </p:nvSpPr>
          <p:spPr>
            <a:xfrm>
              <a:off x="-2131648" y="1709681"/>
              <a:ext cx="290084" cy="290082"/>
            </a:xfrm>
            <a:prstGeom prst="pie">
              <a:avLst>
                <a:gd name="adj1" fmla="val 7891950"/>
                <a:gd name="adj2" fmla="val 14819032"/>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26" name="Partial Circle 25">
              <a:extLst>
                <a:ext uri="{FF2B5EF4-FFF2-40B4-BE49-F238E27FC236}">
                  <a16:creationId xmlns:a16="http://schemas.microsoft.com/office/drawing/2014/main" id="{E3723C20-C8D1-4360-B9CB-BD8EBFA9581C}"/>
                </a:ext>
              </a:extLst>
            </p:cNvPr>
            <p:cNvSpPr/>
            <p:nvPr/>
          </p:nvSpPr>
          <p:spPr>
            <a:xfrm flipH="1">
              <a:off x="-2131648" y="1709681"/>
              <a:ext cx="290084" cy="290082"/>
            </a:xfrm>
            <a:prstGeom prst="pie">
              <a:avLst>
                <a:gd name="adj1" fmla="val 7891950"/>
                <a:gd name="adj2" fmla="val 14819032"/>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27" name="Pentagon 26">
              <a:extLst>
                <a:ext uri="{FF2B5EF4-FFF2-40B4-BE49-F238E27FC236}">
                  <a16:creationId xmlns:a16="http://schemas.microsoft.com/office/drawing/2014/main" id="{89E91FC8-797B-4B90-8746-8D927C9EC382}"/>
                </a:ext>
              </a:extLst>
            </p:cNvPr>
            <p:cNvSpPr/>
            <p:nvPr/>
          </p:nvSpPr>
          <p:spPr>
            <a:xfrm rot="10800000">
              <a:off x="-2034044"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28" name="Oval 27">
              <a:extLst>
                <a:ext uri="{FF2B5EF4-FFF2-40B4-BE49-F238E27FC236}">
                  <a16:creationId xmlns:a16="http://schemas.microsoft.com/office/drawing/2014/main" id="{B5A18081-4697-4EB0-839B-916A9EC2D344}"/>
                </a:ext>
              </a:extLst>
            </p:cNvPr>
            <p:cNvSpPr/>
            <p:nvPr/>
          </p:nvSpPr>
          <p:spPr>
            <a:xfrm rot="10800000">
              <a:off x="-2034044"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29" name="Oval 28">
            <a:extLst>
              <a:ext uri="{FF2B5EF4-FFF2-40B4-BE49-F238E27FC236}">
                <a16:creationId xmlns:a16="http://schemas.microsoft.com/office/drawing/2014/main" id="{6254ACC0-CDA8-4D11-9BC1-A040B74AB307}"/>
              </a:ext>
            </a:extLst>
          </p:cNvPr>
          <p:cNvSpPr/>
          <p:nvPr/>
        </p:nvSpPr>
        <p:spPr>
          <a:xfrm>
            <a:off x="5574911" y="2119894"/>
            <a:ext cx="1287582" cy="1287580"/>
          </a:xfrm>
          <a:prstGeom prst="ellipse">
            <a:avLst/>
          </a:prstGeom>
          <a:solidFill>
            <a:schemeClr val="accent1">
              <a:lumMod val="75000"/>
              <a:alpha val="30000"/>
            </a:schemeClr>
          </a:solid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30" name="Group 29">
            <a:extLst>
              <a:ext uri="{FF2B5EF4-FFF2-40B4-BE49-F238E27FC236}">
                <a16:creationId xmlns:a16="http://schemas.microsoft.com/office/drawing/2014/main" id="{27C54C5E-F4AB-48F2-A114-9F74E95E46DA}"/>
              </a:ext>
            </a:extLst>
          </p:cNvPr>
          <p:cNvGrpSpPr/>
          <p:nvPr/>
        </p:nvGrpSpPr>
        <p:grpSpPr>
          <a:xfrm>
            <a:off x="6149537" y="2630101"/>
            <a:ext cx="138330" cy="267166"/>
            <a:chOff x="-2131648" y="1709681"/>
            <a:chExt cx="290084" cy="560258"/>
          </a:xfrm>
        </p:grpSpPr>
        <p:sp>
          <p:nvSpPr>
            <p:cNvPr id="31" name="Pentagon 30">
              <a:extLst>
                <a:ext uri="{FF2B5EF4-FFF2-40B4-BE49-F238E27FC236}">
                  <a16:creationId xmlns:a16="http://schemas.microsoft.com/office/drawing/2014/main" id="{2B3990C6-0412-4D18-AB5B-7F0F6996D625}"/>
                </a:ext>
              </a:extLst>
            </p:cNvPr>
            <p:cNvSpPr/>
            <p:nvPr/>
          </p:nvSpPr>
          <p:spPr>
            <a:xfrm rot="10800000">
              <a:off x="-2102458"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32" name="Pentagon 31">
              <a:extLst>
                <a:ext uri="{FF2B5EF4-FFF2-40B4-BE49-F238E27FC236}">
                  <a16:creationId xmlns:a16="http://schemas.microsoft.com/office/drawing/2014/main" id="{8D8D3A1A-125D-430D-B071-AB18920D6102}"/>
                </a:ext>
              </a:extLst>
            </p:cNvPr>
            <p:cNvSpPr/>
            <p:nvPr/>
          </p:nvSpPr>
          <p:spPr>
            <a:xfrm rot="10800000">
              <a:off x="-2079825"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33" name="Pentagon 32">
              <a:extLst>
                <a:ext uri="{FF2B5EF4-FFF2-40B4-BE49-F238E27FC236}">
                  <a16:creationId xmlns:a16="http://schemas.microsoft.com/office/drawing/2014/main" id="{1AC278EF-8BAC-42E2-840B-4151551A7B4C}"/>
                </a:ext>
              </a:extLst>
            </p:cNvPr>
            <p:cNvSpPr/>
            <p:nvPr/>
          </p:nvSpPr>
          <p:spPr>
            <a:xfrm rot="10800000">
              <a:off x="-2056975"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34" name="Partial Circle 33">
              <a:extLst>
                <a:ext uri="{FF2B5EF4-FFF2-40B4-BE49-F238E27FC236}">
                  <a16:creationId xmlns:a16="http://schemas.microsoft.com/office/drawing/2014/main" id="{9990A0E3-835A-42C6-8F32-F844053D2F9D}"/>
                </a:ext>
              </a:extLst>
            </p:cNvPr>
            <p:cNvSpPr/>
            <p:nvPr/>
          </p:nvSpPr>
          <p:spPr>
            <a:xfrm>
              <a:off x="-2131648" y="1709681"/>
              <a:ext cx="290084" cy="290082"/>
            </a:xfrm>
            <a:prstGeom prst="pie">
              <a:avLst>
                <a:gd name="adj1" fmla="val 7891950"/>
                <a:gd name="adj2" fmla="val 14819032"/>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35" name="Partial Circle 34">
              <a:extLst>
                <a:ext uri="{FF2B5EF4-FFF2-40B4-BE49-F238E27FC236}">
                  <a16:creationId xmlns:a16="http://schemas.microsoft.com/office/drawing/2014/main" id="{90687164-ABE9-4035-B20B-6EA23DC4CF7C}"/>
                </a:ext>
              </a:extLst>
            </p:cNvPr>
            <p:cNvSpPr/>
            <p:nvPr/>
          </p:nvSpPr>
          <p:spPr>
            <a:xfrm flipH="1">
              <a:off x="-2131648" y="1709681"/>
              <a:ext cx="290084" cy="290082"/>
            </a:xfrm>
            <a:prstGeom prst="pie">
              <a:avLst>
                <a:gd name="adj1" fmla="val 7891950"/>
                <a:gd name="adj2" fmla="val 14819032"/>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36" name="Pentagon 35">
              <a:extLst>
                <a:ext uri="{FF2B5EF4-FFF2-40B4-BE49-F238E27FC236}">
                  <a16:creationId xmlns:a16="http://schemas.microsoft.com/office/drawing/2014/main" id="{CDE1F61A-1DE5-4616-9DC9-A19BE275BA3C}"/>
                </a:ext>
              </a:extLst>
            </p:cNvPr>
            <p:cNvSpPr/>
            <p:nvPr/>
          </p:nvSpPr>
          <p:spPr>
            <a:xfrm rot="10800000">
              <a:off x="-2034044"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37" name="Oval 36">
              <a:extLst>
                <a:ext uri="{FF2B5EF4-FFF2-40B4-BE49-F238E27FC236}">
                  <a16:creationId xmlns:a16="http://schemas.microsoft.com/office/drawing/2014/main" id="{6AC16DC2-BAB0-480F-8C25-93641A5E2605}"/>
                </a:ext>
              </a:extLst>
            </p:cNvPr>
            <p:cNvSpPr/>
            <p:nvPr/>
          </p:nvSpPr>
          <p:spPr>
            <a:xfrm rot="10800000">
              <a:off x="-2034044"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38" name="Oval 37">
            <a:extLst>
              <a:ext uri="{FF2B5EF4-FFF2-40B4-BE49-F238E27FC236}">
                <a16:creationId xmlns:a16="http://schemas.microsoft.com/office/drawing/2014/main" id="{014350FA-7A44-4180-B4F5-6C366C27CACD}"/>
              </a:ext>
            </a:extLst>
          </p:cNvPr>
          <p:cNvSpPr/>
          <p:nvPr/>
        </p:nvSpPr>
        <p:spPr>
          <a:xfrm>
            <a:off x="6106354" y="3216020"/>
            <a:ext cx="1287582" cy="1287580"/>
          </a:xfrm>
          <a:prstGeom prst="ellipse">
            <a:avLst/>
          </a:prstGeom>
          <a:solidFill>
            <a:schemeClr val="accent1">
              <a:lumMod val="75000"/>
              <a:alpha val="30000"/>
            </a:schemeClr>
          </a:solid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39" name="Group 38">
            <a:extLst>
              <a:ext uri="{FF2B5EF4-FFF2-40B4-BE49-F238E27FC236}">
                <a16:creationId xmlns:a16="http://schemas.microsoft.com/office/drawing/2014/main" id="{426BA52A-719F-4DC6-B6B3-93936941006D}"/>
              </a:ext>
            </a:extLst>
          </p:cNvPr>
          <p:cNvGrpSpPr/>
          <p:nvPr/>
        </p:nvGrpSpPr>
        <p:grpSpPr>
          <a:xfrm>
            <a:off x="6680980" y="3726227"/>
            <a:ext cx="138330" cy="267166"/>
            <a:chOff x="-2131648" y="1709681"/>
            <a:chExt cx="290084" cy="560258"/>
          </a:xfrm>
        </p:grpSpPr>
        <p:sp>
          <p:nvSpPr>
            <p:cNvPr id="40" name="Pentagon 39">
              <a:extLst>
                <a:ext uri="{FF2B5EF4-FFF2-40B4-BE49-F238E27FC236}">
                  <a16:creationId xmlns:a16="http://schemas.microsoft.com/office/drawing/2014/main" id="{4507E43A-73DE-461C-8458-E95181938B3E}"/>
                </a:ext>
              </a:extLst>
            </p:cNvPr>
            <p:cNvSpPr/>
            <p:nvPr/>
          </p:nvSpPr>
          <p:spPr>
            <a:xfrm rot="10800000">
              <a:off x="-2102458"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41" name="Pentagon 40">
              <a:extLst>
                <a:ext uri="{FF2B5EF4-FFF2-40B4-BE49-F238E27FC236}">
                  <a16:creationId xmlns:a16="http://schemas.microsoft.com/office/drawing/2014/main" id="{C195D10A-8AD6-4C5A-AC36-AF7E51ABB519}"/>
                </a:ext>
              </a:extLst>
            </p:cNvPr>
            <p:cNvSpPr/>
            <p:nvPr/>
          </p:nvSpPr>
          <p:spPr>
            <a:xfrm rot="10800000">
              <a:off x="-2079825"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42" name="Pentagon 41">
              <a:extLst>
                <a:ext uri="{FF2B5EF4-FFF2-40B4-BE49-F238E27FC236}">
                  <a16:creationId xmlns:a16="http://schemas.microsoft.com/office/drawing/2014/main" id="{679B32B6-5DE9-4F81-935A-5D1BE89429E5}"/>
                </a:ext>
              </a:extLst>
            </p:cNvPr>
            <p:cNvSpPr/>
            <p:nvPr/>
          </p:nvSpPr>
          <p:spPr>
            <a:xfrm rot="10800000">
              <a:off x="-2056975"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43" name="Partial Circle 42">
              <a:extLst>
                <a:ext uri="{FF2B5EF4-FFF2-40B4-BE49-F238E27FC236}">
                  <a16:creationId xmlns:a16="http://schemas.microsoft.com/office/drawing/2014/main" id="{D0D9F872-118C-4007-9095-41D38D5F9B0A}"/>
                </a:ext>
              </a:extLst>
            </p:cNvPr>
            <p:cNvSpPr/>
            <p:nvPr/>
          </p:nvSpPr>
          <p:spPr>
            <a:xfrm>
              <a:off x="-2131648" y="1709681"/>
              <a:ext cx="290084" cy="290082"/>
            </a:xfrm>
            <a:prstGeom prst="pie">
              <a:avLst>
                <a:gd name="adj1" fmla="val 7891950"/>
                <a:gd name="adj2" fmla="val 14819032"/>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44" name="Partial Circle 43">
              <a:extLst>
                <a:ext uri="{FF2B5EF4-FFF2-40B4-BE49-F238E27FC236}">
                  <a16:creationId xmlns:a16="http://schemas.microsoft.com/office/drawing/2014/main" id="{72416433-B6E6-4F9A-B487-9895ECD9CE09}"/>
                </a:ext>
              </a:extLst>
            </p:cNvPr>
            <p:cNvSpPr/>
            <p:nvPr/>
          </p:nvSpPr>
          <p:spPr>
            <a:xfrm flipH="1">
              <a:off x="-2131648" y="1709681"/>
              <a:ext cx="290084" cy="290082"/>
            </a:xfrm>
            <a:prstGeom prst="pie">
              <a:avLst>
                <a:gd name="adj1" fmla="val 7891950"/>
                <a:gd name="adj2" fmla="val 14819032"/>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45" name="Pentagon 44">
              <a:extLst>
                <a:ext uri="{FF2B5EF4-FFF2-40B4-BE49-F238E27FC236}">
                  <a16:creationId xmlns:a16="http://schemas.microsoft.com/office/drawing/2014/main" id="{A6FC0943-025C-4BD4-A25F-8BC66D842B98}"/>
                </a:ext>
              </a:extLst>
            </p:cNvPr>
            <p:cNvSpPr/>
            <p:nvPr/>
          </p:nvSpPr>
          <p:spPr>
            <a:xfrm rot="10800000">
              <a:off x="-2034044"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46" name="Oval 45">
              <a:extLst>
                <a:ext uri="{FF2B5EF4-FFF2-40B4-BE49-F238E27FC236}">
                  <a16:creationId xmlns:a16="http://schemas.microsoft.com/office/drawing/2014/main" id="{62D62283-67B1-4CA4-A750-546BCBBF9789}"/>
                </a:ext>
              </a:extLst>
            </p:cNvPr>
            <p:cNvSpPr/>
            <p:nvPr/>
          </p:nvSpPr>
          <p:spPr>
            <a:xfrm rot="10800000">
              <a:off x="-2034044"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47" name="Oval 46">
            <a:extLst>
              <a:ext uri="{FF2B5EF4-FFF2-40B4-BE49-F238E27FC236}">
                <a16:creationId xmlns:a16="http://schemas.microsoft.com/office/drawing/2014/main" id="{0886E045-BEC5-4986-9283-25D3A40F7EE3}"/>
              </a:ext>
            </a:extLst>
          </p:cNvPr>
          <p:cNvSpPr/>
          <p:nvPr/>
        </p:nvSpPr>
        <p:spPr>
          <a:xfrm>
            <a:off x="7334507" y="3237306"/>
            <a:ext cx="1287582" cy="1287580"/>
          </a:xfrm>
          <a:prstGeom prst="ellipse">
            <a:avLst/>
          </a:prstGeom>
          <a:solidFill>
            <a:schemeClr val="accent1">
              <a:lumMod val="75000"/>
              <a:alpha val="30000"/>
            </a:schemeClr>
          </a:solid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48" name="Group 47">
            <a:extLst>
              <a:ext uri="{FF2B5EF4-FFF2-40B4-BE49-F238E27FC236}">
                <a16:creationId xmlns:a16="http://schemas.microsoft.com/office/drawing/2014/main" id="{3E798B8F-42BF-4D5F-8268-C69CF4D30F9D}"/>
              </a:ext>
            </a:extLst>
          </p:cNvPr>
          <p:cNvGrpSpPr/>
          <p:nvPr/>
        </p:nvGrpSpPr>
        <p:grpSpPr>
          <a:xfrm>
            <a:off x="7909133" y="3747512"/>
            <a:ext cx="138330" cy="267166"/>
            <a:chOff x="-2131648" y="1709681"/>
            <a:chExt cx="290084" cy="560258"/>
          </a:xfrm>
        </p:grpSpPr>
        <p:sp>
          <p:nvSpPr>
            <p:cNvPr id="49" name="Pentagon 48">
              <a:extLst>
                <a:ext uri="{FF2B5EF4-FFF2-40B4-BE49-F238E27FC236}">
                  <a16:creationId xmlns:a16="http://schemas.microsoft.com/office/drawing/2014/main" id="{DECD7999-5F78-4739-A4B4-1ABDA7CD53EB}"/>
                </a:ext>
              </a:extLst>
            </p:cNvPr>
            <p:cNvSpPr/>
            <p:nvPr/>
          </p:nvSpPr>
          <p:spPr>
            <a:xfrm rot="10800000">
              <a:off x="-2102458"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50" name="Pentagon 49">
              <a:extLst>
                <a:ext uri="{FF2B5EF4-FFF2-40B4-BE49-F238E27FC236}">
                  <a16:creationId xmlns:a16="http://schemas.microsoft.com/office/drawing/2014/main" id="{C8D58D0D-372C-4611-9143-7407F17F7F09}"/>
                </a:ext>
              </a:extLst>
            </p:cNvPr>
            <p:cNvSpPr/>
            <p:nvPr/>
          </p:nvSpPr>
          <p:spPr>
            <a:xfrm rot="10800000">
              <a:off x="-2079825"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51" name="Pentagon 50">
              <a:extLst>
                <a:ext uri="{FF2B5EF4-FFF2-40B4-BE49-F238E27FC236}">
                  <a16:creationId xmlns:a16="http://schemas.microsoft.com/office/drawing/2014/main" id="{DF953AE0-4400-487F-9EA4-C7E3BE81C47E}"/>
                </a:ext>
              </a:extLst>
            </p:cNvPr>
            <p:cNvSpPr/>
            <p:nvPr/>
          </p:nvSpPr>
          <p:spPr>
            <a:xfrm rot="10800000">
              <a:off x="-2056975"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52" name="Partial Circle 51">
              <a:extLst>
                <a:ext uri="{FF2B5EF4-FFF2-40B4-BE49-F238E27FC236}">
                  <a16:creationId xmlns:a16="http://schemas.microsoft.com/office/drawing/2014/main" id="{A284B83A-72CC-4000-B661-0CEFC1542672}"/>
                </a:ext>
              </a:extLst>
            </p:cNvPr>
            <p:cNvSpPr/>
            <p:nvPr/>
          </p:nvSpPr>
          <p:spPr>
            <a:xfrm>
              <a:off x="-2131648" y="1709681"/>
              <a:ext cx="290084" cy="290082"/>
            </a:xfrm>
            <a:prstGeom prst="pie">
              <a:avLst>
                <a:gd name="adj1" fmla="val 7891950"/>
                <a:gd name="adj2" fmla="val 14819032"/>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53" name="Partial Circle 52">
              <a:extLst>
                <a:ext uri="{FF2B5EF4-FFF2-40B4-BE49-F238E27FC236}">
                  <a16:creationId xmlns:a16="http://schemas.microsoft.com/office/drawing/2014/main" id="{9B8ABD43-E9A6-4332-9177-F45D93420313}"/>
                </a:ext>
              </a:extLst>
            </p:cNvPr>
            <p:cNvSpPr/>
            <p:nvPr/>
          </p:nvSpPr>
          <p:spPr>
            <a:xfrm flipH="1">
              <a:off x="-2131648" y="1709681"/>
              <a:ext cx="290084" cy="290082"/>
            </a:xfrm>
            <a:prstGeom prst="pie">
              <a:avLst>
                <a:gd name="adj1" fmla="val 7891950"/>
                <a:gd name="adj2" fmla="val 14819032"/>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54" name="Pentagon 53">
              <a:extLst>
                <a:ext uri="{FF2B5EF4-FFF2-40B4-BE49-F238E27FC236}">
                  <a16:creationId xmlns:a16="http://schemas.microsoft.com/office/drawing/2014/main" id="{6B05D5B4-4795-4C56-B264-61EDE71920C0}"/>
                </a:ext>
              </a:extLst>
            </p:cNvPr>
            <p:cNvSpPr/>
            <p:nvPr/>
          </p:nvSpPr>
          <p:spPr>
            <a:xfrm rot="10800000">
              <a:off x="-2034044"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55" name="Oval 54">
              <a:extLst>
                <a:ext uri="{FF2B5EF4-FFF2-40B4-BE49-F238E27FC236}">
                  <a16:creationId xmlns:a16="http://schemas.microsoft.com/office/drawing/2014/main" id="{779612BF-5074-4A94-BFF0-E9977E022231}"/>
                </a:ext>
              </a:extLst>
            </p:cNvPr>
            <p:cNvSpPr/>
            <p:nvPr/>
          </p:nvSpPr>
          <p:spPr>
            <a:xfrm rot="10800000">
              <a:off x="-2034044"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56" name="Oval 55">
            <a:extLst>
              <a:ext uri="{FF2B5EF4-FFF2-40B4-BE49-F238E27FC236}">
                <a16:creationId xmlns:a16="http://schemas.microsoft.com/office/drawing/2014/main" id="{E849C00E-C3DC-46F4-B604-46C2298C0FE7}"/>
              </a:ext>
            </a:extLst>
          </p:cNvPr>
          <p:cNvSpPr/>
          <p:nvPr/>
        </p:nvSpPr>
        <p:spPr>
          <a:xfrm>
            <a:off x="7167418" y="2116952"/>
            <a:ext cx="515842" cy="515841"/>
          </a:xfrm>
          <a:prstGeom prst="ellipse">
            <a:avLst/>
          </a:prstGeom>
          <a:solidFill>
            <a:schemeClr val="bg1">
              <a:alpha val="40000"/>
            </a:schemeClr>
          </a:solidFill>
          <a:ln w="127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57" name="Group 56">
            <a:extLst>
              <a:ext uri="{FF2B5EF4-FFF2-40B4-BE49-F238E27FC236}">
                <a16:creationId xmlns:a16="http://schemas.microsoft.com/office/drawing/2014/main" id="{B0723BE1-66A7-4547-88BE-85DC0E13EE36}"/>
              </a:ext>
            </a:extLst>
          </p:cNvPr>
          <p:cNvGrpSpPr/>
          <p:nvPr/>
        </p:nvGrpSpPr>
        <p:grpSpPr>
          <a:xfrm>
            <a:off x="7356174" y="2241290"/>
            <a:ext cx="138330" cy="267166"/>
            <a:chOff x="-1699879" y="1709681"/>
            <a:chExt cx="290084" cy="560258"/>
          </a:xfrm>
        </p:grpSpPr>
        <p:sp>
          <p:nvSpPr>
            <p:cNvPr id="58" name="Pentagon 57">
              <a:extLst>
                <a:ext uri="{FF2B5EF4-FFF2-40B4-BE49-F238E27FC236}">
                  <a16:creationId xmlns:a16="http://schemas.microsoft.com/office/drawing/2014/main" id="{A4F58636-3CAE-422B-BD74-53417F971B60}"/>
                </a:ext>
              </a:extLst>
            </p:cNvPr>
            <p:cNvSpPr/>
            <p:nvPr/>
          </p:nvSpPr>
          <p:spPr>
            <a:xfrm rot="10800000">
              <a:off x="-1671362"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59" name="Pentagon 58">
              <a:extLst>
                <a:ext uri="{FF2B5EF4-FFF2-40B4-BE49-F238E27FC236}">
                  <a16:creationId xmlns:a16="http://schemas.microsoft.com/office/drawing/2014/main" id="{B4B2A96D-986A-461D-8B46-C61E88515079}"/>
                </a:ext>
              </a:extLst>
            </p:cNvPr>
            <p:cNvSpPr/>
            <p:nvPr/>
          </p:nvSpPr>
          <p:spPr>
            <a:xfrm rot="10800000">
              <a:off x="-1648729"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60" name="Pentagon 59">
              <a:extLst>
                <a:ext uri="{FF2B5EF4-FFF2-40B4-BE49-F238E27FC236}">
                  <a16:creationId xmlns:a16="http://schemas.microsoft.com/office/drawing/2014/main" id="{E442AEDF-D93B-47C8-A8B9-302169535BA0}"/>
                </a:ext>
              </a:extLst>
            </p:cNvPr>
            <p:cNvSpPr/>
            <p:nvPr/>
          </p:nvSpPr>
          <p:spPr>
            <a:xfrm rot="10800000">
              <a:off x="-1625879"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61" name="Pentagon 60">
              <a:extLst>
                <a:ext uri="{FF2B5EF4-FFF2-40B4-BE49-F238E27FC236}">
                  <a16:creationId xmlns:a16="http://schemas.microsoft.com/office/drawing/2014/main" id="{ABB94BD5-44CE-465F-9BD8-C8C836EF3822}"/>
                </a:ext>
              </a:extLst>
            </p:cNvPr>
            <p:cNvSpPr/>
            <p:nvPr/>
          </p:nvSpPr>
          <p:spPr>
            <a:xfrm rot="10800000">
              <a:off x="-1602948"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62" name="Partial Circle 61">
              <a:extLst>
                <a:ext uri="{FF2B5EF4-FFF2-40B4-BE49-F238E27FC236}">
                  <a16:creationId xmlns:a16="http://schemas.microsoft.com/office/drawing/2014/main" id="{2394F2D4-28D7-44EC-8CCD-2FC34001E209}"/>
                </a:ext>
              </a:extLst>
            </p:cNvPr>
            <p:cNvSpPr/>
            <p:nvPr/>
          </p:nvSpPr>
          <p:spPr>
            <a:xfrm>
              <a:off x="-1699879" y="1709681"/>
              <a:ext cx="290084" cy="290082"/>
            </a:xfrm>
            <a:prstGeom prst="pie">
              <a:avLst>
                <a:gd name="adj1" fmla="val 7891950"/>
                <a:gd name="adj2" fmla="val 2927028"/>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63" name="Oval 62">
              <a:extLst>
                <a:ext uri="{FF2B5EF4-FFF2-40B4-BE49-F238E27FC236}">
                  <a16:creationId xmlns:a16="http://schemas.microsoft.com/office/drawing/2014/main" id="{E6812C6D-44CA-4D12-9456-1D996626C58A}"/>
                </a:ext>
              </a:extLst>
            </p:cNvPr>
            <p:cNvSpPr/>
            <p:nvPr/>
          </p:nvSpPr>
          <p:spPr>
            <a:xfrm rot="10800000">
              <a:off x="-1602948"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64" name="Oval 63">
            <a:extLst>
              <a:ext uri="{FF2B5EF4-FFF2-40B4-BE49-F238E27FC236}">
                <a16:creationId xmlns:a16="http://schemas.microsoft.com/office/drawing/2014/main" id="{BF848F07-7168-4BCB-8815-69BCFE842ACF}"/>
              </a:ext>
            </a:extLst>
          </p:cNvPr>
          <p:cNvSpPr/>
          <p:nvPr/>
        </p:nvSpPr>
        <p:spPr>
          <a:xfrm>
            <a:off x="6757035" y="2348697"/>
            <a:ext cx="515842" cy="515841"/>
          </a:xfrm>
          <a:prstGeom prst="ellipse">
            <a:avLst/>
          </a:prstGeom>
          <a:solidFill>
            <a:schemeClr val="bg1">
              <a:alpha val="40000"/>
            </a:schemeClr>
          </a:solidFill>
          <a:ln w="127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65" name="Group 64">
            <a:extLst>
              <a:ext uri="{FF2B5EF4-FFF2-40B4-BE49-F238E27FC236}">
                <a16:creationId xmlns:a16="http://schemas.microsoft.com/office/drawing/2014/main" id="{4073DAA9-5970-41FA-8757-7FE687A9EADF}"/>
              </a:ext>
            </a:extLst>
          </p:cNvPr>
          <p:cNvGrpSpPr/>
          <p:nvPr/>
        </p:nvGrpSpPr>
        <p:grpSpPr>
          <a:xfrm>
            <a:off x="6945791" y="2473034"/>
            <a:ext cx="138330" cy="267166"/>
            <a:chOff x="-1699879" y="1709681"/>
            <a:chExt cx="290084" cy="560258"/>
          </a:xfrm>
        </p:grpSpPr>
        <p:sp>
          <p:nvSpPr>
            <p:cNvPr id="66" name="Pentagon 65">
              <a:extLst>
                <a:ext uri="{FF2B5EF4-FFF2-40B4-BE49-F238E27FC236}">
                  <a16:creationId xmlns:a16="http://schemas.microsoft.com/office/drawing/2014/main" id="{1B6476D1-088D-4B0D-8679-7D18FEEB8806}"/>
                </a:ext>
              </a:extLst>
            </p:cNvPr>
            <p:cNvSpPr/>
            <p:nvPr/>
          </p:nvSpPr>
          <p:spPr>
            <a:xfrm rot="10800000">
              <a:off x="-1671362"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67" name="Pentagon 66">
              <a:extLst>
                <a:ext uri="{FF2B5EF4-FFF2-40B4-BE49-F238E27FC236}">
                  <a16:creationId xmlns:a16="http://schemas.microsoft.com/office/drawing/2014/main" id="{8F52A064-823D-4081-AFCE-1BEA60C46BBF}"/>
                </a:ext>
              </a:extLst>
            </p:cNvPr>
            <p:cNvSpPr/>
            <p:nvPr/>
          </p:nvSpPr>
          <p:spPr>
            <a:xfrm rot="10800000">
              <a:off x="-1648729"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68" name="Pentagon 67">
              <a:extLst>
                <a:ext uri="{FF2B5EF4-FFF2-40B4-BE49-F238E27FC236}">
                  <a16:creationId xmlns:a16="http://schemas.microsoft.com/office/drawing/2014/main" id="{873536DD-8CF6-4D4B-AAAE-0AE46C2F25F9}"/>
                </a:ext>
              </a:extLst>
            </p:cNvPr>
            <p:cNvSpPr/>
            <p:nvPr/>
          </p:nvSpPr>
          <p:spPr>
            <a:xfrm rot="10800000">
              <a:off x="-1625879"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69" name="Pentagon 68">
              <a:extLst>
                <a:ext uri="{FF2B5EF4-FFF2-40B4-BE49-F238E27FC236}">
                  <a16:creationId xmlns:a16="http://schemas.microsoft.com/office/drawing/2014/main" id="{D0521F19-8FBE-4364-8185-8351A785F882}"/>
                </a:ext>
              </a:extLst>
            </p:cNvPr>
            <p:cNvSpPr/>
            <p:nvPr/>
          </p:nvSpPr>
          <p:spPr>
            <a:xfrm rot="10800000">
              <a:off x="-1602948"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70" name="Partial Circle 69">
              <a:extLst>
                <a:ext uri="{FF2B5EF4-FFF2-40B4-BE49-F238E27FC236}">
                  <a16:creationId xmlns:a16="http://schemas.microsoft.com/office/drawing/2014/main" id="{66D96A00-6FE0-4DF6-98B0-02512F438378}"/>
                </a:ext>
              </a:extLst>
            </p:cNvPr>
            <p:cNvSpPr/>
            <p:nvPr/>
          </p:nvSpPr>
          <p:spPr>
            <a:xfrm>
              <a:off x="-1699879" y="1709681"/>
              <a:ext cx="290084" cy="290082"/>
            </a:xfrm>
            <a:prstGeom prst="pie">
              <a:avLst>
                <a:gd name="adj1" fmla="val 7891950"/>
                <a:gd name="adj2" fmla="val 2927028"/>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71" name="Oval 70">
              <a:extLst>
                <a:ext uri="{FF2B5EF4-FFF2-40B4-BE49-F238E27FC236}">
                  <a16:creationId xmlns:a16="http://schemas.microsoft.com/office/drawing/2014/main" id="{D1A26C86-6F2F-4779-B6CC-F49D50CF1E9A}"/>
                </a:ext>
              </a:extLst>
            </p:cNvPr>
            <p:cNvSpPr/>
            <p:nvPr/>
          </p:nvSpPr>
          <p:spPr>
            <a:xfrm rot="10800000">
              <a:off x="-1602948"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72" name="Oval 71">
            <a:extLst>
              <a:ext uri="{FF2B5EF4-FFF2-40B4-BE49-F238E27FC236}">
                <a16:creationId xmlns:a16="http://schemas.microsoft.com/office/drawing/2014/main" id="{D12D004A-24E5-4357-A384-DA51E119F280}"/>
              </a:ext>
            </a:extLst>
          </p:cNvPr>
          <p:cNvSpPr/>
          <p:nvPr/>
        </p:nvSpPr>
        <p:spPr>
          <a:xfrm>
            <a:off x="6732528" y="2811584"/>
            <a:ext cx="515842" cy="515841"/>
          </a:xfrm>
          <a:prstGeom prst="ellipse">
            <a:avLst/>
          </a:prstGeom>
          <a:solidFill>
            <a:schemeClr val="bg1">
              <a:alpha val="40000"/>
            </a:schemeClr>
          </a:solidFill>
          <a:ln w="127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73" name="Group 72">
            <a:extLst>
              <a:ext uri="{FF2B5EF4-FFF2-40B4-BE49-F238E27FC236}">
                <a16:creationId xmlns:a16="http://schemas.microsoft.com/office/drawing/2014/main" id="{BBC6557E-7F02-4DAF-A43B-7C51D5BAE3C3}"/>
              </a:ext>
            </a:extLst>
          </p:cNvPr>
          <p:cNvGrpSpPr/>
          <p:nvPr/>
        </p:nvGrpSpPr>
        <p:grpSpPr>
          <a:xfrm>
            <a:off x="6921284" y="2935922"/>
            <a:ext cx="138330" cy="267166"/>
            <a:chOff x="-1699879" y="1709681"/>
            <a:chExt cx="290084" cy="560258"/>
          </a:xfrm>
        </p:grpSpPr>
        <p:sp>
          <p:nvSpPr>
            <p:cNvPr id="75" name="Pentagon 74">
              <a:extLst>
                <a:ext uri="{FF2B5EF4-FFF2-40B4-BE49-F238E27FC236}">
                  <a16:creationId xmlns:a16="http://schemas.microsoft.com/office/drawing/2014/main" id="{A0A06913-DABF-4F68-A286-A25026910DEC}"/>
                </a:ext>
              </a:extLst>
            </p:cNvPr>
            <p:cNvSpPr/>
            <p:nvPr/>
          </p:nvSpPr>
          <p:spPr>
            <a:xfrm rot="10800000">
              <a:off x="-1671362"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76" name="Pentagon 75">
              <a:extLst>
                <a:ext uri="{FF2B5EF4-FFF2-40B4-BE49-F238E27FC236}">
                  <a16:creationId xmlns:a16="http://schemas.microsoft.com/office/drawing/2014/main" id="{D1326DA4-0771-4A81-A464-4B6B39E6936C}"/>
                </a:ext>
              </a:extLst>
            </p:cNvPr>
            <p:cNvSpPr/>
            <p:nvPr/>
          </p:nvSpPr>
          <p:spPr>
            <a:xfrm rot="10800000">
              <a:off x="-1648729"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77" name="Pentagon 76">
              <a:extLst>
                <a:ext uri="{FF2B5EF4-FFF2-40B4-BE49-F238E27FC236}">
                  <a16:creationId xmlns:a16="http://schemas.microsoft.com/office/drawing/2014/main" id="{2B311003-EE2A-4997-A99E-E5BE16962B58}"/>
                </a:ext>
              </a:extLst>
            </p:cNvPr>
            <p:cNvSpPr/>
            <p:nvPr/>
          </p:nvSpPr>
          <p:spPr>
            <a:xfrm rot="10800000">
              <a:off x="-1625879"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78" name="Pentagon 77">
              <a:extLst>
                <a:ext uri="{FF2B5EF4-FFF2-40B4-BE49-F238E27FC236}">
                  <a16:creationId xmlns:a16="http://schemas.microsoft.com/office/drawing/2014/main" id="{E99F28E9-1526-478C-A172-6B169B14567A}"/>
                </a:ext>
              </a:extLst>
            </p:cNvPr>
            <p:cNvSpPr/>
            <p:nvPr/>
          </p:nvSpPr>
          <p:spPr>
            <a:xfrm rot="10800000">
              <a:off x="-1602948"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79" name="Partial Circle 78">
              <a:extLst>
                <a:ext uri="{FF2B5EF4-FFF2-40B4-BE49-F238E27FC236}">
                  <a16:creationId xmlns:a16="http://schemas.microsoft.com/office/drawing/2014/main" id="{B8502CFF-C887-45EA-9080-529300B26AD4}"/>
                </a:ext>
              </a:extLst>
            </p:cNvPr>
            <p:cNvSpPr/>
            <p:nvPr/>
          </p:nvSpPr>
          <p:spPr>
            <a:xfrm>
              <a:off x="-1699879" y="1709681"/>
              <a:ext cx="290084" cy="290082"/>
            </a:xfrm>
            <a:prstGeom prst="pie">
              <a:avLst>
                <a:gd name="adj1" fmla="val 7891950"/>
                <a:gd name="adj2" fmla="val 2927028"/>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80" name="Oval 79">
              <a:extLst>
                <a:ext uri="{FF2B5EF4-FFF2-40B4-BE49-F238E27FC236}">
                  <a16:creationId xmlns:a16="http://schemas.microsoft.com/office/drawing/2014/main" id="{8210CDBB-AF8F-4C75-B86B-B96B8E56D134}"/>
                </a:ext>
              </a:extLst>
            </p:cNvPr>
            <p:cNvSpPr/>
            <p:nvPr/>
          </p:nvSpPr>
          <p:spPr>
            <a:xfrm rot="10800000">
              <a:off x="-1602948"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81" name="Oval 80">
            <a:extLst>
              <a:ext uri="{FF2B5EF4-FFF2-40B4-BE49-F238E27FC236}">
                <a16:creationId xmlns:a16="http://schemas.microsoft.com/office/drawing/2014/main" id="{90F2D520-A638-4C03-A5B0-09334FF30C1D}"/>
              </a:ext>
            </a:extLst>
          </p:cNvPr>
          <p:cNvSpPr/>
          <p:nvPr/>
        </p:nvSpPr>
        <p:spPr>
          <a:xfrm>
            <a:off x="7578466" y="2338404"/>
            <a:ext cx="515842" cy="515841"/>
          </a:xfrm>
          <a:prstGeom prst="ellipse">
            <a:avLst/>
          </a:prstGeom>
          <a:solidFill>
            <a:schemeClr val="bg1">
              <a:alpha val="40000"/>
            </a:schemeClr>
          </a:solidFill>
          <a:ln w="127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82" name="Group 81">
            <a:extLst>
              <a:ext uri="{FF2B5EF4-FFF2-40B4-BE49-F238E27FC236}">
                <a16:creationId xmlns:a16="http://schemas.microsoft.com/office/drawing/2014/main" id="{EE3753E4-1895-4661-B4DF-9A6DD0F867CA}"/>
              </a:ext>
            </a:extLst>
          </p:cNvPr>
          <p:cNvGrpSpPr/>
          <p:nvPr/>
        </p:nvGrpSpPr>
        <p:grpSpPr>
          <a:xfrm>
            <a:off x="7767222" y="2462741"/>
            <a:ext cx="138330" cy="267166"/>
            <a:chOff x="-1699879" y="1709681"/>
            <a:chExt cx="290084" cy="560258"/>
          </a:xfrm>
        </p:grpSpPr>
        <p:sp>
          <p:nvSpPr>
            <p:cNvPr id="83" name="Pentagon 82">
              <a:extLst>
                <a:ext uri="{FF2B5EF4-FFF2-40B4-BE49-F238E27FC236}">
                  <a16:creationId xmlns:a16="http://schemas.microsoft.com/office/drawing/2014/main" id="{66F09FA6-EB40-4B12-8BD8-FCD3069BCC5A}"/>
                </a:ext>
              </a:extLst>
            </p:cNvPr>
            <p:cNvSpPr/>
            <p:nvPr/>
          </p:nvSpPr>
          <p:spPr>
            <a:xfrm rot="10800000">
              <a:off x="-1671362"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84" name="Pentagon 83">
              <a:extLst>
                <a:ext uri="{FF2B5EF4-FFF2-40B4-BE49-F238E27FC236}">
                  <a16:creationId xmlns:a16="http://schemas.microsoft.com/office/drawing/2014/main" id="{AC1FA439-E19D-4376-A24E-65D6763188C3}"/>
                </a:ext>
              </a:extLst>
            </p:cNvPr>
            <p:cNvSpPr/>
            <p:nvPr/>
          </p:nvSpPr>
          <p:spPr>
            <a:xfrm rot="10800000">
              <a:off x="-1648729"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85" name="Pentagon 84">
              <a:extLst>
                <a:ext uri="{FF2B5EF4-FFF2-40B4-BE49-F238E27FC236}">
                  <a16:creationId xmlns:a16="http://schemas.microsoft.com/office/drawing/2014/main" id="{5649FF63-86FD-4FA3-ABEF-E10699D6F408}"/>
                </a:ext>
              </a:extLst>
            </p:cNvPr>
            <p:cNvSpPr/>
            <p:nvPr/>
          </p:nvSpPr>
          <p:spPr>
            <a:xfrm rot="10800000">
              <a:off x="-1625879"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86" name="Pentagon 85">
              <a:extLst>
                <a:ext uri="{FF2B5EF4-FFF2-40B4-BE49-F238E27FC236}">
                  <a16:creationId xmlns:a16="http://schemas.microsoft.com/office/drawing/2014/main" id="{41AC5188-4B82-4DC7-857C-36CA9AD9B627}"/>
                </a:ext>
              </a:extLst>
            </p:cNvPr>
            <p:cNvSpPr/>
            <p:nvPr/>
          </p:nvSpPr>
          <p:spPr>
            <a:xfrm rot="10800000">
              <a:off x="-1602948"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87" name="Partial Circle 86">
              <a:extLst>
                <a:ext uri="{FF2B5EF4-FFF2-40B4-BE49-F238E27FC236}">
                  <a16:creationId xmlns:a16="http://schemas.microsoft.com/office/drawing/2014/main" id="{F687490A-8EEB-4F1B-ACFB-36EF259E9888}"/>
                </a:ext>
              </a:extLst>
            </p:cNvPr>
            <p:cNvSpPr/>
            <p:nvPr/>
          </p:nvSpPr>
          <p:spPr>
            <a:xfrm>
              <a:off x="-1699879" y="1709681"/>
              <a:ext cx="290084" cy="290082"/>
            </a:xfrm>
            <a:prstGeom prst="pie">
              <a:avLst>
                <a:gd name="adj1" fmla="val 7891950"/>
                <a:gd name="adj2" fmla="val 2927028"/>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88" name="Oval 87">
              <a:extLst>
                <a:ext uri="{FF2B5EF4-FFF2-40B4-BE49-F238E27FC236}">
                  <a16:creationId xmlns:a16="http://schemas.microsoft.com/office/drawing/2014/main" id="{DFAB30F7-E12E-402F-B33F-D7E6F9A55341}"/>
                </a:ext>
              </a:extLst>
            </p:cNvPr>
            <p:cNvSpPr/>
            <p:nvPr/>
          </p:nvSpPr>
          <p:spPr>
            <a:xfrm rot="10800000">
              <a:off x="-1602948"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89" name="Oval 88">
            <a:extLst>
              <a:ext uri="{FF2B5EF4-FFF2-40B4-BE49-F238E27FC236}">
                <a16:creationId xmlns:a16="http://schemas.microsoft.com/office/drawing/2014/main" id="{F2650866-8959-423F-92D0-DF55C5B29A53}"/>
              </a:ext>
            </a:extLst>
          </p:cNvPr>
          <p:cNvSpPr/>
          <p:nvPr/>
        </p:nvSpPr>
        <p:spPr>
          <a:xfrm>
            <a:off x="7559808" y="2802510"/>
            <a:ext cx="515842" cy="515841"/>
          </a:xfrm>
          <a:prstGeom prst="ellipse">
            <a:avLst/>
          </a:prstGeom>
          <a:solidFill>
            <a:schemeClr val="bg1">
              <a:alpha val="40000"/>
            </a:schemeClr>
          </a:solidFill>
          <a:ln w="127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90" name="Group 89">
            <a:extLst>
              <a:ext uri="{FF2B5EF4-FFF2-40B4-BE49-F238E27FC236}">
                <a16:creationId xmlns:a16="http://schemas.microsoft.com/office/drawing/2014/main" id="{A64C430E-C1FB-4A76-B01F-3A7C89511DCB}"/>
              </a:ext>
            </a:extLst>
          </p:cNvPr>
          <p:cNvGrpSpPr/>
          <p:nvPr/>
        </p:nvGrpSpPr>
        <p:grpSpPr>
          <a:xfrm>
            <a:off x="7748564" y="2926847"/>
            <a:ext cx="138330" cy="267166"/>
            <a:chOff x="-1699879" y="1709681"/>
            <a:chExt cx="290084" cy="560258"/>
          </a:xfrm>
        </p:grpSpPr>
        <p:sp>
          <p:nvSpPr>
            <p:cNvPr id="91" name="Pentagon 90">
              <a:extLst>
                <a:ext uri="{FF2B5EF4-FFF2-40B4-BE49-F238E27FC236}">
                  <a16:creationId xmlns:a16="http://schemas.microsoft.com/office/drawing/2014/main" id="{2E120A03-BFBB-49EF-A6FD-0EE19B28D933}"/>
                </a:ext>
              </a:extLst>
            </p:cNvPr>
            <p:cNvSpPr/>
            <p:nvPr/>
          </p:nvSpPr>
          <p:spPr>
            <a:xfrm rot="10800000">
              <a:off x="-1671362"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92" name="Pentagon 91">
              <a:extLst>
                <a:ext uri="{FF2B5EF4-FFF2-40B4-BE49-F238E27FC236}">
                  <a16:creationId xmlns:a16="http://schemas.microsoft.com/office/drawing/2014/main" id="{31A5F78B-275C-4E3C-A912-B46E5D61DF35}"/>
                </a:ext>
              </a:extLst>
            </p:cNvPr>
            <p:cNvSpPr/>
            <p:nvPr/>
          </p:nvSpPr>
          <p:spPr>
            <a:xfrm rot="10800000">
              <a:off x="-1648729"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93" name="Pentagon 92">
              <a:extLst>
                <a:ext uri="{FF2B5EF4-FFF2-40B4-BE49-F238E27FC236}">
                  <a16:creationId xmlns:a16="http://schemas.microsoft.com/office/drawing/2014/main" id="{3FA19A42-3DA2-417D-B258-68EF10873D23}"/>
                </a:ext>
              </a:extLst>
            </p:cNvPr>
            <p:cNvSpPr/>
            <p:nvPr/>
          </p:nvSpPr>
          <p:spPr>
            <a:xfrm rot="10800000">
              <a:off x="-1625879"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94" name="Pentagon 93">
              <a:extLst>
                <a:ext uri="{FF2B5EF4-FFF2-40B4-BE49-F238E27FC236}">
                  <a16:creationId xmlns:a16="http://schemas.microsoft.com/office/drawing/2014/main" id="{F6F53331-0837-44CB-9708-41D9FE6B4064}"/>
                </a:ext>
              </a:extLst>
            </p:cNvPr>
            <p:cNvSpPr/>
            <p:nvPr/>
          </p:nvSpPr>
          <p:spPr>
            <a:xfrm rot="10800000">
              <a:off x="-1602948"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95" name="Partial Circle 94">
              <a:extLst>
                <a:ext uri="{FF2B5EF4-FFF2-40B4-BE49-F238E27FC236}">
                  <a16:creationId xmlns:a16="http://schemas.microsoft.com/office/drawing/2014/main" id="{B8877B17-74FB-4727-826B-946417008910}"/>
                </a:ext>
              </a:extLst>
            </p:cNvPr>
            <p:cNvSpPr/>
            <p:nvPr/>
          </p:nvSpPr>
          <p:spPr>
            <a:xfrm>
              <a:off x="-1699879" y="1709681"/>
              <a:ext cx="290084" cy="290082"/>
            </a:xfrm>
            <a:prstGeom prst="pie">
              <a:avLst>
                <a:gd name="adj1" fmla="val 7891950"/>
                <a:gd name="adj2" fmla="val 2927028"/>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96" name="Oval 95">
              <a:extLst>
                <a:ext uri="{FF2B5EF4-FFF2-40B4-BE49-F238E27FC236}">
                  <a16:creationId xmlns:a16="http://schemas.microsoft.com/office/drawing/2014/main" id="{0883F3BF-9E10-43F0-816E-4CFE6DFD3FDE}"/>
                </a:ext>
              </a:extLst>
            </p:cNvPr>
            <p:cNvSpPr/>
            <p:nvPr/>
          </p:nvSpPr>
          <p:spPr>
            <a:xfrm rot="10800000">
              <a:off x="-1602948"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97" name="Oval 96">
            <a:extLst>
              <a:ext uri="{FF2B5EF4-FFF2-40B4-BE49-F238E27FC236}">
                <a16:creationId xmlns:a16="http://schemas.microsoft.com/office/drawing/2014/main" id="{27026310-B063-4DAD-B8EA-633FDDEA4867}"/>
              </a:ext>
            </a:extLst>
          </p:cNvPr>
          <p:cNvSpPr/>
          <p:nvPr/>
        </p:nvSpPr>
        <p:spPr>
          <a:xfrm>
            <a:off x="7135391" y="3038412"/>
            <a:ext cx="515842" cy="515841"/>
          </a:xfrm>
          <a:prstGeom prst="ellipse">
            <a:avLst/>
          </a:prstGeom>
          <a:solidFill>
            <a:schemeClr val="bg1">
              <a:alpha val="40000"/>
            </a:schemeClr>
          </a:solidFill>
          <a:ln w="127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98" name="Group 97">
            <a:extLst>
              <a:ext uri="{FF2B5EF4-FFF2-40B4-BE49-F238E27FC236}">
                <a16:creationId xmlns:a16="http://schemas.microsoft.com/office/drawing/2014/main" id="{82F4E30B-2F1A-48BA-B3A2-23EC9BB73545}"/>
              </a:ext>
            </a:extLst>
          </p:cNvPr>
          <p:cNvGrpSpPr/>
          <p:nvPr/>
        </p:nvGrpSpPr>
        <p:grpSpPr>
          <a:xfrm>
            <a:off x="7324147" y="3162750"/>
            <a:ext cx="138330" cy="267166"/>
            <a:chOff x="-1699879" y="1709681"/>
            <a:chExt cx="290084" cy="560258"/>
          </a:xfrm>
        </p:grpSpPr>
        <p:sp>
          <p:nvSpPr>
            <p:cNvPr id="99" name="Pentagon 98">
              <a:extLst>
                <a:ext uri="{FF2B5EF4-FFF2-40B4-BE49-F238E27FC236}">
                  <a16:creationId xmlns:a16="http://schemas.microsoft.com/office/drawing/2014/main" id="{8794AA41-0C6D-47B5-B698-B2710E8653E2}"/>
                </a:ext>
              </a:extLst>
            </p:cNvPr>
            <p:cNvSpPr/>
            <p:nvPr/>
          </p:nvSpPr>
          <p:spPr>
            <a:xfrm rot="10800000">
              <a:off x="-1671362"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00" name="Pentagon 99">
              <a:extLst>
                <a:ext uri="{FF2B5EF4-FFF2-40B4-BE49-F238E27FC236}">
                  <a16:creationId xmlns:a16="http://schemas.microsoft.com/office/drawing/2014/main" id="{0A105546-8575-4289-83F9-CEF0BC68F955}"/>
                </a:ext>
              </a:extLst>
            </p:cNvPr>
            <p:cNvSpPr/>
            <p:nvPr/>
          </p:nvSpPr>
          <p:spPr>
            <a:xfrm rot="10800000">
              <a:off x="-1648729"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01" name="Pentagon 100">
              <a:extLst>
                <a:ext uri="{FF2B5EF4-FFF2-40B4-BE49-F238E27FC236}">
                  <a16:creationId xmlns:a16="http://schemas.microsoft.com/office/drawing/2014/main" id="{AA136E30-992C-4E2B-82BC-28603ED6CEE5}"/>
                </a:ext>
              </a:extLst>
            </p:cNvPr>
            <p:cNvSpPr/>
            <p:nvPr/>
          </p:nvSpPr>
          <p:spPr>
            <a:xfrm rot="10800000">
              <a:off x="-1625879"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02" name="Pentagon 101">
              <a:extLst>
                <a:ext uri="{FF2B5EF4-FFF2-40B4-BE49-F238E27FC236}">
                  <a16:creationId xmlns:a16="http://schemas.microsoft.com/office/drawing/2014/main" id="{6F53EC6C-DFB6-4719-9E42-3DCC4712BAA4}"/>
                </a:ext>
              </a:extLst>
            </p:cNvPr>
            <p:cNvSpPr/>
            <p:nvPr/>
          </p:nvSpPr>
          <p:spPr>
            <a:xfrm rot="10800000">
              <a:off x="-1602948"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03" name="Partial Circle 102">
              <a:extLst>
                <a:ext uri="{FF2B5EF4-FFF2-40B4-BE49-F238E27FC236}">
                  <a16:creationId xmlns:a16="http://schemas.microsoft.com/office/drawing/2014/main" id="{A9CABFBA-D3C8-448D-9B0C-F5F569BE1036}"/>
                </a:ext>
              </a:extLst>
            </p:cNvPr>
            <p:cNvSpPr/>
            <p:nvPr/>
          </p:nvSpPr>
          <p:spPr>
            <a:xfrm>
              <a:off x="-1699879" y="1709681"/>
              <a:ext cx="290084" cy="290082"/>
            </a:xfrm>
            <a:prstGeom prst="pie">
              <a:avLst>
                <a:gd name="adj1" fmla="val 7891950"/>
                <a:gd name="adj2" fmla="val 2927028"/>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104" name="Oval 103">
              <a:extLst>
                <a:ext uri="{FF2B5EF4-FFF2-40B4-BE49-F238E27FC236}">
                  <a16:creationId xmlns:a16="http://schemas.microsoft.com/office/drawing/2014/main" id="{A72536D4-6586-4B82-904C-2D7B505BA0AA}"/>
                </a:ext>
              </a:extLst>
            </p:cNvPr>
            <p:cNvSpPr/>
            <p:nvPr/>
          </p:nvSpPr>
          <p:spPr>
            <a:xfrm rot="10800000">
              <a:off x="-1602948"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105" name="Oval 104">
            <a:extLst>
              <a:ext uri="{FF2B5EF4-FFF2-40B4-BE49-F238E27FC236}">
                <a16:creationId xmlns:a16="http://schemas.microsoft.com/office/drawing/2014/main" id="{5D723771-7FEA-46CB-943B-4B6628E69BBB}"/>
              </a:ext>
            </a:extLst>
          </p:cNvPr>
          <p:cNvSpPr/>
          <p:nvPr/>
        </p:nvSpPr>
        <p:spPr>
          <a:xfrm>
            <a:off x="7149815" y="2578242"/>
            <a:ext cx="515842" cy="515841"/>
          </a:xfrm>
          <a:prstGeom prst="ellipse">
            <a:avLst/>
          </a:prstGeom>
          <a:solidFill>
            <a:schemeClr val="bg1">
              <a:alpha val="40000"/>
            </a:schemeClr>
          </a:solidFill>
          <a:ln w="127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106" name="Group 105">
            <a:extLst>
              <a:ext uri="{FF2B5EF4-FFF2-40B4-BE49-F238E27FC236}">
                <a16:creationId xmlns:a16="http://schemas.microsoft.com/office/drawing/2014/main" id="{1938AA8B-CDE7-4E01-9E09-6FE219EC3E84}"/>
              </a:ext>
            </a:extLst>
          </p:cNvPr>
          <p:cNvGrpSpPr/>
          <p:nvPr/>
        </p:nvGrpSpPr>
        <p:grpSpPr>
          <a:xfrm>
            <a:off x="7338571" y="2702579"/>
            <a:ext cx="138330" cy="267166"/>
            <a:chOff x="-1699879" y="1709681"/>
            <a:chExt cx="290084" cy="560258"/>
          </a:xfrm>
        </p:grpSpPr>
        <p:sp>
          <p:nvSpPr>
            <p:cNvPr id="107" name="Pentagon 106">
              <a:extLst>
                <a:ext uri="{FF2B5EF4-FFF2-40B4-BE49-F238E27FC236}">
                  <a16:creationId xmlns:a16="http://schemas.microsoft.com/office/drawing/2014/main" id="{99D30B9F-2FD6-4C9F-96C3-8D9180F088AA}"/>
                </a:ext>
              </a:extLst>
            </p:cNvPr>
            <p:cNvSpPr/>
            <p:nvPr/>
          </p:nvSpPr>
          <p:spPr>
            <a:xfrm rot="10800000">
              <a:off x="-1671362"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08" name="Pentagon 107">
              <a:extLst>
                <a:ext uri="{FF2B5EF4-FFF2-40B4-BE49-F238E27FC236}">
                  <a16:creationId xmlns:a16="http://schemas.microsoft.com/office/drawing/2014/main" id="{5A5EAD21-84D9-49FC-8100-248B0C451C73}"/>
                </a:ext>
              </a:extLst>
            </p:cNvPr>
            <p:cNvSpPr/>
            <p:nvPr/>
          </p:nvSpPr>
          <p:spPr>
            <a:xfrm rot="10800000">
              <a:off x="-1648729"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09" name="Pentagon 108">
              <a:extLst>
                <a:ext uri="{FF2B5EF4-FFF2-40B4-BE49-F238E27FC236}">
                  <a16:creationId xmlns:a16="http://schemas.microsoft.com/office/drawing/2014/main" id="{C3BCA1DF-E6D7-4948-8024-7BB55EE25FA2}"/>
                </a:ext>
              </a:extLst>
            </p:cNvPr>
            <p:cNvSpPr/>
            <p:nvPr/>
          </p:nvSpPr>
          <p:spPr>
            <a:xfrm rot="10800000">
              <a:off x="-1625879"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10" name="Pentagon 109">
              <a:extLst>
                <a:ext uri="{FF2B5EF4-FFF2-40B4-BE49-F238E27FC236}">
                  <a16:creationId xmlns:a16="http://schemas.microsoft.com/office/drawing/2014/main" id="{294F2D21-8FBF-401E-8C90-3018A5B1079D}"/>
                </a:ext>
              </a:extLst>
            </p:cNvPr>
            <p:cNvSpPr/>
            <p:nvPr/>
          </p:nvSpPr>
          <p:spPr>
            <a:xfrm rot="10800000">
              <a:off x="-1602948"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11" name="Partial Circle 110">
              <a:extLst>
                <a:ext uri="{FF2B5EF4-FFF2-40B4-BE49-F238E27FC236}">
                  <a16:creationId xmlns:a16="http://schemas.microsoft.com/office/drawing/2014/main" id="{4ED930C9-005F-4DD8-9A92-D8C7C867AB6C}"/>
                </a:ext>
              </a:extLst>
            </p:cNvPr>
            <p:cNvSpPr/>
            <p:nvPr/>
          </p:nvSpPr>
          <p:spPr>
            <a:xfrm>
              <a:off x="-1699879" y="1709681"/>
              <a:ext cx="290084" cy="290082"/>
            </a:xfrm>
            <a:prstGeom prst="pie">
              <a:avLst>
                <a:gd name="adj1" fmla="val 7891950"/>
                <a:gd name="adj2" fmla="val 2927028"/>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112" name="Oval 111">
              <a:extLst>
                <a:ext uri="{FF2B5EF4-FFF2-40B4-BE49-F238E27FC236}">
                  <a16:creationId xmlns:a16="http://schemas.microsoft.com/office/drawing/2014/main" id="{BD786AF5-58EF-4009-8B45-14AF9C1F0BF3}"/>
                </a:ext>
              </a:extLst>
            </p:cNvPr>
            <p:cNvSpPr/>
            <p:nvPr/>
          </p:nvSpPr>
          <p:spPr>
            <a:xfrm rot="10800000">
              <a:off x="-1602948"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grpSp>
        <p:nvGrpSpPr>
          <p:cNvPr id="4" name="Group 3">
            <a:extLst>
              <a:ext uri="{FF2B5EF4-FFF2-40B4-BE49-F238E27FC236}">
                <a16:creationId xmlns:a16="http://schemas.microsoft.com/office/drawing/2014/main" id="{F4552341-024C-4BF8-9310-F26CD4791697}"/>
              </a:ext>
            </a:extLst>
          </p:cNvPr>
          <p:cNvGrpSpPr/>
          <p:nvPr/>
        </p:nvGrpSpPr>
        <p:grpSpPr>
          <a:xfrm>
            <a:off x="5573435" y="4046285"/>
            <a:ext cx="1152203" cy="335475"/>
            <a:chOff x="9585648" y="1354369"/>
            <a:chExt cx="1152203" cy="335475"/>
          </a:xfrm>
        </p:grpSpPr>
        <p:grpSp>
          <p:nvGrpSpPr>
            <p:cNvPr id="114" name="Group 113">
              <a:extLst>
                <a:ext uri="{FF2B5EF4-FFF2-40B4-BE49-F238E27FC236}">
                  <a16:creationId xmlns:a16="http://schemas.microsoft.com/office/drawing/2014/main" id="{1E86219B-4304-4271-88C7-D8C373B20578}"/>
                </a:ext>
              </a:extLst>
            </p:cNvPr>
            <p:cNvGrpSpPr/>
            <p:nvPr/>
          </p:nvGrpSpPr>
          <p:grpSpPr>
            <a:xfrm>
              <a:off x="9585648" y="1354369"/>
              <a:ext cx="173698" cy="335475"/>
              <a:chOff x="-1699879" y="1709681"/>
              <a:chExt cx="290084" cy="560258"/>
            </a:xfrm>
          </p:grpSpPr>
          <p:sp>
            <p:nvSpPr>
              <p:cNvPr id="115" name="Pentagon 114">
                <a:extLst>
                  <a:ext uri="{FF2B5EF4-FFF2-40B4-BE49-F238E27FC236}">
                    <a16:creationId xmlns:a16="http://schemas.microsoft.com/office/drawing/2014/main" id="{C3698C0B-4E93-4D68-91AB-E6FE914F3D07}"/>
                  </a:ext>
                </a:extLst>
              </p:cNvPr>
              <p:cNvSpPr/>
              <p:nvPr/>
            </p:nvSpPr>
            <p:spPr>
              <a:xfrm rot="10800000">
                <a:off x="-1671362" y="2027075"/>
                <a:ext cx="233050" cy="242864"/>
              </a:xfrm>
              <a:prstGeom prst="pentagon">
                <a:avLst/>
              </a:prstGeom>
              <a:gradFill>
                <a:gsLst>
                  <a:gs pos="0">
                    <a:schemeClr val="accent1">
                      <a:lumMod val="75000"/>
                    </a:schemeClr>
                  </a:gs>
                  <a:gs pos="100000">
                    <a:schemeClr val="tx2"/>
                  </a:gs>
                </a:gsLst>
                <a:lin ang="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000" dirty="0"/>
              </a:p>
            </p:txBody>
          </p:sp>
          <p:sp>
            <p:nvSpPr>
              <p:cNvPr id="116" name="Pentagon 115">
                <a:extLst>
                  <a:ext uri="{FF2B5EF4-FFF2-40B4-BE49-F238E27FC236}">
                    <a16:creationId xmlns:a16="http://schemas.microsoft.com/office/drawing/2014/main" id="{62AB9E80-1B0B-47A4-92E7-546826104722}"/>
                  </a:ext>
                </a:extLst>
              </p:cNvPr>
              <p:cNvSpPr/>
              <p:nvPr/>
            </p:nvSpPr>
            <p:spPr>
              <a:xfrm rot="10800000">
                <a:off x="-1648729" y="1977925"/>
                <a:ext cx="187786" cy="195694"/>
              </a:xfrm>
              <a:prstGeom prst="pentagon">
                <a:avLst/>
              </a:prstGeom>
              <a:gradFill>
                <a:gsLst>
                  <a:gs pos="0">
                    <a:schemeClr val="accent1">
                      <a:lumMod val="75000"/>
                    </a:schemeClr>
                  </a:gs>
                  <a:gs pos="100000">
                    <a:schemeClr val="tx2"/>
                  </a:gs>
                </a:gsLst>
                <a:lin ang="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000" dirty="0"/>
              </a:p>
            </p:txBody>
          </p:sp>
          <p:sp>
            <p:nvSpPr>
              <p:cNvPr id="117" name="Pentagon 116">
                <a:extLst>
                  <a:ext uri="{FF2B5EF4-FFF2-40B4-BE49-F238E27FC236}">
                    <a16:creationId xmlns:a16="http://schemas.microsoft.com/office/drawing/2014/main" id="{7ADA4BBB-146C-435B-BABB-83575E7762AB}"/>
                  </a:ext>
                </a:extLst>
              </p:cNvPr>
              <p:cNvSpPr/>
              <p:nvPr/>
            </p:nvSpPr>
            <p:spPr>
              <a:xfrm rot="10800000">
                <a:off x="-1625879" y="1929004"/>
                <a:ext cx="142086" cy="148069"/>
              </a:xfrm>
              <a:prstGeom prst="pentagon">
                <a:avLst/>
              </a:prstGeom>
              <a:gradFill>
                <a:gsLst>
                  <a:gs pos="0">
                    <a:schemeClr val="accent1">
                      <a:lumMod val="75000"/>
                    </a:schemeClr>
                  </a:gs>
                  <a:gs pos="100000">
                    <a:schemeClr val="tx2"/>
                  </a:gs>
                </a:gsLst>
                <a:lin ang="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000" dirty="0"/>
              </a:p>
            </p:txBody>
          </p:sp>
          <p:sp>
            <p:nvSpPr>
              <p:cNvPr id="118" name="Pentagon 117">
                <a:extLst>
                  <a:ext uri="{FF2B5EF4-FFF2-40B4-BE49-F238E27FC236}">
                    <a16:creationId xmlns:a16="http://schemas.microsoft.com/office/drawing/2014/main" id="{DC64FF7A-1E5C-46A7-B770-D0A4A8F5BDCF}"/>
                  </a:ext>
                </a:extLst>
              </p:cNvPr>
              <p:cNvSpPr/>
              <p:nvPr/>
            </p:nvSpPr>
            <p:spPr>
              <a:xfrm rot="10800000">
                <a:off x="-1602948" y="1880166"/>
                <a:ext cx="96224" cy="100277"/>
              </a:xfrm>
              <a:prstGeom prst="pentagon">
                <a:avLst/>
              </a:prstGeom>
              <a:gradFill>
                <a:gsLst>
                  <a:gs pos="0">
                    <a:schemeClr val="accent1">
                      <a:lumMod val="75000"/>
                    </a:schemeClr>
                  </a:gs>
                  <a:gs pos="100000">
                    <a:schemeClr val="tx2"/>
                  </a:gs>
                </a:gsLst>
                <a:lin ang="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000" dirty="0"/>
              </a:p>
            </p:txBody>
          </p:sp>
          <p:sp>
            <p:nvSpPr>
              <p:cNvPr id="119" name="Partial Circle 118">
                <a:extLst>
                  <a:ext uri="{FF2B5EF4-FFF2-40B4-BE49-F238E27FC236}">
                    <a16:creationId xmlns:a16="http://schemas.microsoft.com/office/drawing/2014/main" id="{E07F63AF-32ED-4BCF-A23A-2E856A58F35E}"/>
                  </a:ext>
                </a:extLst>
              </p:cNvPr>
              <p:cNvSpPr/>
              <p:nvPr/>
            </p:nvSpPr>
            <p:spPr>
              <a:xfrm>
                <a:off x="-1699879" y="1709681"/>
                <a:ext cx="290084" cy="290082"/>
              </a:xfrm>
              <a:prstGeom prst="pie">
                <a:avLst>
                  <a:gd name="adj1" fmla="val 7891950"/>
                  <a:gd name="adj2" fmla="val 2927028"/>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tx1"/>
                  </a:solidFill>
                </a:endParaRPr>
              </a:p>
            </p:txBody>
          </p:sp>
          <p:sp>
            <p:nvSpPr>
              <p:cNvPr id="120" name="Oval 119">
                <a:extLst>
                  <a:ext uri="{FF2B5EF4-FFF2-40B4-BE49-F238E27FC236}">
                    <a16:creationId xmlns:a16="http://schemas.microsoft.com/office/drawing/2014/main" id="{4C0AB4DB-0A65-4496-AB50-83D990F9EAA0}"/>
                  </a:ext>
                </a:extLst>
              </p:cNvPr>
              <p:cNvSpPr/>
              <p:nvPr/>
            </p:nvSpPr>
            <p:spPr>
              <a:xfrm rot="10800000">
                <a:off x="-1602948" y="1804586"/>
                <a:ext cx="96224" cy="100277"/>
              </a:xfrm>
              <a:prstGeom prst="ellipse">
                <a:avLst/>
              </a:prstGeom>
              <a:gradFill>
                <a:gsLst>
                  <a:gs pos="0">
                    <a:schemeClr val="accent1">
                      <a:lumMod val="75000"/>
                    </a:schemeClr>
                  </a:gs>
                  <a:gs pos="100000">
                    <a:schemeClr val="tx2"/>
                  </a:gs>
                </a:gsLst>
                <a:lin ang="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000" dirty="0"/>
              </a:p>
            </p:txBody>
          </p:sp>
        </p:grpSp>
        <p:sp>
          <p:nvSpPr>
            <p:cNvPr id="129" name="Rectangle: Rounded Corners 128">
              <a:extLst>
                <a:ext uri="{FF2B5EF4-FFF2-40B4-BE49-F238E27FC236}">
                  <a16:creationId xmlns:a16="http://schemas.microsoft.com/office/drawing/2014/main" id="{37117F72-A2A4-46CD-84BF-E900D89ADBD9}"/>
                </a:ext>
              </a:extLst>
            </p:cNvPr>
            <p:cNvSpPr/>
            <p:nvPr/>
          </p:nvSpPr>
          <p:spPr>
            <a:xfrm>
              <a:off x="9844881" y="1436977"/>
              <a:ext cx="892970" cy="170259"/>
            </a:xfrm>
            <a:prstGeom prst="roundRect">
              <a:avLst/>
            </a:prstGeom>
            <a:solidFill>
              <a:schemeClr val="bg1"/>
            </a:solidFill>
            <a:ln w="12700">
              <a:solidFill>
                <a:schemeClr val="tx2"/>
              </a:solidFill>
              <a:prstDash val="sysDot"/>
            </a:ln>
          </p:spPr>
          <p:txBody>
            <a:bodyPr wrap="square" lIns="36576" tIns="0" rIns="36576" bIns="0" anchor="ctr" anchorCtr="0">
              <a:spAutoFit/>
            </a:bodyPr>
            <a:lstStyle/>
            <a:p>
              <a:pPr>
                <a:spcAft>
                  <a:spcPts val="1200"/>
                </a:spcAft>
                <a:buSzPct val="100000"/>
              </a:pPr>
              <a:r>
                <a:rPr lang="en-US" sz="1000" dirty="0">
                  <a:solidFill>
                    <a:schemeClr val="tx2"/>
                  </a:solidFill>
                  <a:cs typeface="Arial" panose="020B0604020202020204" pitchFamily="34" charset="0"/>
                </a:rPr>
                <a:t>Omni micro</a:t>
              </a:r>
            </a:p>
          </p:txBody>
        </p:sp>
      </p:grpSp>
      <p:grpSp>
        <p:nvGrpSpPr>
          <p:cNvPr id="7" name="Group 6">
            <a:extLst>
              <a:ext uri="{FF2B5EF4-FFF2-40B4-BE49-F238E27FC236}">
                <a16:creationId xmlns:a16="http://schemas.microsoft.com/office/drawing/2014/main" id="{61245907-670F-4B67-AC8A-C796700ADC13}"/>
              </a:ext>
            </a:extLst>
          </p:cNvPr>
          <p:cNvGrpSpPr/>
          <p:nvPr/>
        </p:nvGrpSpPr>
        <p:grpSpPr>
          <a:xfrm>
            <a:off x="5573434" y="4397568"/>
            <a:ext cx="1387153" cy="335475"/>
            <a:chOff x="9585647" y="1839002"/>
            <a:chExt cx="1387153" cy="335475"/>
          </a:xfrm>
        </p:grpSpPr>
        <p:grpSp>
          <p:nvGrpSpPr>
            <p:cNvPr id="121" name="Group 120">
              <a:extLst>
                <a:ext uri="{FF2B5EF4-FFF2-40B4-BE49-F238E27FC236}">
                  <a16:creationId xmlns:a16="http://schemas.microsoft.com/office/drawing/2014/main" id="{77F70052-988D-443A-B8CC-753FF2211AE2}"/>
                </a:ext>
              </a:extLst>
            </p:cNvPr>
            <p:cNvGrpSpPr/>
            <p:nvPr/>
          </p:nvGrpSpPr>
          <p:grpSpPr>
            <a:xfrm>
              <a:off x="9585647" y="1839002"/>
              <a:ext cx="173698" cy="335475"/>
              <a:chOff x="-2131648" y="1709681"/>
              <a:chExt cx="290084" cy="560258"/>
            </a:xfrm>
          </p:grpSpPr>
          <p:sp>
            <p:nvSpPr>
              <p:cNvPr id="122" name="Pentagon 121">
                <a:extLst>
                  <a:ext uri="{FF2B5EF4-FFF2-40B4-BE49-F238E27FC236}">
                    <a16:creationId xmlns:a16="http://schemas.microsoft.com/office/drawing/2014/main" id="{6A260D47-9B48-4CC4-BA0E-9B65311F27CA}"/>
                  </a:ext>
                </a:extLst>
              </p:cNvPr>
              <p:cNvSpPr/>
              <p:nvPr/>
            </p:nvSpPr>
            <p:spPr>
              <a:xfrm rot="10800000">
                <a:off x="-2102458" y="2027075"/>
                <a:ext cx="233050" cy="242864"/>
              </a:xfrm>
              <a:prstGeom prst="pentagon">
                <a:avLst/>
              </a:prstGeom>
              <a:gradFill>
                <a:gsLst>
                  <a:gs pos="0">
                    <a:schemeClr val="accent1">
                      <a:lumMod val="75000"/>
                    </a:schemeClr>
                  </a:gs>
                  <a:gs pos="100000">
                    <a:schemeClr val="tx2"/>
                  </a:gs>
                </a:gsLst>
                <a:lin ang="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000" dirty="0"/>
              </a:p>
            </p:txBody>
          </p:sp>
          <p:sp>
            <p:nvSpPr>
              <p:cNvPr id="123" name="Pentagon 122">
                <a:extLst>
                  <a:ext uri="{FF2B5EF4-FFF2-40B4-BE49-F238E27FC236}">
                    <a16:creationId xmlns:a16="http://schemas.microsoft.com/office/drawing/2014/main" id="{9CF255F7-2A79-4A9C-B00B-EA997E234354}"/>
                  </a:ext>
                </a:extLst>
              </p:cNvPr>
              <p:cNvSpPr/>
              <p:nvPr/>
            </p:nvSpPr>
            <p:spPr>
              <a:xfrm rot="10800000">
                <a:off x="-2079825" y="1977925"/>
                <a:ext cx="187786" cy="195694"/>
              </a:xfrm>
              <a:prstGeom prst="pentagon">
                <a:avLst/>
              </a:prstGeom>
              <a:gradFill>
                <a:gsLst>
                  <a:gs pos="0">
                    <a:schemeClr val="accent1">
                      <a:lumMod val="75000"/>
                    </a:schemeClr>
                  </a:gs>
                  <a:gs pos="100000">
                    <a:schemeClr val="tx2"/>
                  </a:gs>
                </a:gsLst>
                <a:lin ang="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000" dirty="0"/>
              </a:p>
            </p:txBody>
          </p:sp>
          <p:sp>
            <p:nvSpPr>
              <p:cNvPr id="124" name="Pentagon 123">
                <a:extLst>
                  <a:ext uri="{FF2B5EF4-FFF2-40B4-BE49-F238E27FC236}">
                    <a16:creationId xmlns:a16="http://schemas.microsoft.com/office/drawing/2014/main" id="{82776461-12BE-4642-B81C-16AE892F5A26}"/>
                  </a:ext>
                </a:extLst>
              </p:cNvPr>
              <p:cNvSpPr/>
              <p:nvPr/>
            </p:nvSpPr>
            <p:spPr>
              <a:xfrm rot="10800000">
                <a:off x="-2056975" y="1929004"/>
                <a:ext cx="142086" cy="148069"/>
              </a:xfrm>
              <a:prstGeom prst="pentagon">
                <a:avLst/>
              </a:prstGeom>
              <a:gradFill>
                <a:gsLst>
                  <a:gs pos="0">
                    <a:schemeClr val="accent1">
                      <a:lumMod val="75000"/>
                    </a:schemeClr>
                  </a:gs>
                  <a:gs pos="100000">
                    <a:schemeClr val="tx2"/>
                  </a:gs>
                </a:gsLst>
                <a:lin ang="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000" dirty="0"/>
              </a:p>
            </p:txBody>
          </p:sp>
          <p:sp>
            <p:nvSpPr>
              <p:cNvPr id="125" name="Partial Circle 124">
                <a:extLst>
                  <a:ext uri="{FF2B5EF4-FFF2-40B4-BE49-F238E27FC236}">
                    <a16:creationId xmlns:a16="http://schemas.microsoft.com/office/drawing/2014/main" id="{75132D76-D3C3-465B-A548-4B78D8C0F6C8}"/>
                  </a:ext>
                </a:extLst>
              </p:cNvPr>
              <p:cNvSpPr/>
              <p:nvPr/>
            </p:nvSpPr>
            <p:spPr>
              <a:xfrm>
                <a:off x="-2131648" y="1709681"/>
                <a:ext cx="290084" cy="290082"/>
              </a:xfrm>
              <a:prstGeom prst="pie">
                <a:avLst>
                  <a:gd name="adj1" fmla="val 7891950"/>
                  <a:gd name="adj2" fmla="val 14819032"/>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tx1"/>
                  </a:solidFill>
                </a:endParaRPr>
              </a:p>
            </p:txBody>
          </p:sp>
          <p:sp>
            <p:nvSpPr>
              <p:cNvPr id="126" name="Partial Circle 125">
                <a:extLst>
                  <a:ext uri="{FF2B5EF4-FFF2-40B4-BE49-F238E27FC236}">
                    <a16:creationId xmlns:a16="http://schemas.microsoft.com/office/drawing/2014/main" id="{22673A8F-FDDC-4810-A411-5BEC0161B9BE}"/>
                  </a:ext>
                </a:extLst>
              </p:cNvPr>
              <p:cNvSpPr/>
              <p:nvPr/>
            </p:nvSpPr>
            <p:spPr>
              <a:xfrm flipH="1">
                <a:off x="-2131648" y="1709681"/>
                <a:ext cx="290084" cy="290082"/>
              </a:xfrm>
              <a:prstGeom prst="pie">
                <a:avLst>
                  <a:gd name="adj1" fmla="val 7891950"/>
                  <a:gd name="adj2" fmla="val 14819032"/>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tx1"/>
                  </a:solidFill>
                </a:endParaRPr>
              </a:p>
            </p:txBody>
          </p:sp>
          <p:sp>
            <p:nvSpPr>
              <p:cNvPr id="127" name="Pentagon 126">
                <a:extLst>
                  <a:ext uri="{FF2B5EF4-FFF2-40B4-BE49-F238E27FC236}">
                    <a16:creationId xmlns:a16="http://schemas.microsoft.com/office/drawing/2014/main" id="{807AA1F9-253C-4A35-B0D1-4BC3524978CC}"/>
                  </a:ext>
                </a:extLst>
              </p:cNvPr>
              <p:cNvSpPr/>
              <p:nvPr/>
            </p:nvSpPr>
            <p:spPr>
              <a:xfrm rot="10800000">
                <a:off x="-2034044" y="1880166"/>
                <a:ext cx="96224" cy="100277"/>
              </a:xfrm>
              <a:prstGeom prst="pentagon">
                <a:avLst/>
              </a:prstGeom>
              <a:gradFill>
                <a:gsLst>
                  <a:gs pos="0">
                    <a:schemeClr val="accent1">
                      <a:lumMod val="75000"/>
                    </a:schemeClr>
                  </a:gs>
                  <a:gs pos="100000">
                    <a:schemeClr val="tx2"/>
                  </a:gs>
                </a:gsLst>
                <a:lin ang="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000" dirty="0"/>
              </a:p>
            </p:txBody>
          </p:sp>
          <p:sp>
            <p:nvSpPr>
              <p:cNvPr id="128" name="Oval 127">
                <a:extLst>
                  <a:ext uri="{FF2B5EF4-FFF2-40B4-BE49-F238E27FC236}">
                    <a16:creationId xmlns:a16="http://schemas.microsoft.com/office/drawing/2014/main" id="{E54AC024-1BB2-43D1-80C0-52278318AB26}"/>
                  </a:ext>
                </a:extLst>
              </p:cNvPr>
              <p:cNvSpPr/>
              <p:nvPr/>
            </p:nvSpPr>
            <p:spPr>
              <a:xfrm rot="10800000">
                <a:off x="-2034044" y="1804586"/>
                <a:ext cx="96224" cy="100277"/>
              </a:xfrm>
              <a:prstGeom prst="ellipse">
                <a:avLst/>
              </a:prstGeom>
              <a:gradFill>
                <a:gsLst>
                  <a:gs pos="0">
                    <a:schemeClr val="accent1">
                      <a:lumMod val="75000"/>
                    </a:schemeClr>
                  </a:gs>
                  <a:gs pos="100000">
                    <a:schemeClr val="tx2"/>
                  </a:gs>
                </a:gsLst>
                <a:lin ang="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000" dirty="0"/>
              </a:p>
            </p:txBody>
          </p:sp>
        </p:grpSp>
        <p:sp>
          <p:nvSpPr>
            <p:cNvPr id="130" name="Rectangle: Rounded Corners 129">
              <a:extLst>
                <a:ext uri="{FF2B5EF4-FFF2-40B4-BE49-F238E27FC236}">
                  <a16:creationId xmlns:a16="http://schemas.microsoft.com/office/drawing/2014/main" id="{3E1B8049-0185-4EB4-BBEC-254EDBE7AB5C}"/>
                </a:ext>
              </a:extLst>
            </p:cNvPr>
            <p:cNvSpPr/>
            <p:nvPr/>
          </p:nvSpPr>
          <p:spPr>
            <a:xfrm>
              <a:off x="9839836" y="1921610"/>
              <a:ext cx="1132964" cy="170259"/>
            </a:xfrm>
            <a:prstGeom prst="roundRect">
              <a:avLst/>
            </a:prstGeom>
            <a:solidFill>
              <a:schemeClr val="bg1"/>
            </a:solidFill>
            <a:ln w="12700">
              <a:solidFill>
                <a:schemeClr val="tx2"/>
              </a:solidFill>
              <a:prstDash val="dash"/>
            </a:ln>
          </p:spPr>
          <p:txBody>
            <a:bodyPr wrap="square" lIns="36576" tIns="0" rIns="36576" bIns="0" anchor="ctr" anchorCtr="0">
              <a:spAutoFit/>
            </a:bodyPr>
            <a:lstStyle/>
            <a:p>
              <a:pPr>
                <a:spcAft>
                  <a:spcPts val="1200"/>
                </a:spcAft>
                <a:buSzPct val="100000"/>
              </a:pPr>
              <a:r>
                <a:rPr lang="en-US" sz="1000" dirty="0">
                  <a:solidFill>
                    <a:schemeClr val="tx2"/>
                  </a:solidFill>
                  <a:cs typeface="Arial" panose="020B0604020202020204" pitchFamily="34" charset="0"/>
                </a:rPr>
                <a:t>3-sector macro</a:t>
              </a:r>
            </a:p>
          </p:txBody>
        </p:sp>
      </p:grpSp>
      <p:graphicFrame>
        <p:nvGraphicFramePr>
          <p:cNvPr id="132" name="Table 9">
            <a:extLst>
              <a:ext uri="{FF2B5EF4-FFF2-40B4-BE49-F238E27FC236}">
                <a16:creationId xmlns:a16="http://schemas.microsoft.com/office/drawing/2014/main" id="{7884F7D4-3EE4-433F-86A4-669F89C5EC6B}"/>
              </a:ext>
            </a:extLst>
          </p:cNvPr>
          <p:cNvGraphicFramePr>
            <a:graphicFrameLocks noGrp="1"/>
          </p:cNvGraphicFramePr>
          <p:nvPr>
            <p:extLst>
              <p:ext uri="{D42A27DB-BD31-4B8C-83A1-F6EECF244321}">
                <p14:modId xmlns:p14="http://schemas.microsoft.com/office/powerpoint/2010/main" val="380029727"/>
              </p:ext>
            </p:extLst>
          </p:nvPr>
        </p:nvGraphicFramePr>
        <p:xfrm>
          <a:off x="417599" y="1661649"/>
          <a:ext cx="4395717" cy="1948752"/>
        </p:xfrm>
        <a:graphic>
          <a:graphicData uri="http://schemas.openxmlformats.org/drawingml/2006/table">
            <a:tbl>
              <a:tblPr firstRow="1" bandRow="1">
                <a:tableStyleId>{2D5ABB26-0587-4C30-8999-92F81FD0307C}</a:tableStyleId>
              </a:tblPr>
              <a:tblGrid>
                <a:gridCol w="1416222">
                  <a:extLst>
                    <a:ext uri="{9D8B030D-6E8A-4147-A177-3AD203B41FA5}">
                      <a16:colId xmlns:a16="http://schemas.microsoft.com/office/drawing/2014/main" val="707789267"/>
                    </a:ext>
                  </a:extLst>
                </a:gridCol>
                <a:gridCol w="784318">
                  <a:extLst>
                    <a:ext uri="{9D8B030D-6E8A-4147-A177-3AD203B41FA5}">
                      <a16:colId xmlns:a16="http://schemas.microsoft.com/office/drawing/2014/main" val="1413848715"/>
                    </a:ext>
                  </a:extLst>
                </a:gridCol>
                <a:gridCol w="955310">
                  <a:extLst>
                    <a:ext uri="{9D8B030D-6E8A-4147-A177-3AD203B41FA5}">
                      <a16:colId xmlns:a16="http://schemas.microsoft.com/office/drawing/2014/main" val="3411154240"/>
                    </a:ext>
                  </a:extLst>
                </a:gridCol>
                <a:gridCol w="1239867">
                  <a:extLst>
                    <a:ext uri="{9D8B030D-6E8A-4147-A177-3AD203B41FA5}">
                      <a16:colId xmlns:a16="http://schemas.microsoft.com/office/drawing/2014/main" val="2775175137"/>
                    </a:ext>
                  </a:extLst>
                </a:gridCol>
              </a:tblGrid>
              <a:tr h="0">
                <a:tc>
                  <a:txBody>
                    <a:bodyPr/>
                    <a:lstStyle/>
                    <a:p>
                      <a:pPr algn="l"/>
                      <a:endParaRPr lang="en-US" sz="900" b="0" dirty="0">
                        <a:solidFill>
                          <a:schemeClr val="bg2">
                            <a:lumMod val="40000"/>
                            <a:lumOff val="60000"/>
                          </a:schemeClr>
                        </a:solidFill>
                        <a:latin typeface="+mn-lt"/>
                        <a:cs typeface="Arial" panose="020B0604020202020204" pitchFamily="34" charset="0"/>
                      </a:endParaRPr>
                    </a:p>
                  </a:txBody>
                  <a:tcPr marL="79368" marR="79368" marT="39684" marB="39684" anchor="ctr">
                    <a:lnL w="635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b="0" dirty="0">
                          <a:solidFill>
                            <a:schemeClr val="bg2">
                              <a:lumMod val="40000"/>
                              <a:lumOff val="60000"/>
                            </a:schemeClr>
                          </a:solidFill>
                          <a:latin typeface="+mn-lt"/>
                          <a:cs typeface="Arial" panose="020B0604020202020204" pitchFamily="34" charset="0"/>
                        </a:rPr>
                        <a:t>Traffic</a:t>
                      </a:r>
                    </a:p>
                  </a:txBody>
                  <a:tcPr marL="79368" marR="79368" marT="39684" marB="39684" anchor="ctr">
                    <a:lnL w="12700" cap="flat" cmpd="sng" algn="ctr">
                      <a:solidFill>
                        <a:schemeClr val="bg2">
                          <a:lumMod val="60000"/>
                          <a:lumOff val="40000"/>
                        </a:schemeClr>
                      </a:solid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b="0" dirty="0">
                          <a:solidFill>
                            <a:schemeClr val="bg2">
                              <a:lumMod val="40000"/>
                              <a:lumOff val="60000"/>
                            </a:schemeClr>
                          </a:solidFill>
                          <a:latin typeface="+mn-lt"/>
                          <a:cs typeface="Arial" panose="020B0604020202020204" pitchFamily="34" charset="0"/>
                        </a:rPr>
                        <a:t>Speed [km/h]</a:t>
                      </a:r>
                    </a:p>
                  </a:txBody>
                  <a:tcPr marL="79368" marR="79368" marT="39684" marB="39684"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b="0" dirty="0">
                          <a:solidFill>
                            <a:schemeClr val="bg2">
                              <a:lumMod val="40000"/>
                              <a:lumOff val="60000"/>
                            </a:schemeClr>
                          </a:solidFill>
                          <a:latin typeface="+mn-lt"/>
                          <a:cs typeface="Arial" panose="020B0604020202020204" pitchFamily="34" charset="0"/>
                        </a:rPr>
                        <a:t>Occupied area</a:t>
                      </a:r>
                    </a:p>
                  </a:txBody>
                  <a:tcPr marL="79368" marR="79368" marT="39684" marB="39684" anchor="ctr">
                    <a:lnL w="6350" cap="flat" cmpd="sng" algn="ctr">
                      <a:noFill/>
                      <a:prstDash val="solid"/>
                      <a:round/>
                      <a:headEnd type="none" w="med" len="med"/>
                      <a:tailEnd type="none" w="med" len="med"/>
                    </a:lnL>
                    <a:lnR>
                      <a:noFill/>
                    </a:lnR>
                    <a:lnT>
                      <a:noFill/>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35077959"/>
                  </a:ext>
                </a:extLst>
              </a:tr>
              <a:tr h="0">
                <a:tc>
                  <a:txBody>
                    <a:bodyPr/>
                    <a:lstStyle/>
                    <a:p>
                      <a:pPr algn="l"/>
                      <a:r>
                        <a:rPr lang="en-US" sz="900" b="0" dirty="0">
                          <a:solidFill>
                            <a:schemeClr val="bg2">
                              <a:lumMod val="40000"/>
                              <a:lumOff val="60000"/>
                            </a:schemeClr>
                          </a:solidFill>
                          <a:latin typeface="+mn-lt"/>
                          <a:cs typeface="Arial" panose="020B0604020202020204" pitchFamily="34" charset="0"/>
                        </a:rPr>
                        <a:t>Stationary FTP</a:t>
                      </a:r>
                    </a:p>
                  </a:txBody>
                  <a:tcPr marL="79368" marR="79368" marT="39684" marB="39684">
                    <a:lnL w="635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bg2">
                              <a:lumMod val="40000"/>
                              <a:lumOff val="60000"/>
                            </a:schemeClr>
                          </a:solidFill>
                          <a:latin typeface="+mn-lt"/>
                          <a:cs typeface="Arial" panose="020B0604020202020204" pitchFamily="34" charset="0"/>
                        </a:rPr>
                        <a:t>FTP</a:t>
                      </a:r>
                    </a:p>
                  </a:txBody>
                  <a:tcPr marL="79368" marR="79368" marT="39684" marB="39684">
                    <a:lnL w="12700" cap="flat" cmpd="sng" algn="ctr">
                      <a:solidFill>
                        <a:schemeClr val="bg2">
                          <a:lumMod val="60000"/>
                          <a:lumOff val="40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bg2">
                              <a:lumMod val="40000"/>
                              <a:lumOff val="60000"/>
                            </a:schemeClr>
                          </a:solidFill>
                          <a:latin typeface="+mn-lt"/>
                          <a:cs typeface="Arial" panose="020B0604020202020204" pitchFamily="34" charset="0"/>
                        </a:rPr>
                        <a:t>0</a:t>
                      </a:r>
                    </a:p>
                  </a:txBody>
                  <a:tcPr marL="79368" marR="79368" marT="39684" marB="39684">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a:r>
                        <a:rPr lang="en-US" sz="900" b="0" dirty="0">
                          <a:solidFill>
                            <a:schemeClr val="bg2">
                              <a:lumMod val="40000"/>
                              <a:lumOff val="60000"/>
                            </a:schemeClr>
                          </a:solidFill>
                          <a:latin typeface="+mn-lt"/>
                          <a:cs typeface="Arial" panose="020B0604020202020204" pitchFamily="34" charset="0"/>
                        </a:rPr>
                        <a:t>Inner &amp; outer</a:t>
                      </a:r>
                    </a:p>
                  </a:txBody>
                  <a:tcPr marL="79368" marR="79368" marT="39684" marB="39684">
                    <a:lnL w="6350" cap="flat" cmpd="sng" algn="ctr">
                      <a:noFill/>
                      <a:prstDash val="solid"/>
                      <a:round/>
                      <a:headEnd type="none" w="med" len="med"/>
                      <a:tailEnd type="none" w="med" len="med"/>
                    </a:lnL>
                    <a:lnR>
                      <a:noFill/>
                    </a:lnR>
                    <a:lnT w="12700" cap="flat" cmpd="sng" algn="ctr">
                      <a:solidFill>
                        <a:schemeClr val="bg2">
                          <a:lumMod val="60000"/>
                          <a:lumOff val="4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19317902"/>
                  </a:ext>
                </a:extLst>
              </a:tr>
              <a:tr h="0">
                <a:tc>
                  <a:txBody>
                    <a:bodyPr/>
                    <a:lstStyle/>
                    <a:p>
                      <a:pPr algn="l"/>
                      <a:r>
                        <a:rPr lang="en-US" sz="900" b="0" dirty="0">
                          <a:solidFill>
                            <a:schemeClr val="bg2">
                              <a:lumMod val="40000"/>
                              <a:lumOff val="60000"/>
                            </a:schemeClr>
                          </a:solidFill>
                          <a:latin typeface="+mn-lt"/>
                          <a:cs typeface="Arial" panose="020B0604020202020204" pitchFamily="34" charset="0"/>
                        </a:rPr>
                        <a:t>Stationary VoIP</a:t>
                      </a:r>
                    </a:p>
                  </a:txBody>
                  <a:tcPr marL="79368" marR="79368" marT="39684" marB="39684">
                    <a:lnL w="635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bg2">
                              <a:lumMod val="40000"/>
                              <a:lumOff val="60000"/>
                            </a:schemeClr>
                          </a:solidFill>
                          <a:latin typeface="+mn-lt"/>
                          <a:cs typeface="Arial" panose="020B0604020202020204" pitchFamily="34" charset="0"/>
                        </a:rPr>
                        <a:t>VoIP</a:t>
                      </a:r>
                    </a:p>
                  </a:txBody>
                  <a:tcPr marL="79368" marR="79368" marT="39684" marB="39684">
                    <a:lnL w="12700" cap="flat" cmpd="sng" algn="ctr">
                      <a:solidFill>
                        <a:schemeClr val="bg2">
                          <a:lumMod val="60000"/>
                          <a:lumOff val="40000"/>
                        </a:schemeClr>
                      </a:solid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bg2">
                              <a:lumMod val="40000"/>
                              <a:lumOff val="60000"/>
                            </a:schemeClr>
                          </a:solidFill>
                          <a:latin typeface="+mn-lt"/>
                          <a:cs typeface="Arial" panose="020B0604020202020204" pitchFamily="34" charset="0"/>
                        </a:rPr>
                        <a:t>0</a:t>
                      </a:r>
                    </a:p>
                  </a:txBody>
                  <a:tcPr marL="79368" marR="79368" marT="39684" marB="39684">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b="0" dirty="0">
                          <a:solidFill>
                            <a:schemeClr val="bg2">
                              <a:lumMod val="40000"/>
                              <a:lumOff val="60000"/>
                            </a:schemeClr>
                          </a:solidFill>
                          <a:latin typeface="+mn-lt"/>
                          <a:cs typeface="Arial" panose="020B0604020202020204" pitchFamily="34" charset="0"/>
                        </a:rPr>
                        <a:t>Inner &amp; outer</a:t>
                      </a:r>
                    </a:p>
                  </a:txBody>
                  <a:tcPr marL="79368" marR="79368" marT="39684" marB="39684">
                    <a:lnL w="6350" cap="flat" cmpd="sng" algn="ctr">
                      <a:noFill/>
                      <a:prstDash val="solid"/>
                      <a:round/>
                      <a:headEnd type="none" w="med" len="med"/>
                      <a:tailEnd type="none" w="med" len="me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6851081"/>
                  </a:ext>
                </a:extLst>
              </a:tr>
              <a:tr h="0">
                <a:tc>
                  <a:txBody>
                    <a:bodyPr/>
                    <a:lstStyle/>
                    <a:p>
                      <a:pPr algn="l"/>
                      <a:r>
                        <a:rPr lang="en-US" sz="900" b="0" dirty="0">
                          <a:solidFill>
                            <a:schemeClr val="bg2">
                              <a:lumMod val="40000"/>
                              <a:lumOff val="60000"/>
                            </a:schemeClr>
                          </a:solidFill>
                          <a:latin typeface="+mn-lt"/>
                          <a:cs typeface="Arial" panose="020B0604020202020204" pitchFamily="34" charset="0"/>
                        </a:rPr>
                        <a:t>Stationary HTTP</a:t>
                      </a:r>
                    </a:p>
                  </a:txBody>
                  <a:tcPr marL="79368" marR="79368" marT="39684" marB="39684">
                    <a:lnL w="635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bg2">
                              <a:lumMod val="40000"/>
                              <a:lumOff val="60000"/>
                            </a:schemeClr>
                          </a:solidFill>
                          <a:latin typeface="+mn-lt"/>
                          <a:cs typeface="Arial" panose="020B0604020202020204" pitchFamily="34" charset="0"/>
                        </a:rPr>
                        <a:t>HTTP</a:t>
                      </a:r>
                    </a:p>
                  </a:txBody>
                  <a:tcPr marL="79368" marR="79368" marT="39684" marB="39684">
                    <a:lnL w="12700" cap="flat" cmpd="sng" algn="ctr">
                      <a:solidFill>
                        <a:schemeClr val="bg2">
                          <a:lumMod val="60000"/>
                          <a:lumOff val="4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bg2">
                              <a:lumMod val="40000"/>
                              <a:lumOff val="60000"/>
                            </a:schemeClr>
                          </a:solidFill>
                          <a:latin typeface="+mn-lt"/>
                          <a:cs typeface="Arial" panose="020B0604020202020204" pitchFamily="34" charset="0"/>
                        </a:rPr>
                        <a:t>0</a:t>
                      </a:r>
                    </a:p>
                  </a:txBody>
                  <a:tcPr marL="79368" marR="79368" marT="39684" marB="39684">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b="0" dirty="0">
                          <a:solidFill>
                            <a:schemeClr val="bg2">
                              <a:lumMod val="40000"/>
                              <a:lumOff val="60000"/>
                            </a:schemeClr>
                          </a:solidFill>
                          <a:latin typeface="+mn-lt"/>
                          <a:cs typeface="Arial" panose="020B0604020202020204" pitchFamily="34" charset="0"/>
                        </a:rPr>
                        <a:t>Inner &amp; outer</a:t>
                      </a:r>
                    </a:p>
                  </a:txBody>
                  <a:tcPr marL="79368" marR="79368" marT="39684" marB="39684">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5099663"/>
                  </a:ext>
                </a:extLst>
              </a:tr>
              <a:tr h="0">
                <a:tc>
                  <a:txBody>
                    <a:bodyPr/>
                    <a:lstStyle/>
                    <a:p>
                      <a:pPr algn="l"/>
                      <a:r>
                        <a:rPr lang="en-US" sz="900" b="0" dirty="0">
                          <a:solidFill>
                            <a:schemeClr val="bg2">
                              <a:lumMod val="60000"/>
                              <a:lumOff val="40000"/>
                            </a:schemeClr>
                          </a:solidFill>
                          <a:latin typeface="+mn-lt"/>
                          <a:cs typeface="Arial" panose="020B0604020202020204" pitchFamily="34" charset="0"/>
                        </a:rPr>
                        <a:t>Pedestrian FTP</a:t>
                      </a:r>
                    </a:p>
                  </a:txBody>
                  <a:tcPr marL="79368" marR="79368" marT="39684" marB="39684">
                    <a:lnL w="635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bg2">
                              <a:lumMod val="60000"/>
                              <a:lumOff val="40000"/>
                            </a:schemeClr>
                          </a:solidFill>
                          <a:latin typeface="+mn-lt"/>
                          <a:cs typeface="Arial" panose="020B0604020202020204" pitchFamily="34" charset="0"/>
                        </a:rPr>
                        <a:t>FTP</a:t>
                      </a:r>
                    </a:p>
                  </a:txBody>
                  <a:tcPr marL="79368" marR="79368" marT="39684" marB="39684">
                    <a:lnL w="12700" cap="flat" cmpd="sng" algn="ctr">
                      <a:solidFill>
                        <a:schemeClr val="bg2">
                          <a:lumMod val="60000"/>
                          <a:lumOff val="4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bg2">
                              <a:lumMod val="60000"/>
                              <a:lumOff val="40000"/>
                            </a:schemeClr>
                          </a:solidFill>
                          <a:latin typeface="+mn-lt"/>
                          <a:cs typeface="Arial" panose="020B0604020202020204" pitchFamily="34" charset="0"/>
                        </a:rPr>
                        <a:t>4-10</a:t>
                      </a:r>
                    </a:p>
                  </a:txBody>
                  <a:tcPr marL="79368" marR="79368" marT="39684" marB="39684">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bg2">
                              <a:lumMod val="60000"/>
                              <a:lumOff val="40000"/>
                            </a:schemeClr>
                          </a:solidFill>
                          <a:latin typeface="+mn-lt"/>
                          <a:cs typeface="Arial" panose="020B0604020202020204" pitchFamily="34" charset="0"/>
                        </a:rPr>
                        <a:t>Inner circle</a:t>
                      </a:r>
                    </a:p>
                  </a:txBody>
                  <a:tcPr marL="79368" marR="79368" marT="39684" marB="39684">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3045241375"/>
                  </a:ext>
                </a:extLst>
              </a:tr>
              <a:tr h="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b="0" dirty="0">
                          <a:solidFill>
                            <a:schemeClr val="bg2">
                              <a:lumMod val="60000"/>
                              <a:lumOff val="40000"/>
                            </a:schemeClr>
                          </a:solidFill>
                          <a:latin typeface="+mn-lt"/>
                          <a:cs typeface="Arial" panose="020B0604020202020204" pitchFamily="34" charset="0"/>
                        </a:rPr>
                        <a:t>Pedestrian VoIP</a:t>
                      </a:r>
                    </a:p>
                  </a:txBody>
                  <a:tcPr marL="79368" marR="79368" marT="39684" marB="39684">
                    <a:lnL w="635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bg2">
                              <a:lumMod val="60000"/>
                              <a:lumOff val="40000"/>
                            </a:schemeClr>
                          </a:solidFill>
                          <a:latin typeface="+mn-lt"/>
                          <a:cs typeface="Arial" panose="020B0604020202020204" pitchFamily="34" charset="0"/>
                        </a:rPr>
                        <a:t>VoIP</a:t>
                      </a:r>
                    </a:p>
                  </a:txBody>
                  <a:tcPr marL="79368" marR="79368" marT="39684" marB="39684">
                    <a:lnL w="12700" cap="flat" cmpd="sng" algn="ctr">
                      <a:solidFill>
                        <a:schemeClr val="bg2">
                          <a:lumMod val="60000"/>
                          <a:lumOff val="4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bg2">
                              <a:lumMod val="60000"/>
                              <a:lumOff val="40000"/>
                            </a:schemeClr>
                          </a:solidFill>
                          <a:latin typeface="+mn-lt"/>
                          <a:cs typeface="Arial" panose="020B0604020202020204" pitchFamily="34" charset="0"/>
                        </a:rPr>
                        <a:t>4-10</a:t>
                      </a:r>
                    </a:p>
                  </a:txBody>
                  <a:tcPr marL="79368" marR="79368" marT="39684" marB="39684">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bg2">
                              <a:lumMod val="60000"/>
                              <a:lumOff val="40000"/>
                            </a:schemeClr>
                          </a:solidFill>
                          <a:latin typeface="+mn-lt"/>
                          <a:cs typeface="Arial" panose="020B0604020202020204" pitchFamily="34" charset="0"/>
                        </a:rPr>
                        <a:t>Inner circle</a:t>
                      </a:r>
                    </a:p>
                  </a:txBody>
                  <a:tcPr marL="79368" marR="79368" marT="39684" marB="39684">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4274027416"/>
                  </a:ext>
                </a:extLst>
              </a:tr>
              <a:tr h="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b="0">
                          <a:solidFill>
                            <a:schemeClr val="bg2">
                              <a:lumMod val="60000"/>
                              <a:lumOff val="40000"/>
                            </a:schemeClr>
                          </a:solidFill>
                          <a:latin typeface="+mn-lt"/>
                          <a:cs typeface="Arial" panose="020B0604020202020204" pitchFamily="34" charset="0"/>
                        </a:rPr>
                        <a:t>Pedestrian HTTP</a:t>
                      </a:r>
                    </a:p>
                  </a:txBody>
                  <a:tcPr marL="79368" marR="79368" marT="39684" marB="39684">
                    <a:lnL w="635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bg2">
                              <a:lumMod val="60000"/>
                              <a:lumOff val="40000"/>
                            </a:schemeClr>
                          </a:solidFill>
                          <a:latin typeface="+mn-lt"/>
                          <a:cs typeface="Arial" panose="020B0604020202020204" pitchFamily="34" charset="0"/>
                        </a:rPr>
                        <a:t>HTTP</a:t>
                      </a:r>
                    </a:p>
                  </a:txBody>
                  <a:tcPr marL="79368" marR="79368" marT="39684" marB="39684">
                    <a:lnL w="12700" cap="flat" cmpd="sng" algn="ctr">
                      <a:solidFill>
                        <a:schemeClr val="bg2">
                          <a:lumMod val="60000"/>
                          <a:lumOff val="4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bg2">
                              <a:lumMod val="60000"/>
                              <a:lumOff val="40000"/>
                            </a:schemeClr>
                          </a:solidFill>
                          <a:latin typeface="+mn-lt"/>
                          <a:cs typeface="Arial" panose="020B0604020202020204" pitchFamily="34" charset="0"/>
                        </a:rPr>
                        <a:t>4-10</a:t>
                      </a:r>
                    </a:p>
                  </a:txBody>
                  <a:tcPr marL="79368" marR="79368" marT="39684" marB="39684">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bg2">
                              <a:lumMod val="60000"/>
                              <a:lumOff val="40000"/>
                            </a:schemeClr>
                          </a:solidFill>
                          <a:latin typeface="+mn-lt"/>
                          <a:cs typeface="Arial" panose="020B0604020202020204" pitchFamily="34" charset="0"/>
                        </a:rPr>
                        <a:t>Inner circle</a:t>
                      </a:r>
                    </a:p>
                  </a:txBody>
                  <a:tcPr marL="79368" marR="79368" marT="39684" marB="39684">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2622796532"/>
                  </a:ext>
                </a:extLst>
              </a:tr>
              <a:tr h="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b="0" dirty="0">
                          <a:solidFill>
                            <a:schemeClr val="bg2">
                              <a:lumMod val="60000"/>
                              <a:lumOff val="40000"/>
                            </a:schemeClr>
                          </a:solidFill>
                          <a:latin typeface="+mn-lt"/>
                          <a:cs typeface="Arial" panose="020B0604020202020204" pitchFamily="34" charset="0"/>
                        </a:rPr>
                        <a:t>Vehicular FTP</a:t>
                      </a:r>
                    </a:p>
                  </a:txBody>
                  <a:tcPr marL="79368" marR="79368" marT="39684" marB="39684">
                    <a:lnL w="635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bg2">
                              <a:lumMod val="60000"/>
                              <a:lumOff val="40000"/>
                            </a:schemeClr>
                          </a:solidFill>
                          <a:latin typeface="+mn-lt"/>
                          <a:cs typeface="Arial" panose="020B0604020202020204" pitchFamily="34" charset="0"/>
                        </a:rPr>
                        <a:t>FTP</a:t>
                      </a:r>
                    </a:p>
                  </a:txBody>
                  <a:tcPr marL="79368" marR="79368" marT="39684" marB="39684">
                    <a:lnL w="12700" cap="flat" cmpd="sng" algn="ctr">
                      <a:solidFill>
                        <a:schemeClr val="bg2">
                          <a:lumMod val="60000"/>
                          <a:lumOff val="4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bg2">
                              <a:lumMod val="60000"/>
                              <a:lumOff val="40000"/>
                            </a:schemeClr>
                          </a:solidFill>
                          <a:latin typeface="+mn-lt"/>
                          <a:cs typeface="Arial" panose="020B0604020202020204" pitchFamily="34" charset="0"/>
                        </a:rPr>
                        <a:t>10-100</a:t>
                      </a:r>
                    </a:p>
                  </a:txBody>
                  <a:tcPr marL="79368" marR="79368" marT="39684" marB="39684">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bg2">
                              <a:lumMod val="60000"/>
                              <a:lumOff val="40000"/>
                            </a:schemeClr>
                          </a:solidFill>
                          <a:latin typeface="+mn-lt"/>
                          <a:cs typeface="Arial" panose="020B0604020202020204" pitchFamily="34" charset="0"/>
                        </a:rPr>
                        <a:t>Outer ring</a:t>
                      </a:r>
                    </a:p>
                  </a:txBody>
                  <a:tcPr marL="79368" marR="79368" marT="39684" marB="39684">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209233249"/>
                  </a:ext>
                </a:extLst>
              </a:tr>
              <a:tr h="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b="0" dirty="0">
                          <a:solidFill>
                            <a:schemeClr val="bg2">
                              <a:lumMod val="60000"/>
                              <a:lumOff val="40000"/>
                            </a:schemeClr>
                          </a:solidFill>
                          <a:latin typeface="+mn-lt"/>
                          <a:cs typeface="Arial" panose="020B0604020202020204" pitchFamily="34" charset="0"/>
                        </a:rPr>
                        <a:t>Vehicular VoIP</a:t>
                      </a:r>
                    </a:p>
                  </a:txBody>
                  <a:tcPr marL="79368" marR="79368" marT="39684" marB="39684">
                    <a:lnL w="635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bg2">
                              <a:lumMod val="60000"/>
                              <a:lumOff val="40000"/>
                            </a:schemeClr>
                          </a:solidFill>
                          <a:latin typeface="+mn-lt"/>
                          <a:cs typeface="Arial" panose="020B0604020202020204" pitchFamily="34" charset="0"/>
                        </a:rPr>
                        <a:t>VoIP</a:t>
                      </a:r>
                    </a:p>
                  </a:txBody>
                  <a:tcPr marL="79368" marR="79368" marT="39684" marB="39684">
                    <a:lnL w="12700" cap="flat" cmpd="sng" algn="ctr">
                      <a:solidFill>
                        <a:schemeClr val="bg2">
                          <a:lumMod val="60000"/>
                          <a:lumOff val="4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bg2">
                              <a:lumMod val="60000"/>
                              <a:lumOff val="40000"/>
                            </a:schemeClr>
                          </a:solidFill>
                          <a:latin typeface="+mn-lt"/>
                          <a:cs typeface="Arial" panose="020B0604020202020204" pitchFamily="34" charset="0"/>
                        </a:rPr>
                        <a:t>10-100</a:t>
                      </a:r>
                    </a:p>
                  </a:txBody>
                  <a:tcPr marL="79368" marR="79368" marT="39684" marB="39684">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bg2">
                              <a:lumMod val="60000"/>
                              <a:lumOff val="40000"/>
                            </a:schemeClr>
                          </a:solidFill>
                          <a:latin typeface="+mn-lt"/>
                          <a:cs typeface="Arial" panose="020B0604020202020204" pitchFamily="34" charset="0"/>
                        </a:rPr>
                        <a:t>Outer ring</a:t>
                      </a:r>
                    </a:p>
                  </a:txBody>
                  <a:tcPr marL="79368" marR="79368" marT="39684" marB="39684">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198277990"/>
                  </a:ext>
                </a:extLst>
              </a:tr>
            </a:tbl>
          </a:graphicData>
        </a:graphic>
      </p:graphicFrame>
      <p:sp>
        <p:nvSpPr>
          <p:cNvPr id="2" name="Text Placeholder 5">
            <a:extLst>
              <a:ext uri="{FF2B5EF4-FFF2-40B4-BE49-F238E27FC236}">
                <a16:creationId xmlns:a16="http://schemas.microsoft.com/office/drawing/2014/main" id="{C915BAF5-AEEF-F5E1-7FC4-53A7C80B545E}"/>
              </a:ext>
            </a:extLst>
          </p:cNvPr>
          <p:cNvSpPr txBox="1">
            <a:spLocks/>
          </p:cNvSpPr>
          <p:nvPr/>
        </p:nvSpPr>
        <p:spPr>
          <a:xfrm>
            <a:off x="417599" y="3815875"/>
            <a:ext cx="4395717" cy="347284"/>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200" dirty="0"/>
              <a:t>With the ground-truth labels known from the simulation, we can measure </a:t>
            </a:r>
            <a:r>
              <a:rPr lang="en-US" sz="1200" b="1" dirty="0"/>
              <a:t>clustering accuracy </a:t>
            </a:r>
            <a:r>
              <a:rPr lang="en-US" sz="1200" dirty="0"/>
              <a:t>(ACC):</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06430-B654-C909-52A0-88CD1879060C}"/>
                  </a:ext>
                </a:extLst>
              </p:cNvPr>
              <p:cNvSpPr txBox="1"/>
              <p:nvPr/>
            </p:nvSpPr>
            <p:spPr>
              <a:xfrm>
                <a:off x="1373941" y="4266703"/>
                <a:ext cx="2483033" cy="466342"/>
              </a:xfrm>
              <a:prstGeom prst="rect">
                <a:avLst/>
              </a:prstGeom>
              <a:noFill/>
            </p:spPr>
            <p:txBody>
              <a:bodyPr wrap="none" lIns="0" tIns="0" rIns="0" bIns="0" rtlCol="0">
                <a:noAutofit/>
              </a:bodyPr>
              <a:lstStyle/>
              <a:p>
                <a:pPr algn="l">
                  <a:spcAft>
                    <a:spcPts val="300"/>
                  </a:spcAft>
                  <a:buSzPct val="100000"/>
                </a:pPr>
                <a14:m>
                  <m:oMathPara xmlns:m="http://schemas.openxmlformats.org/officeDocument/2006/math">
                    <m:oMathParaPr>
                      <m:jc m:val="centerGroup"/>
                    </m:oMathParaPr>
                    <m:oMath xmlns:m="http://schemas.openxmlformats.org/officeDocument/2006/math">
                      <m:r>
                        <a:rPr lang="en-US" sz="1200" b="0" i="1" smtClean="0">
                          <a:solidFill>
                            <a:schemeClr val="tx2"/>
                          </a:solidFill>
                          <a:latin typeface="Cambria Math" panose="02040503050406030204" pitchFamily="18" charset="0"/>
                        </a:rPr>
                        <m:t>𝐴𝐶𝐶</m:t>
                      </m:r>
                      <m:r>
                        <a:rPr lang="en-US" sz="1200" b="0" i="1" smtClean="0">
                          <a:solidFill>
                            <a:schemeClr val="tx2"/>
                          </a:solidFill>
                          <a:latin typeface="Cambria Math" panose="02040503050406030204" pitchFamily="18" charset="0"/>
                        </a:rPr>
                        <m:t>= </m:t>
                      </m:r>
                      <m:f>
                        <m:fPr>
                          <m:ctrlPr>
                            <a:rPr lang="en-US" sz="1200" b="0" i="1" smtClean="0">
                              <a:solidFill>
                                <a:schemeClr val="tx2"/>
                              </a:solidFill>
                              <a:latin typeface="Cambria Math" panose="02040503050406030204" pitchFamily="18" charset="0"/>
                            </a:rPr>
                          </m:ctrlPr>
                        </m:fPr>
                        <m:num>
                          <m:sSub>
                            <m:sSubPr>
                              <m:ctrlPr>
                                <a:rPr lang="en-US" sz="1200" b="0" i="1" smtClean="0">
                                  <a:solidFill>
                                    <a:schemeClr val="tx2"/>
                                  </a:solidFill>
                                  <a:latin typeface="Cambria Math" panose="02040503050406030204" pitchFamily="18" charset="0"/>
                                </a:rPr>
                              </m:ctrlPr>
                            </m:sSubPr>
                            <m:e>
                              <m:r>
                                <a:rPr lang="en-US" sz="1200" b="0" i="1" smtClean="0">
                                  <a:solidFill>
                                    <a:schemeClr val="tx2"/>
                                  </a:solidFill>
                                  <a:latin typeface="Cambria Math" panose="02040503050406030204" pitchFamily="18" charset="0"/>
                                </a:rPr>
                                <m:t>𝑛</m:t>
                              </m:r>
                            </m:e>
                            <m:sub>
                              <m:r>
                                <a:rPr lang="en-US" sz="1200" b="0" i="1" smtClean="0">
                                  <a:solidFill>
                                    <a:schemeClr val="tx2"/>
                                  </a:solidFill>
                                  <a:latin typeface="Cambria Math" panose="02040503050406030204" pitchFamily="18" charset="0"/>
                                </a:rPr>
                                <m:t>𝑐𝑜𝑟𝑟𝑒𝑡𝑐𝑙𝑦</m:t>
                              </m:r>
                              <m:r>
                                <a:rPr lang="en-US" sz="1200" b="0" i="1" smtClean="0">
                                  <a:solidFill>
                                    <a:schemeClr val="tx2"/>
                                  </a:solidFill>
                                  <a:latin typeface="Cambria Math" panose="02040503050406030204" pitchFamily="18" charset="0"/>
                                </a:rPr>
                                <m:t>_</m:t>
                              </m:r>
                              <m:r>
                                <a:rPr lang="en-US" sz="1200" b="0" i="1" smtClean="0">
                                  <a:solidFill>
                                    <a:schemeClr val="tx2"/>
                                  </a:solidFill>
                                  <a:latin typeface="Cambria Math" panose="02040503050406030204" pitchFamily="18" charset="0"/>
                                </a:rPr>
                                <m:t>𝑐𝑎𝑡𝑒𝑔𝑜𝑟𝑖𝑧𝑒𝑑</m:t>
                              </m:r>
                            </m:sub>
                          </m:sSub>
                        </m:num>
                        <m:den>
                          <m:sSub>
                            <m:sSubPr>
                              <m:ctrlPr>
                                <a:rPr lang="en-US" sz="1200" b="0" i="1" smtClean="0">
                                  <a:solidFill>
                                    <a:schemeClr val="tx2"/>
                                  </a:solidFill>
                                  <a:latin typeface="Cambria Math" panose="02040503050406030204" pitchFamily="18" charset="0"/>
                                </a:rPr>
                              </m:ctrlPr>
                            </m:sSubPr>
                            <m:e>
                              <m:r>
                                <a:rPr lang="en-US" sz="1200" b="0" i="1" smtClean="0">
                                  <a:solidFill>
                                    <a:schemeClr val="tx2"/>
                                  </a:solidFill>
                                  <a:latin typeface="Cambria Math" panose="02040503050406030204" pitchFamily="18" charset="0"/>
                                </a:rPr>
                                <m:t>𝑛</m:t>
                              </m:r>
                            </m:e>
                            <m:sub>
                              <m:r>
                                <a:rPr lang="en-US" sz="1200" b="0" i="1" smtClean="0">
                                  <a:solidFill>
                                    <a:schemeClr val="tx2"/>
                                  </a:solidFill>
                                  <a:latin typeface="Cambria Math" panose="02040503050406030204" pitchFamily="18" charset="0"/>
                                </a:rPr>
                                <m:t>𝑎𝑙𝑙</m:t>
                              </m:r>
                              <m:r>
                                <a:rPr lang="en-US" sz="1200" b="0" i="1" smtClean="0">
                                  <a:solidFill>
                                    <a:schemeClr val="tx2"/>
                                  </a:solidFill>
                                  <a:latin typeface="Cambria Math" panose="02040503050406030204" pitchFamily="18" charset="0"/>
                                </a:rPr>
                                <m:t>_</m:t>
                              </m:r>
                              <m:r>
                                <a:rPr lang="en-US" sz="1200" b="0" i="1" smtClean="0">
                                  <a:solidFill>
                                    <a:schemeClr val="tx2"/>
                                  </a:solidFill>
                                  <a:latin typeface="Cambria Math" panose="02040503050406030204" pitchFamily="18" charset="0"/>
                                </a:rPr>
                                <m:t>𝑢𝑠𝑒𝑟</m:t>
                              </m:r>
                              <m:r>
                                <a:rPr lang="en-US" sz="1200" b="0" i="1" smtClean="0">
                                  <a:solidFill>
                                    <a:schemeClr val="tx2"/>
                                  </a:solidFill>
                                  <a:latin typeface="Cambria Math" panose="02040503050406030204" pitchFamily="18" charset="0"/>
                                </a:rPr>
                                <m:t>_</m:t>
                              </m:r>
                              <m:r>
                                <a:rPr lang="en-US" sz="1200" b="0" i="1" smtClean="0">
                                  <a:solidFill>
                                    <a:schemeClr val="tx2"/>
                                  </a:solidFill>
                                  <a:latin typeface="Cambria Math" panose="02040503050406030204" pitchFamily="18" charset="0"/>
                                </a:rPr>
                                <m:t>𝑡𝑟𝑎𝑐𝑒𝑠</m:t>
                              </m:r>
                            </m:sub>
                          </m:sSub>
                        </m:den>
                      </m:f>
                    </m:oMath>
                  </m:oMathPara>
                </a14:m>
                <a:endParaRPr lang="en-US" sz="1200" dirty="0">
                  <a:solidFill>
                    <a:schemeClr val="tx2"/>
                  </a:solidFill>
                </a:endParaRPr>
              </a:p>
            </p:txBody>
          </p:sp>
        </mc:Choice>
        <mc:Fallback xmlns="">
          <p:sp>
            <p:nvSpPr>
              <p:cNvPr id="8" name="TextBox 7">
                <a:extLst>
                  <a:ext uri="{FF2B5EF4-FFF2-40B4-BE49-F238E27FC236}">
                    <a16:creationId xmlns:a16="http://schemas.microsoft.com/office/drawing/2014/main" id="{A3206430-B654-C909-52A0-88CD1879060C}"/>
                  </a:ext>
                </a:extLst>
              </p:cNvPr>
              <p:cNvSpPr txBox="1">
                <a:spLocks noRot="1" noChangeAspect="1" noMove="1" noResize="1" noEditPoints="1" noAdjustHandles="1" noChangeArrowheads="1" noChangeShapeType="1" noTextEdit="1"/>
              </p:cNvSpPr>
              <p:nvPr/>
            </p:nvSpPr>
            <p:spPr>
              <a:xfrm>
                <a:off x="1373941" y="4266703"/>
                <a:ext cx="2483033" cy="466342"/>
              </a:xfrm>
              <a:prstGeom prst="rect">
                <a:avLst/>
              </a:prstGeom>
              <a:blipFill>
                <a:blip r:embed="rId4"/>
                <a:stretch>
                  <a:fillRect t="-1316"/>
                </a:stretch>
              </a:blipFill>
            </p:spPr>
            <p:txBody>
              <a:bodyPr/>
              <a:lstStyle/>
              <a:p>
                <a:r>
                  <a:rPr lang="en-US">
                    <a:noFill/>
                  </a:rPr>
                  <a:t> </a:t>
                </a:r>
              </a:p>
            </p:txBody>
          </p:sp>
        </mc:Fallback>
      </mc:AlternateContent>
      <p:sp>
        <p:nvSpPr>
          <p:cNvPr id="74" name="Text Placeholder 15">
            <a:extLst>
              <a:ext uri="{FF2B5EF4-FFF2-40B4-BE49-F238E27FC236}">
                <a16:creationId xmlns:a16="http://schemas.microsoft.com/office/drawing/2014/main" id="{749E0DEA-D322-B8FA-E393-CB79EA4BFD64}"/>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8</a:t>
            </a:r>
          </a:p>
        </p:txBody>
      </p:sp>
    </p:spTree>
    <p:extLst>
      <p:ext uri="{BB962C8B-B14F-4D97-AF65-F5344CB8AC3E}">
        <p14:creationId xmlns:p14="http://schemas.microsoft.com/office/powerpoint/2010/main" val="42791675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1"/>
          </p:nvPr>
        </p:nvSpPr>
        <p:spPr/>
        <p:txBody>
          <a:bodyPr/>
          <a:lstStyle/>
          <a:p>
            <a:pPr marL="457200" indent="-457200"/>
            <a:r>
              <a:rPr lang="en-US" dirty="0"/>
              <a:t>1.4	Evaluation Results</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2"/>
          </p:nvPr>
        </p:nvSpPr>
        <p:spPr>
          <a:prstGeom prst="rect">
            <a:avLst/>
          </a:prstGeom>
        </p:spPr>
        <p:txBody>
          <a:bodyPr/>
          <a:lstStyle/>
          <a:p>
            <a:pPr lvl="0">
              <a:lnSpc>
                <a:spcPct val="100000"/>
              </a:lnSpc>
              <a:spcBef>
                <a:spcPct val="20000"/>
              </a:spcBef>
            </a:pPr>
            <a:r>
              <a:rPr lang="en-US" dirty="0"/>
              <a:t>Deep Clustering of Mobile Network Data</a:t>
            </a:r>
          </a:p>
        </p:txBody>
      </p:sp>
      <p:graphicFrame>
        <p:nvGraphicFramePr>
          <p:cNvPr id="2" name="Table 9">
            <a:extLst>
              <a:ext uri="{FF2B5EF4-FFF2-40B4-BE49-F238E27FC236}">
                <a16:creationId xmlns:a16="http://schemas.microsoft.com/office/drawing/2014/main" id="{08EBAB1A-65E9-C759-9239-74397576A5F9}"/>
              </a:ext>
            </a:extLst>
          </p:cNvPr>
          <p:cNvGraphicFramePr>
            <a:graphicFrameLocks noGrp="1"/>
          </p:cNvGraphicFramePr>
          <p:nvPr>
            <p:extLst>
              <p:ext uri="{D42A27DB-BD31-4B8C-83A1-F6EECF244321}">
                <p14:modId xmlns:p14="http://schemas.microsoft.com/office/powerpoint/2010/main" val="1825009813"/>
              </p:ext>
            </p:extLst>
          </p:nvPr>
        </p:nvGraphicFramePr>
        <p:xfrm>
          <a:off x="417601" y="1359346"/>
          <a:ext cx="8308801" cy="1920240"/>
        </p:xfrm>
        <a:graphic>
          <a:graphicData uri="http://schemas.openxmlformats.org/drawingml/2006/table">
            <a:tbl>
              <a:tblPr firstRow="1" bandRow="1">
                <a:effectLst/>
                <a:tableStyleId>{2D5ABB26-0587-4C30-8999-92F81FD0307C}</a:tableStyleId>
              </a:tblPr>
              <a:tblGrid>
                <a:gridCol w="681045">
                  <a:extLst>
                    <a:ext uri="{9D8B030D-6E8A-4147-A177-3AD203B41FA5}">
                      <a16:colId xmlns:a16="http://schemas.microsoft.com/office/drawing/2014/main" val="2312575987"/>
                    </a:ext>
                  </a:extLst>
                </a:gridCol>
                <a:gridCol w="2579427">
                  <a:extLst>
                    <a:ext uri="{9D8B030D-6E8A-4147-A177-3AD203B41FA5}">
                      <a16:colId xmlns:a16="http://schemas.microsoft.com/office/drawing/2014/main" val="3494412016"/>
                    </a:ext>
                  </a:extLst>
                </a:gridCol>
                <a:gridCol w="1781032">
                  <a:extLst>
                    <a:ext uri="{9D8B030D-6E8A-4147-A177-3AD203B41FA5}">
                      <a16:colId xmlns:a16="http://schemas.microsoft.com/office/drawing/2014/main" val="1215589940"/>
                    </a:ext>
                  </a:extLst>
                </a:gridCol>
                <a:gridCol w="657367">
                  <a:extLst>
                    <a:ext uri="{9D8B030D-6E8A-4147-A177-3AD203B41FA5}">
                      <a16:colId xmlns:a16="http://schemas.microsoft.com/office/drawing/2014/main" val="1848797135"/>
                    </a:ext>
                  </a:extLst>
                </a:gridCol>
                <a:gridCol w="657367">
                  <a:extLst>
                    <a:ext uri="{9D8B030D-6E8A-4147-A177-3AD203B41FA5}">
                      <a16:colId xmlns:a16="http://schemas.microsoft.com/office/drawing/2014/main" val="2897319839"/>
                    </a:ext>
                  </a:extLst>
                </a:gridCol>
                <a:gridCol w="657367">
                  <a:extLst>
                    <a:ext uri="{9D8B030D-6E8A-4147-A177-3AD203B41FA5}">
                      <a16:colId xmlns:a16="http://schemas.microsoft.com/office/drawing/2014/main" val="3665387314"/>
                    </a:ext>
                  </a:extLst>
                </a:gridCol>
                <a:gridCol w="1295196">
                  <a:extLst>
                    <a:ext uri="{9D8B030D-6E8A-4147-A177-3AD203B41FA5}">
                      <a16:colId xmlns:a16="http://schemas.microsoft.com/office/drawing/2014/main" val="2332052324"/>
                    </a:ext>
                  </a:extLst>
                </a:gridCol>
              </a:tblGrid>
              <a:tr h="182880">
                <a:tc>
                  <a:txBody>
                    <a:bodyPr/>
                    <a:lstStyle/>
                    <a:p>
                      <a:pPr algn="ctr"/>
                      <a:endParaRPr lang="en-US" sz="1200" b="1" dirty="0">
                        <a:solidFill>
                          <a:schemeClr val="tx2"/>
                        </a:solidFill>
                        <a:latin typeface="+mn-lt"/>
                      </a:endParaRPr>
                    </a:p>
                  </a:txBody>
                  <a:tcPr>
                    <a:lnL>
                      <a:noFill/>
                    </a:lnL>
                    <a:lnR w="12700" cap="flat" cmpd="sng" algn="ctr">
                      <a:noFill/>
                      <a:prstDash val="solid"/>
                      <a:round/>
                      <a:headEnd type="none" w="med" len="med"/>
                      <a:tailEnd type="none" w="med" len="med"/>
                    </a:lnR>
                    <a:lnT>
                      <a:noFill/>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b="1" dirty="0">
                        <a:solidFill>
                          <a:schemeClr val="tx2"/>
                        </a:solidFill>
                        <a:latin typeface="+mn-lt"/>
                      </a:endParaRPr>
                    </a:p>
                  </a:txBody>
                  <a:tcP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dirty="0">
                          <a:solidFill>
                            <a:schemeClr val="tx2"/>
                          </a:solidFill>
                          <a:latin typeface="+mn-lt"/>
                          <a:cs typeface="Arial" panose="020B0604020202020204" pitchFamily="34" charset="0"/>
                        </a:rPr>
                        <a:t>Publication</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dirty="0">
                          <a:solidFill>
                            <a:schemeClr val="tx2"/>
                          </a:solidFill>
                          <a:latin typeface="+mn-lt"/>
                          <a:cs typeface="Arial" panose="020B0604020202020204" pitchFamily="34" charset="0"/>
                        </a:rPr>
                        <a:t>Recon.</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dirty="0" err="1">
                          <a:solidFill>
                            <a:schemeClr val="tx2"/>
                          </a:solidFill>
                          <a:latin typeface="+mn-lt"/>
                          <a:cs typeface="Arial" panose="020B0604020202020204" pitchFamily="34" charset="0"/>
                        </a:rPr>
                        <a:t>Discr</a:t>
                      </a: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dirty="0">
                          <a:solidFill>
                            <a:schemeClr val="tx2"/>
                          </a:solidFill>
                          <a:latin typeface="+mn-lt"/>
                          <a:cs typeface="Arial" panose="020B0604020202020204" pitchFamily="34" charset="0"/>
                        </a:rPr>
                        <a:t>Feat. split</a:t>
                      </a:r>
                    </a:p>
                  </a:txBody>
                  <a:tcPr anchor="ctr">
                    <a:lnL w="12700" cap="flat" cmpd="sng" algn="ctr">
                      <a:solidFill>
                        <a:schemeClr val="bg2">
                          <a:lumMod val="60000"/>
                          <a:lumOff val="4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1" dirty="0">
                          <a:solidFill>
                            <a:schemeClr val="bg1"/>
                          </a:solidFill>
                          <a:latin typeface="+mn-lt"/>
                          <a:cs typeface="Arial" panose="020B0604020202020204" pitchFamily="34" charset="0"/>
                        </a:rPr>
                        <a:t>ACC</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3BD022"/>
                    </a:solidFill>
                  </a:tcPr>
                </a:tc>
                <a:extLst>
                  <a:ext uri="{0D108BD9-81ED-4DB2-BD59-A6C34878D82A}">
                    <a16:rowId xmlns:a16="http://schemas.microsoft.com/office/drawing/2014/main" val="3335077959"/>
                  </a:ext>
                </a:extLst>
              </a:tr>
              <a:tr h="182880">
                <a:tc>
                  <a:txBody>
                    <a:bodyPr/>
                    <a:lstStyle/>
                    <a:p>
                      <a:pPr algn="ctr"/>
                      <a:r>
                        <a:rPr lang="en-US" sz="1200" b="1" dirty="0">
                          <a:solidFill>
                            <a:schemeClr val="tx2"/>
                          </a:solidFill>
                          <a:latin typeface="+mn-lt"/>
                          <a:cs typeface="Arial" panose="020B0604020202020204" pitchFamily="34" charset="0"/>
                        </a:rPr>
                        <a:t>DEC</a:t>
                      </a:r>
                      <a:endParaRPr lang="en-US" sz="1200" b="0" dirty="0">
                        <a:solidFill>
                          <a:schemeClr val="tx2"/>
                        </a:solidFill>
                        <a:latin typeface="+mn-lt"/>
                        <a:cs typeface="Arial" panose="020B0604020202020204" pitchFamily="34" charset="0"/>
                      </a:endParaRPr>
                    </a:p>
                  </a:txBody>
                  <a:tcPr anchor="ctr">
                    <a:lnL>
                      <a:noFill/>
                    </a:lnL>
                    <a:lnR w="12700" cap="flat" cmpd="sng" algn="ctr">
                      <a:no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r>
                        <a:rPr lang="en-US" sz="1000" b="0" dirty="0">
                          <a:solidFill>
                            <a:schemeClr val="tx2"/>
                          </a:solidFill>
                          <a:latin typeface="+mn-lt"/>
                          <a:cs typeface="Arial" panose="020B0604020202020204" pitchFamily="34" charset="0"/>
                        </a:rPr>
                        <a:t>Deep Embedded Clustering</a:t>
                      </a: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r>
                        <a:rPr lang="en-US" sz="1200" b="0" dirty="0" err="1">
                          <a:solidFill>
                            <a:schemeClr val="tx2"/>
                          </a:solidFill>
                          <a:latin typeface="+mn-lt"/>
                          <a:cs typeface="Arial" panose="020B0604020202020204" pitchFamily="34" charset="0"/>
                        </a:rPr>
                        <a:t>Xie</a:t>
                      </a:r>
                      <a:r>
                        <a:rPr lang="en-US" sz="1200" b="0" dirty="0">
                          <a:solidFill>
                            <a:schemeClr val="tx2"/>
                          </a:solidFill>
                          <a:latin typeface="+mn-lt"/>
                          <a:cs typeface="Arial" panose="020B0604020202020204" pitchFamily="34" charset="0"/>
                        </a:rPr>
                        <a:t> et al., 2016]</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6350" cap="flat" cmpd="sng" algn="ctr">
                      <a:solidFill>
                        <a:schemeClr val="tx2"/>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0.</a:t>
                      </a:r>
                      <a:r>
                        <a:rPr lang="hu-HU" sz="1200" b="0" dirty="0">
                          <a:solidFill>
                            <a:schemeClr val="tx2"/>
                          </a:solidFill>
                          <a:latin typeface="+mn-lt"/>
                          <a:cs typeface="Arial" panose="020B0604020202020204" pitchFamily="34" charset="0"/>
                        </a:rPr>
                        <a:t>74</a:t>
                      </a:r>
                      <a:r>
                        <a:rPr lang="en-US" sz="1200" b="0" dirty="0">
                          <a:solidFill>
                            <a:schemeClr val="tx2"/>
                          </a:solidFill>
                          <a:latin typeface="+mn-lt"/>
                          <a:cs typeface="Arial" panose="020B0604020202020204" pitchFamily="34" charset="0"/>
                        </a:rPr>
                        <a:t>09</a:t>
                      </a:r>
                    </a:p>
                  </a:txBody>
                  <a:tcPr anchor="ctr">
                    <a:lnL w="63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19317902"/>
                  </a:ext>
                </a:extLst>
              </a:tr>
              <a:tr h="182880">
                <a:tc>
                  <a:txBody>
                    <a:bodyPr/>
                    <a:lstStyle/>
                    <a:p>
                      <a:pPr algn="ctr"/>
                      <a:r>
                        <a:rPr lang="en-US" sz="1200" b="1" dirty="0">
                          <a:solidFill>
                            <a:schemeClr val="tx2"/>
                          </a:solidFill>
                          <a:latin typeface="+mn-lt"/>
                          <a:cs typeface="Arial" panose="020B0604020202020204" pitchFamily="34" charset="0"/>
                        </a:rPr>
                        <a:t>ACAI</a:t>
                      </a:r>
                      <a:endParaRPr lang="en-US" sz="1200" b="0" dirty="0">
                        <a:solidFill>
                          <a:schemeClr val="tx2"/>
                        </a:solidFill>
                        <a:latin typeface="+mn-lt"/>
                        <a:cs typeface="Arial" panose="020B0604020202020204" pitchFamily="34" charset="0"/>
                      </a:endParaRPr>
                    </a:p>
                  </a:txBody>
                  <a:tcPr anchor="ctr">
                    <a:lnL>
                      <a:noFill/>
                    </a:lnL>
                    <a:lnR w="127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0" dirty="0">
                          <a:solidFill>
                            <a:schemeClr val="tx2"/>
                          </a:solidFill>
                          <a:latin typeface="+mn-lt"/>
                          <a:cs typeface="Arial" panose="020B0604020202020204" pitchFamily="34" charset="0"/>
                        </a:rPr>
                        <a:t>Adversarially Constrained Autoencoder Interpolation</a:t>
                      </a: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[Berthelot et al., 2016]</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6350" cap="flat" cmpd="sng" algn="ctr">
                      <a:solidFill>
                        <a:schemeClr val="tx2"/>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0.7629</a:t>
                      </a:r>
                    </a:p>
                  </a:txBody>
                  <a:tcPr anchor="ctr">
                    <a:lnL w="63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6851081"/>
                  </a:ext>
                </a:extLst>
              </a:tr>
              <a:tr h="182880">
                <a:tc>
                  <a:txBody>
                    <a:bodyPr/>
                    <a:lstStyle/>
                    <a:p>
                      <a:pPr algn="ctr"/>
                      <a:r>
                        <a:rPr lang="en-US" sz="1200" b="1" dirty="0">
                          <a:solidFill>
                            <a:schemeClr val="tx2"/>
                          </a:solidFill>
                          <a:latin typeface="+mn-lt"/>
                          <a:cs typeface="Arial" panose="020B0604020202020204" pitchFamily="34" charset="0"/>
                        </a:rPr>
                        <a:t>IMSAT</a:t>
                      </a:r>
                      <a:r>
                        <a:rPr lang="en-US" sz="1200" b="0" dirty="0">
                          <a:solidFill>
                            <a:schemeClr val="tx2"/>
                          </a:solidFill>
                          <a:latin typeface="+mn-lt"/>
                          <a:cs typeface="Arial" panose="020B0604020202020204" pitchFamily="34" charset="0"/>
                        </a:rPr>
                        <a:t> </a:t>
                      </a:r>
                    </a:p>
                  </a:txBody>
                  <a:tcPr anchor="ctr">
                    <a:lnL>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r>
                        <a:rPr lang="en-US" sz="1000" b="0" dirty="0">
                          <a:solidFill>
                            <a:schemeClr val="tx2"/>
                          </a:solidFill>
                          <a:latin typeface="+mn-lt"/>
                          <a:cs typeface="Arial" panose="020B0604020202020204" pitchFamily="34" charset="0"/>
                        </a:rPr>
                        <a:t>Information Maximizing Self-Augmented Training</a:t>
                      </a: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[Hu et al., 2017]</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0.4775</a:t>
                      </a:r>
                    </a:p>
                  </a:txBody>
                  <a:tcPr anchor="ctr">
                    <a:lnL w="63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365099663"/>
                  </a:ext>
                </a:extLst>
              </a:tr>
              <a:tr h="182880">
                <a:tc>
                  <a:txBody>
                    <a:bodyPr/>
                    <a:lstStyle/>
                    <a:p>
                      <a:pPr algn="ctr"/>
                      <a:r>
                        <a:rPr lang="en-US" sz="1200" b="1" dirty="0">
                          <a:solidFill>
                            <a:schemeClr val="tx2"/>
                          </a:solidFill>
                          <a:latin typeface="+mn-lt"/>
                          <a:cs typeface="Arial" panose="020B0604020202020204" pitchFamily="34" charset="0"/>
                        </a:rPr>
                        <a:t>DCCS</a:t>
                      </a:r>
                      <a:endParaRPr lang="en-US" sz="1200" b="0" dirty="0">
                        <a:solidFill>
                          <a:schemeClr val="tx2"/>
                        </a:solidFill>
                        <a:latin typeface="+mn-lt"/>
                        <a:cs typeface="Arial" panose="020B0604020202020204" pitchFamily="34" charset="0"/>
                      </a:endParaRPr>
                    </a:p>
                  </a:txBody>
                  <a:tcPr anchor="ctr">
                    <a:lnL>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r>
                        <a:rPr lang="en-US" sz="1000" b="0" dirty="0">
                          <a:solidFill>
                            <a:schemeClr val="tx2"/>
                          </a:solidFill>
                          <a:latin typeface="+mn-lt"/>
                          <a:cs typeface="Arial" panose="020B0604020202020204" pitchFamily="34" charset="0"/>
                        </a:rPr>
                        <a:t>Deep image Clustering with Category-Style representation</a:t>
                      </a: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[Zhao et al., 2020]</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0.8416</a:t>
                      </a:r>
                    </a:p>
                  </a:txBody>
                  <a:tcPr anchor="ctr">
                    <a:lnL w="63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2898804472"/>
                  </a:ext>
                </a:extLst>
              </a:tr>
            </a:tbl>
          </a:graphicData>
        </a:graphic>
      </p:graphicFrame>
      <p:sp>
        <p:nvSpPr>
          <p:cNvPr id="4" name="Text Placeholder 15">
            <a:extLst>
              <a:ext uri="{FF2B5EF4-FFF2-40B4-BE49-F238E27FC236}">
                <a16:creationId xmlns:a16="http://schemas.microsoft.com/office/drawing/2014/main" id="{91AE138B-447B-A185-B66E-5E8D84744CD1}"/>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9</a:t>
            </a:r>
          </a:p>
        </p:txBody>
      </p:sp>
    </p:spTree>
    <p:extLst>
      <p:ext uri="{BB962C8B-B14F-4D97-AF65-F5344CB8AC3E}">
        <p14:creationId xmlns:p14="http://schemas.microsoft.com/office/powerpoint/2010/main" val="617605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1"/>
          </p:nvPr>
        </p:nvSpPr>
        <p:spPr/>
        <p:txBody>
          <a:bodyPr/>
          <a:lstStyle/>
          <a:p>
            <a:pPr marL="457200" indent="-457200"/>
            <a:r>
              <a:rPr lang="en-US" dirty="0"/>
              <a:t>1.4	Evaluation Results</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2"/>
          </p:nvPr>
        </p:nvSpPr>
        <p:spPr>
          <a:prstGeom prst="rect">
            <a:avLst/>
          </a:prstGeom>
        </p:spPr>
        <p:txBody>
          <a:bodyPr/>
          <a:lstStyle/>
          <a:p>
            <a:pPr lvl="0">
              <a:lnSpc>
                <a:spcPct val="100000"/>
              </a:lnSpc>
              <a:spcBef>
                <a:spcPct val="20000"/>
              </a:spcBef>
            </a:pPr>
            <a:r>
              <a:rPr lang="en-US" dirty="0"/>
              <a:t>Deep Clustering of Mobile Network Data</a:t>
            </a:r>
          </a:p>
        </p:txBody>
      </p:sp>
      <p:graphicFrame>
        <p:nvGraphicFramePr>
          <p:cNvPr id="2" name="Table 9">
            <a:extLst>
              <a:ext uri="{FF2B5EF4-FFF2-40B4-BE49-F238E27FC236}">
                <a16:creationId xmlns:a16="http://schemas.microsoft.com/office/drawing/2014/main" id="{08EBAB1A-65E9-C759-9239-74397576A5F9}"/>
              </a:ext>
            </a:extLst>
          </p:cNvPr>
          <p:cNvGraphicFramePr>
            <a:graphicFrameLocks noGrp="1"/>
          </p:cNvGraphicFramePr>
          <p:nvPr>
            <p:extLst>
              <p:ext uri="{D42A27DB-BD31-4B8C-83A1-F6EECF244321}">
                <p14:modId xmlns:p14="http://schemas.microsoft.com/office/powerpoint/2010/main" val="3477353368"/>
              </p:ext>
            </p:extLst>
          </p:nvPr>
        </p:nvGraphicFramePr>
        <p:xfrm>
          <a:off x="417601" y="1359346"/>
          <a:ext cx="8308801" cy="2316480"/>
        </p:xfrm>
        <a:graphic>
          <a:graphicData uri="http://schemas.openxmlformats.org/drawingml/2006/table">
            <a:tbl>
              <a:tblPr firstRow="1" bandRow="1">
                <a:effectLst/>
                <a:tableStyleId>{2D5ABB26-0587-4C30-8999-92F81FD0307C}</a:tableStyleId>
              </a:tblPr>
              <a:tblGrid>
                <a:gridCol w="681045">
                  <a:extLst>
                    <a:ext uri="{9D8B030D-6E8A-4147-A177-3AD203B41FA5}">
                      <a16:colId xmlns:a16="http://schemas.microsoft.com/office/drawing/2014/main" val="2312575987"/>
                    </a:ext>
                  </a:extLst>
                </a:gridCol>
                <a:gridCol w="2579427">
                  <a:extLst>
                    <a:ext uri="{9D8B030D-6E8A-4147-A177-3AD203B41FA5}">
                      <a16:colId xmlns:a16="http://schemas.microsoft.com/office/drawing/2014/main" val="3494412016"/>
                    </a:ext>
                  </a:extLst>
                </a:gridCol>
                <a:gridCol w="1781032">
                  <a:extLst>
                    <a:ext uri="{9D8B030D-6E8A-4147-A177-3AD203B41FA5}">
                      <a16:colId xmlns:a16="http://schemas.microsoft.com/office/drawing/2014/main" val="1215589940"/>
                    </a:ext>
                  </a:extLst>
                </a:gridCol>
                <a:gridCol w="657367">
                  <a:extLst>
                    <a:ext uri="{9D8B030D-6E8A-4147-A177-3AD203B41FA5}">
                      <a16:colId xmlns:a16="http://schemas.microsoft.com/office/drawing/2014/main" val="1848797135"/>
                    </a:ext>
                  </a:extLst>
                </a:gridCol>
                <a:gridCol w="657367">
                  <a:extLst>
                    <a:ext uri="{9D8B030D-6E8A-4147-A177-3AD203B41FA5}">
                      <a16:colId xmlns:a16="http://schemas.microsoft.com/office/drawing/2014/main" val="2897319839"/>
                    </a:ext>
                  </a:extLst>
                </a:gridCol>
                <a:gridCol w="657367">
                  <a:extLst>
                    <a:ext uri="{9D8B030D-6E8A-4147-A177-3AD203B41FA5}">
                      <a16:colId xmlns:a16="http://schemas.microsoft.com/office/drawing/2014/main" val="3665387314"/>
                    </a:ext>
                  </a:extLst>
                </a:gridCol>
                <a:gridCol w="1295196">
                  <a:extLst>
                    <a:ext uri="{9D8B030D-6E8A-4147-A177-3AD203B41FA5}">
                      <a16:colId xmlns:a16="http://schemas.microsoft.com/office/drawing/2014/main" val="2332052324"/>
                    </a:ext>
                  </a:extLst>
                </a:gridCol>
              </a:tblGrid>
              <a:tr h="182880">
                <a:tc>
                  <a:txBody>
                    <a:bodyPr/>
                    <a:lstStyle/>
                    <a:p>
                      <a:pPr algn="ctr"/>
                      <a:endParaRPr lang="en-US" sz="1200" b="1" dirty="0">
                        <a:solidFill>
                          <a:schemeClr val="tx2"/>
                        </a:solidFill>
                        <a:latin typeface="+mn-lt"/>
                      </a:endParaRPr>
                    </a:p>
                  </a:txBody>
                  <a:tcPr>
                    <a:lnL>
                      <a:noFill/>
                    </a:lnL>
                    <a:lnR w="12700" cap="flat" cmpd="sng" algn="ctr">
                      <a:noFill/>
                      <a:prstDash val="solid"/>
                      <a:round/>
                      <a:headEnd type="none" w="med" len="med"/>
                      <a:tailEnd type="none" w="med" len="med"/>
                    </a:lnR>
                    <a:lnT>
                      <a:noFill/>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b="1" dirty="0">
                        <a:solidFill>
                          <a:schemeClr val="tx2"/>
                        </a:solidFill>
                        <a:latin typeface="+mn-lt"/>
                      </a:endParaRPr>
                    </a:p>
                  </a:txBody>
                  <a:tcP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dirty="0">
                          <a:solidFill>
                            <a:schemeClr val="tx2"/>
                          </a:solidFill>
                          <a:latin typeface="+mn-lt"/>
                          <a:cs typeface="Arial" panose="020B0604020202020204" pitchFamily="34" charset="0"/>
                        </a:rPr>
                        <a:t>Publication</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dirty="0">
                          <a:solidFill>
                            <a:schemeClr val="tx2"/>
                          </a:solidFill>
                          <a:latin typeface="+mn-lt"/>
                          <a:cs typeface="Arial" panose="020B0604020202020204" pitchFamily="34" charset="0"/>
                        </a:rPr>
                        <a:t>Recon.</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dirty="0" err="1">
                          <a:solidFill>
                            <a:schemeClr val="tx2"/>
                          </a:solidFill>
                          <a:latin typeface="+mn-lt"/>
                          <a:cs typeface="Arial" panose="020B0604020202020204" pitchFamily="34" charset="0"/>
                        </a:rPr>
                        <a:t>Discr</a:t>
                      </a: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dirty="0">
                          <a:solidFill>
                            <a:schemeClr val="tx2"/>
                          </a:solidFill>
                          <a:latin typeface="+mn-lt"/>
                          <a:cs typeface="Arial" panose="020B0604020202020204" pitchFamily="34" charset="0"/>
                        </a:rPr>
                        <a:t>Feat. split</a:t>
                      </a:r>
                    </a:p>
                  </a:txBody>
                  <a:tcPr anchor="ctr">
                    <a:lnL w="12700" cap="flat" cmpd="sng" algn="ctr">
                      <a:solidFill>
                        <a:schemeClr val="bg2">
                          <a:lumMod val="60000"/>
                          <a:lumOff val="4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1" dirty="0">
                          <a:solidFill>
                            <a:schemeClr val="bg1"/>
                          </a:solidFill>
                          <a:latin typeface="+mn-lt"/>
                          <a:cs typeface="Arial" panose="020B0604020202020204" pitchFamily="34" charset="0"/>
                        </a:rPr>
                        <a:t>ACC</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3BD022"/>
                    </a:solidFill>
                  </a:tcPr>
                </a:tc>
                <a:extLst>
                  <a:ext uri="{0D108BD9-81ED-4DB2-BD59-A6C34878D82A}">
                    <a16:rowId xmlns:a16="http://schemas.microsoft.com/office/drawing/2014/main" val="3335077959"/>
                  </a:ext>
                </a:extLst>
              </a:tr>
              <a:tr h="182880">
                <a:tc>
                  <a:txBody>
                    <a:bodyPr/>
                    <a:lstStyle/>
                    <a:p>
                      <a:pPr algn="ctr"/>
                      <a:r>
                        <a:rPr lang="en-US" sz="1200" b="1" dirty="0">
                          <a:solidFill>
                            <a:schemeClr val="tx2"/>
                          </a:solidFill>
                          <a:latin typeface="+mn-lt"/>
                          <a:cs typeface="Arial" panose="020B0604020202020204" pitchFamily="34" charset="0"/>
                        </a:rPr>
                        <a:t>DEC</a:t>
                      </a:r>
                      <a:endParaRPr lang="en-US" sz="1200" b="0" dirty="0">
                        <a:solidFill>
                          <a:schemeClr val="tx2"/>
                        </a:solidFill>
                        <a:latin typeface="+mn-lt"/>
                        <a:cs typeface="Arial" panose="020B0604020202020204" pitchFamily="34" charset="0"/>
                      </a:endParaRPr>
                    </a:p>
                  </a:txBody>
                  <a:tcPr anchor="ctr">
                    <a:lnL>
                      <a:noFill/>
                    </a:lnL>
                    <a:lnR w="12700" cap="flat" cmpd="sng" algn="ctr">
                      <a:no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r>
                        <a:rPr lang="en-US" sz="1000" b="0" dirty="0">
                          <a:solidFill>
                            <a:schemeClr val="tx2"/>
                          </a:solidFill>
                          <a:latin typeface="+mn-lt"/>
                          <a:cs typeface="Arial" panose="020B0604020202020204" pitchFamily="34" charset="0"/>
                        </a:rPr>
                        <a:t>Deep Embedded Clustering</a:t>
                      </a: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r>
                        <a:rPr lang="en-US" sz="1200" b="0" dirty="0" err="1">
                          <a:solidFill>
                            <a:schemeClr val="tx2"/>
                          </a:solidFill>
                          <a:latin typeface="+mn-lt"/>
                          <a:cs typeface="Arial" panose="020B0604020202020204" pitchFamily="34" charset="0"/>
                        </a:rPr>
                        <a:t>Xie</a:t>
                      </a:r>
                      <a:r>
                        <a:rPr lang="en-US" sz="1200" b="0" dirty="0">
                          <a:solidFill>
                            <a:schemeClr val="tx2"/>
                          </a:solidFill>
                          <a:latin typeface="+mn-lt"/>
                          <a:cs typeface="Arial" panose="020B0604020202020204" pitchFamily="34" charset="0"/>
                        </a:rPr>
                        <a:t> et al., 2016]</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6350" cap="flat" cmpd="sng" algn="ctr">
                      <a:solidFill>
                        <a:schemeClr val="tx2"/>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0.</a:t>
                      </a:r>
                      <a:r>
                        <a:rPr lang="hu-HU" sz="1200" b="0" dirty="0">
                          <a:solidFill>
                            <a:schemeClr val="tx2"/>
                          </a:solidFill>
                          <a:latin typeface="+mn-lt"/>
                          <a:cs typeface="Arial" panose="020B0604020202020204" pitchFamily="34" charset="0"/>
                        </a:rPr>
                        <a:t>74</a:t>
                      </a:r>
                      <a:r>
                        <a:rPr lang="en-US" sz="1200" b="0" dirty="0">
                          <a:solidFill>
                            <a:schemeClr val="tx2"/>
                          </a:solidFill>
                          <a:latin typeface="+mn-lt"/>
                          <a:cs typeface="Arial" panose="020B0604020202020204" pitchFamily="34" charset="0"/>
                        </a:rPr>
                        <a:t>09</a:t>
                      </a:r>
                    </a:p>
                  </a:txBody>
                  <a:tcPr anchor="ctr">
                    <a:lnL w="63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19317902"/>
                  </a:ext>
                </a:extLst>
              </a:tr>
              <a:tr h="182880">
                <a:tc>
                  <a:txBody>
                    <a:bodyPr/>
                    <a:lstStyle/>
                    <a:p>
                      <a:pPr algn="ctr"/>
                      <a:r>
                        <a:rPr lang="en-US" sz="1200" b="1" dirty="0">
                          <a:solidFill>
                            <a:schemeClr val="tx2"/>
                          </a:solidFill>
                          <a:latin typeface="+mn-lt"/>
                          <a:cs typeface="Arial" panose="020B0604020202020204" pitchFamily="34" charset="0"/>
                        </a:rPr>
                        <a:t>ACAI</a:t>
                      </a:r>
                      <a:endParaRPr lang="en-US" sz="1200" b="0" dirty="0">
                        <a:solidFill>
                          <a:schemeClr val="tx2"/>
                        </a:solidFill>
                        <a:latin typeface="+mn-lt"/>
                        <a:cs typeface="Arial" panose="020B0604020202020204" pitchFamily="34" charset="0"/>
                      </a:endParaRPr>
                    </a:p>
                  </a:txBody>
                  <a:tcPr anchor="ctr">
                    <a:lnL>
                      <a:noFill/>
                    </a:lnL>
                    <a:lnR w="127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0" dirty="0">
                          <a:solidFill>
                            <a:schemeClr val="tx2"/>
                          </a:solidFill>
                          <a:latin typeface="+mn-lt"/>
                          <a:cs typeface="Arial" panose="020B0604020202020204" pitchFamily="34" charset="0"/>
                        </a:rPr>
                        <a:t>Adversarially Constrained Autoencoder Interpolation</a:t>
                      </a: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[Berthelot et al., 2016]</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6350" cap="flat" cmpd="sng" algn="ctr">
                      <a:solidFill>
                        <a:schemeClr val="tx2"/>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0.7629</a:t>
                      </a:r>
                    </a:p>
                  </a:txBody>
                  <a:tcPr anchor="ctr">
                    <a:lnL w="63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6851081"/>
                  </a:ext>
                </a:extLst>
              </a:tr>
              <a:tr h="182880">
                <a:tc>
                  <a:txBody>
                    <a:bodyPr/>
                    <a:lstStyle/>
                    <a:p>
                      <a:pPr algn="ctr"/>
                      <a:r>
                        <a:rPr lang="en-US" sz="1200" b="1" dirty="0">
                          <a:solidFill>
                            <a:schemeClr val="tx2"/>
                          </a:solidFill>
                          <a:latin typeface="+mn-lt"/>
                          <a:cs typeface="Arial" panose="020B0604020202020204" pitchFamily="34" charset="0"/>
                        </a:rPr>
                        <a:t>IMSAT</a:t>
                      </a:r>
                      <a:r>
                        <a:rPr lang="en-US" sz="1200" b="0" dirty="0">
                          <a:solidFill>
                            <a:schemeClr val="tx2"/>
                          </a:solidFill>
                          <a:latin typeface="+mn-lt"/>
                          <a:cs typeface="Arial" panose="020B0604020202020204" pitchFamily="34" charset="0"/>
                        </a:rPr>
                        <a:t> </a:t>
                      </a:r>
                    </a:p>
                  </a:txBody>
                  <a:tcPr anchor="ctr">
                    <a:lnL>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r>
                        <a:rPr lang="en-US" sz="1000" b="0" dirty="0">
                          <a:solidFill>
                            <a:schemeClr val="tx2"/>
                          </a:solidFill>
                          <a:latin typeface="+mn-lt"/>
                          <a:cs typeface="Arial" panose="020B0604020202020204" pitchFamily="34" charset="0"/>
                        </a:rPr>
                        <a:t>Information Maximizing Self-Augmented Training</a:t>
                      </a: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[Hu et al., 2017]</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0.4775</a:t>
                      </a:r>
                    </a:p>
                  </a:txBody>
                  <a:tcPr anchor="ctr">
                    <a:lnL w="63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365099663"/>
                  </a:ext>
                </a:extLst>
              </a:tr>
              <a:tr h="182880">
                <a:tc>
                  <a:txBody>
                    <a:bodyPr/>
                    <a:lstStyle/>
                    <a:p>
                      <a:pPr algn="ctr"/>
                      <a:r>
                        <a:rPr lang="en-US" sz="1200" b="1" dirty="0">
                          <a:solidFill>
                            <a:schemeClr val="tx2"/>
                          </a:solidFill>
                          <a:latin typeface="+mn-lt"/>
                          <a:cs typeface="Arial" panose="020B0604020202020204" pitchFamily="34" charset="0"/>
                        </a:rPr>
                        <a:t>DCCS</a:t>
                      </a:r>
                      <a:endParaRPr lang="en-US" sz="1200" b="0" dirty="0">
                        <a:solidFill>
                          <a:schemeClr val="tx2"/>
                        </a:solidFill>
                        <a:latin typeface="+mn-lt"/>
                        <a:cs typeface="Arial" panose="020B0604020202020204" pitchFamily="34" charset="0"/>
                      </a:endParaRPr>
                    </a:p>
                  </a:txBody>
                  <a:tcPr anchor="ctr">
                    <a:lnL>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r>
                        <a:rPr lang="en-US" sz="1000" b="0" dirty="0">
                          <a:solidFill>
                            <a:schemeClr val="tx2"/>
                          </a:solidFill>
                          <a:latin typeface="+mn-lt"/>
                          <a:cs typeface="Arial" panose="020B0604020202020204" pitchFamily="34" charset="0"/>
                        </a:rPr>
                        <a:t>Deep image Clustering with Category-Style representation</a:t>
                      </a: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[Zhao et al., 2020]</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0.8416</a:t>
                      </a:r>
                    </a:p>
                  </a:txBody>
                  <a:tcPr anchor="ctr">
                    <a:lnL w="63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2898804472"/>
                  </a:ext>
                </a:extLst>
              </a:tr>
              <a:tr h="182880">
                <a:tc>
                  <a:txBody>
                    <a:bodyPr/>
                    <a:lstStyle/>
                    <a:p>
                      <a:pPr algn="ctr"/>
                      <a:r>
                        <a:rPr lang="en-US" sz="1200" b="1" dirty="0">
                          <a:solidFill>
                            <a:schemeClr val="bg1"/>
                          </a:solidFill>
                          <a:latin typeface="+mn-lt"/>
                          <a:cs typeface="Arial" panose="020B0604020202020204" pitchFamily="34" charset="0"/>
                        </a:rPr>
                        <a:t>DANCE</a:t>
                      </a:r>
                      <a:endParaRPr lang="en-US" sz="1200" b="0" dirty="0">
                        <a:solidFill>
                          <a:schemeClr val="bg1"/>
                        </a:solidFill>
                        <a:latin typeface="+mn-lt"/>
                        <a:cs typeface="Arial" panose="020B0604020202020204" pitchFamily="34" charset="0"/>
                      </a:endParaRPr>
                    </a:p>
                  </a:txBody>
                  <a:tcPr anchor="ctr">
                    <a:lnL>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tc>
                  <a:txBody>
                    <a:bodyPr/>
                    <a:lstStyle/>
                    <a:p>
                      <a:r>
                        <a:rPr lang="en-US" sz="1000" b="0" dirty="0">
                          <a:solidFill>
                            <a:schemeClr val="bg1"/>
                          </a:solidFill>
                          <a:latin typeface="+mn-lt"/>
                          <a:cs typeface="Arial" panose="020B0604020202020204" pitchFamily="34" charset="0"/>
                        </a:rPr>
                        <a:t>Decorrelating Adversarial Nets with Clustering-friendly Encodings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mn-lt"/>
                          <a:cs typeface="Arial" panose="020B0604020202020204" pitchFamily="34" charset="0"/>
                        </a:rPr>
                        <a:t>[Kajo et al., 2022]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mn-lt"/>
                          <a:cs typeface="Arial" panose="020B0604020202020204" pitchFamily="34" charset="0"/>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bg1"/>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mn-lt"/>
                          <a:cs typeface="Arial" panose="020B0604020202020204" pitchFamily="34" charset="0"/>
                        </a:rPr>
                        <a:t>✔</a:t>
                      </a:r>
                    </a:p>
                  </a:txBody>
                  <a:tcPr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mn-lt"/>
                          <a:cs typeface="Arial" panose="020B0604020202020204" pitchFamily="34" charset="0"/>
                        </a:rPr>
                        <a:t>0.8923</a:t>
                      </a:r>
                      <a:endParaRPr lang="en-US" sz="1200" b="0" dirty="0">
                        <a:solidFill>
                          <a:schemeClr val="bg1"/>
                        </a:solidFill>
                        <a:latin typeface="+mn-lt"/>
                        <a:cs typeface="Arial" panose="020B0604020202020204" pitchFamily="34" charset="0"/>
                      </a:endParaRPr>
                    </a:p>
                  </a:txBody>
                  <a:tcPr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32611898"/>
                  </a:ext>
                </a:extLst>
              </a:tr>
            </a:tbl>
          </a:graphicData>
        </a:graphic>
      </p:graphicFrame>
      <p:sp>
        <p:nvSpPr>
          <p:cNvPr id="4" name="Text Placeholder 15">
            <a:extLst>
              <a:ext uri="{FF2B5EF4-FFF2-40B4-BE49-F238E27FC236}">
                <a16:creationId xmlns:a16="http://schemas.microsoft.com/office/drawing/2014/main" id="{C4E969C5-A902-2968-6925-57590C1B6B0B}"/>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9</a:t>
            </a:r>
          </a:p>
        </p:txBody>
      </p:sp>
    </p:spTree>
    <p:extLst>
      <p:ext uri="{BB962C8B-B14F-4D97-AF65-F5344CB8AC3E}">
        <p14:creationId xmlns:p14="http://schemas.microsoft.com/office/powerpoint/2010/main" val="35122782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1"/>
          </p:nvPr>
        </p:nvSpPr>
        <p:spPr/>
        <p:txBody>
          <a:bodyPr/>
          <a:lstStyle/>
          <a:p>
            <a:pPr marL="457200" indent="-457200"/>
            <a:r>
              <a:rPr lang="en-US" dirty="0"/>
              <a:t>1.4	Evaluation Results</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2"/>
          </p:nvPr>
        </p:nvSpPr>
        <p:spPr>
          <a:prstGeom prst="rect">
            <a:avLst/>
          </a:prstGeom>
        </p:spPr>
        <p:txBody>
          <a:bodyPr/>
          <a:lstStyle/>
          <a:p>
            <a:pPr lvl="0">
              <a:lnSpc>
                <a:spcPct val="100000"/>
              </a:lnSpc>
              <a:spcBef>
                <a:spcPct val="20000"/>
              </a:spcBef>
            </a:pPr>
            <a:r>
              <a:rPr lang="en-US" dirty="0"/>
              <a:t>Deep Clustering of Mobile Network Data</a:t>
            </a:r>
          </a:p>
        </p:txBody>
      </p:sp>
      <p:graphicFrame>
        <p:nvGraphicFramePr>
          <p:cNvPr id="2" name="Table 9">
            <a:extLst>
              <a:ext uri="{FF2B5EF4-FFF2-40B4-BE49-F238E27FC236}">
                <a16:creationId xmlns:a16="http://schemas.microsoft.com/office/drawing/2014/main" id="{08EBAB1A-65E9-C759-9239-74397576A5F9}"/>
              </a:ext>
            </a:extLst>
          </p:cNvPr>
          <p:cNvGraphicFramePr>
            <a:graphicFrameLocks noGrp="1"/>
          </p:cNvGraphicFramePr>
          <p:nvPr>
            <p:extLst>
              <p:ext uri="{D42A27DB-BD31-4B8C-83A1-F6EECF244321}">
                <p14:modId xmlns:p14="http://schemas.microsoft.com/office/powerpoint/2010/main" val="1578228150"/>
              </p:ext>
            </p:extLst>
          </p:nvPr>
        </p:nvGraphicFramePr>
        <p:xfrm>
          <a:off x="417601" y="1359346"/>
          <a:ext cx="8308801" cy="2316480"/>
        </p:xfrm>
        <a:graphic>
          <a:graphicData uri="http://schemas.openxmlformats.org/drawingml/2006/table">
            <a:tbl>
              <a:tblPr firstRow="1" bandRow="1">
                <a:effectLst/>
                <a:tableStyleId>{2D5ABB26-0587-4C30-8999-92F81FD0307C}</a:tableStyleId>
              </a:tblPr>
              <a:tblGrid>
                <a:gridCol w="681045">
                  <a:extLst>
                    <a:ext uri="{9D8B030D-6E8A-4147-A177-3AD203B41FA5}">
                      <a16:colId xmlns:a16="http://schemas.microsoft.com/office/drawing/2014/main" val="2312575987"/>
                    </a:ext>
                  </a:extLst>
                </a:gridCol>
                <a:gridCol w="2579427">
                  <a:extLst>
                    <a:ext uri="{9D8B030D-6E8A-4147-A177-3AD203B41FA5}">
                      <a16:colId xmlns:a16="http://schemas.microsoft.com/office/drawing/2014/main" val="3494412016"/>
                    </a:ext>
                  </a:extLst>
                </a:gridCol>
                <a:gridCol w="1781032">
                  <a:extLst>
                    <a:ext uri="{9D8B030D-6E8A-4147-A177-3AD203B41FA5}">
                      <a16:colId xmlns:a16="http://schemas.microsoft.com/office/drawing/2014/main" val="1215589940"/>
                    </a:ext>
                  </a:extLst>
                </a:gridCol>
                <a:gridCol w="657367">
                  <a:extLst>
                    <a:ext uri="{9D8B030D-6E8A-4147-A177-3AD203B41FA5}">
                      <a16:colId xmlns:a16="http://schemas.microsoft.com/office/drawing/2014/main" val="1848797135"/>
                    </a:ext>
                  </a:extLst>
                </a:gridCol>
                <a:gridCol w="657367">
                  <a:extLst>
                    <a:ext uri="{9D8B030D-6E8A-4147-A177-3AD203B41FA5}">
                      <a16:colId xmlns:a16="http://schemas.microsoft.com/office/drawing/2014/main" val="2897319839"/>
                    </a:ext>
                  </a:extLst>
                </a:gridCol>
                <a:gridCol w="657367">
                  <a:extLst>
                    <a:ext uri="{9D8B030D-6E8A-4147-A177-3AD203B41FA5}">
                      <a16:colId xmlns:a16="http://schemas.microsoft.com/office/drawing/2014/main" val="3665387314"/>
                    </a:ext>
                  </a:extLst>
                </a:gridCol>
                <a:gridCol w="1295196">
                  <a:extLst>
                    <a:ext uri="{9D8B030D-6E8A-4147-A177-3AD203B41FA5}">
                      <a16:colId xmlns:a16="http://schemas.microsoft.com/office/drawing/2014/main" val="2332052324"/>
                    </a:ext>
                  </a:extLst>
                </a:gridCol>
              </a:tblGrid>
              <a:tr h="182880">
                <a:tc>
                  <a:txBody>
                    <a:bodyPr/>
                    <a:lstStyle/>
                    <a:p>
                      <a:pPr algn="ctr"/>
                      <a:endParaRPr lang="en-US" sz="1200" b="1" dirty="0">
                        <a:solidFill>
                          <a:schemeClr val="tx2"/>
                        </a:solidFill>
                        <a:latin typeface="+mn-lt"/>
                      </a:endParaRPr>
                    </a:p>
                  </a:txBody>
                  <a:tcPr>
                    <a:lnL>
                      <a:noFill/>
                    </a:lnL>
                    <a:lnR w="12700" cap="flat" cmpd="sng" algn="ctr">
                      <a:noFill/>
                      <a:prstDash val="solid"/>
                      <a:round/>
                      <a:headEnd type="none" w="med" len="med"/>
                      <a:tailEnd type="none" w="med" len="med"/>
                    </a:lnR>
                    <a:lnT>
                      <a:noFill/>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b="1" dirty="0">
                        <a:solidFill>
                          <a:schemeClr val="tx2"/>
                        </a:solidFill>
                        <a:latin typeface="+mn-lt"/>
                      </a:endParaRPr>
                    </a:p>
                  </a:txBody>
                  <a:tcP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dirty="0">
                          <a:solidFill>
                            <a:schemeClr val="bg2">
                              <a:lumMod val="60000"/>
                              <a:lumOff val="40000"/>
                            </a:schemeClr>
                          </a:solidFill>
                          <a:latin typeface="+mn-lt"/>
                          <a:cs typeface="Arial" panose="020B0604020202020204" pitchFamily="34" charset="0"/>
                        </a:rPr>
                        <a:t>Publication</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dirty="0">
                          <a:solidFill>
                            <a:schemeClr val="bg2">
                              <a:lumMod val="60000"/>
                              <a:lumOff val="40000"/>
                            </a:schemeClr>
                          </a:solidFill>
                          <a:latin typeface="+mn-lt"/>
                          <a:cs typeface="Arial" panose="020B0604020202020204" pitchFamily="34" charset="0"/>
                        </a:rPr>
                        <a:t>Recon.</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dirty="0" err="1">
                          <a:solidFill>
                            <a:schemeClr val="bg2">
                              <a:lumMod val="60000"/>
                              <a:lumOff val="40000"/>
                            </a:schemeClr>
                          </a:solidFill>
                          <a:latin typeface="+mn-lt"/>
                          <a:cs typeface="Arial" panose="020B0604020202020204" pitchFamily="34" charset="0"/>
                        </a:rPr>
                        <a:t>Discr</a:t>
                      </a:r>
                      <a:r>
                        <a:rPr lang="en-US" sz="1200" b="0" dirty="0">
                          <a:solidFill>
                            <a:schemeClr val="bg2">
                              <a:lumMod val="60000"/>
                              <a:lumOff val="40000"/>
                            </a:schemeClr>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dirty="0">
                          <a:solidFill>
                            <a:schemeClr val="bg2">
                              <a:lumMod val="60000"/>
                              <a:lumOff val="40000"/>
                            </a:schemeClr>
                          </a:solidFill>
                          <a:latin typeface="+mn-lt"/>
                          <a:cs typeface="Arial" panose="020B0604020202020204" pitchFamily="34" charset="0"/>
                        </a:rPr>
                        <a:t>Feat. split</a:t>
                      </a:r>
                    </a:p>
                  </a:txBody>
                  <a:tcPr anchor="ctr">
                    <a:lnL w="12700" cap="flat" cmpd="sng" algn="ctr">
                      <a:solidFill>
                        <a:schemeClr val="bg2">
                          <a:lumMod val="60000"/>
                          <a:lumOff val="4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1" dirty="0">
                          <a:solidFill>
                            <a:schemeClr val="bg2">
                              <a:lumMod val="60000"/>
                              <a:lumOff val="40000"/>
                            </a:schemeClr>
                          </a:solidFill>
                          <a:latin typeface="+mn-lt"/>
                          <a:cs typeface="Arial" panose="020B0604020202020204" pitchFamily="34" charset="0"/>
                        </a:rPr>
                        <a:t>ACC</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3335077959"/>
                  </a:ext>
                </a:extLst>
              </a:tr>
              <a:tr h="182880">
                <a:tc>
                  <a:txBody>
                    <a:bodyPr/>
                    <a:lstStyle/>
                    <a:p>
                      <a:pPr algn="ctr"/>
                      <a:r>
                        <a:rPr lang="en-US" sz="1200" b="1" dirty="0">
                          <a:solidFill>
                            <a:schemeClr val="bg2">
                              <a:lumMod val="60000"/>
                              <a:lumOff val="40000"/>
                            </a:schemeClr>
                          </a:solidFill>
                          <a:latin typeface="+mn-lt"/>
                          <a:cs typeface="Arial" panose="020B0604020202020204" pitchFamily="34" charset="0"/>
                        </a:rPr>
                        <a:t>DEC</a:t>
                      </a:r>
                      <a:endParaRPr lang="en-US" sz="1200" b="0" dirty="0">
                        <a:solidFill>
                          <a:schemeClr val="bg2">
                            <a:lumMod val="60000"/>
                            <a:lumOff val="40000"/>
                          </a:schemeClr>
                        </a:solidFill>
                        <a:latin typeface="+mn-lt"/>
                        <a:cs typeface="Arial" panose="020B0604020202020204" pitchFamily="34" charset="0"/>
                      </a:endParaRPr>
                    </a:p>
                  </a:txBody>
                  <a:tcPr anchor="ctr">
                    <a:lnL>
                      <a:noFill/>
                    </a:lnL>
                    <a:lnR w="12700" cap="flat" cmpd="sng" algn="ctr">
                      <a:no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r>
                        <a:rPr lang="en-US" sz="1000" b="0" dirty="0">
                          <a:solidFill>
                            <a:schemeClr val="bg2">
                              <a:lumMod val="60000"/>
                              <a:lumOff val="40000"/>
                            </a:schemeClr>
                          </a:solidFill>
                          <a:latin typeface="+mn-lt"/>
                          <a:cs typeface="Arial" panose="020B0604020202020204" pitchFamily="34" charset="0"/>
                        </a:rPr>
                        <a:t>Deep Embedded Clustering</a:t>
                      </a: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bg2">
                              <a:lumMod val="60000"/>
                              <a:lumOff val="40000"/>
                            </a:schemeClr>
                          </a:solidFill>
                          <a:latin typeface="+mn-lt"/>
                          <a:cs typeface="Arial" panose="020B0604020202020204" pitchFamily="34" charset="0"/>
                        </a:rPr>
                        <a:t>[</a:t>
                      </a:r>
                      <a:r>
                        <a:rPr lang="en-US" sz="1200" b="0" dirty="0" err="1">
                          <a:solidFill>
                            <a:schemeClr val="bg2">
                              <a:lumMod val="60000"/>
                              <a:lumOff val="40000"/>
                            </a:schemeClr>
                          </a:solidFill>
                          <a:latin typeface="+mn-lt"/>
                          <a:cs typeface="Arial" panose="020B0604020202020204" pitchFamily="34" charset="0"/>
                        </a:rPr>
                        <a:t>Xie</a:t>
                      </a:r>
                      <a:r>
                        <a:rPr lang="en-US" sz="1200" b="0" dirty="0">
                          <a:solidFill>
                            <a:schemeClr val="bg2">
                              <a:lumMod val="60000"/>
                              <a:lumOff val="40000"/>
                            </a:schemeClr>
                          </a:solidFill>
                          <a:latin typeface="+mn-lt"/>
                          <a:cs typeface="Arial" panose="020B0604020202020204" pitchFamily="34" charset="0"/>
                        </a:rPr>
                        <a:t> et al., 2016]</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bg2">
                              <a:lumMod val="60000"/>
                              <a:lumOff val="40000"/>
                            </a:schemeClr>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bg2">
                            <a:lumMod val="60000"/>
                            <a:lumOff val="40000"/>
                          </a:schemeClr>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bg2">
                            <a:lumMod val="60000"/>
                            <a:lumOff val="40000"/>
                          </a:schemeClr>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6350" cap="flat" cmpd="sng" algn="ctr">
                      <a:solidFill>
                        <a:schemeClr val="tx2"/>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bg2">
                              <a:lumMod val="60000"/>
                              <a:lumOff val="40000"/>
                            </a:schemeClr>
                          </a:solidFill>
                          <a:latin typeface="+mn-lt"/>
                          <a:cs typeface="Arial" panose="020B0604020202020204" pitchFamily="34" charset="0"/>
                        </a:rPr>
                        <a:t>0.</a:t>
                      </a:r>
                      <a:r>
                        <a:rPr lang="hu-HU" sz="1200" b="0" dirty="0">
                          <a:solidFill>
                            <a:schemeClr val="bg2">
                              <a:lumMod val="60000"/>
                              <a:lumOff val="40000"/>
                            </a:schemeClr>
                          </a:solidFill>
                          <a:latin typeface="+mn-lt"/>
                          <a:cs typeface="Arial" panose="020B0604020202020204" pitchFamily="34" charset="0"/>
                        </a:rPr>
                        <a:t>74</a:t>
                      </a:r>
                      <a:r>
                        <a:rPr lang="en-US" sz="1200" b="0" dirty="0">
                          <a:solidFill>
                            <a:schemeClr val="bg2">
                              <a:lumMod val="60000"/>
                              <a:lumOff val="40000"/>
                            </a:schemeClr>
                          </a:solidFill>
                          <a:latin typeface="+mn-lt"/>
                          <a:cs typeface="Arial" panose="020B0604020202020204" pitchFamily="34" charset="0"/>
                        </a:rPr>
                        <a:t>09</a:t>
                      </a:r>
                    </a:p>
                  </a:txBody>
                  <a:tcPr anchor="ctr">
                    <a:lnL w="63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19317902"/>
                  </a:ext>
                </a:extLst>
              </a:tr>
              <a:tr h="182880">
                <a:tc>
                  <a:txBody>
                    <a:bodyPr/>
                    <a:lstStyle/>
                    <a:p>
                      <a:pPr algn="ctr"/>
                      <a:r>
                        <a:rPr lang="en-US" sz="1200" b="1" dirty="0">
                          <a:solidFill>
                            <a:schemeClr val="bg2">
                              <a:lumMod val="60000"/>
                              <a:lumOff val="40000"/>
                            </a:schemeClr>
                          </a:solidFill>
                          <a:latin typeface="+mn-lt"/>
                          <a:cs typeface="Arial" panose="020B0604020202020204" pitchFamily="34" charset="0"/>
                        </a:rPr>
                        <a:t>ACAI</a:t>
                      </a:r>
                      <a:endParaRPr lang="en-US" sz="1200" b="0" dirty="0">
                        <a:solidFill>
                          <a:schemeClr val="bg2">
                            <a:lumMod val="60000"/>
                            <a:lumOff val="40000"/>
                          </a:schemeClr>
                        </a:solidFill>
                        <a:latin typeface="+mn-lt"/>
                        <a:cs typeface="Arial" panose="020B0604020202020204" pitchFamily="34" charset="0"/>
                      </a:endParaRPr>
                    </a:p>
                  </a:txBody>
                  <a:tcPr anchor="ctr">
                    <a:lnL>
                      <a:noFill/>
                    </a:lnL>
                    <a:lnR w="127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0" dirty="0">
                          <a:solidFill>
                            <a:schemeClr val="bg2">
                              <a:lumMod val="60000"/>
                              <a:lumOff val="40000"/>
                            </a:schemeClr>
                          </a:solidFill>
                          <a:latin typeface="+mn-lt"/>
                          <a:cs typeface="Arial" panose="020B0604020202020204" pitchFamily="34" charset="0"/>
                        </a:rPr>
                        <a:t>Adversarially Constrained Autoencoder Interpolation</a:t>
                      </a: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bg2">
                              <a:lumMod val="60000"/>
                              <a:lumOff val="40000"/>
                            </a:schemeClr>
                          </a:solidFill>
                          <a:latin typeface="+mn-lt"/>
                          <a:cs typeface="Arial" panose="020B0604020202020204" pitchFamily="34" charset="0"/>
                        </a:rPr>
                        <a:t>[Berthelot et al., 2016]</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bg2">
                              <a:lumMod val="60000"/>
                              <a:lumOff val="40000"/>
                            </a:schemeClr>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bg2">
                            <a:lumMod val="60000"/>
                            <a:lumOff val="40000"/>
                          </a:schemeClr>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bg2">
                            <a:lumMod val="60000"/>
                            <a:lumOff val="40000"/>
                          </a:schemeClr>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6350" cap="flat" cmpd="sng" algn="ctr">
                      <a:solidFill>
                        <a:schemeClr val="tx2"/>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bg2">
                              <a:lumMod val="60000"/>
                              <a:lumOff val="40000"/>
                            </a:schemeClr>
                          </a:solidFill>
                          <a:latin typeface="+mn-lt"/>
                          <a:cs typeface="Arial" panose="020B0604020202020204" pitchFamily="34" charset="0"/>
                        </a:rPr>
                        <a:t>0.7629</a:t>
                      </a:r>
                    </a:p>
                  </a:txBody>
                  <a:tcPr anchor="ctr">
                    <a:lnL w="63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6851081"/>
                  </a:ext>
                </a:extLst>
              </a:tr>
              <a:tr h="182880">
                <a:tc>
                  <a:txBody>
                    <a:bodyPr/>
                    <a:lstStyle/>
                    <a:p>
                      <a:pPr algn="ctr"/>
                      <a:r>
                        <a:rPr lang="en-US" sz="1200" b="1" dirty="0">
                          <a:solidFill>
                            <a:schemeClr val="bg2">
                              <a:lumMod val="60000"/>
                              <a:lumOff val="40000"/>
                            </a:schemeClr>
                          </a:solidFill>
                          <a:latin typeface="+mn-lt"/>
                          <a:cs typeface="Arial" panose="020B0604020202020204" pitchFamily="34" charset="0"/>
                        </a:rPr>
                        <a:t>IMSAT</a:t>
                      </a:r>
                      <a:r>
                        <a:rPr lang="en-US" sz="1200" b="0" dirty="0">
                          <a:solidFill>
                            <a:schemeClr val="bg2">
                              <a:lumMod val="60000"/>
                              <a:lumOff val="40000"/>
                            </a:schemeClr>
                          </a:solidFill>
                          <a:latin typeface="+mn-lt"/>
                          <a:cs typeface="Arial" panose="020B0604020202020204" pitchFamily="34" charset="0"/>
                        </a:rPr>
                        <a:t> </a:t>
                      </a:r>
                    </a:p>
                  </a:txBody>
                  <a:tcPr anchor="ctr">
                    <a:lnL>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r>
                        <a:rPr lang="en-US" sz="1000" b="0" dirty="0">
                          <a:solidFill>
                            <a:schemeClr val="bg2">
                              <a:lumMod val="60000"/>
                              <a:lumOff val="40000"/>
                            </a:schemeClr>
                          </a:solidFill>
                          <a:latin typeface="+mn-lt"/>
                          <a:cs typeface="Arial" panose="020B0604020202020204" pitchFamily="34" charset="0"/>
                        </a:rPr>
                        <a:t>Information Maximizing Self-Augmented Training</a:t>
                      </a: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bg2">
                              <a:lumMod val="60000"/>
                              <a:lumOff val="40000"/>
                            </a:schemeClr>
                          </a:solidFill>
                          <a:latin typeface="+mn-lt"/>
                          <a:cs typeface="Arial" panose="020B0604020202020204" pitchFamily="34" charset="0"/>
                        </a:rPr>
                        <a:t>[Hu et al., 2017]</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bg2">
                            <a:lumMod val="60000"/>
                            <a:lumOff val="40000"/>
                          </a:schemeClr>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bg2">
                              <a:lumMod val="60000"/>
                              <a:lumOff val="40000"/>
                            </a:schemeClr>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bg2">
                            <a:lumMod val="60000"/>
                            <a:lumOff val="40000"/>
                          </a:schemeClr>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bg2">
                              <a:lumMod val="60000"/>
                              <a:lumOff val="40000"/>
                            </a:schemeClr>
                          </a:solidFill>
                          <a:latin typeface="+mn-lt"/>
                          <a:cs typeface="Arial" panose="020B0604020202020204" pitchFamily="34" charset="0"/>
                        </a:rPr>
                        <a:t>0.4775</a:t>
                      </a:r>
                    </a:p>
                  </a:txBody>
                  <a:tcPr anchor="ctr">
                    <a:lnL w="63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365099663"/>
                  </a:ext>
                </a:extLst>
              </a:tr>
              <a:tr h="182880">
                <a:tc>
                  <a:txBody>
                    <a:bodyPr/>
                    <a:lstStyle/>
                    <a:p>
                      <a:pPr algn="ctr"/>
                      <a:r>
                        <a:rPr lang="en-US" sz="1200" b="1" dirty="0">
                          <a:solidFill>
                            <a:schemeClr val="bg2">
                              <a:lumMod val="60000"/>
                              <a:lumOff val="40000"/>
                            </a:schemeClr>
                          </a:solidFill>
                          <a:latin typeface="+mn-lt"/>
                          <a:cs typeface="Arial" panose="020B0604020202020204" pitchFamily="34" charset="0"/>
                        </a:rPr>
                        <a:t>DCCS</a:t>
                      </a:r>
                      <a:endParaRPr lang="en-US" sz="1200" b="0" dirty="0">
                        <a:solidFill>
                          <a:schemeClr val="bg2">
                            <a:lumMod val="60000"/>
                            <a:lumOff val="40000"/>
                          </a:schemeClr>
                        </a:solidFill>
                        <a:latin typeface="+mn-lt"/>
                        <a:cs typeface="Arial" panose="020B0604020202020204" pitchFamily="34" charset="0"/>
                      </a:endParaRPr>
                    </a:p>
                  </a:txBody>
                  <a:tcPr anchor="ctr">
                    <a:lnL>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r>
                        <a:rPr lang="en-US" sz="1000" b="0" dirty="0">
                          <a:solidFill>
                            <a:schemeClr val="bg2">
                              <a:lumMod val="60000"/>
                              <a:lumOff val="40000"/>
                            </a:schemeClr>
                          </a:solidFill>
                          <a:latin typeface="+mn-lt"/>
                          <a:cs typeface="Arial" panose="020B0604020202020204" pitchFamily="34" charset="0"/>
                        </a:rPr>
                        <a:t>Deep image Clustering with Category-Style representation</a:t>
                      </a: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bg2">
                              <a:lumMod val="60000"/>
                              <a:lumOff val="40000"/>
                            </a:schemeClr>
                          </a:solidFill>
                          <a:latin typeface="+mn-lt"/>
                          <a:cs typeface="Arial" panose="020B0604020202020204" pitchFamily="34" charset="0"/>
                        </a:rPr>
                        <a:t>[Zhao et al., 2020]</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bg2">
                            <a:lumMod val="60000"/>
                            <a:lumOff val="40000"/>
                          </a:schemeClr>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bg2">
                              <a:lumMod val="60000"/>
                              <a:lumOff val="40000"/>
                            </a:schemeClr>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bg2">
                              <a:lumMod val="60000"/>
                              <a:lumOff val="40000"/>
                            </a:schemeClr>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bg2">
                              <a:lumMod val="60000"/>
                              <a:lumOff val="40000"/>
                            </a:schemeClr>
                          </a:solidFill>
                          <a:latin typeface="+mn-lt"/>
                          <a:cs typeface="Arial" panose="020B0604020202020204" pitchFamily="34" charset="0"/>
                        </a:rPr>
                        <a:t>0.8416</a:t>
                      </a:r>
                    </a:p>
                  </a:txBody>
                  <a:tcPr anchor="ctr">
                    <a:lnL w="63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2898804472"/>
                  </a:ext>
                </a:extLst>
              </a:tr>
              <a:tr h="182880">
                <a:tc>
                  <a:txBody>
                    <a:bodyPr/>
                    <a:lstStyle/>
                    <a:p>
                      <a:pPr algn="ctr"/>
                      <a:r>
                        <a:rPr lang="en-US" sz="1200" b="1" dirty="0">
                          <a:solidFill>
                            <a:schemeClr val="bg1"/>
                          </a:solidFill>
                          <a:latin typeface="+mn-lt"/>
                          <a:cs typeface="Arial" panose="020B0604020202020204" pitchFamily="34" charset="0"/>
                        </a:rPr>
                        <a:t>DANCE</a:t>
                      </a:r>
                      <a:endParaRPr lang="en-US" sz="1200" b="0" dirty="0">
                        <a:solidFill>
                          <a:schemeClr val="bg1"/>
                        </a:solidFill>
                        <a:latin typeface="+mn-lt"/>
                        <a:cs typeface="Arial" panose="020B0604020202020204" pitchFamily="34" charset="0"/>
                      </a:endParaRPr>
                    </a:p>
                  </a:txBody>
                  <a:tcPr anchor="ctr">
                    <a:lnL>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lumMod val="60000"/>
                        <a:lumOff val="40000"/>
                      </a:schemeClr>
                    </a:solidFill>
                  </a:tcPr>
                </a:tc>
                <a:tc>
                  <a:txBody>
                    <a:bodyPr/>
                    <a:lstStyle/>
                    <a:p>
                      <a:r>
                        <a:rPr lang="en-US" sz="1000" b="0" dirty="0">
                          <a:solidFill>
                            <a:schemeClr val="bg1"/>
                          </a:solidFill>
                          <a:latin typeface="+mn-lt"/>
                          <a:cs typeface="Arial" panose="020B0604020202020204" pitchFamily="34" charset="0"/>
                        </a:rPr>
                        <a:t>Decorrelating Adversarial Nets with Clustering-friendly Encodings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lumMod val="60000"/>
                        <a:lumOff val="4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mn-lt"/>
                          <a:cs typeface="Arial" panose="020B0604020202020204" pitchFamily="34" charset="0"/>
                        </a:rPr>
                        <a:t>[Kajo et al., 2022]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lumMod val="60000"/>
                        <a:lumOff val="4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mn-lt"/>
                          <a:cs typeface="Arial" panose="020B0604020202020204" pitchFamily="34" charset="0"/>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lumMod val="60000"/>
                        <a:lumOff val="4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bg1"/>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lumMod val="60000"/>
                        <a:lumOff val="4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mn-lt"/>
                          <a:cs typeface="Arial" panose="020B0604020202020204" pitchFamily="34" charset="0"/>
                        </a:rPr>
                        <a:t>✔</a:t>
                      </a:r>
                    </a:p>
                  </a:txBody>
                  <a:tcPr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lumMod val="60000"/>
                        <a:lumOff val="4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mn-lt"/>
                          <a:cs typeface="Arial" panose="020B0604020202020204" pitchFamily="34" charset="0"/>
                        </a:rPr>
                        <a:t>0.8923</a:t>
                      </a:r>
                      <a:endParaRPr lang="en-US" sz="1200" b="0" dirty="0">
                        <a:solidFill>
                          <a:schemeClr val="bg1"/>
                        </a:solidFill>
                        <a:latin typeface="+mn-lt"/>
                        <a:cs typeface="Arial" panose="020B0604020202020204" pitchFamily="34" charset="0"/>
                      </a:endParaRPr>
                    </a:p>
                  </a:txBody>
                  <a:tcPr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lumMod val="60000"/>
                        <a:lumOff val="40000"/>
                      </a:schemeClr>
                    </a:solidFill>
                  </a:tcPr>
                </a:tc>
                <a:extLst>
                  <a:ext uri="{0D108BD9-81ED-4DB2-BD59-A6C34878D82A}">
                    <a16:rowId xmlns:a16="http://schemas.microsoft.com/office/drawing/2014/main" val="2632611898"/>
                  </a:ext>
                </a:extLst>
              </a:tr>
            </a:tbl>
          </a:graphicData>
        </a:graphic>
      </p:graphicFrame>
      <p:sp>
        <p:nvSpPr>
          <p:cNvPr id="4" name="Rectangle 3">
            <a:extLst>
              <a:ext uri="{FF2B5EF4-FFF2-40B4-BE49-F238E27FC236}">
                <a16:creationId xmlns:a16="http://schemas.microsoft.com/office/drawing/2014/main" id="{784D1694-574D-897E-A833-35F66F1B159D}"/>
              </a:ext>
            </a:extLst>
          </p:cNvPr>
          <p:cNvSpPr/>
          <p:nvPr/>
        </p:nvSpPr>
        <p:spPr>
          <a:xfrm>
            <a:off x="417600" y="4252352"/>
            <a:ext cx="8308800" cy="364836"/>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000" rIns="91440" bIns="36000" numCol="1" spcCol="0" rtlCol="0" fromWordArt="0" anchor="ctr" anchorCtr="0" forceAA="0" compatLnSpc="1">
            <a:prstTxWarp prst="textNoShape">
              <a:avLst/>
            </a:prstTxWarp>
            <a:noAutofit/>
          </a:bodyPr>
          <a:lstStyle/>
          <a:p>
            <a:pPr algn="ctr" fontAlgn="base">
              <a:spcBef>
                <a:spcPct val="0"/>
              </a:spcBef>
              <a:spcAft>
                <a:spcPts val="600"/>
              </a:spcAft>
              <a:defRPr/>
            </a:pPr>
            <a:r>
              <a:rPr lang="en-US" sz="1200" dirty="0"/>
              <a:t>Using reconstructive clustering with feature splitting, DANCE is a </a:t>
            </a:r>
            <a:r>
              <a:rPr lang="en-US" sz="1200" b="1" dirty="0"/>
              <a:t>high-performance clustering on network data</a:t>
            </a:r>
            <a:r>
              <a:rPr lang="en-US" sz="1200" dirty="0"/>
              <a:t>.</a:t>
            </a:r>
            <a:endParaRPr kumimoji="0" lang="en-GB" sz="1200"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endParaRPr>
          </a:p>
        </p:txBody>
      </p:sp>
      <p:sp>
        <p:nvSpPr>
          <p:cNvPr id="6" name="Text Placeholder 15">
            <a:extLst>
              <a:ext uri="{FF2B5EF4-FFF2-40B4-BE49-F238E27FC236}">
                <a16:creationId xmlns:a16="http://schemas.microsoft.com/office/drawing/2014/main" id="{ED3D0849-EF8C-D76D-0635-19207A1EC3B7}"/>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9</a:t>
            </a:r>
          </a:p>
        </p:txBody>
      </p:sp>
    </p:spTree>
    <p:extLst>
      <p:ext uri="{BB962C8B-B14F-4D97-AF65-F5344CB8AC3E}">
        <p14:creationId xmlns:p14="http://schemas.microsoft.com/office/powerpoint/2010/main" val="2685150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2C16457-0D30-40FD-81EA-4C3CD01F3F37}"/>
              </a:ext>
            </a:extLst>
          </p:cNvPr>
          <p:cNvSpPr>
            <a:spLocks noGrp="1"/>
          </p:cNvSpPr>
          <p:nvPr>
            <p:ph type="body" sz="quarter" idx="10"/>
          </p:nvPr>
        </p:nvSpPr>
        <p:spPr/>
        <p:txBody>
          <a:bodyPr/>
          <a:lstStyle/>
          <a:p>
            <a:r>
              <a:rPr lang="en-US" dirty="0"/>
              <a:t>is Unsupervised Deep Learning</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r>
              <a:rPr lang="en-US" dirty="0"/>
              <a:t>Machine Intuition</a:t>
            </a:r>
          </a:p>
        </p:txBody>
      </p:sp>
      <p:sp>
        <p:nvSpPr>
          <p:cNvPr id="16" name="Text Placeholder 15">
            <a:extLst>
              <a:ext uri="{FF2B5EF4-FFF2-40B4-BE49-F238E27FC236}">
                <a16:creationId xmlns:a16="http://schemas.microsoft.com/office/drawing/2014/main" id="{A5EE6BCB-AE95-414A-8E63-FD5C9D54F5BE}"/>
              </a:ext>
            </a:extLst>
          </p:cNvPr>
          <p:cNvSpPr>
            <a:spLocks noGrp="1"/>
          </p:cNvSpPr>
          <p:nvPr>
            <p:ph type="body" sz="quarter" idx="12"/>
          </p:nvPr>
        </p:nvSpPr>
        <p:spPr>
          <a:xfrm>
            <a:off x="417600" y="1284580"/>
            <a:ext cx="4010400" cy="756030"/>
          </a:xfrm>
        </p:spPr>
        <p:txBody>
          <a:bodyPr lIns="0" tIns="0" rIns="0" bIns="0">
            <a:normAutofit/>
          </a:bodyPr>
          <a:lstStyle/>
          <a:p>
            <a:pPr marL="228600" indent="-228600" algn="just">
              <a:buFont typeface="+mj-lt"/>
              <a:buAutoNum type="arabicPeriod"/>
            </a:pPr>
            <a:r>
              <a:rPr lang="en-US" sz="1200" dirty="0">
                <a:solidFill>
                  <a:schemeClr val="bg2">
                    <a:lumMod val="40000"/>
                    <a:lumOff val="60000"/>
                  </a:schemeClr>
                </a:solidFill>
              </a:rPr>
              <a:t>Mobile network automation targets tasks undertaken by humans.</a:t>
            </a:r>
          </a:p>
          <a:p>
            <a:pPr marL="401850" lvl="1" indent="-171450" algn="just">
              <a:buFont typeface="Wingdings" panose="05000000000000000000" pitchFamily="2" charset="2"/>
              <a:buChar char="Ø"/>
            </a:pPr>
            <a:r>
              <a:rPr lang="en-US" sz="1200" dirty="0">
                <a:solidFill>
                  <a:schemeClr val="bg2">
                    <a:lumMod val="40000"/>
                    <a:lumOff val="60000"/>
                  </a:schemeClr>
                </a:solidFill>
              </a:rPr>
              <a:t>The human-like logic of Deep Learning (DL) models fits these tasks.</a:t>
            </a:r>
          </a:p>
        </p:txBody>
      </p:sp>
      <p:sp>
        <p:nvSpPr>
          <p:cNvPr id="9" name="Text Placeholder 11">
            <a:extLst>
              <a:ext uri="{FF2B5EF4-FFF2-40B4-BE49-F238E27FC236}">
                <a16:creationId xmlns:a16="http://schemas.microsoft.com/office/drawing/2014/main" id="{4EE7E80C-5E96-4A09-BCD3-C641EF0D95C2}"/>
              </a:ext>
            </a:extLst>
          </p:cNvPr>
          <p:cNvSpPr txBox="1">
            <a:spLocks/>
          </p:cNvSpPr>
          <p:nvPr/>
        </p:nvSpPr>
        <p:spPr>
          <a:xfrm>
            <a:off x="417600" y="1076400"/>
            <a:ext cx="4010400" cy="3560400"/>
          </a:xfrm>
          <a:prstGeom prst="rect">
            <a:avLst/>
          </a:prstGeom>
        </p:spPr>
        <p:txBody>
          <a:bodyPr lIns="0" tIns="0" rIns="0" bIns="0"/>
          <a:lstStyle>
            <a:lvl1pPr marL="0" indent="0" algn="l" defTabSz="685800" rtl="0" eaLnBrk="1" latinLnBrk="0" hangingPunct="1">
              <a:lnSpc>
                <a:spcPct val="90000"/>
              </a:lnSpc>
              <a:spcBef>
                <a:spcPts val="750"/>
              </a:spcBef>
              <a:buFont typeface="Arial" panose="020B0604020202020204" pitchFamily="34" charset="0"/>
              <a:buNone/>
              <a:defRPr sz="2000" kern="1200" baseline="0">
                <a:solidFill>
                  <a:schemeClr val="tx1"/>
                </a:solidFill>
                <a:latin typeface="+mj-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defTabSz="914400">
              <a:lnSpc>
                <a:spcPct val="100000"/>
              </a:lnSpc>
              <a:spcBef>
                <a:spcPts val="0"/>
              </a:spcBef>
              <a:spcAft>
                <a:spcPts val="600"/>
              </a:spcAft>
            </a:pPr>
            <a:endParaRPr lang="en-GB" sz="1200">
              <a:solidFill>
                <a:srgbClr val="001135"/>
              </a:solidFill>
              <a:latin typeface="+mn-lt"/>
              <a:cs typeface="Arial" panose="020B0604020202020204" pitchFamily="34" charset="0"/>
            </a:endParaRPr>
          </a:p>
        </p:txBody>
      </p:sp>
      <p:sp>
        <p:nvSpPr>
          <p:cNvPr id="10" name="Text Placeholder 15">
            <a:extLst>
              <a:ext uri="{FF2B5EF4-FFF2-40B4-BE49-F238E27FC236}">
                <a16:creationId xmlns:a16="http://schemas.microsoft.com/office/drawing/2014/main" id="{51A00CD2-6C9C-43F3-96C7-6A9ECAC94A08}"/>
              </a:ext>
            </a:extLst>
          </p:cNvPr>
          <p:cNvSpPr txBox="1">
            <a:spLocks/>
          </p:cNvSpPr>
          <p:nvPr/>
        </p:nvSpPr>
        <p:spPr>
          <a:xfrm>
            <a:off x="417600" y="2415715"/>
            <a:ext cx="4154400" cy="458856"/>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indent="-228600" algn="just">
              <a:buFont typeface="+mj-lt"/>
              <a:buAutoNum type="arabicPeriod" startAt="2"/>
            </a:pPr>
            <a:r>
              <a:rPr lang="en-US" sz="1200" dirty="0"/>
              <a:t>Labeled data is scarce in mobile networks.</a:t>
            </a:r>
          </a:p>
          <a:p>
            <a:pPr marL="401850" lvl="1" indent="-171450" algn="just">
              <a:buFont typeface="Wingdings" panose="05000000000000000000" pitchFamily="2" charset="2"/>
              <a:buChar char="Ø"/>
            </a:pPr>
            <a:r>
              <a:rPr lang="en-US" sz="1200" b="1" dirty="0"/>
              <a:t>Unsupervised learning </a:t>
            </a:r>
            <a:r>
              <a:rPr lang="en-US" sz="1200" dirty="0"/>
              <a:t>is the preferred paradigm.</a:t>
            </a:r>
          </a:p>
        </p:txBody>
      </p:sp>
      <p:sp>
        <p:nvSpPr>
          <p:cNvPr id="11" name="Text Placeholder 15">
            <a:extLst>
              <a:ext uri="{FF2B5EF4-FFF2-40B4-BE49-F238E27FC236}">
                <a16:creationId xmlns:a16="http://schemas.microsoft.com/office/drawing/2014/main" id="{47EA9CF3-17E2-4965-9AF3-87E4A3CCDF71}"/>
              </a:ext>
            </a:extLst>
          </p:cNvPr>
          <p:cNvSpPr txBox="1">
            <a:spLocks/>
          </p:cNvSpPr>
          <p:nvPr/>
        </p:nvSpPr>
        <p:spPr>
          <a:xfrm>
            <a:off x="417600" y="3249675"/>
            <a:ext cx="4010400" cy="539014"/>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200" dirty="0">
                <a:solidFill>
                  <a:schemeClr val="bg2">
                    <a:lumMod val="40000"/>
                    <a:lumOff val="60000"/>
                  </a:schemeClr>
                </a:solidFill>
              </a:rPr>
              <a:t>Learning without the guidance of labels requires a higher cognitive capacity than supervised DL.</a:t>
            </a:r>
          </a:p>
        </p:txBody>
      </p:sp>
      <p:sp>
        <p:nvSpPr>
          <p:cNvPr id="12" name="Trapezoid 11">
            <a:extLst>
              <a:ext uri="{FF2B5EF4-FFF2-40B4-BE49-F238E27FC236}">
                <a16:creationId xmlns:a16="http://schemas.microsoft.com/office/drawing/2014/main" id="{6BBEBA27-76EA-49FF-A1DD-FC30F7360BD2}"/>
              </a:ext>
            </a:extLst>
          </p:cNvPr>
          <p:cNvSpPr>
            <a:spLocks noChangeAspect="1"/>
          </p:cNvSpPr>
          <p:nvPr/>
        </p:nvSpPr>
        <p:spPr>
          <a:xfrm>
            <a:off x="5451781" y="1284580"/>
            <a:ext cx="2513777" cy="2167049"/>
          </a:xfrm>
          <a:prstGeom prst="trapezoid">
            <a:avLst>
              <a:gd name="adj" fmla="val 47614"/>
            </a:avLst>
          </a:prstGeom>
          <a:gradFill flip="none" rotWithShape="1">
            <a:gsLst>
              <a:gs pos="23000">
                <a:schemeClr val="accent2">
                  <a:lumMod val="20000"/>
                  <a:lumOff val="80000"/>
                </a:schemeClr>
              </a:gs>
              <a:gs pos="85000">
                <a:schemeClr val="accent2">
                  <a:lumMod val="60000"/>
                  <a:lumOff val="40000"/>
                </a:schemeClr>
              </a:gs>
              <a:gs pos="58000">
                <a:schemeClr val="accent2">
                  <a:lumMod val="40000"/>
                  <a:lumOff val="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889B7C10-2EC5-4ABB-B200-E66F4A601588}"/>
              </a:ext>
            </a:extLst>
          </p:cNvPr>
          <p:cNvSpPr/>
          <p:nvPr/>
        </p:nvSpPr>
        <p:spPr>
          <a:xfrm>
            <a:off x="5451781" y="2009938"/>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dirty="0">
                <a:solidFill>
                  <a:schemeClr val="bg1"/>
                </a:solidFill>
                <a:cs typeface="Arial" panose="020B0604020202020204" pitchFamily="34" charset="0"/>
              </a:rPr>
              <a:t>Analyzing</a:t>
            </a:r>
          </a:p>
        </p:txBody>
      </p:sp>
      <p:sp>
        <p:nvSpPr>
          <p:cNvPr id="14" name="Rectangle 13">
            <a:extLst>
              <a:ext uri="{FF2B5EF4-FFF2-40B4-BE49-F238E27FC236}">
                <a16:creationId xmlns:a16="http://schemas.microsoft.com/office/drawing/2014/main" id="{FEBAB0F9-4A1F-47C8-8A60-ECB098EA55C6}"/>
              </a:ext>
            </a:extLst>
          </p:cNvPr>
          <p:cNvSpPr/>
          <p:nvPr/>
        </p:nvSpPr>
        <p:spPr>
          <a:xfrm>
            <a:off x="5451781" y="1649767"/>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dirty="0">
                <a:solidFill>
                  <a:schemeClr val="bg1"/>
                </a:solidFill>
                <a:cs typeface="Arial" panose="020B0604020202020204" pitchFamily="34" charset="0"/>
              </a:rPr>
              <a:t>Evaluating</a:t>
            </a:r>
          </a:p>
        </p:txBody>
      </p:sp>
      <p:sp>
        <p:nvSpPr>
          <p:cNvPr id="15" name="Rectangle 14">
            <a:extLst>
              <a:ext uri="{FF2B5EF4-FFF2-40B4-BE49-F238E27FC236}">
                <a16:creationId xmlns:a16="http://schemas.microsoft.com/office/drawing/2014/main" id="{E7A722AA-A286-4597-9D58-5D64FFD26DE6}"/>
              </a:ext>
            </a:extLst>
          </p:cNvPr>
          <p:cNvSpPr/>
          <p:nvPr/>
        </p:nvSpPr>
        <p:spPr>
          <a:xfrm>
            <a:off x="5451781" y="2370110"/>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dirty="0">
                <a:solidFill>
                  <a:schemeClr val="bg1"/>
                </a:solidFill>
                <a:cs typeface="Arial" panose="020B0604020202020204" pitchFamily="34" charset="0"/>
              </a:rPr>
              <a:t>Applying</a:t>
            </a:r>
          </a:p>
        </p:txBody>
      </p:sp>
      <p:sp>
        <p:nvSpPr>
          <p:cNvPr id="18" name="Rectangle 17">
            <a:extLst>
              <a:ext uri="{FF2B5EF4-FFF2-40B4-BE49-F238E27FC236}">
                <a16:creationId xmlns:a16="http://schemas.microsoft.com/office/drawing/2014/main" id="{A12017EF-80D2-4C86-B568-A7BC398294D7}"/>
              </a:ext>
            </a:extLst>
          </p:cNvPr>
          <p:cNvSpPr/>
          <p:nvPr/>
        </p:nvSpPr>
        <p:spPr>
          <a:xfrm>
            <a:off x="5451781" y="2730281"/>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a:cs typeface="Arial" panose="020B0604020202020204" pitchFamily="34" charset="0"/>
              </a:rPr>
              <a:t>Understanding</a:t>
            </a:r>
            <a:endParaRPr lang="en-US" sz="1000" dirty="0">
              <a:cs typeface="Arial" panose="020B0604020202020204" pitchFamily="34" charset="0"/>
            </a:endParaRPr>
          </a:p>
        </p:txBody>
      </p:sp>
      <p:sp>
        <p:nvSpPr>
          <p:cNvPr id="19" name="Rectangle 18">
            <a:extLst>
              <a:ext uri="{FF2B5EF4-FFF2-40B4-BE49-F238E27FC236}">
                <a16:creationId xmlns:a16="http://schemas.microsoft.com/office/drawing/2014/main" id="{3656332D-9A82-496E-9EEE-50A147EAE5F6}"/>
              </a:ext>
            </a:extLst>
          </p:cNvPr>
          <p:cNvSpPr/>
          <p:nvPr/>
        </p:nvSpPr>
        <p:spPr>
          <a:xfrm>
            <a:off x="5451781" y="3090454"/>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a:cs typeface="Arial" panose="020B0604020202020204" pitchFamily="34" charset="0"/>
              </a:rPr>
              <a:t>Remembering</a:t>
            </a:r>
            <a:endParaRPr lang="en-US" sz="1000" dirty="0">
              <a:cs typeface="Arial" panose="020B0604020202020204" pitchFamily="34" charset="0"/>
            </a:endParaRPr>
          </a:p>
        </p:txBody>
      </p:sp>
      <p:sp>
        <p:nvSpPr>
          <p:cNvPr id="20" name="Rectangle 19">
            <a:extLst>
              <a:ext uri="{FF2B5EF4-FFF2-40B4-BE49-F238E27FC236}">
                <a16:creationId xmlns:a16="http://schemas.microsoft.com/office/drawing/2014/main" id="{76249BBF-0220-4FC7-86B7-DE9FCEEB7D5F}"/>
              </a:ext>
            </a:extLst>
          </p:cNvPr>
          <p:cNvSpPr/>
          <p:nvPr/>
        </p:nvSpPr>
        <p:spPr>
          <a:xfrm>
            <a:off x="5451781" y="1289595"/>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dirty="0">
                <a:solidFill>
                  <a:schemeClr val="bg1"/>
                </a:solidFill>
                <a:cs typeface="Arial" panose="020B0604020202020204" pitchFamily="34" charset="0"/>
              </a:rPr>
              <a:t>Creating</a:t>
            </a:r>
          </a:p>
        </p:txBody>
      </p:sp>
      <p:sp>
        <p:nvSpPr>
          <p:cNvPr id="24" name="Rectangle 23">
            <a:extLst>
              <a:ext uri="{FF2B5EF4-FFF2-40B4-BE49-F238E27FC236}">
                <a16:creationId xmlns:a16="http://schemas.microsoft.com/office/drawing/2014/main" id="{65A7A24E-16DA-4FF1-9CB0-12D7BEB25C95}"/>
              </a:ext>
            </a:extLst>
          </p:cNvPr>
          <p:cNvSpPr/>
          <p:nvPr/>
        </p:nvSpPr>
        <p:spPr>
          <a:xfrm>
            <a:off x="7667625" y="2385132"/>
            <a:ext cx="1058775" cy="30777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r">
              <a:spcAft>
                <a:spcPts val="300"/>
              </a:spcAft>
              <a:buSzPct val="100000"/>
            </a:pPr>
            <a:r>
              <a:rPr lang="en-US" sz="1000" dirty="0">
                <a:solidFill>
                  <a:schemeClr val="bg2">
                    <a:lumMod val="40000"/>
                    <a:lumOff val="60000"/>
                  </a:schemeClr>
                </a:solidFill>
                <a:cs typeface="Arial" panose="020B0604020202020204" pitchFamily="34" charset="0"/>
              </a:rPr>
              <a:t>Use information in</a:t>
            </a:r>
            <a:br>
              <a:rPr lang="en-US" sz="1000" dirty="0">
                <a:solidFill>
                  <a:schemeClr val="bg2">
                    <a:lumMod val="40000"/>
                    <a:lumOff val="60000"/>
                  </a:schemeClr>
                </a:solidFill>
                <a:cs typeface="Arial" panose="020B0604020202020204" pitchFamily="34" charset="0"/>
              </a:rPr>
            </a:br>
            <a:r>
              <a:rPr lang="en-US" sz="1000" dirty="0">
                <a:solidFill>
                  <a:schemeClr val="bg2">
                    <a:lumMod val="40000"/>
                    <a:lumOff val="60000"/>
                  </a:schemeClr>
                </a:solidFill>
                <a:cs typeface="Arial" panose="020B0604020202020204" pitchFamily="34" charset="0"/>
              </a:rPr>
              <a:t>similar situations</a:t>
            </a:r>
          </a:p>
        </p:txBody>
      </p:sp>
      <p:sp>
        <p:nvSpPr>
          <p:cNvPr id="25" name="Rectangle 24">
            <a:extLst>
              <a:ext uri="{FF2B5EF4-FFF2-40B4-BE49-F238E27FC236}">
                <a16:creationId xmlns:a16="http://schemas.microsoft.com/office/drawing/2014/main" id="{0BE4C7D0-F7D9-4133-9E27-899DDA5C04E5}"/>
              </a:ext>
            </a:extLst>
          </p:cNvPr>
          <p:cNvSpPr/>
          <p:nvPr/>
        </p:nvSpPr>
        <p:spPr>
          <a:xfrm>
            <a:off x="7453313" y="2096068"/>
            <a:ext cx="1273087" cy="15388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r">
              <a:spcAft>
                <a:spcPts val="300"/>
              </a:spcAft>
              <a:buSzPct val="100000"/>
            </a:pPr>
            <a:r>
              <a:rPr lang="en-US" sz="1000" dirty="0">
                <a:solidFill>
                  <a:schemeClr val="bg2">
                    <a:lumMod val="40000"/>
                    <a:lumOff val="60000"/>
                  </a:schemeClr>
                </a:solidFill>
                <a:cs typeface="Arial" panose="020B0604020202020204" pitchFamily="34" charset="0"/>
              </a:rPr>
              <a:t>Identify relationships</a:t>
            </a:r>
          </a:p>
        </p:txBody>
      </p:sp>
      <p:sp>
        <p:nvSpPr>
          <p:cNvPr id="29" name="Text Placeholder 15">
            <a:extLst>
              <a:ext uri="{FF2B5EF4-FFF2-40B4-BE49-F238E27FC236}">
                <a16:creationId xmlns:a16="http://schemas.microsoft.com/office/drawing/2014/main" id="{51B0537C-F7E9-4BCF-88E4-8DA3ED40C0FD}"/>
              </a:ext>
            </a:extLst>
          </p:cNvPr>
          <p:cNvSpPr txBox="1">
            <a:spLocks/>
          </p:cNvSpPr>
          <p:nvPr/>
        </p:nvSpPr>
        <p:spPr>
          <a:xfrm>
            <a:off x="4716002" y="3621982"/>
            <a:ext cx="4010400" cy="166707"/>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sz="1000" dirty="0">
                <a:solidFill>
                  <a:schemeClr val="bg2">
                    <a:lumMod val="40000"/>
                    <a:lumOff val="60000"/>
                  </a:schemeClr>
                </a:solidFill>
              </a:rPr>
              <a:t>Bloom’s taxonomy of cognitive learning objectives</a:t>
            </a:r>
          </a:p>
        </p:txBody>
      </p:sp>
      <p:sp>
        <p:nvSpPr>
          <p:cNvPr id="2" name="Text Placeholder 15">
            <a:extLst>
              <a:ext uri="{FF2B5EF4-FFF2-40B4-BE49-F238E27FC236}">
                <a16:creationId xmlns:a16="http://schemas.microsoft.com/office/drawing/2014/main" id="{A38BD541-5EAE-917A-0775-C6C54E9852AC}"/>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1</a:t>
            </a:r>
          </a:p>
        </p:txBody>
      </p:sp>
    </p:spTree>
    <p:extLst>
      <p:ext uri="{BB962C8B-B14F-4D97-AF65-F5344CB8AC3E}">
        <p14:creationId xmlns:p14="http://schemas.microsoft.com/office/powerpoint/2010/main" val="25292446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9C2794D-7A2C-4C3B-92BA-311B07B515ED}"/>
              </a:ext>
            </a:extLst>
          </p:cNvPr>
          <p:cNvSpPr>
            <a:spLocks noGrp="1"/>
          </p:cNvSpPr>
          <p:nvPr>
            <p:ph type="body" sz="quarter" idx="11"/>
          </p:nvPr>
        </p:nvSpPr>
        <p:spPr>
          <a:xfrm>
            <a:off x="417600" y="1107583"/>
            <a:ext cx="8308800" cy="1339402"/>
          </a:xfrm>
          <a:prstGeom prst="rect">
            <a:avLst/>
          </a:prstGeom>
        </p:spPr>
        <p:txBody>
          <a:bodyPr/>
          <a:lstStyle/>
          <a:p>
            <a:pPr lvl="0">
              <a:lnSpc>
                <a:spcPct val="100000"/>
              </a:lnSpc>
              <a:spcBef>
                <a:spcPct val="20000"/>
              </a:spcBef>
            </a:pPr>
            <a:r>
              <a:rPr lang="en-US" dirty="0">
                <a:solidFill>
                  <a:schemeClr val="tx2"/>
                </a:solidFill>
              </a:rPr>
              <a:t>Communication and Utilization of Confidence Values</a:t>
            </a:r>
          </a:p>
        </p:txBody>
      </p:sp>
      <p:sp>
        <p:nvSpPr>
          <p:cNvPr id="3" name="Text Placeholder 4">
            <a:extLst>
              <a:ext uri="{FF2B5EF4-FFF2-40B4-BE49-F238E27FC236}">
                <a16:creationId xmlns:a16="http://schemas.microsoft.com/office/drawing/2014/main" id="{6364B7E2-C100-4DF1-87E9-6AE983822716}"/>
              </a:ext>
            </a:extLst>
          </p:cNvPr>
          <p:cNvSpPr txBox="1">
            <a:spLocks/>
          </p:cNvSpPr>
          <p:nvPr/>
        </p:nvSpPr>
        <p:spPr>
          <a:xfrm>
            <a:off x="417599" y="3677650"/>
            <a:ext cx="8308799" cy="983486"/>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spcBef>
                <a:spcPts val="0"/>
              </a:spcBef>
              <a:spcAft>
                <a:spcPts val="600"/>
              </a:spcAft>
            </a:pPr>
            <a:r>
              <a:rPr lang="en-US" sz="1200" dirty="0">
                <a:solidFill>
                  <a:schemeClr val="tx2"/>
                </a:solidFill>
                <a:latin typeface="Nokia Pure Headline Ultra Light" panose="020B0204040602060303" pitchFamily="34" charset="0"/>
              </a:rPr>
              <a:t>Based on the publication:</a:t>
            </a:r>
            <a:endParaRPr lang="en-US" sz="1200" dirty="0">
              <a:solidFill>
                <a:schemeClr val="tx2"/>
              </a:solidFill>
              <a:latin typeface="Nokia Pure Headline" panose="020B0504040602060303" pitchFamily="34" charset="0"/>
            </a:endParaRPr>
          </a:p>
          <a:p>
            <a:pPr algn="r">
              <a:lnSpc>
                <a:spcPct val="100000"/>
              </a:lnSpc>
              <a:spcBef>
                <a:spcPct val="20000"/>
              </a:spcBef>
            </a:pPr>
            <a:r>
              <a:rPr lang="en-US" sz="1200" dirty="0">
                <a:solidFill>
                  <a:schemeClr val="tx2"/>
                </a:solidFill>
                <a:latin typeface="Nokia Pure Headline" panose="020B0504040602060303" pitchFamily="34" charset="0"/>
              </a:rPr>
              <a:t>Robust Deep Learning against Corrupted Data in Cognitive Autonomous Networks</a:t>
            </a:r>
          </a:p>
          <a:p>
            <a:pPr algn="r">
              <a:lnSpc>
                <a:spcPct val="100000"/>
              </a:lnSpc>
              <a:spcBef>
                <a:spcPct val="20000"/>
              </a:spcBef>
            </a:pPr>
            <a:r>
              <a:rPr lang="en-US" sz="1200" dirty="0">
                <a:solidFill>
                  <a:schemeClr val="tx2"/>
                </a:solidFill>
              </a:rPr>
              <a:t>M. Kajó, J. Schnellbach, S. S. Mwanje and G. Carle</a:t>
            </a:r>
          </a:p>
          <a:p>
            <a:pPr algn="r">
              <a:lnSpc>
                <a:spcPct val="100000"/>
              </a:lnSpc>
              <a:spcBef>
                <a:spcPct val="20000"/>
              </a:spcBef>
            </a:pPr>
            <a:r>
              <a:rPr lang="en-US" sz="1200" dirty="0">
                <a:solidFill>
                  <a:schemeClr val="tx2"/>
                </a:solidFill>
              </a:rPr>
              <a:t>NOMS 2022-2022 IEEE/IFIP Network Operations and Management Symposium, 2022, pp. 1-7 </a:t>
            </a:r>
          </a:p>
        </p:txBody>
      </p:sp>
      <p:sp>
        <p:nvSpPr>
          <p:cNvPr id="2" name="Text Placeholder 4">
            <a:extLst>
              <a:ext uri="{FF2B5EF4-FFF2-40B4-BE49-F238E27FC236}">
                <a16:creationId xmlns:a16="http://schemas.microsoft.com/office/drawing/2014/main" id="{DCEABA92-B1DC-A4CE-3336-1D70E20D3901}"/>
              </a:ext>
            </a:extLst>
          </p:cNvPr>
          <p:cNvSpPr txBox="1">
            <a:spLocks/>
          </p:cNvSpPr>
          <p:nvPr/>
        </p:nvSpPr>
        <p:spPr>
          <a:xfrm>
            <a:off x="417599" y="2869646"/>
            <a:ext cx="8308800" cy="2025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20000"/>
              </a:spcBef>
            </a:pPr>
            <a:r>
              <a:rPr lang="en-US" sz="1200" dirty="0">
                <a:solidFill>
                  <a:schemeClr val="tx2"/>
                </a:solidFill>
                <a:latin typeface="Nokia Pure Headline Ultra Light" panose="020B0204040602060303" pitchFamily="34" charset="0"/>
              </a:rPr>
              <a:t>Covered in Chapter 12 of the dissertation</a:t>
            </a:r>
          </a:p>
        </p:txBody>
      </p:sp>
      <p:sp>
        <p:nvSpPr>
          <p:cNvPr id="7" name="Text Placeholder 4">
            <a:extLst>
              <a:ext uri="{FF2B5EF4-FFF2-40B4-BE49-F238E27FC236}">
                <a16:creationId xmlns:a16="http://schemas.microsoft.com/office/drawing/2014/main" id="{3F54628A-C099-37EB-4E49-0CF738448D5A}"/>
              </a:ext>
            </a:extLst>
          </p:cNvPr>
          <p:cNvSpPr txBox="1">
            <a:spLocks/>
          </p:cNvSpPr>
          <p:nvPr/>
        </p:nvSpPr>
        <p:spPr>
          <a:xfrm>
            <a:off x="417600" y="482364"/>
            <a:ext cx="1546428" cy="625219"/>
          </a:xfrm>
          <a:prstGeom prst="rect">
            <a:avLst/>
          </a:prstGeom>
          <a:solidFill>
            <a:schemeClr val="tx1"/>
          </a:solidFill>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20000"/>
              </a:spcBef>
            </a:pPr>
            <a:r>
              <a:rPr lang="en-US" dirty="0"/>
              <a:t>Part 2:</a:t>
            </a:r>
          </a:p>
        </p:txBody>
      </p:sp>
    </p:spTree>
    <p:extLst>
      <p:ext uri="{BB962C8B-B14F-4D97-AF65-F5344CB8AC3E}">
        <p14:creationId xmlns:p14="http://schemas.microsoft.com/office/powerpoint/2010/main" val="28671705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pPr marL="457200" indent="-457200"/>
            <a:r>
              <a:rPr lang="en-US" dirty="0"/>
              <a:t>2.1	Data Corruption in Cognitive Function Chains</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r>
              <a:rPr lang="en-US" dirty="0"/>
              <a:t>Communication and Utilization of Confidence Values</a:t>
            </a:r>
          </a:p>
        </p:txBody>
      </p:sp>
      <p:sp>
        <p:nvSpPr>
          <p:cNvPr id="6" name="Text Placeholder 5">
            <a:extLst>
              <a:ext uri="{FF2B5EF4-FFF2-40B4-BE49-F238E27FC236}">
                <a16:creationId xmlns:a16="http://schemas.microsoft.com/office/drawing/2014/main" id="{A40D6A8E-3B37-4649-BAE0-CE0E9E3B089A}"/>
              </a:ext>
            </a:extLst>
          </p:cNvPr>
          <p:cNvSpPr>
            <a:spLocks noGrp="1"/>
          </p:cNvSpPr>
          <p:nvPr>
            <p:ph type="body" sz="quarter" idx="12"/>
          </p:nvPr>
        </p:nvSpPr>
        <p:spPr>
          <a:xfrm>
            <a:off x="417600" y="1284580"/>
            <a:ext cx="4010400" cy="581752"/>
          </a:xfrm>
        </p:spPr>
        <p:txBody>
          <a:bodyPr>
            <a:normAutofit/>
          </a:bodyPr>
          <a:lstStyle/>
          <a:p>
            <a:pPr algn="just"/>
            <a:r>
              <a:rPr lang="en-US" sz="1200" dirty="0"/>
              <a:t>DL-based Cognitive Function (CF) chains propagate and possibly multiply </a:t>
            </a:r>
            <a:r>
              <a:rPr lang="en-US" sz="1200" b="1" dirty="0"/>
              <a:t>corrupted values</a:t>
            </a:r>
            <a:r>
              <a:rPr lang="en-US" sz="1200" dirty="0"/>
              <a:t>, likely leading to severe impact.</a:t>
            </a:r>
          </a:p>
        </p:txBody>
      </p:sp>
      <p:sp>
        <p:nvSpPr>
          <p:cNvPr id="2" name="Text Placeholder 1">
            <a:extLst>
              <a:ext uri="{FF2B5EF4-FFF2-40B4-BE49-F238E27FC236}">
                <a16:creationId xmlns:a16="http://schemas.microsoft.com/office/drawing/2014/main" id="{28350758-268D-D5B8-26F5-7213729C72BA}"/>
              </a:ext>
            </a:extLst>
          </p:cNvPr>
          <p:cNvSpPr>
            <a:spLocks noGrp="1"/>
          </p:cNvSpPr>
          <p:nvPr>
            <p:ph type="body" sz="quarter" idx="13"/>
          </p:nvPr>
        </p:nvSpPr>
        <p:spPr>
          <a:xfrm>
            <a:off x="4716000" y="1284580"/>
            <a:ext cx="4010400" cy="581750"/>
          </a:xfrm>
        </p:spPr>
        <p:txBody>
          <a:bodyPr>
            <a:normAutofit/>
          </a:bodyPr>
          <a:lstStyle/>
          <a:p>
            <a:pPr algn="just"/>
            <a:r>
              <a:rPr lang="en-US" sz="1200" dirty="0">
                <a:solidFill>
                  <a:schemeClr val="bg2">
                    <a:lumMod val="60000"/>
                    <a:lumOff val="40000"/>
                  </a:schemeClr>
                </a:solidFill>
              </a:rPr>
              <a:t>If the corrupted values are signaled through a “mask” attached to communicated data, the task is called imputation.</a:t>
            </a:r>
          </a:p>
        </p:txBody>
      </p:sp>
      <p:sp>
        <p:nvSpPr>
          <p:cNvPr id="7" name="Rectangle 6">
            <a:extLst>
              <a:ext uri="{FF2B5EF4-FFF2-40B4-BE49-F238E27FC236}">
                <a16:creationId xmlns:a16="http://schemas.microsoft.com/office/drawing/2014/main" id="{A3BD3D19-980E-4C85-B807-23BDE723F6D3}"/>
              </a:ext>
            </a:extLst>
          </p:cNvPr>
          <p:cNvSpPr/>
          <p:nvPr/>
        </p:nvSpPr>
        <p:spPr>
          <a:xfrm>
            <a:off x="2360172" y="2350829"/>
            <a:ext cx="722377" cy="184666"/>
          </a:xfrm>
          <a:prstGeom prst="rect">
            <a:avLst/>
          </a:prstGeom>
        </p:spPr>
        <p:txBody>
          <a:bodyPr wrap="square" lIns="0" tIns="0" rIns="0" bIns="0" anchor="ctr" anchorCtr="0">
            <a:spAutoFit/>
          </a:bodyPr>
          <a:lstStyle/>
          <a:p>
            <a:pPr algn="ctr">
              <a:spcAft>
                <a:spcPts val="300"/>
              </a:spcAft>
              <a:buSzPct val="100000"/>
            </a:pPr>
            <a:r>
              <a:rPr lang="en-US" sz="1200" dirty="0">
                <a:solidFill>
                  <a:schemeClr val="tx2"/>
                </a:solidFill>
                <a:cs typeface="Arial" panose="020B0604020202020204" pitchFamily="34" charset="0"/>
              </a:rPr>
              <a:t>Network</a:t>
            </a:r>
          </a:p>
        </p:txBody>
      </p:sp>
      <p:cxnSp>
        <p:nvCxnSpPr>
          <p:cNvPr id="8" name="Straight Arrow Connector 7">
            <a:extLst>
              <a:ext uri="{FF2B5EF4-FFF2-40B4-BE49-F238E27FC236}">
                <a16:creationId xmlns:a16="http://schemas.microsoft.com/office/drawing/2014/main" id="{742DE70F-25A4-45A5-AF45-48C143DACF6E}"/>
              </a:ext>
            </a:extLst>
          </p:cNvPr>
          <p:cNvCxnSpPr>
            <a:cxnSpLocks/>
            <a:stCxn id="35" idx="3"/>
            <a:endCxn id="10" idx="2"/>
          </p:cNvCxnSpPr>
          <p:nvPr/>
        </p:nvCxnSpPr>
        <p:spPr>
          <a:xfrm>
            <a:off x="2975023" y="3059694"/>
            <a:ext cx="905880" cy="0"/>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sp>
        <p:nvSpPr>
          <p:cNvPr id="10" name="Rectangle: Diagonal Corners Snipped 9">
            <a:extLst>
              <a:ext uri="{FF2B5EF4-FFF2-40B4-BE49-F238E27FC236}">
                <a16:creationId xmlns:a16="http://schemas.microsoft.com/office/drawing/2014/main" id="{C2BC7D0C-83AD-48D6-86F2-0911D041B878}"/>
              </a:ext>
            </a:extLst>
          </p:cNvPr>
          <p:cNvSpPr/>
          <p:nvPr/>
        </p:nvSpPr>
        <p:spPr>
          <a:xfrm>
            <a:off x="3880903" y="2888284"/>
            <a:ext cx="562426" cy="342820"/>
          </a:xfrm>
          <a:prstGeom prst="snip2Diag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a:solidFill>
                  <a:schemeClr val="bg1"/>
                </a:solidFill>
                <a:cs typeface="Arial" panose="020B0604020202020204" pitchFamily="34" charset="0"/>
              </a:rPr>
              <a:t>CF</a:t>
            </a:r>
            <a:r>
              <a:rPr lang="en-US" sz="1200" baseline="-25000">
                <a:solidFill>
                  <a:schemeClr val="bg1"/>
                </a:solidFill>
                <a:cs typeface="Arial" panose="020B0604020202020204" pitchFamily="34" charset="0"/>
              </a:rPr>
              <a:t>1</a:t>
            </a:r>
            <a:endParaRPr lang="en-US" sz="1200" baseline="-25000" dirty="0">
              <a:solidFill>
                <a:schemeClr val="bg1"/>
              </a:solidFill>
              <a:cs typeface="Arial" panose="020B0604020202020204" pitchFamily="34" charset="0"/>
            </a:endParaRPr>
          </a:p>
        </p:txBody>
      </p:sp>
      <p:grpSp>
        <p:nvGrpSpPr>
          <p:cNvPr id="11" name="Group 10">
            <a:extLst>
              <a:ext uri="{FF2B5EF4-FFF2-40B4-BE49-F238E27FC236}">
                <a16:creationId xmlns:a16="http://schemas.microsoft.com/office/drawing/2014/main" id="{7ACC4FD8-FC66-4491-AD52-4560DB9CA184}"/>
              </a:ext>
            </a:extLst>
          </p:cNvPr>
          <p:cNvGrpSpPr/>
          <p:nvPr/>
        </p:nvGrpSpPr>
        <p:grpSpPr>
          <a:xfrm>
            <a:off x="1928740" y="2366219"/>
            <a:ext cx="1046285" cy="1125523"/>
            <a:chOff x="182866" y="64231"/>
            <a:chExt cx="1046285" cy="1125523"/>
          </a:xfrm>
        </p:grpSpPr>
        <p:grpSp>
          <p:nvGrpSpPr>
            <p:cNvPr id="12" name="Group 11">
              <a:extLst>
                <a:ext uri="{FF2B5EF4-FFF2-40B4-BE49-F238E27FC236}">
                  <a16:creationId xmlns:a16="http://schemas.microsoft.com/office/drawing/2014/main" id="{9AF52E11-AFC4-4F5D-B5C1-F9C47D46114C}"/>
                </a:ext>
              </a:extLst>
            </p:cNvPr>
            <p:cNvGrpSpPr/>
            <p:nvPr/>
          </p:nvGrpSpPr>
          <p:grpSpPr>
            <a:xfrm>
              <a:off x="182866" y="64231"/>
              <a:ext cx="576016" cy="831832"/>
              <a:chOff x="1636931" y="224043"/>
              <a:chExt cx="576016" cy="831832"/>
            </a:xfrm>
          </p:grpSpPr>
          <p:sp>
            <p:nvSpPr>
              <p:cNvPr id="23" name="Hexagon 22">
                <a:extLst>
                  <a:ext uri="{FF2B5EF4-FFF2-40B4-BE49-F238E27FC236}">
                    <a16:creationId xmlns:a16="http://schemas.microsoft.com/office/drawing/2014/main" id="{144AAB0D-1D38-4181-B5F4-25B066E4A42E}"/>
                  </a:ext>
                </a:extLst>
              </p:cNvPr>
              <p:cNvSpPr/>
              <p:nvPr/>
            </p:nvSpPr>
            <p:spPr>
              <a:xfrm>
                <a:off x="1636931" y="512525"/>
                <a:ext cx="576016" cy="543350"/>
              </a:xfrm>
              <a:prstGeom prst="hexagon">
                <a:avLst/>
              </a:prstGeom>
              <a:pattFill prst="dkDnDiag">
                <a:fgClr>
                  <a:schemeClr val="accent1">
                    <a:lumMod val="20000"/>
                    <a:lumOff val="80000"/>
                  </a:schemeClr>
                </a:fgClr>
                <a:bgClr>
                  <a:schemeClr val="bg1"/>
                </a:bgClr>
              </a:pattFill>
              <a:ln>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2"/>
                  </a:solidFill>
                  <a:cs typeface="Arial" panose="020B0604020202020204" pitchFamily="34" charset="0"/>
                </a:endParaRPr>
              </a:p>
            </p:txBody>
          </p:sp>
          <p:sp>
            <p:nvSpPr>
              <p:cNvPr id="24" name="Pentagon 23">
                <a:extLst>
                  <a:ext uri="{FF2B5EF4-FFF2-40B4-BE49-F238E27FC236}">
                    <a16:creationId xmlns:a16="http://schemas.microsoft.com/office/drawing/2014/main" id="{2AA09E19-2A1B-4F5B-835C-48C10FEFCC8B}"/>
                  </a:ext>
                </a:extLst>
              </p:cNvPr>
              <p:cNvSpPr/>
              <p:nvPr/>
            </p:nvSpPr>
            <p:spPr>
              <a:xfrm rot="10800000">
                <a:off x="1805519" y="541437"/>
                <a:ext cx="233050" cy="242864"/>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25" name="Pentagon 24">
                <a:extLst>
                  <a:ext uri="{FF2B5EF4-FFF2-40B4-BE49-F238E27FC236}">
                    <a16:creationId xmlns:a16="http://schemas.microsoft.com/office/drawing/2014/main" id="{28D4963F-2721-4EDA-B30B-DD6DD1E07C26}"/>
                  </a:ext>
                </a:extLst>
              </p:cNvPr>
              <p:cNvSpPr/>
              <p:nvPr/>
            </p:nvSpPr>
            <p:spPr>
              <a:xfrm rot="10800000">
                <a:off x="1828151" y="492287"/>
                <a:ext cx="187786" cy="195694"/>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26" name="Pentagon 25">
                <a:extLst>
                  <a:ext uri="{FF2B5EF4-FFF2-40B4-BE49-F238E27FC236}">
                    <a16:creationId xmlns:a16="http://schemas.microsoft.com/office/drawing/2014/main" id="{33B46381-2FCC-4D3D-91AB-1AA12306BFF7}"/>
                  </a:ext>
                </a:extLst>
              </p:cNvPr>
              <p:cNvSpPr/>
              <p:nvPr/>
            </p:nvSpPr>
            <p:spPr>
              <a:xfrm rot="10800000">
                <a:off x="1851001" y="443366"/>
                <a:ext cx="142086" cy="148069"/>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27" name="Pentagon 26">
                <a:extLst>
                  <a:ext uri="{FF2B5EF4-FFF2-40B4-BE49-F238E27FC236}">
                    <a16:creationId xmlns:a16="http://schemas.microsoft.com/office/drawing/2014/main" id="{DFED734D-1175-41AF-814F-97B9BB7C36EB}"/>
                  </a:ext>
                </a:extLst>
              </p:cNvPr>
              <p:cNvSpPr/>
              <p:nvPr/>
            </p:nvSpPr>
            <p:spPr>
              <a:xfrm rot="10800000">
                <a:off x="1873932" y="394528"/>
                <a:ext cx="96224" cy="100277"/>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28" name="Partial Circle 27">
                <a:extLst>
                  <a:ext uri="{FF2B5EF4-FFF2-40B4-BE49-F238E27FC236}">
                    <a16:creationId xmlns:a16="http://schemas.microsoft.com/office/drawing/2014/main" id="{56F0FE83-C8E7-4FFD-B5A7-4298C8616B9C}"/>
                  </a:ext>
                </a:extLst>
              </p:cNvPr>
              <p:cNvSpPr/>
              <p:nvPr/>
            </p:nvSpPr>
            <p:spPr>
              <a:xfrm>
                <a:off x="1777001" y="224043"/>
                <a:ext cx="290084" cy="290082"/>
              </a:xfrm>
              <a:prstGeom prst="pie">
                <a:avLst>
                  <a:gd name="adj1" fmla="val 7891950"/>
                  <a:gd name="adj2" fmla="val 1620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cs typeface="Arial" panose="020B0604020202020204" pitchFamily="34" charset="0"/>
                </a:endParaRPr>
              </a:p>
            </p:txBody>
          </p:sp>
          <p:sp>
            <p:nvSpPr>
              <p:cNvPr id="29" name="Partial Circle 28">
                <a:extLst>
                  <a:ext uri="{FF2B5EF4-FFF2-40B4-BE49-F238E27FC236}">
                    <a16:creationId xmlns:a16="http://schemas.microsoft.com/office/drawing/2014/main" id="{B6438372-D8A4-4133-AA62-F0E1EB06CAC6}"/>
                  </a:ext>
                </a:extLst>
              </p:cNvPr>
              <p:cNvSpPr/>
              <p:nvPr/>
            </p:nvSpPr>
            <p:spPr>
              <a:xfrm>
                <a:off x="1802271" y="245359"/>
                <a:ext cx="247452" cy="247450"/>
              </a:xfrm>
              <a:prstGeom prst="pie">
                <a:avLst>
                  <a:gd name="adj1" fmla="val 7891950"/>
                  <a:gd name="adj2" fmla="val 1620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cs typeface="Arial" panose="020B0604020202020204" pitchFamily="34" charset="0"/>
                </a:endParaRPr>
              </a:p>
            </p:txBody>
          </p:sp>
          <p:sp>
            <p:nvSpPr>
              <p:cNvPr id="30" name="Partial Circle 29">
                <a:extLst>
                  <a:ext uri="{FF2B5EF4-FFF2-40B4-BE49-F238E27FC236}">
                    <a16:creationId xmlns:a16="http://schemas.microsoft.com/office/drawing/2014/main" id="{2C8F5709-6098-4AC8-867C-2A3E21BC3149}"/>
                  </a:ext>
                </a:extLst>
              </p:cNvPr>
              <p:cNvSpPr/>
              <p:nvPr/>
            </p:nvSpPr>
            <p:spPr>
              <a:xfrm>
                <a:off x="1836057" y="279146"/>
                <a:ext cx="179880" cy="179876"/>
              </a:xfrm>
              <a:prstGeom prst="pie">
                <a:avLst>
                  <a:gd name="adj1" fmla="val 7891950"/>
                  <a:gd name="adj2" fmla="val 1620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cs typeface="Arial" panose="020B0604020202020204" pitchFamily="34" charset="0"/>
                </a:endParaRPr>
              </a:p>
            </p:txBody>
          </p:sp>
          <p:sp>
            <p:nvSpPr>
              <p:cNvPr id="31" name="Oval 30">
                <a:extLst>
                  <a:ext uri="{FF2B5EF4-FFF2-40B4-BE49-F238E27FC236}">
                    <a16:creationId xmlns:a16="http://schemas.microsoft.com/office/drawing/2014/main" id="{34312F85-EC73-4837-A0E6-34C7414F04C0}"/>
                  </a:ext>
                </a:extLst>
              </p:cNvPr>
              <p:cNvSpPr/>
              <p:nvPr/>
            </p:nvSpPr>
            <p:spPr>
              <a:xfrm rot="10800000">
                <a:off x="1877885" y="318948"/>
                <a:ext cx="96224" cy="100277"/>
              </a:xfrm>
              <a:prstGeom prst="ellipse">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grpSp>
        <p:grpSp>
          <p:nvGrpSpPr>
            <p:cNvPr id="13" name="Group 12">
              <a:extLst>
                <a:ext uri="{FF2B5EF4-FFF2-40B4-BE49-F238E27FC236}">
                  <a16:creationId xmlns:a16="http://schemas.microsoft.com/office/drawing/2014/main" id="{7890CD61-CBE7-4109-8322-2C4E47F186D8}"/>
                </a:ext>
              </a:extLst>
            </p:cNvPr>
            <p:cNvGrpSpPr/>
            <p:nvPr/>
          </p:nvGrpSpPr>
          <p:grpSpPr>
            <a:xfrm>
              <a:off x="653135" y="357922"/>
              <a:ext cx="576016" cy="831832"/>
              <a:chOff x="1636931" y="224043"/>
              <a:chExt cx="576016" cy="831832"/>
            </a:xfrm>
          </p:grpSpPr>
          <p:sp>
            <p:nvSpPr>
              <p:cNvPr id="14" name="Hexagon 13">
                <a:extLst>
                  <a:ext uri="{FF2B5EF4-FFF2-40B4-BE49-F238E27FC236}">
                    <a16:creationId xmlns:a16="http://schemas.microsoft.com/office/drawing/2014/main" id="{07BE15CC-F168-41B5-95FF-A75CB91568E5}"/>
                  </a:ext>
                </a:extLst>
              </p:cNvPr>
              <p:cNvSpPr/>
              <p:nvPr/>
            </p:nvSpPr>
            <p:spPr>
              <a:xfrm>
                <a:off x="1636931" y="512525"/>
                <a:ext cx="576016" cy="543350"/>
              </a:xfrm>
              <a:prstGeom prst="hexagon">
                <a:avLst/>
              </a:prstGeom>
              <a:pattFill prst="dkDnDiag">
                <a:fgClr>
                  <a:schemeClr val="accent1">
                    <a:lumMod val="20000"/>
                    <a:lumOff val="80000"/>
                  </a:schemeClr>
                </a:fgClr>
                <a:bgClr>
                  <a:schemeClr val="bg1"/>
                </a:bgClr>
              </a:pattFill>
              <a:ln>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2"/>
                  </a:solidFill>
                  <a:cs typeface="Arial" panose="020B0604020202020204" pitchFamily="34" charset="0"/>
                </a:endParaRPr>
              </a:p>
            </p:txBody>
          </p:sp>
          <p:sp>
            <p:nvSpPr>
              <p:cNvPr id="15" name="Pentagon 14">
                <a:extLst>
                  <a:ext uri="{FF2B5EF4-FFF2-40B4-BE49-F238E27FC236}">
                    <a16:creationId xmlns:a16="http://schemas.microsoft.com/office/drawing/2014/main" id="{C0BA4A1D-568E-4776-ADA8-1929D71F114D}"/>
                  </a:ext>
                </a:extLst>
              </p:cNvPr>
              <p:cNvSpPr/>
              <p:nvPr/>
            </p:nvSpPr>
            <p:spPr>
              <a:xfrm rot="10800000">
                <a:off x="1805519" y="541437"/>
                <a:ext cx="233050" cy="242864"/>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16" name="Pentagon 15">
                <a:extLst>
                  <a:ext uri="{FF2B5EF4-FFF2-40B4-BE49-F238E27FC236}">
                    <a16:creationId xmlns:a16="http://schemas.microsoft.com/office/drawing/2014/main" id="{FFFCE23E-ECBA-4AE2-98C6-89CE4A7081F7}"/>
                  </a:ext>
                </a:extLst>
              </p:cNvPr>
              <p:cNvSpPr/>
              <p:nvPr/>
            </p:nvSpPr>
            <p:spPr>
              <a:xfrm rot="10800000">
                <a:off x="1828151" y="492287"/>
                <a:ext cx="187786" cy="195694"/>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17" name="Pentagon 16">
                <a:extLst>
                  <a:ext uri="{FF2B5EF4-FFF2-40B4-BE49-F238E27FC236}">
                    <a16:creationId xmlns:a16="http://schemas.microsoft.com/office/drawing/2014/main" id="{1FF77235-A705-4A6B-A58B-722B7D76E55B}"/>
                  </a:ext>
                </a:extLst>
              </p:cNvPr>
              <p:cNvSpPr/>
              <p:nvPr/>
            </p:nvSpPr>
            <p:spPr>
              <a:xfrm rot="10800000">
                <a:off x="1851001" y="443366"/>
                <a:ext cx="142086" cy="148069"/>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18" name="Pentagon 17">
                <a:extLst>
                  <a:ext uri="{FF2B5EF4-FFF2-40B4-BE49-F238E27FC236}">
                    <a16:creationId xmlns:a16="http://schemas.microsoft.com/office/drawing/2014/main" id="{12F8BF5D-5D33-4AB7-847F-6A7D05A76F48}"/>
                  </a:ext>
                </a:extLst>
              </p:cNvPr>
              <p:cNvSpPr/>
              <p:nvPr/>
            </p:nvSpPr>
            <p:spPr>
              <a:xfrm rot="10800000">
                <a:off x="1873932" y="394528"/>
                <a:ext cx="96224" cy="100277"/>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19" name="Partial Circle 18">
                <a:extLst>
                  <a:ext uri="{FF2B5EF4-FFF2-40B4-BE49-F238E27FC236}">
                    <a16:creationId xmlns:a16="http://schemas.microsoft.com/office/drawing/2014/main" id="{D7BC13CA-7867-47C4-A78C-1DB9EBE6154E}"/>
                  </a:ext>
                </a:extLst>
              </p:cNvPr>
              <p:cNvSpPr/>
              <p:nvPr/>
            </p:nvSpPr>
            <p:spPr>
              <a:xfrm>
                <a:off x="1777001" y="224043"/>
                <a:ext cx="290084" cy="290082"/>
              </a:xfrm>
              <a:prstGeom prst="pie">
                <a:avLst>
                  <a:gd name="adj1" fmla="val 7891950"/>
                  <a:gd name="adj2" fmla="val 1620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cs typeface="Arial" panose="020B0604020202020204" pitchFamily="34" charset="0"/>
                </a:endParaRPr>
              </a:p>
            </p:txBody>
          </p:sp>
          <p:sp>
            <p:nvSpPr>
              <p:cNvPr id="20" name="Partial Circle 19">
                <a:extLst>
                  <a:ext uri="{FF2B5EF4-FFF2-40B4-BE49-F238E27FC236}">
                    <a16:creationId xmlns:a16="http://schemas.microsoft.com/office/drawing/2014/main" id="{7B1961F7-FDF2-4F15-859C-797D14E786DE}"/>
                  </a:ext>
                </a:extLst>
              </p:cNvPr>
              <p:cNvSpPr/>
              <p:nvPr/>
            </p:nvSpPr>
            <p:spPr>
              <a:xfrm>
                <a:off x="1802271" y="245359"/>
                <a:ext cx="247452" cy="247450"/>
              </a:xfrm>
              <a:prstGeom prst="pie">
                <a:avLst>
                  <a:gd name="adj1" fmla="val 7891950"/>
                  <a:gd name="adj2" fmla="val 1620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cs typeface="Arial" panose="020B0604020202020204" pitchFamily="34" charset="0"/>
                </a:endParaRPr>
              </a:p>
            </p:txBody>
          </p:sp>
          <p:sp>
            <p:nvSpPr>
              <p:cNvPr id="21" name="Partial Circle 20">
                <a:extLst>
                  <a:ext uri="{FF2B5EF4-FFF2-40B4-BE49-F238E27FC236}">
                    <a16:creationId xmlns:a16="http://schemas.microsoft.com/office/drawing/2014/main" id="{6EC30FAA-4EF0-4BC3-9D4F-8D820C126CC3}"/>
                  </a:ext>
                </a:extLst>
              </p:cNvPr>
              <p:cNvSpPr/>
              <p:nvPr/>
            </p:nvSpPr>
            <p:spPr>
              <a:xfrm>
                <a:off x="1836057" y="279146"/>
                <a:ext cx="179880" cy="179876"/>
              </a:xfrm>
              <a:prstGeom prst="pie">
                <a:avLst>
                  <a:gd name="adj1" fmla="val 7891950"/>
                  <a:gd name="adj2" fmla="val 1620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cs typeface="Arial" panose="020B0604020202020204" pitchFamily="34" charset="0"/>
                </a:endParaRPr>
              </a:p>
            </p:txBody>
          </p:sp>
          <p:sp>
            <p:nvSpPr>
              <p:cNvPr id="22" name="Oval 21">
                <a:extLst>
                  <a:ext uri="{FF2B5EF4-FFF2-40B4-BE49-F238E27FC236}">
                    <a16:creationId xmlns:a16="http://schemas.microsoft.com/office/drawing/2014/main" id="{0BF84278-BDBB-4FAC-A179-CFF134D4D93F}"/>
                  </a:ext>
                </a:extLst>
              </p:cNvPr>
              <p:cNvSpPr/>
              <p:nvPr/>
            </p:nvSpPr>
            <p:spPr>
              <a:xfrm rot="10800000">
                <a:off x="1877885" y="318948"/>
                <a:ext cx="96224" cy="100277"/>
              </a:xfrm>
              <a:prstGeom prst="ellipse">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grpSp>
      </p:grpSp>
      <p:sp>
        <p:nvSpPr>
          <p:cNvPr id="32" name="Rectangle: Diagonal Corners Snipped 31">
            <a:extLst>
              <a:ext uri="{FF2B5EF4-FFF2-40B4-BE49-F238E27FC236}">
                <a16:creationId xmlns:a16="http://schemas.microsoft.com/office/drawing/2014/main" id="{88CE15DB-0123-491A-8B4E-DED330BB8493}"/>
              </a:ext>
            </a:extLst>
          </p:cNvPr>
          <p:cNvSpPr/>
          <p:nvPr/>
        </p:nvSpPr>
        <p:spPr>
          <a:xfrm>
            <a:off x="5349209" y="2888284"/>
            <a:ext cx="562426" cy="342820"/>
          </a:xfrm>
          <a:prstGeom prst="snip2Diag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a:solidFill>
                  <a:schemeClr val="bg1"/>
                </a:solidFill>
                <a:cs typeface="Arial" panose="020B0604020202020204" pitchFamily="34" charset="0"/>
              </a:rPr>
              <a:t>CF</a:t>
            </a:r>
            <a:r>
              <a:rPr lang="en-US" sz="1200" baseline="-25000">
                <a:solidFill>
                  <a:schemeClr val="bg1"/>
                </a:solidFill>
                <a:cs typeface="Arial" panose="020B0604020202020204" pitchFamily="34" charset="0"/>
              </a:rPr>
              <a:t>2</a:t>
            </a:r>
            <a:endParaRPr lang="en-US" sz="1200" baseline="-25000" dirty="0">
              <a:solidFill>
                <a:schemeClr val="bg1"/>
              </a:solidFill>
              <a:cs typeface="Arial" panose="020B0604020202020204" pitchFamily="34" charset="0"/>
            </a:endParaRPr>
          </a:p>
        </p:txBody>
      </p:sp>
      <p:sp>
        <p:nvSpPr>
          <p:cNvPr id="33" name="Rectangle 32">
            <a:extLst>
              <a:ext uri="{FF2B5EF4-FFF2-40B4-BE49-F238E27FC236}">
                <a16:creationId xmlns:a16="http://schemas.microsoft.com/office/drawing/2014/main" id="{24AFBC07-220A-44DC-B768-F3FDD503F133}"/>
              </a:ext>
            </a:extLst>
          </p:cNvPr>
          <p:cNvSpPr/>
          <p:nvPr/>
        </p:nvSpPr>
        <p:spPr>
          <a:xfrm>
            <a:off x="3153919" y="3381169"/>
            <a:ext cx="548088" cy="184666"/>
          </a:xfrm>
          <a:prstGeom prst="rect">
            <a:avLst/>
          </a:prstGeom>
        </p:spPr>
        <p:txBody>
          <a:bodyPr wrap="square" lIns="0" tIns="0" rIns="0" bIns="0" anchor="t" anchorCtr="0">
            <a:spAutoFit/>
          </a:bodyPr>
          <a:lstStyle/>
          <a:p>
            <a:pPr algn="ctr">
              <a:spcAft>
                <a:spcPts val="300"/>
              </a:spcAft>
              <a:buSzPct val="100000"/>
            </a:pPr>
            <a:r>
              <a:rPr lang="en-US" sz="1200" dirty="0">
                <a:solidFill>
                  <a:schemeClr val="tx2"/>
                </a:solidFill>
                <a:cs typeface="Arial" panose="020B0604020202020204" pitchFamily="34" charset="0"/>
              </a:rPr>
              <a:t>Data</a:t>
            </a:r>
          </a:p>
        </p:txBody>
      </p:sp>
      <p:sp>
        <p:nvSpPr>
          <p:cNvPr id="35" name="Rectangle 34">
            <a:extLst>
              <a:ext uri="{FF2B5EF4-FFF2-40B4-BE49-F238E27FC236}">
                <a16:creationId xmlns:a16="http://schemas.microsoft.com/office/drawing/2014/main" id="{3B8878E5-A07F-424C-A32A-355E40255A33}"/>
              </a:ext>
            </a:extLst>
          </p:cNvPr>
          <p:cNvSpPr/>
          <p:nvPr/>
        </p:nvSpPr>
        <p:spPr>
          <a:xfrm>
            <a:off x="2770880" y="2944783"/>
            <a:ext cx="204145" cy="229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cxnSp>
        <p:nvCxnSpPr>
          <p:cNvPr id="36" name="Straight Arrow Connector 35">
            <a:extLst>
              <a:ext uri="{FF2B5EF4-FFF2-40B4-BE49-F238E27FC236}">
                <a16:creationId xmlns:a16="http://schemas.microsoft.com/office/drawing/2014/main" id="{472B8445-924B-43EC-BC88-61C3EF0405A7}"/>
              </a:ext>
            </a:extLst>
          </p:cNvPr>
          <p:cNvCxnSpPr>
            <a:cxnSpLocks/>
            <a:stCxn id="10" idx="0"/>
            <a:endCxn id="32" idx="2"/>
          </p:cNvCxnSpPr>
          <p:nvPr/>
        </p:nvCxnSpPr>
        <p:spPr>
          <a:xfrm>
            <a:off x="4443329" y="3059694"/>
            <a:ext cx="905880" cy="0"/>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8766381-A7D4-4320-A10F-303F57E94836}"/>
              </a:ext>
            </a:extLst>
          </p:cNvPr>
          <p:cNvCxnSpPr>
            <a:cxnSpLocks/>
            <a:stCxn id="32" idx="0"/>
          </p:cNvCxnSpPr>
          <p:nvPr/>
        </p:nvCxnSpPr>
        <p:spPr>
          <a:xfrm>
            <a:off x="5911637" y="3059694"/>
            <a:ext cx="306473" cy="0"/>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sp>
        <p:nvSpPr>
          <p:cNvPr id="38" name="Flowchart: Magnetic Disk 37">
            <a:extLst>
              <a:ext uri="{FF2B5EF4-FFF2-40B4-BE49-F238E27FC236}">
                <a16:creationId xmlns:a16="http://schemas.microsoft.com/office/drawing/2014/main" id="{CDCFC109-EB3A-4283-A360-A83BB81AC776}"/>
              </a:ext>
            </a:extLst>
          </p:cNvPr>
          <p:cNvSpPr/>
          <p:nvPr/>
        </p:nvSpPr>
        <p:spPr>
          <a:xfrm>
            <a:off x="3281496" y="2847016"/>
            <a:ext cx="292934" cy="425356"/>
          </a:xfrm>
          <a:prstGeom prst="flowChartMagneticDisk">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tx2"/>
              </a:solidFill>
              <a:cs typeface="Arial" panose="020B0604020202020204" pitchFamily="34" charset="0"/>
            </a:endParaRPr>
          </a:p>
        </p:txBody>
      </p:sp>
      <p:sp>
        <p:nvSpPr>
          <p:cNvPr id="39" name="Flowchart: Magnetic Disk 38">
            <a:extLst>
              <a:ext uri="{FF2B5EF4-FFF2-40B4-BE49-F238E27FC236}">
                <a16:creationId xmlns:a16="http://schemas.microsoft.com/office/drawing/2014/main" id="{AB29F2AB-EBFD-4A1A-9C6B-3D91A2DE38FE}"/>
              </a:ext>
            </a:extLst>
          </p:cNvPr>
          <p:cNvSpPr/>
          <p:nvPr/>
        </p:nvSpPr>
        <p:spPr>
          <a:xfrm>
            <a:off x="4749802" y="2847016"/>
            <a:ext cx="292934" cy="425356"/>
          </a:xfrm>
          <a:prstGeom prst="flowChartMagneticDisk">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tx2"/>
              </a:solidFill>
              <a:cs typeface="Arial" panose="020B0604020202020204" pitchFamily="34" charset="0"/>
            </a:endParaRPr>
          </a:p>
        </p:txBody>
      </p:sp>
      <p:sp>
        <p:nvSpPr>
          <p:cNvPr id="41" name="Rectangle 40">
            <a:extLst>
              <a:ext uri="{FF2B5EF4-FFF2-40B4-BE49-F238E27FC236}">
                <a16:creationId xmlns:a16="http://schemas.microsoft.com/office/drawing/2014/main" id="{A24CFD79-511A-474E-8FD1-B0CE93AC7346}"/>
              </a:ext>
            </a:extLst>
          </p:cNvPr>
          <p:cNvSpPr/>
          <p:nvPr/>
        </p:nvSpPr>
        <p:spPr>
          <a:xfrm>
            <a:off x="3336531" y="2366218"/>
            <a:ext cx="832841" cy="369332"/>
          </a:xfrm>
          <a:prstGeom prst="rect">
            <a:avLst/>
          </a:prstGeom>
        </p:spPr>
        <p:txBody>
          <a:bodyPr wrap="square" lIns="0" tIns="0" rIns="0" bIns="0" anchor="ctr" anchorCtr="0">
            <a:spAutoFit/>
          </a:bodyPr>
          <a:lstStyle/>
          <a:p>
            <a:pPr algn="ctr">
              <a:spcAft>
                <a:spcPts val="300"/>
              </a:spcAft>
              <a:buSzPct val="100000"/>
            </a:pPr>
            <a:r>
              <a:rPr lang="en-US" sz="1200" dirty="0">
                <a:solidFill>
                  <a:schemeClr val="tx2"/>
                </a:solidFill>
                <a:cs typeface="Arial" panose="020B0604020202020204" pitchFamily="34" charset="0"/>
              </a:rPr>
              <a:t>Corrupted value</a:t>
            </a:r>
          </a:p>
        </p:txBody>
      </p:sp>
      <p:cxnSp>
        <p:nvCxnSpPr>
          <p:cNvPr id="42" name="Straight Connector 41">
            <a:extLst>
              <a:ext uri="{FF2B5EF4-FFF2-40B4-BE49-F238E27FC236}">
                <a16:creationId xmlns:a16="http://schemas.microsoft.com/office/drawing/2014/main" id="{08F5D463-AC41-4E7D-B2A1-21995917530A}"/>
              </a:ext>
            </a:extLst>
          </p:cNvPr>
          <p:cNvCxnSpPr>
            <a:cxnSpLocks/>
            <a:stCxn id="41" idx="2"/>
          </p:cNvCxnSpPr>
          <p:nvPr/>
        </p:nvCxnSpPr>
        <p:spPr>
          <a:xfrm flipH="1">
            <a:off x="3576638" y="2735550"/>
            <a:ext cx="176314" cy="179091"/>
          </a:xfrm>
          <a:prstGeom prst="line">
            <a:avLst/>
          </a:prstGeom>
          <a:solidFill>
            <a:schemeClr val="bg1"/>
          </a:solidFill>
          <a:ln>
            <a:solidFill>
              <a:schemeClr val="accent4"/>
            </a:solidFill>
            <a:prstDash val="sysDash"/>
          </a:ln>
          <a:effectLst/>
        </p:spPr>
        <p:style>
          <a:lnRef idx="2">
            <a:schemeClr val="accent1">
              <a:shade val="50000"/>
            </a:schemeClr>
          </a:lnRef>
          <a:fillRef idx="1">
            <a:schemeClr val="accent1"/>
          </a:fillRef>
          <a:effectRef idx="0">
            <a:schemeClr val="accent1"/>
          </a:effectRef>
          <a:fontRef idx="minor">
            <a:schemeClr val="lt1"/>
          </a:fontRef>
        </p:style>
      </p:cxnSp>
      <p:sp>
        <p:nvSpPr>
          <p:cNvPr id="43" name="Rectangle 42">
            <a:extLst>
              <a:ext uri="{FF2B5EF4-FFF2-40B4-BE49-F238E27FC236}">
                <a16:creationId xmlns:a16="http://schemas.microsoft.com/office/drawing/2014/main" id="{76E86C8B-B919-46E0-BE68-ECCF2477B047}"/>
              </a:ext>
            </a:extLst>
          </p:cNvPr>
          <p:cNvSpPr/>
          <p:nvPr/>
        </p:nvSpPr>
        <p:spPr>
          <a:xfrm>
            <a:off x="4539006" y="2366218"/>
            <a:ext cx="1374828" cy="369332"/>
          </a:xfrm>
          <a:prstGeom prst="rect">
            <a:avLst/>
          </a:prstGeom>
        </p:spPr>
        <p:txBody>
          <a:bodyPr wrap="square" lIns="0" tIns="0" rIns="0" bIns="0" anchor="ctr" anchorCtr="0">
            <a:spAutoFit/>
          </a:bodyPr>
          <a:lstStyle/>
          <a:p>
            <a:pPr algn="ctr">
              <a:spcAft>
                <a:spcPts val="300"/>
              </a:spcAft>
              <a:buSzPct val="100000"/>
            </a:pPr>
            <a:r>
              <a:rPr lang="en-US" sz="1200" dirty="0">
                <a:solidFill>
                  <a:schemeClr val="tx2"/>
                </a:solidFill>
                <a:cs typeface="Arial" panose="020B0604020202020204" pitchFamily="34" charset="0"/>
              </a:rPr>
              <a:t>Multiple corrupted values</a:t>
            </a:r>
          </a:p>
        </p:txBody>
      </p:sp>
      <p:cxnSp>
        <p:nvCxnSpPr>
          <p:cNvPr id="47" name="Straight Connector 46">
            <a:extLst>
              <a:ext uri="{FF2B5EF4-FFF2-40B4-BE49-F238E27FC236}">
                <a16:creationId xmlns:a16="http://schemas.microsoft.com/office/drawing/2014/main" id="{8C78AD6C-E903-4807-B501-981BDA4F2025}"/>
              </a:ext>
            </a:extLst>
          </p:cNvPr>
          <p:cNvCxnSpPr>
            <a:cxnSpLocks/>
            <a:stCxn id="43" idx="2"/>
          </p:cNvCxnSpPr>
          <p:nvPr/>
        </p:nvCxnSpPr>
        <p:spPr>
          <a:xfrm flipH="1">
            <a:off x="5038725" y="2735550"/>
            <a:ext cx="187695" cy="393403"/>
          </a:xfrm>
          <a:prstGeom prst="line">
            <a:avLst/>
          </a:prstGeom>
          <a:solidFill>
            <a:schemeClr val="bg1"/>
          </a:solidFill>
          <a:ln>
            <a:solidFill>
              <a:schemeClr val="accent4"/>
            </a:solidFill>
            <a:prstDash val="sysDash"/>
          </a:ln>
          <a:effectLst/>
        </p:spPr>
        <p:style>
          <a:lnRef idx="2">
            <a:schemeClr val="accent1">
              <a:shade val="50000"/>
            </a:schemeClr>
          </a:lnRef>
          <a:fillRef idx="1">
            <a:schemeClr val="accent1"/>
          </a:fillRef>
          <a:effectRef idx="0">
            <a:schemeClr val="accent1"/>
          </a:effectRef>
          <a:fontRef idx="minor">
            <a:schemeClr val="lt1"/>
          </a:fontRef>
        </p:style>
      </p:cxnSp>
      <p:sp>
        <p:nvSpPr>
          <p:cNvPr id="48" name="Rectangle 47">
            <a:extLst>
              <a:ext uri="{FF2B5EF4-FFF2-40B4-BE49-F238E27FC236}">
                <a16:creationId xmlns:a16="http://schemas.microsoft.com/office/drawing/2014/main" id="{A1AE70E3-34DB-4D89-8070-F80A4A53B4BB}"/>
              </a:ext>
            </a:extLst>
          </p:cNvPr>
          <p:cNvSpPr/>
          <p:nvPr/>
        </p:nvSpPr>
        <p:spPr>
          <a:xfrm>
            <a:off x="4421469" y="3381169"/>
            <a:ext cx="949600" cy="184666"/>
          </a:xfrm>
          <a:prstGeom prst="rect">
            <a:avLst/>
          </a:prstGeom>
        </p:spPr>
        <p:txBody>
          <a:bodyPr wrap="square" lIns="0" tIns="0" rIns="0" bIns="0" anchor="t" anchorCtr="0">
            <a:spAutoFit/>
          </a:bodyPr>
          <a:lstStyle/>
          <a:p>
            <a:pPr algn="ctr">
              <a:spcAft>
                <a:spcPts val="300"/>
              </a:spcAft>
              <a:buSzPct val="100000"/>
            </a:pPr>
            <a:r>
              <a:rPr lang="en-US" sz="1200" dirty="0">
                <a:solidFill>
                  <a:schemeClr val="tx2"/>
                </a:solidFill>
                <a:cs typeface="Arial" panose="020B0604020202020204" pitchFamily="34" charset="0"/>
              </a:rPr>
              <a:t>Proc. data</a:t>
            </a:r>
          </a:p>
        </p:txBody>
      </p:sp>
      <p:cxnSp>
        <p:nvCxnSpPr>
          <p:cNvPr id="55" name="Straight Connector 54">
            <a:extLst>
              <a:ext uri="{FF2B5EF4-FFF2-40B4-BE49-F238E27FC236}">
                <a16:creationId xmlns:a16="http://schemas.microsoft.com/office/drawing/2014/main" id="{21FE4B81-E5A7-4501-9C80-7893F425CA06}"/>
              </a:ext>
            </a:extLst>
          </p:cNvPr>
          <p:cNvCxnSpPr>
            <a:cxnSpLocks/>
            <a:stCxn id="43" idx="2"/>
          </p:cNvCxnSpPr>
          <p:nvPr/>
        </p:nvCxnSpPr>
        <p:spPr>
          <a:xfrm flipH="1">
            <a:off x="4886326" y="2735550"/>
            <a:ext cx="340094" cy="183853"/>
          </a:xfrm>
          <a:prstGeom prst="line">
            <a:avLst/>
          </a:prstGeom>
          <a:solidFill>
            <a:schemeClr val="bg1"/>
          </a:solidFill>
          <a:ln>
            <a:solidFill>
              <a:schemeClr val="accent4"/>
            </a:solidFill>
            <a:prstDash val="sysDash"/>
          </a:ln>
          <a:effectLst/>
        </p:spPr>
        <p:style>
          <a:lnRef idx="2">
            <a:schemeClr val="accent1">
              <a:shade val="50000"/>
            </a:schemeClr>
          </a:lnRef>
          <a:fillRef idx="1">
            <a:schemeClr val="accent1"/>
          </a:fillRef>
          <a:effectRef idx="0">
            <a:schemeClr val="accent1"/>
          </a:effectRef>
          <a:fontRef idx="minor">
            <a:schemeClr val="lt1"/>
          </a:fontRef>
        </p:style>
      </p:cxnSp>
      <p:sp>
        <p:nvSpPr>
          <p:cNvPr id="57" name="Rectangle: Rounded Corners 56">
            <a:extLst>
              <a:ext uri="{FF2B5EF4-FFF2-40B4-BE49-F238E27FC236}">
                <a16:creationId xmlns:a16="http://schemas.microsoft.com/office/drawing/2014/main" id="{B5992B13-99EA-4B2E-AC7A-DD710CE4DF9C}"/>
              </a:ext>
            </a:extLst>
          </p:cNvPr>
          <p:cNvSpPr/>
          <p:nvPr/>
        </p:nvSpPr>
        <p:spPr>
          <a:xfrm>
            <a:off x="6218110" y="2846645"/>
            <a:ext cx="1087565" cy="426098"/>
          </a:xfrm>
          <a:prstGeom prst="roundRect">
            <a:avLst/>
          </a:prstGeom>
          <a:solidFill>
            <a:schemeClr val="bg1"/>
          </a:solidFill>
          <a:ln>
            <a:solidFill>
              <a:schemeClr val="tx2"/>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spcAft>
                <a:spcPts val="300"/>
              </a:spcAft>
              <a:buSzPct val="100000"/>
            </a:pPr>
            <a:r>
              <a:rPr lang="en-US" sz="1200" dirty="0">
                <a:solidFill>
                  <a:schemeClr val="tx2"/>
                </a:solidFill>
                <a:cs typeface="Arial" panose="020B0604020202020204" pitchFamily="34" charset="0"/>
              </a:rPr>
              <a:t>Erroneous decision</a:t>
            </a:r>
          </a:p>
        </p:txBody>
      </p:sp>
      <p:pic>
        <p:nvPicPr>
          <p:cNvPr id="58" name="Graphic 57" descr="Lightning bolt with solid fill">
            <a:extLst>
              <a:ext uri="{FF2B5EF4-FFF2-40B4-BE49-F238E27FC236}">
                <a16:creationId xmlns:a16="http://schemas.microsoft.com/office/drawing/2014/main" id="{C4208FB9-4F34-47BA-A4E7-727D2339DD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251995" y="2940897"/>
            <a:ext cx="238471" cy="238471"/>
          </a:xfrm>
          <a:prstGeom prst="rect">
            <a:avLst/>
          </a:prstGeom>
        </p:spPr>
      </p:pic>
      <p:pic>
        <p:nvPicPr>
          <p:cNvPr id="59" name="Graphic 58" descr="Lightning bolt with solid fill">
            <a:extLst>
              <a:ext uri="{FF2B5EF4-FFF2-40B4-BE49-F238E27FC236}">
                <a16:creationId xmlns:a16="http://schemas.microsoft.com/office/drawing/2014/main" id="{A036858F-2348-4826-8A4D-DDB459C9D5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715917" y="2846645"/>
            <a:ext cx="238471" cy="238471"/>
          </a:xfrm>
          <a:prstGeom prst="rect">
            <a:avLst/>
          </a:prstGeom>
        </p:spPr>
      </p:pic>
      <p:pic>
        <p:nvPicPr>
          <p:cNvPr id="60" name="Graphic 59" descr="Lightning bolt with solid fill">
            <a:extLst>
              <a:ext uri="{FF2B5EF4-FFF2-40B4-BE49-F238E27FC236}">
                <a16:creationId xmlns:a16="http://schemas.microsoft.com/office/drawing/2014/main" id="{741E0D1C-AAAD-4ACA-9FB2-E89DB7EAED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855560" y="3075402"/>
            <a:ext cx="238471" cy="238471"/>
          </a:xfrm>
          <a:prstGeom prst="rect">
            <a:avLst/>
          </a:prstGeom>
        </p:spPr>
      </p:pic>
      <p:pic>
        <p:nvPicPr>
          <p:cNvPr id="61" name="Graphic 60" descr="Lightning bolt with solid fill">
            <a:extLst>
              <a:ext uri="{FF2B5EF4-FFF2-40B4-BE49-F238E27FC236}">
                <a16:creationId xmlns:a16="http://schemas.microsoft.com/office/drawing/2014/main" id="{D6DC09B0-E7D4-436C-9BB2-1D869B3BBE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386514" y="2872921"/>
            <a:ext cx="238471" cy="238471"/>
          </a:xfrm>
          <a:prstGeom prst="rect">
            <a:avLst/>
          </a:prstGeom>
        </p:spPr>
      </p:pic>
      <p:sp>
        <p:nvSpPr>
          <p:cNvPr id="4" name="Text Placeholder 15">
            <a:extLst>
              <a:ext uri="{FF2B5EF4-FFF2-40B4-BE49-F238E27FC236}">
                <a16:creationId xmlns:a16="http://schemas.microsoft.com/office/drawing/2014/main" id="{CB6B1BC4-2DFA-0136-B2FA-AFD8EF265A2A}"/>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10</a:t>
            </a:r>
          </a:p>
        </p:txBody>
      </p:sp>
    </p:spTree>
    <p:extLst>
      <p:ext uri="{BB962C8B-B14F-4D97-AF65-F5344CB8AC3E}">
        <p14:creationId xmlns:p14="http://schemas.microsoft.com/office/powerpoint/2010/main" val="17382856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DA8F984-B6DE-4B8B-A9DF-6D246AAAF4CB}"/>
              </a:ext>
            </a:extLst>
          </p:cNvPr>
          <p:cNvGrpSpPr/>
          <p:nvPr/>
        </p:nvGrpSpPr>
        <p:grpSpPr>
          <a:xfrm>
            <a:off x="1928740" y="2350829"/>
            <a:ext cx="5376935" cy="1399672"/>
            <a:chOff x="1928740" y="2603251"/>
            <a:chExt cx="5376935" cy="1399672"/>
          </a:xfrm>
        </p:grpSpPr>
        <p:cxnSp>
          <p:nvCxnSpPr>
            <p:cNvPr id="50" name="Straight Arrow Connector 49">
              <a:extLst>
                <a:ext uri="{FF2B5EF4-FFF2-40B4-BE49-F238E27FC236}">
                  <a16:creationId xmlns:a16="http://schemas.microsoft.com/office/drawing/2014/main" id="{782FB9D8-2F88-4078-95A4-C8C9C375E5A8}"/>
                </a:ext>
              </a:extLst>
            </p:cNvPr>
            <p:cNvCxnSpPr>
              <a:cxnSpLocks/>
              <a:stCxn id="56" idx="0"/>
              <a:endCxn id="83" idx="2"/>
            </p:cNvCxnSpPr>
            <p:nvPr/>
          </p:nvCxnSpPr>
          <p:spPr>
            <a:xfrm>
              <a:off x="4443329" y="3312116"/>
              <a:ext cx="905880" cy="0"/>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B09F677-5DDA-4718-B7B6-FEB79D2D29D7}"/>
                </a:ext>
              </a:extLst>
            </p:cNvPr>
            <p:cNvCxnSpPr>
              <a:cxnSpLocks/>
              <a:stCxn id="85" idx="3"/>
              <a:endCxn id="56" idx="2"/>
            </p:cNvCxnSpPr>
            <p:nvPr/>
          </p:nvCxnSpPr>
          <p:spPr>
            <a:xfrm>
              <a:off x="2975023" y="3312116"/>
              <a:ext cx="905880" cy="0"/>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sp>
          <p:nvSpPr>
            <p:cNvPr id="52" name="Flowchart: Magnetic Disk 51">
              <a:extLst>
                <a:ext uri="{FF2B5EF4-FFF2-40B4-BE49-F238E27FC236}">
                  <a16:creationId xmlns:a16="http://schemas.microsoft.com/office/drawing/2014/main" id="{A5C73D93-9CBC-4CC1-BCFE-EF9BA03CB1A7}"/>
                </a:ext>
              </a:extLst>
            </p:cNvPr>
            <p:cNvSpPr/>
            <p:nvPr/>
          </p:nvSpPr>
          <p:spPr>
            <a:xfrm>
              <a:off x="3409073" y="3217392"/>
              <a:ext cx="292934" cy="425356"/>
            </a:xfrm>
            <a:prstGeom prst="flowChartMagneticDisk">
              <a:avLst/>
            </a:prstGeom>
            <a:gradFill>
              <a:gsLst>
                <a:gs pos="0">
                  <a:schemeClr val="bg1"/>
                </a:gs>
                <a:gs pos="100000">
                  <a:srgbClr val="3BD022"/>
                </a:gs>
              </a:gsLst>
              <a:lin ang="5400000" scaled="0"/>
            </a:gra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tx2"/>
                </a:solidFill>
                <a:cs typeface="Arial" panose="020B0604020202020204" pitchFamily="34" charset="0"/>
              </a:endParaRPr>
            </a:p>
          </p:txBody>
        </p:sp>
        <p:sp>
          <p:nvSpPr>
            <p:cNvPr id="53" name="Flowchart: Magnetic Disk 52">
              <a:extLst>
                <a:ext uri="{FF2B5EF4-FFF2-40B4-BE49-F238E27FC236}">
                  <a16:creationId xmlns:a16="http://schemas.microsoft.com/office/drawing/2014/main" id="{2075A505-607F-4D20-9DD5-63650A7EFD16}"/>
                </a:ext>
              </a:extLst>
            </p:cNvPr>
            <p:cNvSpPr/>
            <p:nvPr/>
          </p:nvSpPr>
          <p:spPr>
            <a:xfrm>
              <a:off x="4877381" y="3217392"/>
              <a:ext cx="292934" cy="425356"/>
            </a:xfrm>
            <a:prstGeom prst="flowChartMagneticDisk">
              <a:avLst/>
            </a:prstGeom>
            <a:gradFill>
              <a:gsLst>
                <a:gs pos="0">
                  <a:schemeClr val="bg1"/>
                </a:gs>
                <a:gs pos="100000">
                  <a:srgbClr val="3BD022"/>
                </a:gs>
              </a:gsLst>
              <a:lin ang="5400000" scaled="0"/>
            </a:gra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tx2"/>
                </a:solidFill>
                <a:cs typeface="Arial" panose="020B0604020202020204" pitchFamily="34" charset="0"/>
              </a:endParaRPr>
            </a:p>
          </p:txBody>
        </p:sp>
        <p:sp>
          <p:nvSpPr>
            <p:cNvPr id="54" name="Rectangle 53">
              <a:extLst>
                <a:ext uri="{FF2B5EF4-FFF2-40B4-BE49-F238E27FC236}">
                  <a16:creationId xmlns:a16="http://schemas.microsoft.com/office/drawing/2014/main" id="{33C1CF90-1E59-4D8B-A071-FB472CB3CD26}"/>
                </a:ext>
              </a:extLst>
            </p:cNvPr>
            <p:cNvSpPr/>
            <p:nvPr/>
          </p:nvSpPr>
          <p:spPr>
            <a:xfrm>
              <a:off x="2360172" y="2603251"/>
              <a:ext cx="722377" cy="184666"/>
            </a:xfrm>
            <a:prstGeom prst="rect">
              <a:avLst/>
            </a:prstGeom>
          </p:spPr>
          <p:txBody>
            <a:bodyPr wrap="square" lIns="0" tIns="0" rIns="0" bIns="0" anchor="ctr" anchorCtr="0">
              <a:spAutoFit/>
            </a:bodyPr>
            <a:lstStyle/>
            <a:p>
              <a:pPr algn="ctr">
                <a:spcAft>
                  <a:spcPts val="300"/>
                </a:spcAft>
                <a:buSzPct val="100000"/>
              </a:pPr>
              <a:r>
                <a:rPr lang="en-US" sz="1200">
                  <a:solidFill>
                    <a:schemeClr val="tx2"/>
                  </a:solidFill>
                  <a:cs typeface="Arial" panose="020B0604020202020204" pitchFamily="34" charset="0"/>
                </a:rPr>
                <a:t>Network</a:t>
              </a:r>
            </a:p>
          </p:txBody>
        </p:sp>
        <p:sp>
          <p:nvSpPr>
            <p:cNvPr id="56" name="Rectangle: Diagonal Corners Snipped 55">
              <a:extLst>
                <a:ext uri="{FF2B5EF4-FFF2-40B4-BE49-F238E27FC236}">
                  <a16:creationId xmlns:a16="http://schemas.microsoft.com/office/drawing/2014/main" id="{62B13D5E-340D-49A7-B895-8C90780DAC66}"/>
                </a:ext>
              </a:extLst>
            </p:cNvPr>
            <p:cNvSpPr/>
            <p:nvPr/>
          </p:nvSpPr>
          <p:spPr>
            <a:xfrm>
              <a:off x="3880903" y="3140706"/>
              <a:ext cx="562426" cy="342820"/>
            </a:xfrm>
            <a:prstGeom prst="snip2Diag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a:solidFill>
                    <a:schemeClr val="bg1"/>
                  </a:solidFill>
                  <a:cs typeface="Arial" panose="020B0604020202020204" pitchFamily="34" charset="0"/>
                </a:rPr>
                <a:t>CF</a:t>
              </a:r>
              <a:r>
                <a:rPr lang="en-US" sz="1200" baseline="-25000">
                  <a:solidFill>
                    <a:schemeClr val="bg1"/>
                  </a:solidFill>
                  <a:cs typeface="Arial" panose="020B0604020202020204" pitchFamily="34" charset="0"/>
                </a:rPr>
                <a:t>1</a:t>
              </a:r>
              <a:endParaRPr lang="en-US" sz="1200" baseline="-25000" dirty="0">
                <a:solidFill>
                  <a:schemeClr val="bg1"/>
                </a:solidFill>
                <a:cs typeface="Arial" panose="020B0604020202020204" pitchFamily="34" charset="0"/>
              </a:endParaRPr>
            </a:p>
          </p:txBody>
        </p:sp>
        <p:grpSp>
          <p:nvGrpSpPr>
            <p:cNvPr id="62" name="Group 61">
              <a:extLst>
                <a:ext uri="{FF2B5EF4-FFF2-40B4-BE49-F238E27FC236}">
                  <a16:creationId xmlns:a16="http://schemas.microsoft.com/office/drawing/2014/main" id="{5249ACA4-29DE-4771-898F-21DA11E112C3}"/>
                </a:ext>
              </a:extLst>
            </p:cNvPr>
            <p:cNvGrpSpPr/>
            <p:nvPr/>
          </p:nvGrpSpPr>
          <p:grpSpPr>
            <a:xfrm>
              <a:off x="1928740" y="2618641"/>
              <a:ext cx="1046285" cy="1125523"/>
              <a:chOff x="182866" y="64231"/>
              <a:chExt cx="1046285" cy="1125523"/>
            </a:xfrm>
          </p:grpSpPr>
          <p:grpSp>
            <p:nvGrpSpPr>
              <p:cNvPr id="63" name="Group 62">
                <a:extLst>
                  <a:ext uri="{FF2B5EF4-FFF2-40B4-BE49-F238E27FC236}">
                    <a16:creationId xmlns:a16="http://schemas.microsoft.com/office/drawing/2014/main" id="{33EFA105-0C52-4AA8-930D-0E4BCF504C56}"/>
                  </a:ext>
                </a:extLst>
              </p:cNvPr>
              <p:cNvGrpSpPr/>
              <p:nvPr/>
            </p:nvGrpSpPr>
            <p:grpSpPr>
              <a:xfrm>
                <a:off x="182866" y="64231"/>
                <a:ext cx="576016" cy="831832"/>
                <a:chOff x="1636931" y="224043"/>
                <a:chExt cx="576016" cy="831832"/>
              </a:xfrm>
            </p:grpSpPr>
            <p:sp>
              <p:nvSpPr>
                <p:cNvPr id="74" name="Hexagon 73">
                  <a:extLst>
                    <a:ext uri="{FF2B5EF4-FFF2-40B4-BE49-F238E27FC236}">
                      <a16:creationId xmlns:a16="http://schemas.microsoft.com/office/drawing/2014/main" id="{83B514F9-546A-4CD6-BB6F-BAAFD10309F7}"/>
                    </a:ext>
                  </a:extLst>
                </p:cNvPr>
                <p:cNvSpPr/>
                <p:nvPr/>
              </p:nvSpPr>
              <p:spPr>
                <a:xfrm>
                  <a:off x="1636931" y="512525"/>
                  <a:ext cx="576016" cy="543350"/>
                </a:xfrm>
                <a:prstGeom prst="hexagon">
                  <a:avLst/>
                </a:prstGeom>
                <a:pattFill prst="dkDnDiag">
                  <a:fgClr>
                    <a:schemeClr val="accent1">
                      <a:lumMod val="20000"/>
                      <a:lumOff val="80000"/>
                    </a:schemeClr>
                  </a:fgClr>
                  <a:bgClr>
                    <a:schemeClr val="bg1"/>
                  </a:bgClr>
                </a:pattFill>
                <a:ln>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2"/>
                    </a:solidFill>
                    <a:cs typeface="Arial" panose="020B0604020202020204" pitchFamily="34" charset="0"/>
                  </a:endParaRPr>
                </a:p>
              </p:txBody>
            </p:sp>
            <p:sp>
              <p:nvSpPr>
                <p:cNvPr id="75" name="Pentagon 74">
                  <a:extLst>
                    <a:ext uri="{FF2B5EF4-FFF2-40B4-BE49-F238E27FC236}">
                      <a16:creationId xmlns:a16="http://schemas.microsoft.com/office/drawing/2014/main" id="{BAD64CB9-B231-4672-AA21-54E6A657ECB2}"/>
                    </a:ext>
                  </a:extLst>
                </p:cNvPr>
                <p:cNvSpPr/>
                <p:nvPr/>
              </p:nvSpPr>
              <p:spPr>
                <a:xfrm rot="10800000">
                  <a:off x="1805519" y="541437"/>
                  <a:ext cx="233050" cy="242864"/>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76" name="Pentagon 75">
                  <a:extLst>
                    <a:ext uri="{FF2B5EF4-FFF2-40B4-BE49-F238E27FC236}">
                      <a16:creationId xmlns:a16="http://schemas.microsoft.com/office/drawing/2014/main" id="{4928CD62-5E63-4915-A107-30CD0073442D}"/>
                    </a:ext>
                  </a:extLst>
                </p:cNvPr>
                <p:cNvSpPr/>
                <p:nvPr/>
              </p:nvSpPr>
              <p:spPr>
                <a:xfrm rot="10800000">
                  <a:off x="1828151" y="492287"/>
                  <a:ext cx="187786" cy="195694"/>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77" name="Pentagon 76">
                  <a:extLst>
                    <a:ext uri="{FF2B5EF4-FFF2-40B4-BE49-F238E27FC236}">
                      <a16:creationId xmlns:a16="http://schemas.microsoft.com/office/drawing/2014/main" id="{3A6561F5-A35B-46BA-9613-2A5FBA15097C}"/>
                    </a:ext>
                  </a:extLst>
                </p:cNvPr>
                <p:cNvSpPr/>
                <p:nvPr/>
              </p:nvSpPr>
              <p:spPr>
                <a:xfrm rot="10800000">
                  <a:off x="1851001" y="443366"/>
                  <a:ext cx="142086" cy="148069"/>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78" name="Pentagon 77">
                  <a:extLst>
                    <a:ext uri="{FF2B5EF4-FFF2-40B4-BE49-F238E27FC236}">
                      <a16:creationId xmlns:a16="http://schemas.microsoft.com/office/drawing/2014/main" id="{1801062A-BB08-4624-984A-B4F3D6FC241B}"/>
                    </a:ext>
                  </a:extLst>
                </p:cNvPr>
                <p:cNvSpPr/>
                <p:nvPr/>
              </p:nvSpPr>
              <p:spPr>
                <a:xfrm rot="10800000">
                  <a:off x="1873932" y="394528"/>
                  <a:ext cx="96224" cy="100277"/>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79" name="Partial Circle 78">
                  <a:extLst>
                    <a:ext uri="{FF2B5EF4-FFF2-40B4-BE49-F238E27FC236}">
                      <a16:creationId xmlns:a16="http://schemas.microsoft.com/office/drawing/2014/main" id="{DF0FF7CF-9645-43DB-926B-627F1315457B}"/>
                    </a:ext>
                  </a:extLst>
                </p:cNvPr>
                <p:cNvSpPr/>
                <p:nvPr/>
              </p:nvSpPr>
              <p:spPr>
                <a:xfrm>
                  <a:off x="1777001" y="224043"/>
                  <a:ext cx="290084" cy="290082"/>
                </a:xfrm>
                <a:prstGeom prst="pie">
                  <a:avLst>
                    <a:gd name="adj1" fmla="val 7891950"/>
                    <a:gd name="adj2" fmla="val 1620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cs typeface="Arial" panose="020B0604020202020204" pitchFamily="34" charset="0"/>
                  </a:endParaRPr>
                </a:p>
              </p:txBody>
            </p:sp>
            <p:sp>
              <p:nvSpPr>
                <p:cNvPr id="80" name="Partial Circle 79">
                  <a:extLst>
                    <a:ext uri="{FF2B5EF4-FFF2-40B4-BE49-F238E27FC236}">
                      <a16:creationId xmlns:a16="http://schemas.microsoft.com/office/drawing/2014/main" id="{8A8DE0BA-A7BA-44D0-B082-19B29966F140}"/>
                    </a:ext>
                  </a:extLst>
                </p:cNvPr>
                <p:cNvSpPr/>
                <p:nvPr/>
              </p:nvSpPr>
              <p:spPr>
                <a:xfrm>
                  <a:off x="1802271" y="245359"/>
                  <a:ext cx="247452" cy="247450"/>
                </a:xfrm>
                <a:prstGeom prst="pie">
                  <a:avLst>
                    <a:gd name="adj1" fmla="val 7891950"/>
                    <a:gd name="adj2" fmla="val 1620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cs typeface="Arial" panose="020B0604020202020204" pitchFamily="34" charset="0"/>
                  </a:endParaRPr>
                </a:p>
              </p:txBody>
            </p:sp>
            <p:sp>
              <p:nvSpPr>
                <p:cNvPr id="81" name="Partial Circle 80">
                  <a:extLst>
                    <a:ext uri="{FF2B5EF4-FFF2-40B4-BE49-F238E27FC236}">
                      <a16:creationId xmlns:a16="http://schemas.microsoft.com/office/drawing/2014/main" id="{15C0A7E3-E4D8-41D6-A839-D310648D9776}"/>
                    </a:ext>
                  </a:extLst>
                </p:cNvPr>
                <p:cNvSpPr/>
                <p:nvPr/>
              </p:nvSpPr>
              <p:spPr>
                <a:xfrm>
                  <a:off x="1836057" y="279146"/>
                  <a:ext cx="179880" cy="179876"/>
                </a:xfrm>
                <a:prstGeom prst="pie">
                  <a:avLst>
                    <a:gd name="adj1" fmla="val 7891950"/>
                    <a:gd name="adj2" fmla="val 1620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cs typeface="Arial" panose="020B0604020202020204" pitchFamily="34" charset="0"/>
                  </a:endParaRPr>
                </a:p>
              </p:txBody>
            </p:sp>
            <p:sp>
              <p:nvSpPr>
                <p:cNvPr id="82" name="Oval 81">
                  <a:extLst>
                    <a:ext uri="{FF2B5EF4-FFF2-40B4-BE49-F238E27FC236}">
                      <a16:creationId xmlns:a16="http://schemas.microsoft.com/office/drawing/2014/main" id="{A602A047-EA19-466B-86D5-41C9905832ED}"/>
                    </a:ext>
                  </a:extLst>
                </p:cNvPr>
                <p:cNvSpPr/>
                <p:nvPr/>
              </p:nvSpPr>
              <p:spPr>
                <a:xfrm rot="10800000">
                  <a:off x="1877885" y="318948"/>
                  <a:ext cx="96224" cy="100277"/>
                </a:xfrm>
                <a:prstGeom prst="ellipse">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grpSp>
          <p:grpSp>
            <p:nvGrpSpPr>
              <p:cNvPr id="64" name="Group 63">
                <a:extLst>
                  <a:ext uri="{FF2B5EF4-FFF2-40B4-BE49-F238E27FC236}">
                    <a16:creationId xmlns:a16="http://schemas.microsoft.com/office/drawing/2014/main" id="{AA6F59B8-4852-4898-96DA-D4BC1B0786EB}"/>
                  </a:ext>
                </a:extLst>
              </p:cNvPr>
              <p:cNvGrpSpPr/>
              <p:nvPr/>
            </p:nvGrpSpPr>
            <p:grpSpPr>
              <a:xfrm>
                <a:off x="653135" y="357922"/>
                <a:ext cx="576016" cy="831832"/>
                <a:chOff x="1636931" y="224043"/>
                <a:chExt cx="576016" cy="831832"/>
              </a:xfrm>
            </p:grpSpPr>
            <p:sp>
              <p:nvSpPr>
                <p:cNvPr id="65" name="Hexagon 64">
                  <a:extLst>
                    <a:ext uri="{FF2B5EF4-FFF2-40B4-BE49-F238E27FC236}">
                      <a16:creationId xmlns:a16="http://schemas.microsoft.com/office/drawing/2014/main" id="{E0ABE1CB-AD72-4B05-AAA9-E719FC877B64}"/>
                    </a:ext>
                  </a:extLst>
                </p:cNvPr>
                <p:cNvSpPr/>
                <p:nvPr/>
              </p:nvSpPr>
              <p:spPr>
                <a:xfrm>
                  <a:off x="1636931" y="512525"/>
                  <a:ext cx="576016" cy="543350"/>
                </a:xfrm>
                <a:prstGeom prst="hexagon">
                  <a:avLst/>
                </a:prstGeom>
                <a:pattFill prst="dkDnDiag">
                  <a:fgClr>
                    <a:schemeClr val="accent1">
                      <a:lumMod val="20000"/>
                      <a:lumOff val="80000"/>
                    </a:schemeClr>
                  </a:fgClr>
                  <a:bgClr>
                    <a:schemeClr val="bg1"/>
                  </a:bgClr>
                </a:pattFill>
                <a:ln>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2"/>
                    </a:solidFill>
                    <a:cs typeface="Arial" panose="020B0604020202020204" pitchFamily="34" charset="0"/>
                  </a:endParaRPr>
                </a:p>
              </p:txBody>
            </p:sp>
            <p:sp>
              <p:nvSpPr>
                <p:cNvPr id="66" name="Pentagon 65">
                  <a:extLst>
                    <a:ext uri="{FF2B5EF4-FFF2-40B4-BE49-F238E27FC236}">
                      <a16:creationId xmlns:a16="http://schemas.microsoft.com/office/drawing/2014/main" id="{6E9E9113-C42A-4D8B-B02B-76FFAC475B51}"/>
                    </a:ext>
                  </a:extLst>
                </p:cNvPr>
                <p:cNvSpPr/>
                <p:nvPr/>
              </p:nvSpPr>
              <p:spPr>
                <a:xfrm rot="10800000">
                  <a:off x="1805519" y="541437"/>
                  <a:ext cx="233050" cy="242864"/>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67" name="Pentagon 66">
                  <a:extLst>
                    <a:ext uri="{FF2B5EF4-FFF2-40B4-BE49-F238E27FC236}">
                      <a16:creationId xmlns:a16="http://schemas.microsoft.com/office/drawing/2014/main" id="{105ADA02-85AD-4B74-95EC-AA539449317A}"/>
                    </a:ext>
                  </a:extLst>
                </p:cNvPr>
                <p:cNvSpPr/>
                <p:nvPr/>
              </p:nvSpPr>
              <p:spPr>
                <a:xfrm rot="10800000">
                  <a:off x="1828151" y="492287"/>
                  <a:ext cx="187786" cy="195694"/>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68" name="Pentagon 67">
                  <a:extLst>
                    <a:ext uri="{FF2B5EF4-FFF2-40B4-BE49-F238E27FC236}">
                      <a16:creationId xmlns:a16="http://schemas.microsoft.com/office/drawing/2014/main" id="{A50A3D1C-7382-4BE9-A2C8-AAE2EC89A598}"/>
                    </a:ext>
                  </a:extLst>
                </p:cNvPr>
                <p:cNvSpPr/>
                <p:nvPr/>
              </p:nvSpPr>
              <p:spPr>
                <a:xfrm rot="10800000">
                  <a:off x="1851001" y="443366"/>
                  <a:ext cx="142086" cy="148069"/>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69" name="Pentagon 68">
                  <a:extLst>
                    <a:ext uri="{FF2B5EF4-FFF2-40B4-BE49-F238E27FC236}">
                      <a16:creationId xmlns:a16="http://schemas.microsoft.com/office/drawing/2014/main" id="{7C973996-A7E9-49AA-AF62-9156CF2F9668}"/>
                    </a:ext>
                  </a:extLst>
                </p:cNvPr>
                <p:cNvSpPr/>
                <p:nvPr/>
              </p:nvSpPr>
              <p:spPr>
                <a:xfrm rot="10800000">
                  <a:off x="1873932" y="394528"/>
                  <a:ext cx="96224" cy="100277"/>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70" name="Partial Circle 69">
                  <a:extLst>
                    <a:ext uri="{FF2B5EF4-FFF2-40B4-BE49-F238E27FC236}">
                      <a16:creationId xmlns:a16="http://schemas.microsoft.com/office/drawing/2014/main" id="{8C246FBB-A739-41BB-A302-6C9148F3199B}"/>
                    </a:ext>
                  </a:extLst>
                </p:cNvPr>
                <p:cNvSpPr/>
                <p:nvPr/>
              </p:nvSpPr>
              <p:spPr>
                <a:xfrm>
                  <a:off x="1777001" y="224043"/>
                  <a:ext cx="290084" cy="290082"/>
                </a:xfrm>
                <a:prstGeom prst="pie">
                  <a:avLst>
                    <a:gd name="adj1" fmla="val 7891950"/>
                    <a:gd name="adj2" fmla="val 1620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cs typeface="Arial" panose="020B0604020202020204" pitchFamily="34" charset="0"/>
                  </a:endParaRPr>
                </a:p>
              </p:txBody>
            </p:sp>
            <p:sp>
              <p:nvSpPr>
                <p:cNvPr id="71" name="Partial Circle 70">
                  <a:extLst>
                    <a:ext uri="{FF2B5EF4-FFF2-40B4-BE49-F238E27FC236}">
                      <a16:creationId xmlns:a16="http://schemas.microsoft.com/office/drawing/2014/main" id="{397F7BC3-8D2E-4CE5-B600-BA82A55EDD9C}"/>
                    </a:ext>
                  </a:extLst>
                </p:cNvPr>
                <p:cNvSpPr/>
                <p:nvPr/>
              </p:nvSpPr>
              <p:spPr>
                <a:xfrm>
                  <a:off x="1802271" y="245359"/>
                  <a:ext cx="247452" cy="247450"/>
                </a:xfrm>
                <a:prstGeom prst="pie">
                  <a:avLst>
                    <a:gd name="adj1" fmla="val 7891950"/>
                    <a:gd name="adj2" fmla="val 1620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cs typeface="Arial" panose="020B0604020202020204" pitchFamily="34" charset="0"/>
                  </a:endParaRPr>
                </a:p>
              </p:txBody>
            </p:sp>
            <p:sp>
              <p:nvSpPr>
                <p:cNvPr id="72" name="Partial Circle 71">
                  <a:extLst>
                    <a:ext uri="{FF2B5EF4-FFF2-40B4-BE49-F238E27FC236}">
                      <a16:creationId xmlns:a16="http://schemas.microsoft.com/office/drawing/2014/main" id="{1AB897B3-5657-4B52-8E1F-A47767B517E5}"/>
                    </a:ext>
                  </a:extLst>
                </p:cNvPr>
                <p:cNvSpPr/>
                <p:nvPr/>
              </p:nvSpPr>
              <p:spPr>
                <a:xfrm>
                  <a:off x="1836057" y="279146"/>
                  <a:ext cx="179880" cy="179876"/>
                </a:xfrm>
                <a:prstGeom prst="pie">
                  <a:avLst>
                    <a:gd name="adj1" fmla="val 7891950"/>
                    <a:gd name="adj2" fmla="val 1620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cs typeface="Arial" panose="020B0604020202020204" pitchFamily="34" charset="0"/>
                  </a:endParaRPr>
                </a:p>
              </p:txBody>
            </p:sp>
            <p:sp>
              <p:nvSpPr>
                <p:cNvPr id="73" name="Oval 72">
                  <a:extLst>
                    <a:ext uri="{FF2B5EF4-FFF2-40B4-BE49-F238E27FC236}">
                      <a16:creationId xmlns:a16="http://schemas.microsoft.com/office/drawing/2014/main" id="{BD225444-5C86-45E6-8D60-15BF2097FE37}"/>
                    </a:ext>
                  </a:extLst>
                </p:cNvPr>
                <p:cNvSpPr/>
                <p:nvPr/>
              </p:nvSpPr>
              <p:spPr>
                <a:xfrm rot="10800000">
                  <a:off x="1877885" y="318948"/>
                  <a:ext cx="96224" cy="100277"/>
                </a:xfrm>
                <a:prstGeom prst="ellipse">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grpSp>
        </p:grpSp>
        <p:sp>
          <p:nvSpPr>
            <p:cNvPr id="83" name="Rectangle: Diagonal Corners Snipped 82">
              <a:extLst>
                <a:ext uri="{FF2B5EF4-FFF2-40B4-BE49-F238E27FC236}">
                  <a16:creationId xmlns:a16="http://schemas.microsoft.com/office/drawing/2014/main" id="{0D79A28E-1A83-47F4-8A49-B36B83103D83}"/>
                </a:ext>
              </a:extLst>
            </p:cNvPr>
            <p:cNvSpPr/>
            <p:nvPr/>
          </p:nvSpPr>
          <p:spPr>
            <a:xfrm>
              <a:off x="5349209" y="3140706"/>
              <a:ext cx="562426" cy="342820"/>
            </a:xfrm>
            <a:prstGeom prst="snip2Diag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a:solidFill>
                    <a:schemeClr val="bg1"/>
                  </a:solidFill>
                  <a:cs typeface="Arial" panose="020B0604020202020204" pitchFamily="34" charset="0"/>
                </a:rPr>
                <a:t>CF</a:t>
              </a:r>
              <a:r>
                <a:rPr lang="en-US" sz="1200" baseline="-25000">
                  <a:solidFill>
                    <a:schemeClr val="bg1"/>
                  </a:solidFill>
                  <a:cs typeface="Arial" panose="020B0604020202020204" pitchFamily="34" charset="0"/>
                </a:rPr>
                <a:t>2</a:t>
              </a:r>
              <a:endParaRPr lang="en-US" sz="1200" baseline="-25000" dirty="0">
                <a:solidFill>
                  <a:schemeClr val="bg1"/>
                </a:solidFill>
                <a:cs typeface="Arial" panose="020B0604020202020204" pitchFamily="34" charset="0"/>
              </a:endParaRPr>
            </a:p>
          </p:txBody>
        </p:sp>
        <p:sp>
          <p:nvSpPr>
            <p:cNvPr id="84" name="Rectangle 83">
              <a:extLst>
                <a:ext uri="{FF2B5EF4-FFF2-40B4-BE49-F238E27FC236}">
                  <a16:creationId xmlns:a16="http://schemas.microsoft.com/office/drawing/2014/main" id="{52B6EADE-9606-4889-B652-21CC3C49534F}"/>
                </a:ext>
              </a:extLst>
            </p:cNvPr>
            <p:cNvSpPr/>
            <p:nvPr/>
          </p:nvSpPr>
          <p:spPr>
            <a:xfrm>
              <a:off x="3153919" y="3633591"/>
              <a:ext cx="548088" cy="369332"/>
            </a:xfrm>
            <a:prstGeom prst="rect">
              <a:avLst/>
            </a:prstGeom>
          </p:spPr>
          <p:txBody>
            <a:bodyPr wrap="square" lIns="0" tIns="0" rIns="0" bIns="0" anchor="t" anchorCtr="0">
              <a:spAutoFit/>
            </a:bodyPr>
            <a:lstStyle/>
            <a:p>
              <a:pPr algn="ctr">
                <a:spcAft>
                  <a:spcPts val="300"/>
                </a:spcAft>
                <a:buSzPct val="100000"/>
              </a:pPr>
              <a:r>
                <a:rPr lang="en-US" sz="1200" dirty="0">
                  <a:solidFill>
                    <a:schemeClr val="tx2"/>
                  </a:solidFill>
                  <a:cs typeface="Arial" panose="020B0604020202020204" pitchFamily="34" charset="0"/>
                </a:rPr>
                <a:t>Data +</a:t>
              </a:r>
              <a:br>
                <a:rPr lang="en-US" sz="1200" dirty="0">
                  <a:solidFill>
                    <a:schemeClr val="tx2"/>
                  </a:solidFill>
                  <a:cs typeface="Arial" panose="020B0604020202020204" pitchFamily="34" charset="0"/>
                </a:rPr>
              </a:br>
              <a:r>
                <a:rPr lang="en-US" sz="1200" dirty="0">
                  <a:solidFill>
                    <a:schemeClr val="tx2"/>
                  </a:solidFill>
                  <a:cs typeface="Arial" panose="020B0604020202020204" pitchFamily="34" charset="0"/>
                </a:rPr>
                <a:t>mask</a:t>
              </a:r>
            </a:p>
          </p:txBody>
        </p:sp>
        <p:sp>
          <p:nvSpPr>
            <p:cNvPr id="85" name="Rectangle 84">
              <a:extLst>
                <a:ext uri="{FF2B5EF4-FFF2-40B4-BE49-F238E27FC236}">
                  <a16:creationId xmlns:a16="http://schemas.microsoft.com/office/drawing/2014/main" id="{B480767D-D3B0-40E7-8AF2-667823536C42}"/>
                </a:ext>
              </a:extLst>
            </p:cNvPr>
            <p:cNvSpPr/>
            <p:nvPr/>
          </p:nvSpPr>
          <p:spPr>
            <a:xfrm>
              <a:off x="2770880" y="3197205"/>
              <a:ext cx="204145" cy="229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cxnSp>
          <p:nvCxnSpPr>
            <p:cNvPr id="86" name="Straight Arrow Connector 85">
              <a:extLst>
                <a:ext uri="{FF2B5EF4-FFF2-40B4-BE49-F238E27FC236}">
                  <a16:creationId xmlns:a16="http://schemas.microsoft.com/office/drawing/2014/main" id="{3475C7CF-B0E0-4014-8090-576EB8FAE51F}"/>
                </a:ext>
              </a:extLst>
            </p:cNvPr>
            <p:cNvCxnSpPr>
              <a:cxnSpLocks/>
              <a:stCxn id="83" idx="0"/>
            </p:cNvCxnSpPr>
            <p:nvPr/>
          </p:nvCxnSpPr>
          <p:spPr>
            <a:xfrm>
              <a:off x="5911637" y="3312116"/>
              <a:ext cx="306473" cy="0"/>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sp>
          <p:nvSpPr>
            <p:cNvPr id="87" name="Flowchart: Magnetic Disk 86">
              <a:extLst>
                <a:ext uri="{FF2B5EF4-FFF2-40B4-BE49-F238E27FC236}">
                  <a16:creationId xmlns:a16="http://schemas.microsoft.com/office/drawing/2014/main" id="{C1AFF5AE-60E1-4540-B683-011DFA228F8E}"/>
                </a:ext>
              </a:extLst>
            </p:cNvPr>
            <p:cNvSpPr/>
            <p:nvPr/>
          </p:nvSpPr>
          <p:spPr>
            <a:xfrm>
              <a:off x="3281496" y="3099438"/>
              <a:ext cx="292934" cy="425356"/>
            </a:xfrm>
            <a:prstGeom prst="flowChartMagneticDisk">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tx2"/>
                </a:solidFill>
                <a:cs typeface="Arial" panose="020B0604020202020204" pitchFamily="34" charset="0"/>
              </a:endParaRPr>
            </a:p>
          </p:txBody>
        </p:sp>
        <p:sp>
          <p:nvSpPr>
            <p:cNvPr id="88" name="Flowchart: Magnetic Disk 87">
              <a:extLst>
                <a:ext uri="{FF2B5EF4-FFF2-40B4-BE49-F238E27FC236}">
                  <a16:creationId xmlns:a16="http://schemas.microsoft.com/office/drawing/2014/main" id="{667FEBF0-8C5A-44C6-8A08-BEDDD0186C65}"/>
                </a:ext>
              </a:extLst>
            </p:cNvPr>
            <p:cNvSpPr/>
            <p:nvPr/>
          </p:nvSpPr>
          <p:spPr>
            <a:xfrm>
              <a:off x="4749802" y="3099438"/>
              <a:ext cx="292934" cy="425356"/>
            </a:xfrm>
            <a:prstGeom prst="flowChartMagneticDisk">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tx2"/>
                </a:solidFill>
                <a:cs typeface="Arial" panose="020B0604020202020204" pitchFamily="34" charset="0"/>
              </a:endParaRPr>
            </a:p>
          </p:txBody>
        </p:sp>
        <p:sp>
          <p:nvSpPr>
            <p:cNvPr id="89" name="Rectangle 88">
              <a:extLst>
                <a:ext uri="{FF2B5EF4-FFF2-40B4-BE49-F238E27FC236}">
                  <a16:creationId xmlns:a16="http://schemas.microsoft.com/office/drawing/2014/main" id="{B02A6500-BE07-4388-A492-8C3ACA01AABE}"/>
                </a:ext>
              </a:extLst>
            </p:cNvPr>
            <p:cNvSpPr/>
            <p:nvPr/>
          </p:nvSpPr>
          <p:spPr>
            <a:xfrm>
              <a:off x="4421469" y="3633591"/>
              <a:ext cx="949600" cy="369332"/>
            </a:xfrm>
            <a:prstGeom prst="rect">
              <a:avLst/>
            </a:prstGeom>
          </p:spPr>
          <p:txBody>
            <a:bodyPr wrap="square" lIns="0" tIns="0" rIns="0" bIns="0" anchor="t" anchorCtr="0">
              <a:spAutoFit/>
            </a:bodyPr>
            <a:lstStyle/>
            <a:p>
              <a:pPr algn="ctr">
                <a:spcAft>
                  <a:spcPts val="300"/>
                </a:spcAft>
                <a:buSzPct val="100000"/>
              </a:pPr>
              <a:r>
                <a:rPr lang="en-US" sz="1200" dirty="0">
                  <a:solidFill>
                    <a:schemeClr val="tx2"/>
                  </a:solidFill>
                  <a:cs typeface="Arial" panose="020B0604020202020204" pitchFamily="34" charset="0"/>
                </a:rPr>
                <a:t>Proc. data + mask</a:t>
              </a:r>
            </a:p>
          </p:txBody>
        </p:sp>
        <p:sp>
          <p:nvSpPr>
            <p:cNvPr id="90" name="Rectangle 89">
              <a:extLst>
                <a:ext uri="{FF2B5EF4-FFF2-40B4-BE49-F238E27FC236}">
                  <a16:creationId xmlns:a16="http://schemas.microsoft.com/office/drawing/2014/main" id="{324F9E9D-35D3-44CD-BC2C-D75776480645}"/>
                </a:ext>
              </a:extLst>
            </p:cNvPr>
            <p:cNvSpPr/>
            <p:nvPr/>
          </p:nvSpPr>
          <p:spPr>
            <a:xfrm>
              <a:off x="3336531" y="2618640"/>
              <a:ext cx="832841" cy="369332"/>
            </a:xfrm>
            <a:prstGeom prst="rect">
              <a:avLst/>
            </a:prstGeom>
          </p:spPr>
          <p:txBody>
            <a:bodyPr wrap="square" lIns="0" tIns="0" rIns="0" bIns="0" anchor="ctr" anchorCtr="0">
              <a:spAutoFit/>
            </a:bodyPr>
            <a:lstStyle/>
            <a:p>
              <a:pPr algn="ctr">
                <a:spcAft>
                  <a:spcPts val="300"/>
                </a:spcAft>
                <a:buSzPct val="100000"/>
              </a:pPr>
              <a:r>
                <a:rPr lang="en-US" sz="1200" dirty="0">
                  <a:solidFill>
                    <a:schemeClr val="tx2"/>
                  </a:solidFill>
                  <a:cs typeface="Arial" panose="020B0604020202020204" pitchFamily="34" charset="0"/>
                </a:rPr>
                <a:t>Corrupted value</a:t>
              </a:r>
            </a:p>
          </p:txBody>
        </p:sp>
        <p:cxnSp>
          <p:nvCxnSpPr>
            <p:cNvPr id="91" name="Straight Connector 90">
              <a:extLst>
                <a:ext uri="{FF2B5EF4-FFF2-40B4-BE49-F238E27FC236}">
                  <a16:creationId xmlns:a16="http://schemas.microsoft.com/office/drawing/2014/main" id="{3B23A831-00AB-4799-B836-91AA2B69C2C6}"/>
                </a:ext>
              </a:extLst>
            </p:cNvPr>
            <p:cNvCxnSpPr>
              <a:cxnSpLocks/>
              <a:stCxn id="90" idx="2"/>
            </p:cNvCxnSpPr>
            <p:nvPr/>
          </p:nvCxnSpPr>
          <p:spPr>
            <a:xfrm flipH="1">
              <a:off x="3576638" y="2987972"/>
              <a:ext cx="176314" cy="179091"/>
            </a:xfrm>
            <a:prstGeom prst="line">
              <a:avLst/>
            </a:prstGeom>
            <a:solidFill>
              <a:schemeClr val="bg1"/>
            </a:solidFill>
            <a:ln>
              <a:solidFill>
                <a:schemeClr val="accent4"/>
              </a:solidFill>
              <a:prstDash val="sysDash"/>
            </a:ln>
            <a:effectLst/>
          </p:spPr>
          <p:style>
            <a:lnRef idx="2">
              <a:schemeClr val="accent1">
                <a:shade val="50000"/>
              </a:schemeClr>
            </a:lnRef>
            <a:fillRef idx="1">
              <a:schemeClr val="accent1"/>
            </a:fillRef>
            <a:effectRef idx="0">
              <a:schemeClr val="accent1"/>
            </a:effectRef>
            <a:fontRef idx="minor">
              <a:schemeClr val="lt1"/>
            </a:fontRef>
          </p:style>
        </p:cxnSp>
        <p:sp>
          <p:nvSpPr>
            <p:cNvPr id="92" name="Rectangle 91">
              <a:extLst>
                <a:ext uri="{FF2B5EF4-FFF2-40B4-BE49-F238E27FC236}">
                  <a16:creationId xmlns:a16="http://schemas.microsoft.com/office/drawing/2014/main" id="{4AF31E2E-2C64-4280-9AD9-4DA7F73C7288}"/>
                </a:ext>
              </a:extLst>
            </p:cNvPr>
            <p:cNvSpPr/>
            <p:nvPr/>
          </p:nvSpPr>
          <p:spPr>
            <a:xfrm>
              <a:off x="4539006" y="2618640"/>
              <a:ext cx="1374828" cy="369332"/>
            </a:xfrm>
            <a:prstGeom prst="rect">
              <a:avLst/>
            </a:prstGeom>
          </p:spPr>
          <p:txBody>
            <a:bodyPr wrap="square" lIns="0" tIns="0" rIns="0" bIns="0" anchor="ctr" anchorCtr="0">
              <a:spAutoFit/>
            </a:bodyPr>
            <a:lstStyle/>
            <a:p>
              <a:pPr algn="ctr">
                <a:spcAft>
                  <a:spcPts val="300"/>
                </a:spcAft>
                <a:buSzPct val="100000"/>
              </a:pPr>
              <a:r>
                <a:rPr lang="en-US" sz="1200" dirty="0">
                  <a:solidFill>
                    <a:schemeClr val="tx2"/>
                  </a:solidFill>
                  <a:cs typeface="Arial" panose="020B0604020202020204" pitchFamily="34" charset="0"/>
                </a:rPr>
                <a:t>Fewer corrupted values</a:t>
              </a:r>
            </a:p>
          </p:txBody>
        </p:sp>
        <p:cxnSp>
          <p:nvCxnSpPr>
            <p:cNvPr id="93" name="Straight Connector 92">
              <a:extLst>
                <a:ext uri="{FF2B5EF4-FFF2-40B4-BE49-F238E27FC236}">
                  <a16:creationId xmlns:a16="http://schemas.microsoft.com/office/drawing/2014/main" id="{DCB5A0BC-34E2-4C64-AE3E-02489717D511}"/>
                </a:ext>
              </a:extLst>
            </p:cNvPr>
            <p:cNvCxnSpPr>
              <a:cxnSpLocks/>
              <a:stCxn id="92" idx="2"/>
            </p:cNvCxnSpPr>
            <p:nvPr/>
          </p:nvCxnSpPr>
          <p:spPr>
            <a:xfrm flipH="1">
              <a:off x="5038726" y="2987972"/>
              <a:ext cx="187694" cy="393403"/>
            </a:xfrm>
            <a:prstGeom prst="line">
              <a:avLst/>
            </a:prstGeom>
            <a:solidFill>
              <a:schemeClr val="bg1"/>
            </a:solidFill>
            <a:ln>
              <a:solidFill>
                <a:schemeClr val="accent4"/>
              </a:solidFill>
              <a:prstDash val="sysDash"/>
            </a:ln>
            <a:effectLst/>
          </p:spPr>
          <p:style>
            <a:lnRef idx="2">
              <a:schemeClr val="accent1">
                <a:shade val="50000"/>
              </a:schemeClr>
            </a:lnRef>
            <a:fillRef idx="1">
              <a:schemeClr val="accent1"/>
            </a:fillRef>
            <a:effectRef idx="0">
              <a:schemeClr val="accent1"/>
            </a:effectRef>
            <a:fontRef idx="minor">
              <a:schemeClr val="lt1"/>
            </a:fontRef>
          </p:style>
        </p:cxnSp>
        <p:pic>
          <p:nvPicPr>
            <p:cNvPr id="94" name="Graphic 93" descr="Lightning bolt with solid fill">
              <a:extLst>
                <a:ext uri="{FF2B5EF4-FFF2-40B4-BE49-F238E27FC236}">
                  <a16:creationId xmlns:a16="http://schemas.microsoft.com/office/drawing/2014/main" id="{7DEEEBA8-B462-4C3E-8B6A-2BB589E937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855560" y="3327824"/>
              <a:ext cx="238471" cy="238471"/>
            </a:xfrm>
            <a:prstGeom prst="rect">
              <a:avLst/>
            </a:prstGeom>
          </p:spPr>
        </p:pic>
        <p:pic>
          <p:nvPicPr>
            <p:cNvPr id="95" name="Graphic 94" descr="Lightning bolt with solid fill">
              <a:extLst>
                <a:ext uri="{FF2B5EF4-FFF2-40B4-BE49-F238E27FC236}">
                  <a16:creationId xmlns:a16="http://schemas.microsoft.com/office/drawing/2014/main" id="{DC72A7BA-7BBE-4DA2-A644-2209C922F9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386514" y="3125343"/>
              <a:ext cx="238471" cy="238471"/>
            </a:xfrm>
            <a:prstGeom prst="rect">
              <a:avLst/>
            </a:prstGeom>
          </p:spPr>
        </p:pic>
        <p:sp>
          <p:nvSpPr>
            <p:cNvPr id="96" name="Rectangle: Rounded Corners 95">
              <a:extLst>
                <a:ext uri="{FF2B5EF4-FFF2-40B4-BE49-F238E27FC236}">
                  <a16:creationId xmlns:a16="http://schemas.microsoft.com/office/drawing/2014/main" id="{6CB78C1C-313A-4A68-B624-9D4158B39A6A}"/>
                </a:ext>
              </a:extLst>
            </p:cNvPr>
            <p:cNvSpPr/>
            <p:nvPr/>
          </p:nvSpPr>
          <p:spPr>
            <a:xfrm>
              <a:off x="6218110" y="3099067"/>
              <a:ext cx="1087565" cy="426098"/>
            </a:xfrm>
            <a:prstGeom prst="roundRect">
              <a:avLst/>
            </a:prstGeom>
            <a:solidFill>
              <a:schemeClr val="bg1"/>
            </a:solidFill>
            <a:ln>
              <a:solidFill>
                <a:schemeClr val="tx2"/>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spcAft>
                  <a:spcPts val="300"/>
                </a:spcAft>
                <a:buSzPct val="100000"/>
              </a:pPr>
              <a:r>
                <a:rPr lang="en-US" sz="1200" dirty="0">
                  <a:solidFill>
                    <a:schemeClr val="tx2"/>
                  </a:solidFill>
                  <a:cs typeface="Arial" panose="020B0604020202020204" pitchFamily="34" charset="0"/>
                </a:rPr>
                <a:t>Correct</a:t>
              </a:r>
              <a:br>
                <a:rPr lang="en-US" sz="1200" dirty="0">
                  <a:solidFill>
                    <a:schemeClr val="tx2"/>
                  </a:solidFill>
                  <a:cs typeface="Arial" panose="020B0604020202020204" pitchFamily="34" charset="0"/>
                </a:rPr>
              </a:br>
              <a:r>
                <a:rPr lang="en-US" sz="1200" dirty="0">
                  <a:solidFill>
                    <a:schemeClr val="tx2"/>
                  </a:solidFill>
                  <a:cs typeface="Arial" panose="020B0604020202020204" pitchFamily="34" charset="0"/>
                </a:rPr>
                <a:t>decision</a:t>
              </a:r>
            </a:p>
          </p:txBody>
        </p:sp>
        <p:pic>
          <p:nvPicPr>
            <p:cNvPr id="97" name="Graphic 96" descr="Checkmark with solid fill">
              <a:extLst>
                <a:ext uri="{FF2B5EF4-FFF2-40B4-BE49-F238E27FC236}">
                  <a16:creationId xmlns:a16="http://schemas.microsoft.com/office/drawing/2014/main" id="{48B4F10F-5A8F-4448-9AB7-9F2C072F4EF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273825" y="3215149"/>
              <a:ext cx="194812" cy="194812"/>
            </a:xfrm>
            <a:prstGeom prst="rect">
              <a:avLst/>
            </a:prstGeom>
          </p:spPr>
        </p:pic>
      </p:grpSp>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pPr marL="457200" indent="-457200"/>
            <a:r>
              <a:rPr lang="en-US" dirty="0"/>
              <a:t>2.1	Data Corruption in Cognitive Function Chains</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r>
              <a:rPr lang="en-US" dirty="0"/>
              <a:t>Communication and Utilization of Confidence Values</a:t>
            </a:r>
          </a:p>
        </p:txBody>
      </p:sp>
      <p:sp>
        <p:nvSpPr>
          <p:cNvPr id="4" name="Text Placeholder 3">
            <a:extLst>
              <a:ext uri="{FF2B5EF4-FFF2-40B4-BE49-F238E27FC236}">
                <a16:creationId xmlns:a16="http://schemas.microsoft.com/office/drawing/2014/main" id="{A62BAFAE-BC6D-4C0F-A72E-808415FFA49F}"/>
              </a:ext>
            </a:extLst>
          </p:cNvPr>
          <p:cNvSpPr>
            <a:spLocks noGrp="1"/>
          </p:cNvSpPr>
          <p:nvPr>
            <p:ph type="body" sz="quarter" idx="13"/>
          </p:nvPr>
        </p:nvSpPr>
        <p:spPr>
          <a:xfrm>
            <a:off x="4716000" y="1284580"/>
            <a:ext cx="4010400" cy="426097"/>
          </a:xfrm>
        </p:spPr>
        <p:txBody>
          <a:bodyPr>
            <a:noAutofit/>
          </a:bodyPr>
          <a:lstStyle/>
          <a:p>
            <a:pPr algn="just"/>
            <a:r>
              <a:rPr lang="en-US" sz="1200" dirty="0"/>
              <a:t>If the corrupted values are signaled through a “mask” attached to communicated data, the task is called </a:t>
            </a:r>
            <a:r>
              <a:rPr lang="en-US" sz="1200" b="1" dirty="0"/>
              <a:t>imputation.</a:t>
            </a:r>
            <a:endParaRPr lang="en-US" sz="1200" dirty="0"/>
          </a:p>
        </p:txBody>
      </p:sp>
      <p:sp>
        <p:nvSpPr>
          <p:cNvPr id="8" name="Text Placeholder 5">
            <a:extLst>
              <a:ext uri="{FF2B5EF4-FFF2-40B4-BE49-F238E27FC236}">
                <a16:creationId xmlns:a16="http://schemas.microsoft.com/office/drawing/2014/main" id="{381E151F-9263-8C36-1F97-2C3811F4F7A5}"/>
              </a:ext>
            </a:extLst>
          </p:cNvPr>
          <p:cNvSpPr txBox="1">
            <a:spLocks/>
          </p:cNvSpPr>
          <p:nvPr/>
        </p:nvSpPr>
        <p:spPr>
          <a:xfrm>
            <a:off x="417600" y="1284580"/>
            <a:ext cx="4010400" cy="561205"/>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200" dirty="0">
                <a:solidFill>
                  <a:schemeClr val="bg2">
                    <a:lumMod val="60000"/>
                    <a:lumOff val="40000"/>
                  </a:schemeClr>
                </a:solidFill>
              </a:rPr>
              <a:t>DL-based Cognitive Function (CF) chains propagate and possibly multiply corrupted values, likely leading to severe impact.</a:t>
            </a:r>
          </a:p>
        </p:txBody>
      </p:sp>
      <p:sp>
        <p:nvSpPr>
          <p:cNvPr id="2" name="Text Placeholder 15">
            <a:extLst>
              <a:ext uri="{FF2B5EF4-FFF2-40B4-BE49-F238E27FC236}">
                <a16:creationId xmlns:a16="http://schemas.microsoft.com/office/drawing/2014/main" id="{9501EE04-E17E-9C1B-C319-4C8D3B7E1B70}"/>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10</a:t>
            </a:r>
          </a:p>
        </p:txBody>
      </p:sp>
    </p:spTree>
    <p:extLst>
      <p:ext uri="{BB962C8B-B14F-4D97-AF65-F5344CB8AC3E}">
        <p14:creationId xmlns:p14="http://schemas.microsoft.com/office/powerpoint/2010/main" val="28958937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DA8F984-B6DE-4B8B-A9DF-6D246AAAF4CB}"/>
              </a:ext>
            </a:extLst>
          </p:cNvPr>
          <p:cNvGrpSpPr/>
          <p:nvPr/>
        </p:nvGrpSpPr>
        <p:grpSpPr>
          <a:xfrm>
            <a:off x="1928740" y="2350829"/>
            <a:ext cx="5376935" cy="1399672"/>
            <a:chOff x="1928740" y="2603251"/>
            <a:chExt cx="5376935" cy="1399672"/>
          </a:xfrm>
        </p:grpSpPr>
        <p:cxnSp>
          <p:nvCxnSpPr>
            <p:cNvPr id="50" name="Straight Arrow Connector 49">
              <a:extLst>
                <a:ext uri="{FF2B5EF4-FFF2-40B4-BE49-F238E27FC236}">
                  <a16:creationId xmlns:a16="http://schemas.microsoft.com/office/drawing/2014/main" id="{782FB9D8-2F88-4078-95A4-C8C9C375E5A8}"/>
                </a:ext>
              </a:extLst>
            </p:cNvPr>
            <p:cNvCxnSpPr>
              <a:cxnSpLocks/>
              <a:stCxn id="56" idx="0"/>
              <a:endCxn id="83" idx="2"/>
            </p:cNvCxnSpPr>
            <p:nvPr/>
          </p:nvCxnSpPr>
          <p:spPr>
            <a:xfrm>
              <a:off x="4443329" y="3312116"/>
              <a:ext cx="905880" cy="0"/>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B09F677-5DDA-4718-B7B6-FEB79D2D29D7}"/>
                </a:ext>
              </a:extLst>
            </p:cNvPr>
            <p:cNvCxnSpPr>
              <a:cxnSpLocks/>
              <a:stCxn id="85" idx="3"/>
              <a:endCxn id="56" idx="2"/>
            </p:cNvCxnSpPr>
            <p:nvPr/>
          </p:nvCxnSpPr>
          <p:spPr>
            <a:xfrm>
              <a:off x="2975023" y="3312116"/>
              <a:ext cx="905880" cy="0"/>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sp>
          <p:nvSpPr>
            <p:cNvPr id="52" name="Flowchart: Magnetic Disk 51">
              <a:extLst>
                <a:ext uri="{FF2B5EF4-FFF2-40B4-BE49-F238E27FC236}">
                  <a16:creationId xmlns:a16="http://schemas.microsoft.com/office/drawing/2014/main" id="{A5C73D93-9CBC-4CC1-BCFE-EF9BA03CB1A7}"/>
                </a:ext>
              </a:extLst>
            </p:cNvPr>
            <p:cNvSpPr/>
            <p:nvPr/>
          </p:nvSpPr>
          <p:spPr>
            <a:xfrm>
              <a:off x="3409073" y="3217392"/>
              <a:ext cx="292934" cy="425356"/>
            </a:xfrm>
            <a:prstGeom prst="flowChartMagneticDisk">
              <a:avLst/>
            </a:prstGeom>
            <a:gradFill>
              <a:gsLst>
                <a:gs pos="0">
                  <a:schemeClr val="bg1"/>
                </a:gs>
                <a:gs pos="100000">
                  <a:srgbClr val="3BD022"/>
                </a:gs>
              </a:gsLst>
              <a:lin ang="5400000" scaled="0"/>
            </a:gra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tx2"/>
                </a:solidFill>
                <a:cs typeface="Arial" panose="020B0604020202020204" pitchFamily="34" charset="0"/>
              </a:endParaRPr>
            </a:p>
          </p:txBody>
        </p:sp>
        <p:sp>
          <p:nvSpPr>
            <p:cNvPr id="53" name="Flowchart: Magnetic Disk 52">
              <a:extLst>
                <a:ext uri="{FF2B5EF4-FFF2-40B4-BE49-F238E27FC236}">
                  <a16:creationId xmlns:a16="http://schemas.microsoft.com/office/drawing/2014/main" id="{2075A505-607F-4D20-9DD5-63650A7EFD16}"/>
                </a:ext>
              </a:extLst>
            </p:cNvPr>
            <p:cNvSpPr/>
            <p:nvPr/>
          </p:nvSpPr>
          <p:spPr>
            <a:xfrm>
              <a:off x="4877381" y="3217392"/>
              <a:ext cx="292934" cy="425356"/>
            </a:xfrm>
            <a:prstGeom prst="flowChartMagneticDisk">
              <a:avLst/>
            </a:prstGeom>
            <a:gradFill>
              <a:gsLst>
                <a:gs pos="0">
                  <a:schemeClr val="bg1"/>
                </a:gs>
                <a:gs pos="100000">
                  <a:srgbClr val="3BD022"/>
                </a:gs>
              </a:gsLst>
              <a:lin ang="5400000" scaled="0"/>
            </a:gra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tx2"/>
                </a:solidFill>
                <a:cs typeface="Arial" panose="020B0604020202020204" pitchFamily="34" charset="0"/>
              </a:endParaRPr>
            </a:p>
          </p:txBody>
        </p:sp>
        <p:sp>
          <p:nvSpPr>
            <p:cNvPr id="54" name="Rectangle 53">
              <a:extLst>
                <a:ext uri="{FF2B5EF4-FFF2-40B4-BE49-F238E27FC236}">
                  <a16:creationId xmlns:a16="http://schemas.microsoft.com/office/drawing/2014/main" id="{33C1CF90-1E59-4D8B-A071-FB472CB3CD26}"/>
                </a:ext>
              </a:extLst>
            </p:cNvPr>
            <p:cNvSpPr/>
            <p:nvPr/>
          </p:nvSpPr>
          <p:spPr>
            <a:xfrm>
              <a:off x="2360172" y="2603251"/>
              <a:ext cx="722377" cy="184666"/>
            </a:xfrm>
            <a:prstGeom prst="rect">
              <a:avLst/>
            </a:prstGeom>
          </p:spPr>
          <p:txBody>
            <a:bodyPr wrap="square" lIns="0" tIns="0" rIns="0" bIns="0" anchor="ctr" anchorCtr="0">
              <a:spAutoFit/>
            </a:bodyPr>
            <a:lstStyle/>
            <a:p>
              <a:pPr algn="ctr">
                <a:spcAft>
                  <a:spcPts val="300"/>
                </a:spcAft>
                <a:buSzPct val="100000"/>
              </a:pPr>
              <a:r>
                <a:rPr lang="en-US" sz="1200">
                  <a:solidFill>
                    <a:schemeClr val="tx2"/>
                  </a:solidFill>
                  <a:cs typeface="Arial" panose="020B0604020202020204" pitchFamily="34" charset="0"/>
                </a:rPr>
                <a:t>Network</a:t>
              </a:r>
            </a:p>
          </p:txBody>
        </p:sp>
        <p:sp>
          <p:nvSpPr>
            <p:cNvPr id="56" name="Rectangle: Diagonal Corners Snipped 55">
              <a:extLst>
                <a:ext uri="{FF2B5EF4-FFF2-40B4-BE49-F238E27FC236}">
                  <a16:creationId xmlns:a16="http://schemas.microsoft.com/office/drawing/2014/main" id="{62B13D5E-340D-49A7-B895-8C90780DAC66}"/>
                </a:ext>
              </a:extLst>
            </p:cNvPr>
            <p:cNvSpPr/>
            <p:nvPr/>
          </p:nvSpPr>
          <p:spPr>
            <a:xfrm>
              <a:off x="3880903" y="3140706"/>
              <a:ext cx="562426" cy="342820"/>
            </a:xfrm>
            <a:prstGeom prst="snip2Diag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a:solidFill>
                    <a:schemeClr val="bg1"/>
                  </a:solidFill>
                  <a:cs typeface="Arial" panose="020B0604020202020204" pitchFamily="34" charset="0"/>
                </a:rPr>
                <a:t>CF</a:t>
              </a:r>
              <a:r>
                <a:rPr lang="en-US" sz="1200" baseline="-25000">
                  <a:solidFill>
                    <a:schemeClr val="bg1"/>
                  </a:solidFill>
                  <a:cs typeface="Arial" panose="020B0604020202020204" pitchFamily="34" charset="0"/>
                </a:rPr>
                <a:t>1</a:t>
              </a:r>
              <a:endParaRPr lang="en-US" sz="1200" baseline="-25000" dirty="0">
                <a:solidFill>
                  <a:schemeClr val="bg1"/>
                </a:solidFill>
                <a:cs typeface="Arial" panose="020B0604020202020204" pitchFamily="34" charset="0"/>
              </a:endParaRPr>
            </a:p>
          </p:txBody>
        </p:sp>
        <p:grpSp>
          <p:nvGrpSpPr>
            <p:cNvPr id="62" name="Group 61">
              <a:extLst>
                <a:ext uri="{FF2B5EF4-FFF2-40B4-BE49-F238E27FC236}">
                  <a16:creationId xmlns:a16="http://schemas.microsoft.com/office/drawing/2014/main" id="{5249ACA4-29DE-4771-898F-21DA11E112C3}"/>
                </a:ext>
              </a:extLst>
            </p:cNvPr>
            <p:cNvGrpSpPr/>
            <p:nvPr/>
          </p:nvGrpSpPr>
          <p:grpSpPr>
            <a:xfrm>
              <a:off x="1928740" y="2618641"/>
              <a:ext cx="1046285" cy="1125523"/>
              <a:chOff x="182866" y="64231"/>
              <a:chExt cx="1046285" cy="1125523"/>
            </a:xfrm>
          </p:grpSpPr>
          <p:grpSp>
            <p:nvGrpSpPr>
              <p:cNvPr id="63" name="Group 62">
                <a:extLst>
                  <a:ext uri="{FF2B5EF4-FFF2-40B4-BE49-F238E27FC236}">
                    <a16:creationId xmlns:a16="http://schemas.microsoft.com/office/drawing/2014/main" id="{33EFA105-0C52-4AA8-930D-0E4BCF504C56}"/>
                  </a:ext>
                </a:extLst>
              </p:cNvPr>
              <p:cNvGrpSpPr/>
              <p:nvPr/>
            </p:nvGrpSpPr>
            <p:grpSpPr>
              <a:xfrm>
                <a:off x="182866" y="64231"/>
                <a:ext cx="576016" cy="831832"/>
                <a:chOff x="1636931" y="224043"/>
                <a:chExt cx="576016" cy="831832"/>
              </a:xfrm>
            </p:grpSpPr>
            <p:sp>
              <p:nvSpPr>
                <p:cNvPr id="74" name="Hexagon 73">
                  <a:extLst>
                    <a:ext uri="{FF2B5EF4-FFF2-40B4-BE49-F238E27FC236}">
                      <a16:creationId xmlns:a16="http://schemas.microsoft.com/office/drawing/2014/main" id="{83B514F9-546A-4CD6-BB6F-BAAFD10309F7}"/>
                    </a:ext>
                  </a:extLst>
                </p:cNvPr>
                <p:cNvSpPr/>
                <p:nvPr/>
              </p:nvSpPr>
              <p:spPr>
                <a:xfrm>
                  <a:off x="1636931" y="512525"/>
                  <a:ext cx="576016" cy="543350"/>
                </a:xfrm>
                <a:prstGeom prst="hexagon">
                  <a:avLst/>
                </a:prstGeom>
                <a:pattFill prst="dkDnDiag">
                  <a:fgClr>
                    <a:schemeClr val="accent1">
                      <a:lumMod val="20000"/>
                      <a:lumOff val="80000"/>
                    </a:schemeClr>
                  </a:fgClr>
                  <a:bgClr>
                    <a:schemeClr val="bg1"/>
                  </a:bgClr>
                </a:pattFill>
                <a:ln>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2"/>
                    </a:solidFill>
                    <a:cs typeface="Arial" panose="020B0604020202020204" pitchFamily="34" charset="0"/>
                  </a:endParaRPr>
                </a:p>
              </p:txBody>
            </p:sp>
            <p:sp>
              <p:nvSpPr>
                <p:cNvPr id="75" name="Pentagon 74">
                  <a:extLst>
                    <a:ext uri="{FF2B5EF4-FFF2-40B4-BE49-F238E27FC236}">
                      <a16:creationId xmlns:a16="http://schemas.microsoft.com/office/drawing/2014/main" id="{BAD64CB9-B231-4672-AA21-54E6A657ECB2}"/>
                    </a:ext>
                  </a:extLst>
                </p:cNvPr>
                <p:cNvSpPr/>
                <p:nvPr/>
              </p:nvSpPr>
              <p:spPr>
                <a:xfrm rot="10800000">
                  <a:off x="1805519" y="541437"/>
                  <a:ext cx="233050" cy="242864"/>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76" name="Pentagon 75">
                  <a:extLst>
                    <a:ext uri="{FF2B5EF4-FFF2-40B4-BE49-F238E27FC236}">
                      <a16:creationId xmlns:a16="http://schemas.microsoft.com/office/drawing/2014/main" id="{4928CD62-5E63-4915-A107-30CD0073442D}"/>
                    </a:ext>
                  </a:extLst>
                </p:cNvPr>
                <p:cNvSpPr/>
                <p:nvPr/>
              </p:nvSpPr>
              <p:spPr>
                <a:xfrm rot="10800000">
                  <a:off x="1828151" y="492287"/>
                  <a:ext cx="187786" cy="195694"/>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77" name="Pentagon 76">
                  <a:extLst>
                    <a:ext uri="{FF2B5EF4-FFF2-40B4-BE49-F238E27FC236}">
                      <a16:creationId xmlns:a16="http://schemas.microsoft.com/office/drawing/2014/main" id="{3A6561F5-A35B-46BA-9613-2A5FBA15097C}"/>
                    </a:ext>
                  </a:extLst>
                </p:cNvPr>
                <p:cNvSpPr/>
                <p:nvPr/>
              </p:nvSpPr>
              <p:spPr>
                <a:xfrm rot="10800000">
                  <a:off x="1851001" y="443366"/>
                  <a:ext cx="142086" cy="148069"/>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78" name="Pentagon 77">
                  <a:extLst>
                    <a:ext uri="{FF2B5EF4-FFF2-40B4-BE49-F238E27FC236}">
                      <a16:creationId xmlns:a16="http://schemas.microsoft.com/office/drawing/2014/main" id="{1801062A-BB08-4624-984A-B4F3D6FC241B}"/>
                    </a:ext>
                  </a:extLst>
                </p:cNvPr>
                <p:cNvSpPr/>
                <p:nvPr/>
              </p:nvSpPr>
              <p:spPr>
                <a:xfrm rot="10800000">
                  <a:off x="1873932" y="394528"/>
                  <a:ext cx="96224" cy="100277"/>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79" name="Partial Circle 78">
                  <a:extLst>
                    <a:ext uri="{FF2B5EF4-FFF2-40B4-BE49-F238E27FC236}">
                      <a16:creationId xmlns:a16="http://schemas.microsoft.com/office/drawing/2014/main" id="{DF0FF7CF-9645-43DB-926B-627F1315457B}"/>
                    </a:ext>
                  </a:extLst>
                </p:cNvPr>
                <p:cNvSpPr/>
                <p:nvPr/>
              </p:nvSpPr>
              <p:spPr>
                <a:xfrm>
                  <a:off x="1777001" y="224043"/>
                  <a:ext cx="290084" cy="290082"/>
                </a:xfrm>
                <a:prstGeom prst="pie">
                  <a:avLst>
                    <a:gd name="adj1" fmla="val 7891950"/>
                    <a:gd name="adj2" fmla="val 1620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cs typeface="Arial" panose="020B0604020202020204" pitchFamily="34" charset="0"/>
                  </a:endParaRPr>
                </a:p>
              </p:txBody>
            </p:sp>
            <p:sp>
              <p:nvSpPr>
                <p:cNvPr id="80" name="Partial Circle 79">
                  <a:extLst>
                    <a:ext uri="{FF2B5EF4-FFF2-40B4-BE49-F238E27FC236}">
                      <a16:creationId xmlns:a16="http://schemas.microsoft.com/office/drawing/2014/main" id="{8A8DE0BA-A7BA-44D0-B082-19B29966F140}"/>
                    </a:ext>
                  </a:extLst>
                </p:cNvPr>
                <p:cNvSpPr/>
                <p:nvPr/>
              </p:nvSpPr>
              <p:spPr>
                <a:xfrm>
                  <a:off x="1802271" y="245359"/>
                  <a:ext cx="247452" cy="247450"/>
                </a:xfrm>
                <a:prstGeom prst="pie">
                  <a:avLst>
                    <a:gd name="adj1" fmla="val 7891950"/>
                    <a:gd name="adj2" fmla="val 1620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cs typeface="Arial" panose="020B0604020202020204" pitchFamily="34" charset="0"/>
                  </a:endParaRPr>
                </a:p>
              </p:txBody>
            </p:sp>
            <p:sp>
              <p:nvSpPr>
                <p:cNvPr id="81" name="Partial Circle 80">
                  <a:extLst>
                    <a:ext uri="{FF2B5EF4-FFF2-40B4-BE49-F238E27FC236}">
                      <a16:creationId xmlns:a16="http://schemas.microsoft.com/office/drawing/2014/main" id="{15C0A7E3-E4D8-41D6-A839-D310648D9776}"/>
                    </a:ext>
                  </a:extLst>
                </p:cNvPr>
                <p:cNvSpPr/>
                <p:nvPr/>
              </p:nvSpPr>
              <p:spPr>
                <a:xfrm>
                  <a:off x="1836057" y="279146"/>
                  <a:ext cx="179880" cy="179876"/>
                </a:xfrm>
                <a:prstGeom prst="pie">
                  <a:avLst>
                    <a:gd name="adj1" fmla="val 7891950"/>
                    <a:gd name="adj2" fmla="val 1620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cs typeface="Arial" panose="020B0604020202020204" pitchFamily="34" charset="0"/>
                  </a:endParaRPr>
                </a:p>
              </p:txBody>
            </p:sp>
            <p:sp>
              <p:nvSpPr>
                <p:cNvPr id="82" name="Oval 81">
                  <a:extLst>
                    <a:ext uri="{FF2B5EF4-FFF2-40B4-BE49-F238E27FC236}">
                      <a16:creationId xmlns:a16="http://schemas.microsoft.com/office/drawing/2014/main" id="{A602A047-EA19-466B-86D5-41C9905832ED}"/>
                    </a:ext>
                  </a:extLst>
                </p:cNvPr>
                <p:cNvSpPr/>
                <p:nvPr/>
              </p:nvSpPr>
              <p:spPr>
                <a:xfrm rot="10800000">
                  <a:off x="1877885" y="318948"/>
                  <a:ext cx="96224" cy="100277"/>
                </a:xfrm>
                <a:prstGeom prst="ellipse">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grpSp>
          <p:grpSp>
            <p:nvGrpSpPr>
              <p:cNvPr id="64" name="Group 63">
                <a:extLst>
                  <a:ext uri="{FF2B5EF4-FFF2-40B4-BE49-F238E27FC236}">
                    <a16:creationId xmlns:a16="http://schemas.microsoft.com/office/drawing/2014/main" id="{AA6F59B8-4852-4898-96DA-D4BC1B0786EB}"/>
                  </a:ext>
                </a:extLst>
              </p:cNvPr>
              <p:cNvGrpSpPr/>
              <p:nvPr/>
            </p:nvGrpSpPr>
            <p:grpSpPr>
              <a:xfrm>
                <a:off x="653135" y="357922"/>
                <a:ext cx="576016" cy="831832"/>
                <a:chOff x="1636931" y="224043"/>
                <a:chExt cx="576016" cy="831832"/>
              </a:xfrm>
            </p:grpSpPr>
            <p:sp>
              <p:nvSpPr>
                <p:cNvPr id="65" name="Hexagon 64">
                  <a:extLst>
                    <a:ext uri="{FF2B5EF4-FFF2-40B4-BE49-F238E27FC236}">
                      <a16:creationId xmlns:a16="http://schemas.microsoft.com/office/drawing/2014/main" id="{E0ABE1CB-AD72-4B05-AAA9-E719FC877B64}"/>
                    </a:ext>
                  </a:extLst>
                </p:cNvPr>
                <p:cNvSpPr/>
                <p:nvPr/>
              </p:nvSpPr>
              <p:spPr>
                <a:xfrm>
                  <a:off x="1636931" y="512525"/>
                  <a:ext cx="576016" cy="543350"/>
                </a:xfrm>
                <a:prstGeom prst="hexagon">
                  <a:avLst/>
                </a:prstGeom>
                <a:pattFill prst="dkDnDiag">
                  <a:fgClr>
                    <a:schemeClr val="accent1">
                      <a:lumMod val="20000"/>
                      <a:lumOff val="80000"/>
                    </a:schemeClr>
                  </a:fgClr>
                  <a:bgClr>
                    <a:schemeClr val="bg1"/>
                  </a:bgClr>
                </a:pattFill>
                <a:ln>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2"/>
                    </a:solidFill>
                    <a:cs typeface="Arial" panose="020B0604020202020204" pitchFamily="34" charset="0"/>
                  </a:endParaRPr>
                </a:p>
              </p:txBody>
            </p:sp>
            <p:sp>
              <p:nvSpPr>
                <p:cNvPr id="66" name="Pentagon 65">
                  <a:extLst>
                    <a:ext uri="{FF2B5EF4-FFF2-40B4-BE49-F238E27FC236}">
                      <a16:creationId xmlns:a16="http://schemas.microsoft.com/office/drawing/2014/main" id="{6E9E9113-C42A-4D8B-B02B-76FFAC475B51}"/>
                    </a:ext>
                  </a:extLst>
                </p:cNvPr>
                <p:cNvSpPr/>
                <p:nvPr/>
              </p:nvSpPr>
              <p:spPr>
                <a:xfrm rot="10800000">
                  <a:off x="1805519" y="541437"/>
                  <a:ext cx="233050" cy="242864"/>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67" name="Pentagon 66">
                  <a:extLst>
                    <a:ext uri="{FF2B5EF4-FFF2-40B4-BE49-F238E27FC236}">
                      <a16:creationId xmlns:a16="http://schemas.microsoft.com/office/drawing/2014/main" id="{105ADA02-85AD-4B74-95EC-AA539449317A}"/>
                    </a:ext>
                  </a:extLst>
                </p:cNvPr>
                <p:cNvSpPr/>
                <p:nvPr/>
              </p:nvSpPr>
              <p:spPr>
                <a:xfrm rot="10800000">
                  <a:off x="1828151" y="492287"/>
                  <a:ext cx="187786" cy="195694"/>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68" name="Pentagon 67">
                  <a:extLst>
                    <a:ext uri="{FF2B5EF4-FFF2-40B4-BE49-F238E27FC236}">
                      <a16:creationId xmlns:a16="http://schemas.microsoft.com/office/drawing/2014/main" id="{A50A3D1C-7382-4BE9-A2C8-AAE2EC89A598}"/>
                    </a:ext>
                  </a:extLst>
                </p:cNvPr>
                <p:cNvSpPr/>
                <p:nvPr/>
              </p:nvSpPr>
              <p:spPr>
                <a:xfrm rot="10800000">
                  <a:off x="1851001" y="443366"/>
                  <a:ext cx="142086" cy="148069"/>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69" name="Pentagon 68">
                  <a:extLst>
                    <a:ext uri="{FF2B5EF4-FFF2-40B4-BE49-F238E27FC236}">
                      <a16:creationId xmlns:a16="http://schemas.microsoft.com/office/drawing/2014/main" id="{7C973996-A7E9-49AA-AF62-9156CF2F9668}"/>
                    </a:ext>
                  </a:extLst>
                </p:cNvPr>
                <p:cNvSpPr/>
                <p:nvPr/>
              </p:nvSpPr>
              <p:spPr>
                <a:xfrm rot="10800000">
                  <a:off x="1873932" y="394528"/>
                  <a:ext cx="96224" cy="100277"/>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70" name="Partial Circle 69">
                  <a:extLst>
                    <a:ext uri="{FF2B5EF4-FFF2-40B4-BE49-F238E27FC236}">
                      <a16:creationId xmlns:a16="http://schemas.microsoft.com/office/drawing/2014/main" id="{8C246FBB-A739-41BB-A302-6C9148F3199B}"/>
                    </a:ext>
                  </a:extLst>
                </p:cNvPr>
                <p:cNvSpPr/>
                <p:nvPr/>
              </p:nvSpPr>
              <p:spPr>
                <a:xfrm>
                  <a:off x="1777001" y="224043"/>
                  <a:ext cx="290084" cy="290082"/>
                </a:xfrm>
                <a:prstGeom prst="pie">
                  <a:avLst>
                    <a:gd name="adj1" fmla="val 7891950"/>
                    <a:gd name="adj2" fmla="val 1620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cs typeface="Arial" panose="020B0604020202020204" pitchFamily="34" charset="0"/>
                  </a:endParaRPr>
                </a:p>
              </p:txBody>
            </p:sp>
            <p:sp>
              <p:nvSpPr>
                <p:cNvPr id="71" name="Partial Circle 70">
                  <a:extLst>
                    <a:ext uri="{FF2B5EF4-FFF2-40B4-BE49-F238E27FC236}">
                      <a16:creationId xmlns:a16="http://schemas.microsoft.com/office/drawing/2014/main" id="{397F7BC3-8D2E-4CE5-B600-BA82A55EDD9C}"/>
                    </a:ext>
                  </a:extLst>
                </p:cNvPr>
                <p:cNvSpPr/>
                <p:nvPr/>
              </p:nvSpPr>
              <p:spPr>
                <a:xfrm>
                  <a:off x="1802271" y="245359"/>
                  <a:ext cx="247452" cy="247450"/>
                </a:xfrm>
                <a:prstGeom prst="pie">
                  <a:avLst>
                    <a:gd name="adj1" fmla="val 7891950"/>
                    <a:gd name="adj2" fmla="val 1620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cs typeface="Arial" panose="020B0604020202020204" pitchFamily="34" charset="0"/>
                  </a:endParaRPr>
                </a:p>
              </p:txBody>
            </p:sp>
            <p:sp>
              <p:nvSpPr>
                <p:cNvPr id="72" name="Partial Circle 71">
                  <a:extLst>
                    <a:ext uri="{FF2B5EF4-FFF2-40B4-BE49-F238E27FC236}">
                      <a16:creationId xmlns:a16="http://schemas.microsoft.com/office/drawing/2014/main" id="{1AB897B3-5657-4B52-8E1F-A47767B517E5}"/>
                    </a:ext>
                  </a:extLst>
                </p:cNvPr>
                <p:cNvSpPr/>
                <p:nvPr/>
              </p:nvSpPr>
              <p:spPr>
                <a:xfrm>
                  <a:off x="1836057" y="279146"/>
                  <a:ext cx="179880" cy="179876"/>
                </a:xfrm>
                <a:prstGeom prst="pie">
                  <a:avLst>
                    <a:gd name="adj1" fmla="val 7891950"/>
                    <a:gd name="adj2" fmla="val 1620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cs typeface="Arial" panose="020B0604020202020204" pitchFamily="34" charset="0"/>
                  </a:endParaRPr>
                </a:p>
              </p:txBody>
            </p:sp>
            <p:sp>
              <p:nvSpPr>
                <p:cNvPr id="73" name="Oval 72">
                  <a:extLst>
                    <a:ext uri="{FF2B5EF4-FFF2-40B4-BE49-F238E27FC236}">
                      <a16:creationId xmlns:a16="http://schemas.microsoft.com/office/drawing/2014/main" id="{BD225444-5C86-45E6-8D60-15BF2097FE37}"/>
                    </a:ext>
                  </a:extLst>
                </p:cNvPr>
                <p:cNvSpPr/>
                <p:nvPr/>
              </p:nvSpPr>
              <p:spPr>
                <a:xfrm rot="10800000">
                  <a:off x="1877885" y="318948"/>
                  <a:ext cx="96224" cy="100277"/>
                </a:xfrm>
                <a:prstGeom prst="ellipse">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grpSp>
        </p:grpSp>
        <p:sp>
          <p:nvSpPr>
            <p:cNvPr id="83" name="Rectangle: Diagonal Corners Snipped 82">
              <a:extLst>
                <a:ext uri="{FF2B5EF4-FFF2-40B4-BE49-F238E27FC236}">
                  <a16:creationId xmlns:a16="http://schemas.microsoft.com/office/drawing/2014/main" id="{0D79A28E-1A83-47F4-8A49-B36B83103D83}"/>
                </a:ext>
              </a:extLst>
            </p:cNvPr>
            <p:cNvSpPr/>
            <p:nvPr/>
          </p:nvSpPr>
          <p:spPr>
            <a:xfrm>
              <a:off x="5349209" y="3140706"/>
              <a:ext cx="562426" cy="342820"/>
            </a:xfrm>
            <a:prstGeom prst="snip2Diag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a:solidFill>
                    <a:schemeClr val="bg1"/>
                  </a:solidFill>
                  <a:cs typeface="Arial" panose="020B0604020202020204" pitchFamily="34" charset="0"/>
                </a:rPr>
                <a:t>CF</a:t>
              </a:r>
              <a:r>
                <a:rPr lang="en-US" sz="1200" baseline="-25000">
                  <a:solidFill>
                    <a:schemeClr val="bg1"/>
                  </a:solidFill>
                  <a:cs typeface="Arial" panose="020B0604020202020204" pitchFamily="34" charset="0"/>
                </a:rPr>
                <a:t>2</a:t>
              </a:r>
              <a:endParaRPr lang="en-US" sz="1200" baseline="-25000" dirty="0">
                <a:solidFill>
                  <a:schemeClr val="bg1"/>
                </a:solidFill>
                <a:cs typeface="Arial" panose="020B0604020202020204" pitchFamily="34" charset="0"/>
              </a:endParaRPr>
            </a:p>
          </p:txBody>
        </p:sp>
        <p:sp>
          <p:nvSpPr>
            <p:cNvPr id="84" name="Rectangle 83">
              <a:extLst>
                <a:ext uri="{FF2B5EF4-FFF2-40B4-BE49-F238E27FC236}">
                  <a16:creationId xmlns:a16="http://schemas.microsoft.com/office/drawing/2014/main" id="{52B6EADE-9606-4889-B652-21CC3C49534F}"/>
                </a:ext>
              </a:extLst>
            </p:cNvPr>
            <p:cNvSpPr/>
            <p:nvPr/>
          </p:nvSpPr>
          <p:spPr>
            <a:xfrm>
              <a:off x="3153919" y="3633591"/>
              <a:ext cx="548088" cy="369332"/>
            </a:xfrm>
            <a:prstGeom prst="rect">
              <a:avLst/>
            </a:prstGeom>
          </p:spPr>
          <p:txBody>
            <a:bodyPr wrap="square" lIns="0" tIns="0" rIns="0" bIns="0" anchor="t" anchorCtr="0">
              <a:spAutoFit/>
            </a:bodyPr>
            <a:lstStyle/>
            <a:p>
              <a:pPr algn="ctr">
                <a:spcAft>
                  <a:spcPts val="300"/>
                </a:spcAft>
                <a:buSzPct val="100000"/>
              </a:pPr>
              <a:r>
                <a:rPr lang="en-US" sz="1200" dirty="0">
                  <a:solidFill>
                    <a:schemeClr val="tx2"/>
                  </a:solidFill>
                  <a:cs typeface="Arial" panose="020B0604020202020204" pitchFamily="34" charset="0"/>
                </a:rPr>
                <a:t>Data +</a:t>
              </a:r>
              <a:br>
                <a:rPr lang="en-US" sz="1200" dirty="0">
                  <a:solidFill>
                    <a:schemeClr val="tx2"/>
                  </a:solidFill>
                  <a:cs typeface="Arial" panose="020B0604020202020204" pitchFamily="34" charset="0"/>
                </a:rPr>
              </a:br>
              <a:r>
                <a:rPr lang="en-US" sz="1200" dirty="0">
                  <a:solidFill>
                    <a:schemeClr val="tx2"/>
                  </a:solidFill>
                  <a:cs typeface="Arial" panose="020B0604020202020204" pitchFamily="34" charset="0"/>
                </a:rPr>
                <a:t>mask</a:t>
              </a:r>
            </a:p>
          </p:txBody>
        </p:sp>
        <p:sp>
          <p:nvSpPr>
            <p:cNvPr id="85" name="Rectangle 84">
              <a:extLst>
                <a:ext uri="{FF2B5EF4-FFF2-40B4-BE49-F238E27FC236}">
                  <a16:creationId xmlns:a16="http://schemas.microsoft.com/office/drawing/2014/main" id="{B480767D-D3B0-40E7-8AF2-667823536C42}"/>
                </a:ext>
              </a:extLst>
            </p:cNvPr>
            <p:cNvSpPr/>
            <p:nvPr/>
          </p:nvSpPr>
          <p:spPr>
            <a:xfrm>
              <a:off x="2770880" y="3197205"/>
              <a:ext cx="204145" cy="229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cxnSp>
          <p:nvCxnSpPr>
            <p:cNvPr id="86" name="Straight Arrow Connector 85">
              <a:extLst>
                <a:ext uri="{FF2B5EF4-FFF2-40B4-BE49-F238E27FC236}">
                  <a16:creationId xmlns:a16="http://schemas.microsoft.com/office/drawing/2014/main" id="{3475C7CF-B0E0-4014-8090-576EB8FAE51F}"/>
                </a:ext>
              </a:extLst>
            </p:cNvPr>
            <p:cNvCxnSpPr>
              <a:cxnSpLocks/>
              <a:stCxn id="83" idx="0"/>
            </p:cNvCxnSpPr>
            <p:nvPr/>
          </p:nvCxnSpPr>
          <p:spPr>
            <a:xfrm>
              <a:off x="5911637" y="3312116"/>
              <a:ext cx="306473" cy="0"/>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sp>
          <p:nvSpPr>
            <p:cNvPr id="87" name="Flowchart: Magnetic Disk 86">
              <a:extLst>
                <a:ext uri="{FF2B5EF4-FFF2-40B4-BE49-F238E27FC236}">
                  <a16:creationId xmlns:a16="http://schemas.microsoft.com/office/drawing/2014/main" id="{C1AFF5AE-60E1-4540-B683-011DFA228F8E}"/>
                </a:ext>
              </a:extLst>
            </p:cNvPr>
            <p:cNvSpPr/>
            <p:nvPr/>
          </p:nvSpPr>
          <p:spPr>
            <a:xfrm>
              <a:off x="3281496" y="3099438"/>
              <a:ext cx="292934" cy="425356"/>
            </a:xfrm>
            <a:prstGeom prst="flowChartMagneticDisk">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tx2"/>
                </a:solidFill>
                <a:cs typeface="Arial" panose="020B0604020202020204" pitchFamily="34" charset="0"/>
              </a:endParaRPr>
            </a:p>
          </p:txBody>
        </p:sp>
        <p:sp>
          <p:nvSpPr>
            <p:cNvPr id="88" name="Flowchart: Magnetic Disk 87">
              <a:extLst>
                <a:ext uri="{FF2B5EF4-FFF2-40B4-BE49-F238E27FC236}">
                  <a16:creationId xmlns:a16="http://schemas.microsoft.com/office/drawing/2014/main" id="{667FEBF0-8C5A-44C6-8A08-BEDDD0186C65}"/>
                </a:ext>
              </a:extLst>
            </p:cNvPr>
            <p:cNvSpPr/>
            <p:nvPr/>
          </p:nvSpPr>
          <p:spPr>
            <a:xfrm>
              <a:off x="4749802" y="3099438"/>
              <a:ext cx="292934" cy="425356"/>
            </a:xfrm>
            <a:prstGeom prst="flowChartMagneticDisk">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tx2"/>
                </a:solidFill>
                <a:cs typeface="Arial" panose="020B0604020202020204" pitchFamily="34" charset="0"/>
              </a:endParaRPr>
            </a:p>
          </p:txBody>
        </p:sp>
        <p:sp>
          <p:nvSpPr>
            <p:cNvPr id="89" name="Rectangle 88">
              <a:extLst>
                <a:ext uri="{FF2B5EF4-FFF2-40B4-BE49-F238E27FC236}">
                  <a16:creationId xmlns:a16="http://schemas.microsoft.com/office/drawing/2014/main" id="{B02A6500-BE07-4388-A492-8C3ACA01AABE}"/>
                </a:ext>
              </a:extLst>
            </p:cNvPr>
            <p:cNvSpPr/>
            <p:nvPr/>
          </p:nvSpPr>
          <p:spPr>
            <a:xfrm>
              <a:off x="4421469" y="3633591"/>
              <a:ext cx="949600" cy="369332"/>
            </a:xfrm>
            <a:prstGeom prst="rect">
              <a:avLst/>
            </a:prstGeom>
          </p:spPr>
          <p:txBody>
            <a:bodyPr wrap="square" lIns="0" tIns="0" rIns="0" bIns="0" anchor="t" anchorCtr="0">
              <a:spAutoFit/>
            </a:bodyPr>
            <a:lstStyle/>
            <a:p>
              <a:pPr algn="ctr">
                <a:spcAft>
                  <a:spcPts val="300"/>
                </a:spcAft>
                <a:buSzPct val="100000"/>
              </a:pPr>
              <a:r>
                <a:rPr lang="en-US" sz="1200" dirty="0">
                  <a:solidFill>
                    <a:schemeClr val="tx2"/>
                  </a:solidFill>
                  <a:cs typeface="Arial" panose="020B0604020202020204" pitchFamily="34" charset="0"/>
                </a:rPr>
                <a:t>Proc. data + mask</a:t>
              </a:r>
            </a:p>
          </p:txBody>
        </p:sp>
        <p:sp>
          <p:nvSpPr>
            <p:cNvPr id="90" name="Rectangle 89">
              <a:extLst>
                <a:ext uri="{FF2B5EF4-FFF2-40B4-BE49-F238E27FC236}">
                  <a16:creationId xmlns:a16="http://schemas.microsoft.com/office/drawing/2014/main" id="{324F9E9D-35D3-44CD-BC2C-D75776480645}"/>
                </a:ext>
              </a:extLst>
            </p:cNvPr>
            <p:cNvSpPr/>
            <p:nvPr/>
          </p:nvSpPr>
          <p:spPr>
            <a:xfrm>
              <a:off x="3336531" y="2618640"/>
              <a:ext cx="832841" cy="369332"/>
            </a:xfrm>
            <a:prstGeom prst="rect">
              <a:avLst/>
            </a:prstGeom>
          </p:spPr>
          <p:txBody>
            <a:bodyPr wrap="square" lIns="0" tIns="0" rIns="0" bIns="0" anchor="ctr" anchorCtr="0">
              <a:spAutoFit/>
            </a:bodyPr>
            <a:lstStyle/>
            <a:p>
              <a:pPr algn="ctr">
                <a:spcAft>
                  <a:spcPts val="300"/>
                </a:spcAft>
                <a:buSzPct val="100000"/>
              </a:pPr>
              <a:r>
                <a:rPr lang="en-US" sz="1200" dirty="0">
                  <a:solidFill>
                    <a:schemeClr val="tx2"/>
                  </a:solidFill>
                  <a:cs typeface="Arial" panose="020B0604020202020204" pitchFamily="34" charset="0"/>
                </a:rPr>
                <a:t>Corrupted value</a:t>
              </a:r>
            </a:p>
          </p:txBody>
        </p:sp>
        <p:cxnSp>
          <p:nvCxnSpPr>
            <p:cNvPr id="91" name="Straight Connector 90">
              <a:extLst>
                <a:ext uri="{FF2B5EF4-FFF2-40B4-BE49-F238E27FC236}">
                  <a16:creationId xmlns:a16="http://schemas.microsoft.com/office/drawing/2014/main" id="{3B23A831-00AB-4799-B836-91AA2B69C2C6}"/>
                </a:ext>
              </a:extLst>
            </p:cNvPr>
            <p:cNvCxnSpPr>
              <a:cxnSpLocks/>
              <a:stCxn id="90" idx="2"/>
            </p:cNvCxnSpPr>
            <p:nvPr/>
          </p:nvCxnSpPr>
          <p:spPr>
            <a:xfrm flipH="1">
              <a:off x="3576638" y="2987972"/>
              <a:ext cx="176314" cy="179091"/>
            </a:xfrm>
            <a:prstGeom prst="line">
              <a:avLst/>
            </a:prstGeom>
            <a:solidFill>
              <a:schemeClr val="bg1"/>
            </a:solidFill>
            <a:ln>
              <a:solidFill>
                <a:schemeClr val="accent4"/>
              </a:solidFill>
              <a:prstDash val="sysDash"/>
            </a:ln>
            <a:effectLst/>
          </p:spPr>
          <p:style>
            <a:lnRef idx="2">
              <a:schemeClr val="accent1">
                <a:shade val="50000"/>
              </a:schemeClr>
            </a:lnRef>
            <a:fillRef idx="1">
              <a:schemeClr val="accent1"/>
            </a:fillRef>
            <a:effectRef idx="0">
              <a:schemeClr val="accent1"/>
            </a:effectRef>
            <a:fontRef idx="minor">
              <a:schemeClr val="lt1"/>
            </a:fontRef>
          </p:style>
        </p:cxnSp>
        <p:sp>
          <p:nvSpPr>
            <p:cNvPr id="92" name="Rectangle 91">
              <a:extLst>
                <a:ext uri="{FF2B5EF4-FFF2-40B4-BE49-F238E27FC236}">
                  <a16:creationId xmlns:a16="http://schemas.microsoft.com/office/drawing/2014/main" id="{4AF31E2E-2C64-4280-9AD9-4DA7F73C7288}"/>
                </a:ext>
              </a:extLst>
            </p:cNvPr>
            <p:cNvSpPr/>
            <p:nvPr/>
          </p:nvSpPr>
          <p:spPr>
            <a:xfrm>
              <a:off x="4539006" y="2618640"/>
              <a:ext cx="1374828" cy="369332"/>
            </a:xfrm>
            <a:prstGeom prst="rect">
              <a:avLst/>
            </a:prstGeom>
          </p:spPr>
          <p:txBody>
            <a:bodyPr wrap="square" lIns="0" tIns="0" rIns="0" bIns="0" anchor="ctr" anchorCtr="0">
              <a:spAutoFit/>
            </a:bodyPr>
            <a:lstStyle/>
            <a:p>
              <a:pPr algn="ctr">
                <a:spcAft>
                  <a:spcPts val="300"/>
                </a:spcAft>
                <a:buSzPct val="100000"/>
              </a:pPr>
              <a:r>
                <a:rPr lang="en-US" sz="1200" dirty="0">
                  <a:solidFill>
                    <a:schemeClr val="tx2"/>
                  </a:solidFill>
                  <a:cs typeface="Arial" panose="020B0604020202020204" pitchFamily="34" charset="0"/>
                </a:rPr>
                <a:t>Fewer corrupted values</a:t>
              </a:r>
            </a:p>
          </p:txBody>
        </p:sp>
        <p:cxnSp>
          <p:nvCxnSpPr>
            <p:cNvPr id="93" name="Straight Connector 92">
              <a:extLst>
                <a:ext uri="{FF2B5EF4-FFF2-40B4-BE49-F238E27FC236}">
                  <a16:creationId xmlns:a16="http://schemas.microsoft.com/office/drawing/2014/main" id="{DCB5A0BC-34E2-4C64-AE3E-02489717D511}"/>
                </a:ext>
              </a:extLst>
            </p:cNvPr>
            <p:cNvCxnSpPr>
              <a:cxnSpLocks/>
              <a:stCxn id="92" idx="2"/>
            </p:cNvCxnSpPr>
            <p:nvPr/>
          </p:nvCxnSpPr>
          <p:spPr>
            <a:xfrm flipH="1">
              <a:off x="5038726" y="2987972"/>
              <a:ext cx="187694" cy="393403"/>
            </a:xfrm>
            <a:prstGeom prst="line">
              <a:avLst/>
            </a:prstGeom>
            <a:solidFill>
              <a:schemeClr val="bg1"/>
            </a:solidFill>
            <a:ln>
              <a:solidFill>
                <a:schemeClr val="accent4"/>
              </a:solidFill>
              <a:prstDash val="sysDash"/>
            </a:ln>
            <a:effectLst/>
          </p:spPr>
          <p:style>
            <a:lnRef idx="2">
              <a:schemeClr val="accent1">
                <a:shade val="50000"/>
              </a:schemeClr>
            </a:lnRef>
            <a:fillRef idx="1">
              <a:schemeClr val="accent1"/>
            </a:fillRef>
            <a:effectRef idx="0">
              <a:schemeClr val="accent1"/>
            </a:effectRef>
            <a:fontRef idx="minor">
              <a:schemeClr val="lt1"/>
            </a:fontRef>
          </p:style>
        </p:cxnSp>
        <p:pic>
          <p:nvPicPr>
            <p:cNvPr id="94" name="Graphic 93" descr="Lightning bolt with solid fill">
              <a:extLst>
                <a:ext uri="{FF2B5EF4-FFF2-40B4-BE49-F238E27FC236}">
                  <a16:creationId xmlns:a16="http://schemas.microsoft.com/office/drawing/2014/main" id="{7DEEEBA8-B462-4C3E-8B6A-2BB589E937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855560" y="3327824"/>
              <a:ext cx="238471" cy="238471"/>
            </a:xfrm>
            <a:prstGeom prst="rect">
              <a:avLst/>
            </a:prstGeom>
          </p:spPr>
        </p:pic>
        <p:pic>
          <p:nvPicPr>
            <p:cNvPr id="95" name="Graphic 94" descr="Lightning bolt with solid fill">
              <a:extLst>
                <a:ext uri="{FF2B5EF4-FFF2-40B4-BE49-F238E27FC236}">
                  <a16:creationId xmlns:a16="http://schemas.microsoft.com/office/drawing/2014/main" id="{DC72A7BA-7BBE-4DA2-A644-2209C922F9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386514" y="3125343"/>
              <a:ext cx="238471" cy="238471"/>
            </a:xfrm>
            <a:prstGeom prst="rect">
              <a:avLst/>
            </a:prstGeom>
          </p:spPr>
        </p:pic>
        <p:sp>
          <p:nvSpPr>
            <p:cNvPr id="96" name="Rectangle: Rounded Corners 95">
              <a:extLst>
                <a:ext uri="{FF2B5EF4-FFF2-40B4-BE49-F238E27FC236}">
                  <a16:creationId xmlns:a16="http://schemas.microsoft.com/office/drawing/2014/main" id="{6CB78C1C-313A-4A68-B624-9D4158B39A6A}"/>
                </a:ext>
              </a:extLst>
            </p:cNvPr>
            <p:cNvSpPr/>
            <p:nvPr/>
          </p:nvSpPr>
          <p:spPr>
            <a:xfrm>
              <a:off x="6218110" y="3099067"/>
              <a:ext cx="1087565" cy="426098"/>
            </a:xfrm>
            <a:prstGeom prst="roundRect">
              <a:avLst/>
            </a:prstGeom>
            <a:solidFill>
              <a:schemeClr val="bg1"/>
            </a:solidFill>
            <a:ln>
              <a:solidFill>
                <a:schemeClr val="tx2"/>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spcAft>
                  <a:spcPts val="300"/>
                </a:spcAft>
                <a:buSzPct val="100000"/>
              </a:pPr>
              <a:r>
                <a:rPr lang="en-US" sz="1200" dirty="0">
                  <a:solidFill>
                    <a:schemeClr val="tx2"/>
                  </a:solidFill>
                  <a:cs typeface="Arial" panose="020B0604020202020204" pitchFamily="34" charset="0"/>
                </a:rPr>
                <a:t>Correct</a:t>
              </a:r>
              <a:br>
                <a:rPr lang="en-US" sz="1200" dirty="0">
                  <a:solidFill>
                    <a:schemeClr val="tx2"/>
                  </a:solidFill>
                  <a:cs typeface="Arial" panose="020B0604020202020204" pitchFamily="34" charset="0"/>
                </a:rPr>
              </a:br>
              <a:r>
                <a:rPr lang="en-US" sz="1200" dirty="0">
                  <a:solidFill>
                    <a:schemeClr val="tx2"/>
                  </a:solidFill>
                  <a:cs typeface="Arial" panose="020B0604020202020204" pitchFamily="34" charset="0"/>
                </a:rPr>
                <a:t>decision</a:t>
              </a:r>
            </a:p>
          </p:txBody>
        </p:sp>
        <p:pic>
          <p:nvPicPr>
            <p:cNvPr id="97" name="Graphic 96" descr="Checkmark with solid fill">
              <a:extLst>
                <a:ext uri="{FF2B5EF4-FFF2-40B4-BE49-F238E27FC236}">
                  <a16:creationId xmlns:a16="http://schemas.microsoft.com/office/drawing/2014/main" id="{48B4F10F-5A8F-4448-9AB7-9F2C072F4EF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273825" y="3215149"/>
              <a:ext cx="194812" cy="194812"/>
            </a:xfrm>
            <a:prstGeom prst="rect">
              <a:avLst/>
            </a:prstGeom>
          </p:spPr>
        </p:pic>
      </p:grpSp>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pPr marL="457200" indent="-457200"/>
            <a:r>
              <a:rPr lang="en-US" dirty="0"/>
              <a:t>2.1	Data Corruption in Cognitive Function Chains</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r>
              <a:rPr lang="en-US" dirty="0"/>
              <a:t>Communication and Utilization of Confidence Values</a:t>
            </a:r>
          </a:p>
        </p:txBody>
      </p:sp>
      <p:sp>
        <p:nvSpPr>
          <p:cNvPr id="4" name="Text Placeholder 3">
            <a:extLst>
              <a:ext uri="{FF2B5EF4-FFF2-40B4-BE49-F238E27FC236}">
                <a16:creationId xmlns:a16="http://schemas.microsoft.com/office/drawing/2014/main" id="{A62BAFAE-BC6D-4C0F-A72E-808415FFA49F}"/>
              </a:ext>
            </a:extLst>
          </p:cNvPr>
          <p:cNvSpPr>
            <a:spLocks noGrp="1"/>
          </p:cNvSpPr>
          <p:nvPr>
            <p:ph type="body" sz="quarter" idx="13"/>
          </p:nvPr>
        </p:nvSpPr>
        <p:spPr>
          <a:xfrm>
            <a:off x="4716000" y="1284580"/>
            <a:ext cx="4010400" cy="426097"/>
          </a:xfrm>
        </p:spPr>
        <p:txBody>
          <a:bodyPr>
            <a:noAutofit/>
          </a:bodyPr>
          <a:lstStyle/>
          <a:p>
            <a:pPr algn="just"/>
            <a:r>
              <a:rPr lang="en-US" sz="1200" dirty="0"/>
              <a:t>If the corrupted values are signaled through a “mask” attached to communicated data, the task is called imputation.</a:t>
            </a:r>
          </a:p>
        </p:txBody>
      </p:sp>
      <p:sp>
        <p:nvSpPr>
          <p:cNvPr id="8" name="Text Placeholder 5">
            <a:extLst>
              <a:ext uri="{FF2B5EF4-FFF2-40B4-BE49-F238E27FC236}">
                <a16:creationId xmlns:a16="http://schemas.microsoft.com/office/drawing/2014/main" id="{381E151F-9263-8C36-1F97-2C3811F4F7A5}"/>
              </a:ext>
            </a:extLst>
          </p:cNvPr>
          <p:cNvSpPr txBox="1">
            <a:spLocks/>
          </p:cNvSpPr>
          <p:nvPr/>
        </p:nvSpPr>
        <p:spPr>
          <a:xfrm>
            <a:off x="417600" y="1284580"/>
            <a:ext cx="4010400" cy="561205"/>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200" dirty="0"/>
              <a:t>DL-based Cognitive Function (CF) chains propagate and possibly multiply corrupted values, likely leading to severe impact.</a:t>
            </a:r>
          </a:p>
        </p:txBody>
      </p:sp>
      <p:sp>
        <p:nvSpPr>
          <p:cNvPr id="2" name="Rectangle 1">
            <a:extLst>
              <a:ext uri="{FF2B5EF4-FFF2-40B4-BE49-F238E27FC236}">
                <a16:creationId xmlns:a16="http://schemas.microsoft.com/office/drawing/2014/main" id="{1C16A2D2-A5F1-34BF-FFF7-EDDB9E0DD6F4}"/>
              </a:ext>
            </a:extLst>
          </p:cNvPr>
          <p:cNvSpPr/>
          <p:nvPr/>
        </p:nvSpPr>
        <p:spPr>
          <a:xfrm>
            <a:off x="417600" y="4252352"/>
            <a:ext cx="8308800" cy="364836"/>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000" rIns="91440" bIns="36000" numCol="1" spcCol="0" rtlCol="0" fromWordArt="0" anchor="ctr" anchorCtr="0" forceAA="0" compatLnSpc="1">
            <a:prstTxWarp prst="textNoShape">
              <a:avLst/>
            </a:prstTxWarp>
            <a:noAutofit/>
          </a:bodyPr>
          <a:lstStyle/>
          <a:p>
            <a:pPr algn="ctr" fontAlgn="base">
              <a:spcBef>
                <a:spcPct val="0"/>
              </a:spcBef>
              <a:spcAft>
                <a:spcPts val="600"/>
              </a:spcAft>
              <a:defRPr/>
            </a:pPr>
            <a:r>
              <a:rPr kumimoji="0" lang="en-US" sz="1200"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rPr>
              <a:t>Research goal: designing a high-performance</a:t>
            </a:r>
            <a:r>
              <a:rPr kumimoji="0" lang="en-US" sz="1200" b="1"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rPr>
              <a:t> </a:t>
            </a:r>
            <a:r>
              <a:rPr kumimoji="0" lang="en-US" sz="1200"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rPr>
              <a:t>deep </a:t>
            </a:r>
            <a:r>
              <a:rPr lang="en-US" sz="1200" dirty="0">
                <a:solidFill>
                  <a:srgbClr val="FFFFFF"/>
                </a:solidFill>
                <a:latin typeface="Nokia Pure Text Light"/>
                <a:ea typeface="Nokia Pure Text" panose="020B0504040602060303" pitchFamily="34" charset="0"/>
                <a:cs typeface="Nokia Pure Text" panose="020B0504040602060303" pitchFamily="34" charset="0"/>
              </a:rPr>
              <a:t>imputation </a:t>
            </a:r>
            <a:r>
              <a:rPr lang="en-US" sz="1200" b="1" dirty="0">
                <a:solidFill>
                  <a:srgbClr val="FFFFFF"/>
                </a:solidFill>
                <a:latin typeface="Nokia Pure Text Light"/>
                <a:ea typeface="Nokia Pure Text" panose="020B0504040602060303" pitchFamily="34" charset="0"/>
                <a:cs typeface="Nokia Pure Text" panose="020B0504040602060303" pitchFamily="34" charset="0"/>
              </a:rPr>
              <a:t>for cognitive functions</a:t>
            </a:r>
            <a:r>
              <a:rPr lang="en-US" sz="1200" dirty="0">
                <a:solidFill>
                  <a:srgbClr val="FFFFFF"/>
                </a:solidFill>
                <a:latin typeface="Nokia Pure Text Light"/>
                <a:ea typeface="Nokia Pure Text" panose="020B0504040602060303" pitchFamily="34" charset="0"/>
                <a:cs typeface="Nokia Pure Text" panose="020B0504040602060303" pitchFamily="34" charset="0"/>
              </a:rPr>
              <a:t>.</a:t>
            </a:r>
            <a:endParaRPr kumimoji="0" lang="en-GB" sz="1200"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endParaRPr>
          </a:p>
        </p:txBody>
      </p:sp>
      <p:sp>
        <p:nvSpPr>
          <p:cNvPr id="6" name="Text Placeholder 15">
            <a:extLst>
              <a:ext uri="{FF2B5EF4-FFF2-40B4-BE49-F238E27FC236}">
                <a16:creationId xmlns:a16="http://schemas.microsoft.com/office/drawing/2014/main" id="{C1F1921A-F6DF-BA2C-DE62-46DEFA8B1185}"/>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10</a:t>
            </a:r>
          </a:p>
        </p:txBody>
      </p:sp>
    </p:spTree>
    <p:extLst>
      <p:ext uri="{BB962C8B-B14F-4D97-AF65-F5344CB8AC3E}">
        <p14:creationId xmlns:p14="http://schemas.microsoft.com/office/powerpoint/2010/main" val="14473414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1"/>
          </p:nvPr>
        </p:nvSpPr>
        <p:spPr/>
        <p:txBody>
          <a:bodyPr/>
          <a:lstStyle/>
          <a:p>
            <a:pPr marL="457200" indent="-457200"/>
            <a:r>
              <a:rPr lang="en-US" dirty="0"/>
              <a:t>2.1	</a:t>
            </a:r>
            <a:r>
              <a:rPr lang="en-US" sz="2000" dirty="0"/>
              <a:t>Own Contribution: the ICI Algorithm</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2"/>
          </p:nvPr>
        </p:nvSpPr>
        <p:spPr>
          <a:prstGeom prst="rect">
            <a:avLst/>
          </a:prstGeom>
        </p:spPr>
        <p:txBody>
          <a:bodyPr/>
          <a:lstStyle/>
          <a:p>
            <a:r>
              <a:rPr lang="en-US" dirty="0"/>
              <a:t>Communication and Utilization of Confidence Values</a:t>
            </a:r>
          </a:p>
        </p:txBody>
      </p:sp>
      <p:sp>
        <p:nvSpPr>
          <p:cNvPr id="10" name="Text Placeholder 9">
            <a:extLst>
              <a:ext uri="{FF2B5EF4-FFF2-40B4-BE49-F238E27FC236}">
                <a16:creationId xmlns:a16="http://schemas.microsoft.com/office/drawing/2014/main" id="{112D7D18-233D-4734-9CE2-1DAC953E7C16}"/>
              </a:ext>
            </a:extLst>
          </p:cNvPr>
          <p:cNvSpPr>
            <a:spLocks noGrp="1"/>
          </p:cNvSpPr>
          <p:nvPr>
            <p:ph type="body" sz="quarter" idx="13"/>
          </p:nvPr>
        </p:nvSpPr>
        <p:spPr>
          <a:xfrm>
            <a:off x="417600" y="1284580"/>
            <a:ext cx="8308800" cy="526775"/>
          </a:xfrm>
        </p:spPr>
        <p:txBody>
          <a:bodyPr>
            <a:normAutofit/>
          </a:bodyPr>
          <a:lstStyle/>
          <a:p>
            <a:r>
              <a:rPr lang="en-US" sz="1200" dirty="0"/>
              <a:t>As both the imputer and the classifier models the same data, it is likely they will be of roughly the same complexity.</a:t>
            </a:r>
          </a:p>
          <a:p>
            <a:pPr marL="171450" indent="-171450">
              <a:buFont typeface="Wingdings" panose="05000000000000000000" pitchFamily="2" charset="2"/>
              <a:buChar char="Ø"/>
            </a:pPr>
            <a:r>
              <a:rPr lang="en-US" sz="1200" dirty="0">
                <a:solidFill>
                  <a:schemeClr val="bg2">
                    <a:lumMod val="60000"/>
                    <a:lumOff val="40000"/>
                  </a:schemeClr>
                </a:solidFill>
              </a:rPr>
              <a:t>The imputation capability could be integrated into the DL-based CF.</a:t>
            </a:r>
          </a:p>
        </p:txBody>
      </p:sp>
      <p:grpSp>
        <p:nvGrpSpPr>
          <p:cNvPr id="78" name="Group 77">
            <a:extLst>
              <a:ext uri="{FF2B5EF4-FFF2-40B4-BE49-F238E27FC236}">
                <a16:creationId xmlns:a16="http://schemas.microsoft.com/office/drawing/2014/main" id="{1B26F966-A7A8-4CAA-9D5F-CA58B04B172E}"/>
              </a:ext>
            </a:extLst>
          </p:cNvPr>
          <p:cNvGrpSpPr/>
          <p:nvPr/>
        </p:nvGrpSpPr>
        <p:grpSpPr>
          <a:xfrm>
            <a:off x="2848748" y="1988914"/>
            <a:ext cx="1300808" cy="782463"/>
            <a:chOff x="1042859" y="527048"/>
            <a:chExt cx="1237980" cy="744670"/>
          </a:xfrm>
        </p:grpSpPr>
        <p:grpSp>
          <p:nvGrpSpPr>
            <p:cNvPr id="154" name="Group 153">
              <a:extLst>
                <a:ext uri="{FF2B5EF4-FFF2-40B4-BE49-F238E27FC236}">
                  <a16:creationId xmlns:a16="http://schemas.microsoft.com/office/drawing/2014/main" id="{1A6147B7-80F0-49A9-874E-D85E0F3709FF}"/>
                </a:ext>
              </a:extLst>
            </p:cNvPr>
            <p:cNvGrpSpPr/>
            <p:nvPr/>
          </p:nvGrpSpPr>
          <p:grpSpPr>
            <a:xfrm>
              <a:off x="1042859" y="527048"/>
              <a:ext cx="1237980" cy="506727"/>
              <a:chOff x="1042859" y="527048"/>
              <a:chExt cx="1237980" cy="506727"/>
            </a:xfrm>
          </p:grpSpPr>
          <p:sp>
            <p:nvSpPr>
              <p:cNvPr id="156" name="Rectangle 155">
                <a:extLst>
                  <a:ext uri="{FF2B5EF4-FFF2-40B4-BE49-F238E27FC236}">
                    <a16:creationId xmlns:a16="http://schemas.microsoft.com/office/drawing/2014/main" id="{B427C3F5-EC32-49EF-99A8-86F3F1D84F19}"/>
                  </a:ext>
                </a:extLst>
              </p:cNvPr>
              <p:cNvSpPr/>
              <p:nvPr/>
            </p:nvSpPr>
            <p:spPr>
              <a:xfrm rot="16200000">
                <a:off x="1408486" y="200839"/>
                <a:ext cx="506727" cy="11591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cxnSp>
            <p:nvCxnSpPr>
              <p:cNvPr id="157" name="Straight Arrow Connector 156">
                <a:extLst>
                  <a:ext uri="{FF2B5EF4-FFF2-40B4-BE49-F238E27FC236}">
                    <a16:creationId xmlns:a16="http://schemas.microsoft.com/office/drawing/2014/main" id="{67065DA1-99E4-43B1-BBD0-81DA94CAE8D8}"/>
                  </a:ext>
                </a:extLst>
              </p:cNvPr>
              <p:cNvCxnSpPr>
                <a:cxnSpLocks/>
                <a:stCxn id="168" idx="6"/>
                <a:endCxn id="170" idx="2"/>
              </p:cNvCxnSpPr>
              <p:nvPr/>
            </p:nvCxnSpPr>
            <p:spPr>
              <a:xfrm>
                <a:off x="1348122" y="667491"/>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EE8BFE6F-9FF8-4DD8-9A34-2176D784C132}"/>
                  </a:ext>
                </a:extLst>
              </p:cNvPr>
              <p:cNvCxnSpPr>
                <a:cxnSpLocks/>
                <a:stCxn id="170" idx="6"/>
                <a:endCxn id="167" idx="2"/>
              </p:cNvCxnSpPr>
              <p:nvPr/>
            </p:nvCxnSpPr>
            <p:spPr>
              <a:xfrm>
                <a:off x="1747249" y="667491"/>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8D6A2560-CFF1-40F1-8416-12A2434AA44C}"/>
                  </a:ext>
                </a:extLst>
              </p:cNvPr>
              <p:cNvCxnSpPr>
                <a:cxnSpLocks/>
                <a:stCxn id="168" idx="6"/>
                <a:endCxn id="171" idx="2"/>
              </p:cNvCxnSpPr>
              <p:nvPr/>
            </p:nvCxnSpPr>
            <p:spPr>
              <a:xfrm>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190D5F1B-25F8-4D58-BD98-255796D179D6}"/>
                  </a:ext>
                </a:extLst>
              </p:cNvPr>
              <p:cNvCxnSpPr>
                <a:cxnSpLocks/>
                <a:stCxn id="169" idx="6"/>
                <a:endCxn id="171" idx="2"/>
              </p:cNvCxnSpPr>
              <p:nvPr/>
            </p:nvCxnSpPr>
            <p:spPr>
              <a:xfrm>
                <a:off x="1348122" y="893334"/>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AF22D63F-2C97-493A-B5AF-D21A84C75365}"/>
                  </a:ext>
                </a:extLst>
              </p:cNvPr>
              <p:cNvCxnSpPr>
                <a:cxnSpLocks/>
                <a:stCxn id="169" idx="6"/>
                <a:endCxn id="170" idx="2"/>
              </p:cNvCxnSpPr>
              <p:nvPr/>
            </p:nvCxnSpPr>
            <p:spPr>
              <a:xfrm flipV="1">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7A0EEB69-BAE9-407E-9879-99023B79E621}"/>
                  </a:ext>
                </a:extLst>
              </p:cNvPr>
              <p:cNvCxnSpPr>
                <a:cxnSpLocks/>
                <a:stCxn id="171" idx="6"/>
                <a:endCxn id="167" idx="2"/>
              </p:cNvCxnSpPr>
              <p:nvPr/>
            </p:nvCxnSpPr>
            <p:spPr>
              <a:xfrm flipV="1">
                <a:off x="1747249" y="780413"/>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sp>
            <p:nvSpPr>
              <p:cNvPr id="163" name="Rectangle 162">
                <a:extLst>
                  <a:ext uri="{FF2B5EF4-FFF2-40B4-BE49-F238E27FC236}">
                    <a16:creationId xmlns:a16="http://schemas.microsoft.com/office/drawing/2014/main" id="{71C57FD7-3608-4C51-B036-63388D00F61A}"/>
                  </a:ext>
                </a:extLst>
              </p:cNvPr>
              <p:cNvSpPr/>
              <p:nvPr/>
            </p:nvSpPr>
            <p:spPr>
              <a:xfrm>
                <a:off x="1042859" y="723951"/>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grpSp>
            <p:nvGrpSpPr>
              <p:cNvPr id="164" name="Group 163">
                <a:extLst>
                  <a:ext uri="{FF2B5EF4-FFF2-40B4-BE49-F238E27FC236}">
                    <a16:creationId xmlns:a16="http://schemas.microsoft.com/office/drawing/2014/main" id="{9CD20234-257A-47CD-9416-33C6A1903287}"/>
                  </a:ext>
                </a:extLst>
              </p:cNvPr>
              <p:cNvGrpSpPr/>
              <p:nvPr/>
            </p:nvGrpSpPr>
            <p:grpSpPr>
              <a:xfrm>
                <a:off x="1576445" y="582088"/>
                <a:ext cx="170804" cy="396647"/>
                <a:chOff x="1313312" y="933450"/>
                <a:chExt cx="222250" cy="516116"/>
              </a:xfrm>
            </p:grpSpPr>
            <p:sp>
              <p:nvSpPr>
                <p:cNvPr id="170" name="Oval 169">
                  <a:extLst>
                    <a:ext uri="{FF2B5EF4-FFF2-40B4-BE49-F238E27FC236}">
                      <a16:creationId xmlns:a16="http://schemas.microsoft.com/office/drawing/2014/main" id="{E6E37967-91CD-4FC0-BFAB-8F3BD10241C7}"/>
                    </a:ext>
                  </a:extLst>
                </p:cNvPr>
                <p:cNvSpPr/>
                <p:nvPr/>
              </p:nvSpPr>
              <p:spPr>
                <a:xfrm>
                  <a:off x="1313312" y="933450"/>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171" name="Oval 170">
                  <a:extLst>
                    <a:ext uri="{FF2B5EF4-FFF2-40B4-BE49-F238E27FC236}">
                      <a16:creationId xmlns:a16="http://schemas.microsoft.com/office/drawing/2014/main" id="{6633EA24-619F-4FBD-B7AD-AE5E3D3DADD0}"/>
                    </a:ext>
                  </a:extLst>
                </p:cNvPr>
                <p:cNvSpPr/>
                <p:nvPr/>
              </p:nvSpPr>
              <p:spPr>
                <a:xfrm>
                  <a:off x="1313312" y="1227316"/>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grpSp>
          <p:grpSp>
            <p:nvGrpSpPr>
              <p:cNvPr id="165" name="Group 164">
                <a:extLst>
                  <a:ext uri="{FF2B5EF4-FFF2-40B4-BE49-F238E27FC236}">
                    <a16:creationId xmlns:a16="http://schemas.microsoft.com/office/drawing/2014/main" id="{A71560CE-AFE8-4D4B-9ABD-7AAC225367D2}"/>
                  </a:ext>
                </a:extLst>
              </p:cNvPr>
              <p:cNvGrpSpPr/>
              <p:nvPr/>
            </p:nvGrpSpPr>
            <p:grpSpPr>
              <a:xfrm>
                <a:off x="1177318" y="582088"/>
                <a:ext cx="170804" cy="396647"/>
                <a:chOff x="1313312" y="933450"/>
                <a:chExt cx="222250" cy="516116"/>
              </a:xfrm>
            </p:grpSpPr>
            <p:sp>
              <p:nvSpPr>
                <p:cNvPr id="168" name="Oval 167">
                  <a:extLst>
                    <a:ext uri="{FF2B5EF4-FFF2-40B4-BE49-F238E27FC236}">
                      <a16:creationId xmlns:a16="http://schemas.microsoft.com/office/drawing/2014/main" id="{0A50E97F-B546-4643-9DD4-B2CB457B666C}"/>
                    </a:ext>
                  </a:extLst>
                </p:cNvPr>
                <p:cNvSpPr/>
                <p:nvPr/>
              </p:nvSpPr>
              <p:spPr>
                <a:xfrm>
                  <a:off x="1313312" y="933450"/>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169" name="Oval 168">
                  <a:extLst>
                    <a:ext uri="{FF2B5EF4-FFF2-40B4-BE49-F238E27FC236}">
                      <a16:creationId xmlns:a16="http://schemas.microsoft.com/office/drawing/2014/main" id="{145AC358-A697-4BF1-805B-2FF5FBAF8727}"/>
                    </a:ext>
                  </a:extLst>
                </p:cNvPr>
                <p:cNvSpPr/>
                <p:nvPr/>
              </p:nvSpPr>
              <p:spPr>
                <a:xfrm>
                  <a:off x="1313312" y="1227316"/>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grpSp>
          <p:sp>
            <p:nvSpPr>
              <p:cNvPr id="166" name="Rectangle 165">
                <a:extLst>
                  <a:ext uri="{FF2B5EF4-FFF2-40B4-BE49-F238E27FC236}">
                    <a16:creationId xmlns:a16="http://schemas.microsoft.com/office/drawing/2014/main" id="{2D7158DB-F739-41C7-B9AC-DDE13E8DA8E3}"/>
                  </a:ext>
                </a:extLst>
              </p:cNvPr>
              <p:cNvSpPr/>
              <p:nvPr/>
            </p:nvSpPr>
            <p:spPr>
              <a:xfrm>
                <a:off x="2059720" y="723950"/>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167" name="Oval 166">
                <a:extLst>
                  <a:ext uri="{FF2B5EF4-FFF2-40B4-BE49-F238E27FC236}">
                    <a16:creationId xmlns:a16="http://schemas.microsoft.com/office/drawing/2014/main" id="{5054E98E-799E-4C9E-BEEA-02B0A6142397}"/>
                  </a:ext>
                </a:extLst>
              </p:cNvPr>
              <p:cNvSpPr/>
              <p:nvPr/>
            </p:nvSpPr>
            <p:spPr>
              <a:xfrm>
                <a:off x="1975571" y="695010"/>
                <a:ext cx="170804" cy="170804"/>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grpSp>
        <p:sp>
          <p:nvSpPr>
            <p:cNvPr id="155" name="Rectangle 154">
              <a:extLst>
                <a:ext uri="{FF2B5EF4-FFF2-40B4-BE49-F238E27FC236}">
                  <a16:creationId xmlns:a16="http://schemas.microsoft.com/office/drawing/2014/main" id="{C4BD7F2B-435D-44F9-A928-DAC1C3927737}"/>
                </a:ext>
              </a:extLst>
            </p:cNvPr>
            <p:cNvSpPr/>
            <p:nvPr/>
          </p:nvSpPr>
          <p:spPr>
            <a:xfrm>
              <a:off x="1087852" y="1095971"/>
              <a:ext cx="1153571" cy="175747"/>
            </a:xfrm>
            <a:prstGeom prst="rect">
              <a:avLst/>
            </a:prstGeom>
          </p:spPr>
          <p:txBody>
            <a:bodyPr wrap="square" lIns="0" tIns="0" rIns="0" bIns="0" anchor="ctr" anchorCtr="0">
              <a:spAutoFit/>
            </a:bodyPr>
            <a:lstStyle/>
            <a:p>
              <a:pPr algn="ctr">
                <a:spcAft>
                  <a:spcPts val="300"/>
                </a:spcAft>
                <a:buSzPct val="100000"/>
              </a:pPr>
              <a:r>
                <a:rPr lang="en-US" sz="1200" dirty="0">
                  <a:solidFill>
                    <a:schemeClr val="tx2"/>
                  </a:solidFill>
                  <a:cs typeface="Arial" panose="020B0604020202020204" pitchFamily="34" charset="0"/>
                </a:rPr>
                <a:t>Imputer</a:t>
              </a:r>
            </a:p>
          </p:txBody>
        </p:sp>
      </p:grpSp>
      <p:sp>
        <p:nvSpPr>
          <p:cNvPr id="79" name="Rectangle 78">
            <a:extLst>
              <a:ext uri="{FF2B5EF4-FFF2-40B4-BE49-F238E27FC236}">
                <a16:creationId xmlns:a16="http://schemas.microsoft.com/office/drawing/2014/main" id="{42773C16-173A-410E-8DB3-50103B054655}"/>
              </a:ext>
            </a:extLst>
          </p:cNvPr>
          <p:cNvSpPr/>
          <p:nvPr/>
        </p:nvSpPr>
        <p:spPr>
          <a:xfrm>
            <a:off x="4344183" y="2534158"/>
            <a:ext cx="477394" cy="369331"/>
          </a:xfrm>
          <a:prstGeom prst="rect">
            <a:avLst/>
          </a:prstGeom>
        </p:spPr>
        <p:txBody>
          <a:bodyPr wrap="square" lIns="0" tIns="0" rIns="0" bIns="0" anchor="ctr" anchorCtr="0">
            <a:spAutoFit/>
          </a:bodyPr>
          <a:lstStyle/>
          <a:p>
            <a:pPr algn="ctr">
              <a:spcAft>
                <a:spcPts val="300"/>
              </a:spcAft>
              <a:buSzPct val="100000"/>
            </a:pPr>
            <a:r>
              <a:rPr lang="en-US" sz="1200" dirty="0">
                <a:solidFill>
                  <a:schemeClr val="tx2"/>
                </a:solidFill>
                <a:cs typeface="Arial" panose="020B0604020202020204" pitchFamily="34" charset="0"/>
              </a:rPr>
              <a:t>Imp. data</a:t>
            </a:r>
          </a:p>
        </p:txBody>
      </p:sp>
      <p:grpSp>
        <p:nvGrpSpPr>
          <p:cNvPr id="80" name="Group 79">
            <a:extLst>
              <a:ext uri="{FF2B5EF4-FFF2-40B4-BE49-F238E27FC236}">
                <a16:creationId xmlns:a16="http://schemas.microsoft.com/office/drawing/2014/main" id="{EB7D8F34-BAB9-4488-91E3-327B69E1B1AC}"/>
              </a:ext>
            </a:extLst>
          </p:cNvPr>
          <p:cNvGrpSpPr/>
          <p:nvPr/>
        </p:nvGrpSpPr>
        <p:grpSpPr>
          <a:xfrm>
            <a:off x="2087680" y="1969117"/>
            <a:ext cx="448465" cy="571273"/>
            <a:chOff x="170935" y="902628"/>
            <a:chExt cx="426804" cy="543681"/>
          </a:xfrm>
        </p:grpSpPr>
        <p:sp>
          <p:nvSpPr>
            <p:cNvPr id="152" name="Flowchart: Magnetic Disk 151">
              <a:extLst>
                <a:ext uri="{FF2B5EF4-FFF2-40B4-BE49-F238E27FC236}">
                  <a16:creationId xmlns:a16="http://schemas.microsoft.com/office/drawing/2014/main" id="{B419CD38-9723-483B-88A2-22C1DDF7DE7E}"/>
                </a:ext>
              </a:extLst>
            </p:cNvPr>
            <p:cNvSpPr/>
            <p:nvPr/>
          </p:nvSpPr>
          <p:spPr>
            <a:xfrm>
              <a:off x="304805" y="1020953"/>
              <a:ext cx="292934" cy="425356"/>
            </a:xfrm>
            <a:prstGeom prst="flowChartMagneticDisk">
              <a:avLst/>
            </a:prstGeom>
            <a:gradFill>
              <a:gsLst>
                <a:gs pos="0">
                  <a:schemeClr val="bg1"/>
                </a:gs>
                <a:gs pos="100000">
                  <a:srgbClr val="3BD022"/>
                </a:gs>
              </a:gsLst>
              <a:lin ang="5400000" scaled="0"/>
            </a:gra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tx2"/>
                </a:solidFill>
                <a:cs typeface="Arial" panose="020B0604020202020204" pitchFamily="34" charset="0"/>
              </a:endParaRPr>
            </a:p>
          </p:txBody>
        </p:sp>
        <p:sp>
          <p:nvSpPr>
            <p:cNvPr id="153" name="Flowchart: Magnetic Disk 152">
              <a:extLst>
                <a:ext uri="{FF2B5EF4-FFF2-40B4-BE49-F238E27FC236}">
                  <a16:creationId xmlns:a16="http://schemas.microsoft.com/office/drawing/2014/main" id="{61A405F7-D1E3-48C5-BC8A-40778C1CCB06}"/>
                </a:ext>
              </a:extLst>
            </p:cNvPr>
            <p:cNvSpPr/>
            <p:nvPr/>
          </p:nvSpPr>
          <p:spPr>
            <a:xfrm>
              <a:off x="170935" y="902628"/>
              <a:ext cx="292934" cy="425356"/>
            </a:xfrm>
            <a:prstGeom prst="flowChartMagneticDisk">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tx2"/>
                </a:solidFill>
                <a:cs typeface="Arial" panose="020B0604020202020204" pitchFamily="34" charset="0"/>
              </a:endParaRPr>
            </a:p>
          </p:txBody>
        </p:sp>
      </p:grpSp>
      <p:grpSp>
        <p:nvGrpSpPr>
          <p:cNvPr id="81" name="Group 80">
            <a:extLst>
              <a:ext uri="{FF2B5EF4-FFF2-40B4-BE49-F238E27FC236}">
                <a16:creationId xmlns:a16="http://schemas.microsoft.com/office/drawing/2014/main" id="{15E2F939-3A0C-4EA9-AD77-8F1427B12D65}"/>
              </a:ext>
            </a:extLst>
          </p:cNvPr>
          <p:cNvGrpSpPr/>
          <p:nvPr/>
        </p:nvGrpSpPr>
        <p:grpSpPr>
          <a:xfrm>
            <a:off x="4997907" y="1989792"/>
            <a:ext cx="1300808" cy="782462"/>
            <a:chOff x="3048949" y="527883"/>
            <a:chExt cx="1237980" cy="744670"/>
          </a:xfrm>
        </p:grpSpPr>
        <p:grpSp>
          <p:nvGrpSpPr>
            <p:cNvPr id="134" name="Group 133">
              <a:extLst>
                <a:ext uri="{FF2B5EF4-FFF2-40B4-BE49-F238E27FC236}">
                  <a16:creationId xmlns:a16="http://schemas.microsoft.com/office/drawing/2014/main" id="{CE79A9F9-277B-4590-9099-E543B891B478}"/>
                </a:ext>
              </a:extLst>
            </p:cNvPr>
            <p:cNvGrpSpPr/>
            <p:nvPr/>
          </p:nvGrpSpPr>
          <p:grpSpPr>
            <a:xfrm>
              <a:off x="3048949" y="527883"/>
              <a:ext cx="1237980" cy="506727"/>
              <a:chOff x="1042859" y="527048"/>
              <a:chExt cx="1237980" cy="506727"/>
            </a:xfrm>
          </p:grpSpPr>
          <p:sp>
            <p:nvSpPr>
              <p:cNvPr id="136" name="Rectangle 135">
                <a:extLst>
                  <a:ext uri="{FF2B5EF4-FFF2-40B4-BE49-F238E27FC236}">
                    <a16:creationId xmlns:a16="http://schemas.microsoft.com/office/drawing/2014/main" id="{5CBB6930-DC60-453F-AF70-855AA5C55E57}"/>
                  </a:ext>
                </a:extLst>
              </p:cNvPr>
              <p:cNvSpPr/>
              <p:nvPr/>
            </p:nvSpPr>
            <p:spPr>
              <a:xfrm rot="16200000">
                <a:off x="1408486" y="200839"/>
                <a:ext cx="506727" cy="11591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cxnSp>
            <p:nvCxnSpPr>
              <p:cNvPr id="137" name="Straight Arrow Connector 136">
                <a:extLst>
                  <a:ext uri="{FF2B5EF4-FFF2-40B4-BE49-F238E27FC236}">
                    <a16:creationId xmlns:a16="http://schemas.microsoft.com/office/drawing/2014/main" id="{750A4FD0-1313-46A1-B8A2-190EEE9C41F8}"/>
                  </a:ext>
                </a:extLst>
              </p:cNvPr>
              <p:cNvCxnSpPr>
                <a:cxnSpLocks/>
                <a:stCxn id="148" idx="6"/>
                <a:endCxn id="150" idx="2"/>
              </p:cNvCxnSpPr>
              <p:nvPr/>
            </p:nvCxnSpPr>
            <p:spPr>
              <a:xfrm>
                <a:off x="1348122" y="667491"/>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BAF5B20D-081E-4FCA-B5BC-26370333F8C3}"/>
                  </a:ext>
                </a:extLst>
              </p:cNvPr>
              <p:cNvCxnSpPr>
                <a:cxnSpLocks/>
                <a:stCxn id="150" idx="6"/>
                <a:endCxn id="147" idx="2"/>
              </p:cNvCxnSpPr>
              <p:nvPr/>
            </p:nvCxnSpPr>
            <p:spPr>
              <a:xfrm>
                <a:off x="1747249" y="667491"/>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241EBD96-8CDF-4457-BAE4-FC2B70AB53CD}"/>
                  </a:ext>
                </a:extLst>
              </p:cNvPr>
              <p:cNvCxnSpPr>
                <a:cxnSpLocks/>
                <a:stCxn id="148" idx="6"/>
                <a:endCxn id="151" idx="2"/>
              </p:cNvCxnSpPr>
              <p:nvPr/>
            </p:nvCxnSpPr>
            <p:spPr>
              <a:xfrm>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AB02EC72-6E85-497D-8FDF-B056E24E87A1}"/>
                  </a:ext>
                </a:extLst>
              </p:cNvPr>
              <p:cNvCxnSpPr>
                <a:cxnSpLocks/>
                <a:stCxn id="149" idx="6"/>
                <a:endCxn id="151" idx="2"/>
              </p:cNvCxnSpPr>
              <p:nvPr/>
            </p:nvCxnSpPr>
            <p:spPr>
              <a:xfrm>
                <a:off x="1348122" y="893334"/>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38C5D7E1-334D-4712-A93B-55DC6E644280}"/>
                  </a:ext>
                </a:extLst>
              </p:cNvPr>
              <p:cNvCxnSpPr>
                <a:cxnSpLocks/>
                <a:stCxn id="149" idx="6"/>
                <a:endCxn id="150" idx="2"/>
              </p:cNvCxnSpPr>
              <p:nvPr/>
            </p:nvCxnSpPr>
            <p:spPr>
              <a:xfrm flipV="1">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4E33E7F4-3E44-4FD4-A374-C7DBFEB2FA3A}"/>
                  </a:ext>
                </a:extLst>
              </p:cNvPr>
              <p:cNvCxnSpPr>
                <a:cxnSpLocks/>
                <a:stCxn id="151" idx="6"/>
                <a:endCxn id="147" idx="2"/>
              </p:cNvCxnSpPr>
              <p:nvPr/>
            </p:nvCxnSpPr>
            <p:spPr>
              <a:xfrm flipV="1">
                <a:off x="1747249" y="780413"/>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1257360B-659F-45B5-94C4-FF61EDAF421A}"/>
                  </a:ext>
                </a:extLst>
              </p:cNvPr>
              <p:cNvSpPr/>
              <p:nvPr/>
            </p:nvSpPr>
            <p:spPr>
              <a:xfrm>
                <a:off x="1042859" y="723951"/>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grpSp>
            <p:nvGrpSpPr>
              <p:cNvPr id="144" name="Group 143">
                <a:extLst>
                  <a:ext uri="{FF2B5EF4-FFF2-40B4-BE49-F238E27FC236}">
                    <a16:creationId xmlns:a16="http://schemas.microsoft.com/office/drawing/2014/main" id="{6DCD7587-4F5F-49B8-A1BC-CA2D157B7DCA}"/>
                  </a:ext>
                </a:extLst>
              </p:cNvPr>
              <p:cNvGrpSpPr/>
              <p:nvPr/>
            </p:nvGrpSpPr>
            <p:grpSpPr>
              <a:xfrm>
                <a:off x="1576445" y="582088"/>
                <a:ext cx="170804" cy="396647"/>
                <a:chOff x="1313312" y="933450"/>
                <a:chExt cx="222250" cy="516116"/>
              </a:xfrm>
            </p:grpSpPr>
            <p:sp>
              <p:nvSpPr>
                <p:cNvPr id="150" name="Oval 149">
                  <a:extLst>
                    <a:ext uri="{FF2B5EF4-FFF2-40B4-BE49-F238E27FC236}">
                      <a16:creationId xmlns:a16="http://schemas.microsoft.com/office/drawing/2014/main" id="{AF36F035-ED0D-4C35-A60B-2F548CABE067}"/>
                    </a:ext>
                  </a:extLst>
                </p:cNvPr>
                <p:cNvSpPr/>
                <p:nvPr/>
              </p:nvSpPr>
              <p:spPr>
                <a:xfrm>
                  <a:off x="1313312" y="933450"/>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151" name="Oval 150">
                  <a:extLst>
                    <a:ext uri="{FF2B5EF4-FFF2-40B4-BE49-F238E27FC236}">
                      <a16:creationId xmlns:a16="http://schemas.microsoft.com/office/drawing/2014/main" id="{8A2A2F64-7D7E-41FA-8CFE-3380F8180A6D}"/>
                    </a:ext>
                  </a:extLst>
                </p:cNvPr>
                <p:cNvSpPr/>
                <p:nvPr/>
              </p:nvSpPr>
              <p:spPr>
                <a:xfrm>
                  <a:off x="1313312" y="1227316"/>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grpSp>
          <p:grpSp>
            <p:nvGrpSpPr>
              <p:cNvPr id="145" name="Group 144">
                <a:extLst>
                  <a:ext uri="{FF2B5EF4-FFF2-40B4-BE49-F238E27FC236}">
                    <a16:creationId xmlns:a16="http://schemas.microsoft.com/office/drawing/2014/main" id="{91458B11-7AB2-48FD-B9D9-D8F45F6893CD}"/>
                  </a:ext>
                </a:extLst>
              </p:cNvPr>
              <p:cNvGrpSpPr/>
              <p:nvPr/>
            </p:nvGrpSpPr>
            <p:grpSpPr>
              <a:xfrm>
                <a:off x="1177318" y="582088"/>
                <a:ext cx="170804" cy="396647"/>
                <a:chOff x="1313312" y="933450"/>
                <a:chExt cx="222250" cy="516116"/>
              </a:xfrm>
            </p:grpSpPr>
            <p:sp>
              <p:nvSpPr>
                <p:cNvPr id="148" name="Oval 147">
                  <a:extLst>
                    <a:ext uri="{FF2B5EF4-FFF2-40B4-BE49-F238E27FC236}">
                      <a16:creationId xmlns:a16="http://schemas.microsoft.com/office/drawing/2014/main" id="{186ED5AF-D758-447A-B2AF-CC0A7EDC7128}"/>
                    </a:ext>
                  </a:extLst>
                </p:cNvPr>
                <p:cNvSpPr/>
                <p:nvPr/>
              </p:nvSpPr>
              <p:spPr>
                <a:xfrm>
                  <a:off x="1313312" y="933450"/>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149" name="Oval 148">
                  <a:extLst>
                    <a:ext uri="{FF2B5EF4-FFF2-40B4-BE49-F238E27FC236}">
                      <a16:creationId xmlns:a16="http://schemas.microsoft.com/office/drawing/2014/main" id="{A207A446-2B50-46CA-AD57-1046248E4B02}"/>
                    </a:ext>
                  </a:extLst>
                </p:cNvPr>
                <p:cNvSpPr/>
                <p:nvPr/>
              </p:nvSpPr>
              <p:spPr>
                <a:xfrm>
                  <a:off x="1313312" y="1227316"/>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grpSp>
          <p:sp>
            <p:nvSpPr>
              <p:cNvPr id="146" name="Rectangle 145">
                <a:extLst>
                  <a:ext uri="{FF2B5EF4-FFF2-40B4-BE49-F238E27FC236}">
                    <a16:creationId xmlns:a16="http://schemas.microsoft.com/office/drawing/2014/main" id="{34EDAC43-2CC0-4B15-AA9C-9E6573CEEB33}"/>
                  </a:ext>
                </a:extLst>
              </p:cNvPr>
              <p:cNvSpPr/>
              <p:nvPr/>
            </p:nvSpPr>
            <p:spPr>
              <a:xfrm>
                <a:off x="2059720" y="723950"/>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147" name="Oval 146">
                <a:extLst>
                  <a:ext uri="{FF2B5EF4-FFF2-40B4-BE49-F238E27FC236}">
                    <a16:creationId xmlns:a16="http://schemas.microsoft.com/office/drawing/2014/main" id="{031512D1-E775-43C3-825E-88DF3DF58AD6}"/>
                  </a:ext>
                </a:extLst>
              </p:cNvPr>
              <p:cNvSpPr/>
              <p:nvPr/>
            </p:nvSpPr>
            <p:spPr>
              <a:xfrm>
                <a:off x="1975571" y="695010"/>
                <a:ext cx="170804" cy="170804"/>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grpSp>
        <p:sp>
          <p:nvSpPr>
            <p:cNvPr id="135" name="Rectangle 134">
              <a:extLst>
                <a:ext uri="{FF2B5EF4-FFF2-40B4-BE49-F238E27FC236}">
                  <a16:creationId xmlns:a16="http://schemas.microsoft.com/office/drawing/2014/main" id="{5EEBF689-291E-47D3-AD14-6BF6A0A2F866}"/>
                </a:ext>
              </a:extLst>
            </p:cNvPr>
            <p:cNvSpPr/>
            <p:nvPr/>
          </p:nvSpPr>
          <p:spPr>
            <a:xfrm>
              <a:off x="3093942" y="1096806"/>
              <a:ext cx="1153571" cy="175747"/>
            </a:xfrm>
            <a:prstGeom prst="rect">
              <a:avLst/>
            </a:prstGeom>
          </p:spPr>
          <p:txBody>
            <a:bodyPr wrap="square" lIns="0" tIns="0" rIns="0" bIns="0" anchor="ctr" anchorCtr="0">
              <a:spAutoFit/>
            </a:bodyPr>
            <a:lstStyle/>
            <a:p>
              <a:pPr algn="ctr">
                <a:spcAft>
                  <a:spcPts val="300"/>
                </a:spcAft>
                <a:buSzPct val="100000"/>
              </a:pPr>
              <a:r>
                <a:rPr lang="en-US" sz="1200" dirty="0">
                  <a:solidFill>
                    <a:schemeClr val="tx2"/>
                  </a:solidFill>
                  <a:cs typeface="Arial" panose="020B0604020202020204" pitchFamily="34" charset="0"/>
                </a:rPr>
                <a:t>Classifier</a:t>
              </a:r>
            </a:p>
          </p:txBody>
        </p:sp>
      </p:grpSp>
      <p:sp>
        <p:nvSpPr>
          <p:cNvPr id="82" name="Rectangle: Rounded Corners 81">
            <a:extLst>
              <a:ext uri="{FF2B5EF4-FFF2-40B4-BE49-F238E27FC236}">
                <a16:creationId xmlns:a16="http://schemas.microsoft.com/office/drawing/2014/main" id="{7F10BF11-7247-4353-AAB1-2C20E94626F8}"/>
              </a:ext>
            </a:extLst>
          </p:cNvPr>
          <p:cNvSpPr/>
          <p:nvPr/>
        </p:nvSpPr>
        <p:spPr>
          <a:xfrm>
            <a:off x="6568994" y="2030886"/>
            <a:ext cx="1047757" cy="447723"/>
          </a:xfrm>
          <a:prstGeom prst="roundRect">
            <a:avLst/>
          </a:prstGeom>
          <a:solidFill>
            <a:schemeClr val="bg1"/>
          </a:solidFill>
          <a:ln>
            <a:solidFill>
              <a:schemeClr val="tx2"/>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a:solidFill>
                  <a:schemeClr val="tx2"/>
                </a:solidFill>
                <a:cs typeface="Arial" panose="020B0604020202020204" pitchFamily="34" charset="0"/>
              </a:rPr>
              <a:t>Control</a:t>
            </a:r>
            <a:br>
              <a:rPr lang="en-US" sz="1200">
                <a:solidFill>
                  <a:schemeClr val="tx2"/>
                </a:solidFill>
                <a:cs typeface="Arial" panose="020B0604020202020204" pitchFamily="34" charset="0"/>
              </a:rPr>
            </a:br>
            <a:r>
              <a:rPr lang="en-US" sz="1200">
                <a:solidFill>
                  <a:schemeClr val="tx2"/>
                </a:solidFill>
                <a:cs typeface="Arial" panose="020B0604020202020204" pitchFamily="34" charset="0"/>
              </a:rPr>
              <a:t>decision</a:t>
            </a:r>
            <a:endParaRPr lang="en-US" sz="1200" dirty="0">
              <a:solidFill>
                <a:schemeClr val="tx2"/>
              </a:solidFill>
              <a:cs typeface="Arial" panose="020B0604020202020204" pitchFamily="34" charset="0"/>
            </a:endParaRPr>
          </a:p>
        </p:txBody>
      </p:sp>
      <p:cxnSp>
        <p:nvCxnSpPr>
          <p:cNvPr id="83" name="Straight Arrow Connector 82">
            <a:extLst>
              <a:ext uri="{FF2B5EF4-FFF2-40B4-BE49-F238E27FC236}">
                <a16:creationId xmlns:a16="http://schemas.microsoft.com/office/drawing/2014/main" id="{DE6539A1-8F85-4D64-9F7A-C18BBEABCEF3}"/>
              </a:ext>
            </a:extLst>
          </p:cNvPr>
          <p:cNvCxnSpPr>
            <a:cxnSpLocks/>
            <a:stCxn id="166" idx="3"/>
            <a:endCxn id="143" idx="1"/>
          </p:cNvCxnSpPr>
          <p:nvPr/>
        </p:nvCxnSpPr>
        <p:spPr>
          <a:xfrm>
            <a:off x="4149556" y="2255136"/>
            <a:ext cx="848351" cy="878"/>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sp>
        <p:nvSpPr>
          <p:cNvPr id="84" name="Flowchart: Magnetic Disk 83">
            <a:extLst>
              <a:ext uri="{FF2B5EF4-FFF2-40B4-BE49-F238E27FC236}">
                <a16:creationId xmlns:a16="http://schemas.microsoft.com/office/drawing/2014/main" id="{39A3EF0F-12B8-4438-BCD3-26733652EB7B}"/>
              </a:ext>
            </a:extLst>
          </p:cNvPr>
          <p:cNvSpPr/>
          <p:nvPr/>
        </p:nvSpPr>
        <p:spPr>
          <a:xfrm>
            <a:off x="4419831" y="2031666"/>
            <a:ext cx="307801" cy="446943"/>
          </a:xfrm>
          <a:prstGeom prst="flowChartMagneticDisk">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tx2"/>
              </a:solidFill>
              <a:cs typeface="Arial" panose="020B0604020202020204" pitchFamily="34" charset="0"/>
            </a:endParaRPr>
          </a:p>
        </p:txBody>
      </p:sp>
      <p:cxnSp>
        <p:nvCxnSpPr>
          <p:cNvPr id="85" name="Straight Arrow Connector 84">
            <a:extLst>
              <a:ext uri="{FF2B5EF4-FFF2-40B4-BE49-F238E27FC236}">
                <a16:creationId xmlns:a16="http://schemas.microsoft.com/office/drawing/2014/main" id="{1C637837-9EC2-4365-87FB-C2EDA5BBC3F7}"/>
              </a:ext>
            </a:extLst>
          </p:cNvPr>
          <p:cNvCxnSpPr>
            <a:cxnSpLocks/>
            <a:stCxn id="146" idx="3"/>
            <a:endCxn id="82" idx="1"/>
          </p:cNvCxnSpPr>
          <p:nvPr/>
        </p:nvCxnSpPr>
        <p:spPr>
          <a:xfrm flipV="1">
            <a:off x="6298715" y="2254748"/>
            <a:ext cx="270276" cy="1265"/>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sp>
        <p:nvSpPr>
          <p:cNvPr id="86" name="Rectangle: Rounded Corners 85">
            <a:extLst>
              <a:ext uri="{FF2B5EF4-FFF2-40B4-BE49-F238E27FC236}">
                <a16:creationId xmlns:a16="http://schemas.microsoft.com/office/drawing/2014/main" id="{D6F65C65-6840-4C19-A754-A942B43BCDC6}"/>
              </a:ext>
            </a:extLst>
          </p:cNvPr>
          <p:cNvSpPr/>
          <p:nvPr/>
        </p:nvSpPr>
        <p:spPr>
          <a:xfrm>
            <a:off x="6568993" y="3341429"/>
            <a:ext cx="1047757" cy="447723"/>
          </a:xfrm>
          <a:prstGeom prst="roundRect">
            <a:avLst/>
          </a:prstGeom>
          <a:solidFill>
            <a:schemeClr val="bg1"/>
          </a:solidFill>
          <a:ln>
            <a:solidFill>
              <a:schemeClr val="bg2">
                <a:lumMod val="60000"/>
                <a:lumOff val="40000"/>
              </a:schemeClr>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bg2">
                    <a:lumMod val="60000"/>
                    <a:lumOff val="40000"/>
                  </a:schemeClr>
                </a:solidFill>
                <a:cs typeface="Arial" panose="020B0604020202020204" pitchFamily="34" charset="0"/>
              </a:rPr>
              <a:t>Control</a:t>
            </a:r>
            <a:br>
              <a:rPr lang="en-US" sz="1200" dirty="0">
                <a:solidFill>
                  <a:schemeClr val="bg2">
                    <a:lumMod val="60000"/>
                    <a:lumOff val="40000"/>
                  </a:schemeClr>
                </a:solidFill>
                <a:cs typeface="Arial" panose="020B0604020202020204" pitchFamily="34" charset="0"/>
              </a:rPr>
            </a:br>
            <a:r>
              <a:rPr lang="en-US" sz="1200" dirty="0">
                <a:solidFill>
                  <a:schemeClr val="bg2">
                    <a:lumMod val="60000"/>
                    <a:lumOff val="40000"/>
                  </a:schemeClr>
                </a:solidFill>
                <a:cs typeface="Arial" panose="020B0604020202020204" pitchFamily="34" charset="0"/>
              </a:rPr>
              <a:t>decision</a:t>
            </a:r>
          </a:p>
        </p:txBody>
      </p:sp>
      <p:sp>
        <p:nvSpPr>
          <p:cNvPr id="88" name="Rectangle 87">
            <a:extLst>
              <a:ext uri="{FF2B5EF4-FFF2-40B4-BE49-F238E27FC236}">
                <a16:creationId xmlns:a16="http://schemas.microsoft.com/office/drawing/2014/main" id="{2C4E1589-8E8F-4C74-99D1-D6B79A27B18F}"/>
              </a:ext>
            </a:extLst>
          </p:cNvPr>
          <p:cNvSpPr/>
          <p:nvPr/>
        </p:nvSpPr>
        <p:spPr>
          <a:xfrm>
            <a:off x="3606964" y="3896865"/>
            <a:ext cx="1951610" cy="184666"/>
          </a:xfrm>
          <a:prstGeom prst="rect">
            <a:avLst/>
          </a:prstGeom>
        </p:spPr>
        <p:txBody>
          <a:bodyPr wrap="square" lIns="0" tIns="0" rIns="0" bIns="0" anchor="ctr" anchorCtr="0">
            <a:spAutoFit/>
          </a:bodyPr>
          <a:lstStyle/>
          <a:p>
            <a:pPr algn="ctr">
              <a:spcAft>
                <a:spcPts val="300"/>
              </a:spcAft>
              <a:buSzPct val="100000"/>
            </a:pPr>
            <a:r>
              <a:rPr lang="en-US" sz="1200" dirty="0">
                <a:solidFill>
                  <a:schemeClr val="bg2">
                    <a:lumMod val="60000"/>
                    <a:lumOff val="40000"/>
                  </a:schemeClr>
                </a:solidFill>
                <a:cs typeface="Arial" panose="020B0604020202020204" pitchFamily="34" charset="0"/>
              </a:rPr>
              <a:t>ICI</a:t>
            </a:r>
          </a:p>
        </p:txBody>
      </p:sp>
      <p:cxnSp>
        <p:nvCxnSpPr>
          <p:cNvPr id="89" name="Straight Arrow Connector 88">
            <a:extLst>
              <a:ext uri="{FF2B5EF4-FFF2-40B4-BE49-F238E27FC236}">
                <a16:creationId xmlns:a16="http://schemas.microsoft.com/office/drawing/2014/main" id="{D1A97DBD-6E01-4DB2-9E52-B74367A4ABAA}"/>
              </a:ext>
            </a:extLst>
          </p:cNvPr>
          <p:cNvCxnSpPr>
            <a:cxnSpLocks/>
            <a:endCxn id="86" idx="1"/>
          </p:cNvCxnSpPr>
          <p:nvPr/>
        </p:nvCxnSpPr>
        <p:spPr>
          <a:xfrm>
            <a:off x="5230245" y="3565290"/>
            <a:ext cx="1338748" cy="0"/>
          </a:xfrm>
          <a:prstGeom prst="straightConnector1">
            <a:avLst/>
          </a:prstGeom>
          <a:ln w="12700">
            <a:solidFill>
              <a:schemeClr val="bg2">
                <a:lumMod val="60000"/>
                <a:lumOff val="40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102" name="Right Brace 101">
            <a:extLst>
              <a:ext uri="{FF2B5EF4-FFF2-40B4-BE49-F238E27FC236}">
                <a16:creationId xmlns:a16="http://schemas.microsoft.com/office/drawing/2014/main" id="{35CA12BE-A503-4287-9D07-FDC09330F2AF}"/>
              </a:ext>
            </a:extLst>
          </p:cNvPr>
          <p:cNvSpPr/>
          <p:nvPr/>
        </p:nvSpPr>
        <p:spPr>
          <a:xfrm rot="5400000">
            <a:off x="4427671" y="1358764"/>
            <a:ext cx="292123" cy="3367136"/>
          </a:xfrm>
          <a:prstGeom prst="rightBrace">
            <a:avLst>
              <a:gd name="adj1" fmla="val 52492"/>
              <a:gd name="adj2" fmla="val 50000"/>
            </a:avLst>
          </a:prstGeom>
          <a:ln w="12700">
            <a:solidFill>
              <a:schemeClr val="bg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cs typeface="Arial" panose="020B0604020202020204" pitchFamily="34" charset="0"/>
            </a:endParaRPr>
          </a:p>
        </p:txBody>
      </p:sp>
      <p:sp>
        <p:nvSpPr>
          <p:cNvPr id="103" name="Rectangle 102">
            <a:extLst>
              <a:ext uri="{FF2B5EF4-FFF2-40B4-BE49-F238E27FC236}">
                <a16:creationId xmlns:a16="http://schemas.microsoft.com/office/drawing/2014/main" id="{A02D4788-A466-43CF-897E-935CE559C619}"/>
              </a:ext>
            </a:extLst>
          </p:cNvPr>
          <p:cNvSpPr/>
          <p:nvPr/>
        </p:nvSpPr>
        <p:spPr>
          <a:xfrm>
            <a:off x="1940053" y="2586710"/>
            <a:ext cx="910855" cy="184666"/>
          </a:xfrm>
          <a:prstGeom prst="rect">
            <a:avLst/>
          </a:prstGeom>
        </p:spPr>
        <p:txBody>
          <a:bodyPr wrap="square" lIns="0" tIns="0" rIns="0" bIns="0" anchor="ctr" anchorCtr="0">
            <a:spAutoFit/>
          </a:bodyPr>
          <a:lstStyle/>
          <a:p>
            <a:pPr algn="ctr">
              <a:spcAft>
                <a:spcPts val="300"/>
              </a:spcAft>
              <a:buSzPct val="100000"/>
            </a:pPr>
            <a:r>
              <a:rPr lang="en-US" sz="1200">
                <a:solidFill>
                  <a:schemeClr val="tx2"/>
                </a:solidFill>
                <a:cs typeface="Arial" panose="020B0604020202020204" pitchFamily="34" charset="0"/>
              </a:rPr>
              <a:t>Data+mask</a:t>
            </a:r>
          </a:p>
        </p:txBody>
      </p:sp>
      <p:cxnSp>
        <p:nvCxnSpPr>
          <p:cNvPr id="104" name="Straight Arrow Connector 103">
            <a:extLst>
              <a:ext uri="{FF2B5EF4-FFF2-40B4-BE49-F238E27FC236}">
                <a16:creationId xmlns:a16="http://schemas.microsoft.com/office/drawing/2014/main" id="{82CB91BA-7D97-4316-9F4C-E82DCBDFF35E}"/>
              </a:ext>
            </a:extLst>
          </p:cNvPr>
          <p:cNvCxnSpPr>
            <a:cxnSpLocks/>
            <a:endCxn id="156" idx="0"/>
          </p:cNvCxnSpPr>
          <p:nvPr/>
        </p:nvCxnSpPr>
        <p:spPr>
          <a:xfrm>
            <a:off x="2536954" y="2255137"/>
            <a:ext cx="353212" cy="0"/>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106" name="Group 105">
            <a:extLst>
              <a:ext uri="{FF2B5EF4-FFF2-40B4-BE49-F238E27FC236}">
                <a16:creationId xmlns:a16="http://schemas.microsoft.com/office/drawing/2014/main" id="{0FCE0DD8-0059-41A7-8E8F-488346789B51}"/>
              </a:ext>
            </a:extLst>
          </p:cNvPr>
          <p:cNvGrpSpPr/>
          <p:nvPr/>
        </p:nvGrpSpPr>
        <p:grpSpPr>
          <a:xfrm>
            <a:off x="2124050" y="3276113"/>
            <a:ext cx="448465" cy="571273"/>
            <a:chOff x="170935" y="902628"/>
            <a:chExt cx="426804" cy="543681"/>
          </a:xfrm>
        </p:grpSpPr>
        <p:sp>
          <p:nvSpPr>
            <p:cNvPr id="109" name="Flowchart: Magnetic Disk 108">
              <a:extLst>
                <a:ext uri="{FF2B5EF4-FFF2-40B4-BE49-F238E27FC236}">
                  <a16:creationId xmlns:a16="http://schemas.microsoft.com/office/drawing/2014/main" id="{A8561594-5BA9-49FB-AB0D-039D250C6AA8}"/>
                </a:ext>
              </a:extLst>
            </p:cNvPr>
            <p:cNvSpPr/>
            <p:nvPr/>
          </p:nvSpPr>
          <p:spPr>
            <a:xfrm>
              <a:off x="304805" y="1020953"/>
              <a:ext cx="292934" cy="425356"/>
            </a:xfrm>
            <a:prstGeom prst="flowChartMagneticDisk">
              <a:avLst/>
            </a:prstGeom>
            <a:gradFill>
              <a:gsLst>
                <a:gs pos="0">
                  <a:schemeClr val="bg1"/>
                </a:gs>
                <a:gs pos="100000">
                  <a:schemeClr val="bg2">
                    <a:lumMod val="40000"/>
                    <a:lumOff val="60000"/>
                  </a:schemeClr>
                </a:gs>
              </a:gsLst>
              <a:lin ang="5400000" scaled="0"/>
            </a:gradFill>
            <a:ln>
              <a:solidFill>
                <a:schemeClr val="bg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tx2"/>
                </a:solidFill>
                <a:cs typeface="Arial" panose="020B0604020202020204" pitchFamily="34" charset="0"/>
              </a:endParaRPr>
            </a:p>
          </p:txBody>
        </p:sp>
        <p:sp>
          <p:nvSpPr>
            <p:cNvPr id="110" name="Flowchart: Magnetic Disk 109">
              <a:extLst>
                <a:ext uri="{FF2B5EF4-FFF2-40B4-BE49-F238E27FC236}">
                  <a16:creationId xmlns:a16="http://schemas.microsoft.com/office/drawing/2014/main" id="{652617B6-F2D9-4E81-AFC7-7C1AF990AD1A}"/>
                </a:ext>
              </a:extLst>
            </p:cNvPr>
            <p:cNvSpPr/>
            <p:nvPr/>
          </p:nvSpPr>
          <p:spPr>
            <a:xfrm>
              <a:off x="170935" y="902628"/>
              <a:ext cx="292934" cy="425356"/>
            </a:xfrm>
            <a:prstGeom prst="flowChartMagneticDisk">
              <a:avLst/>
            </a:prstGeom>
            <a:solidFill>
              <a:schemeClr val="bg1"/>
            </a:solidFill>
            <a:ln>
              <a:solidFill>
                <a:schemeClr val="bg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tx2"/>
                </a:solidFill>
                <a:cs typeface="Arial" panose="020B0604020202020204" pitchFamily="34" charset="0"/>
              </a:endParaRPr>
            </a:p>
          </p:txBody>
        </p:sp>
      </p:grpSp>
      <p:sp>
        <p:nvSpPr>
          <p:cNvPr id="107" name="Rectangle 106">
            <a:extLst>
              <a:ext uri="{FF2B5EF4-FFF2-40B4-BE49-F238E27FC236}">
                <a16:creationId xmlns:a16="http://schemas.microsoft.com/office/drawing/2014/main" id="{0AD28CCA-DEB6-44F2-A56A-C76B823B8111}"/>
              </a:ext>
            </a:extLst>
          </p:cNvPr>
          <p:cNvSpPr/>
          <p:nvPr/>
        </p:nvSpPr>
        <p:spPr>
          <a:xfrm>
            <a:off x="1976423" y="3893706"/>
            <a:ext cx="910855" cy="184666"/>
          </a:xfrm>
          <a:prstGeom prst="rect">
            <a:avLst/>
          </a:prstGeom>
        </p:spPr>
        <p:txBody>
          <a:bodyPr wrap="square" lIns="0" tIns="0" rIns="0" bIns="0" anchor="ctr" anchorCtr="0">
            <a:spAutoFit/>
          </a:bodyPr>
          <a:lstStyle/>
          <a:p>
            <a:pPr algn="ctr">
              <a:spcAft>
                <a:spcPts val="300"/>
              </a:spcAft>
              <a:buSzPct val="100000"/>
            </a:pPr>
            <a:r>
              <a:rPr lang="en-US" sz="1200">
                <a:solidFill>
                  <a:schemeClr val="bg2">
                    <a:lumMod val="60000"/>
                    <a:lumOff val="40000"/>
                  </a:schemeClr>
                </a:solidFill>
                <a:cs typeface="Arial" panose="020B0604020202020204" pitchFamily="34" charset="0"/>
              </a:rPr>
              <a:t>Data+mask</a:t>
            </a:r>
          </a:p>
        </p:txBody>
      </p:sp>
      <p:cxnSp>
        <p:nvCxnSpPr>
          <p:cNvPr id="108" name="Straight Arrow Connector 107">
            <a:extLst>
              <a:ext uri="{FF2B5EF4-FFF2-40B4-BE49-F238E27FC236}">
                <a16:creationId xmlns:a16="http://schemas.microsoft.com/office/drawing/2014/main" id="{D0F85215-C7BF-42D5-8010-5D9F01B0A4E1}"/>
              </a:ext>
            </a:extLst>
          </p:cNvPr>
          <p:cNvCxnSpPr>
            <a:cxnSpLocks/>
          </p:cNvCxnSpPr>
          <p:nvPr/>
        </p:nvCxnSpPr>
        <p:spPr>
          <a:xfrm>
            <a:off x="2571984" y="3565293"/>
            <a:ext cx="1398869" cy="0"/>
          </a:xfrm>
          <a:prstGeom prst="straightConnector1">
            <a:avLst/>
          </a:prstGeom>
          <a:ln w="12700">
            <a:solidFill>
              <a:schemeClr val="bg2">
                <a:lumMod val="60000"/>
                <a:lumOff val="40000"/>
              </a:schemeClr>
            </a:solidFill>
            <a:tailEnd type="triangle" w="med" len="lg"/>
          </a:ln>
        </p:spPr>
        <p:style>
          <a:lnRef idx="1">
            <a:schemeClr val="accent1"/>
          </a:lnRef>
          <a:fillRef idx="0">
            <a:schemeClr val="accent1"/>
          </a:fillRef>
          <a:effectRef idx="0">
            <a:schemeClr val="accent1"/>
          </a:effectRef>
          <a:fontRef idx="minor">
            <a:schemeClr val="tx1"/>
          </a:fontRef>
        </p:style>
      </p:cxnSp>
      <p:pic>
        <p:nvPicPr>
          <p:cNvPr id="173" name="Graphic 172" descr="Lightning bolt with solid fill">
            <a:extLst>
              <a:ext uri="{FF2B5EF4-FFF2-40B4-BE49-F238E27FC236}">
                <a16:creationId xmlns:a16="http://schemas.microsoft.com/office/drawing/2014/main" id="{54D0A767-05BA-4B46-8621-81341874C9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210258" y="1977319"/>
            <a:ext cx="238471" cy="238471"/>
          </a:xfrm>
          <a:prstGeom prst="rect">
            <a:avLst/>
          </a:prstGeom>
        </p:spPr>
      </p:pic>
      <p:pic>
        <p:nvPicPr>
          <p:cNvPr id="174" name="Graphic 173" descr="Lightning bolt with solid fill">
            <a:extLst>
              <a:ext uri="{FF2B5EF4-FFF2-40B4-BE49-F238E27FC236}">
                <a16:creationId xmlns:a16="http://schemas.microsoft.com/office/drawing/2014/main" id="{C4E8A6A1-8F60-4C3F-85B7-AE3BA283F36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237587" y="3290547"/>
            <a:ext cx="238471" cy="238471"/>
          </a:xfrm>
          <a:prstGeom prst="rect">
            <a:avLst/>
          </a:prstGeom>
        </p:spPr>
      </p:pic>
      <p:grpSp>
        <p:nvGrpSpPr>
          <p:cNvPr id="90" name="Group 89">
            <a:extLst>
              <a:ext uri="{FF2B5EF4-FFF2-40B4-BE49-F238E27FC236}">
                <a16:creationId xmlns:a16="http://schemas.microsoft.com/office/drawing/2014/main" id="{F07B7472-5DDE-4EAB-A8D0-4A819416FA53}"/>
              </a:ext>
            </a:extLst>
          </p:cNvPr>
          <p:cNvGrpSpPr/>
          <p:nvPr/>
        </p:nvGrpSpPr>
        <p:grpSpPr>
          <a:xfrm>
            <a:off x="3929434" y="3299071"/>
            <a:ext cx="1300808" cy="532444"/>
            <a:chOff x="1042859" y="527048"/>
            <a:chExt cx="1237980" cy="506727"/>
          </a:xfrm>
        </p:grpSpPr>
        <p:sp>
          <p:nvSpPr>
            <p:cNvPr id="91" name="Rectangle 90">
              <a:extLst>
                <a:ext uri="{FF2B5EF4-FFF2-40B4-BE49-F238E27FC236}">
                  <a16:creationId xmlns:a16="http://schemas.microsoft.com/office/drawing/2014/main" id="{9617FC1C-9163-4D1A-A55E-0B4C639FDF6C}"/>
                </a:ext>
              </a:extLst>
            </p:cNvPr>
            <p:cNvSpPr/>
            <p:nvPr/>
          </p:nvSpPr>
          <p:spPr>
            <a:xfrm rot="16200000">
              <a:off x="1408486" y="200839"/>
              <a:ext cx="506727" cy="1159146"/>
            </a:xfrm>
            <a:prstGeom prst="rect">
              <a:avLst/>
            </a:prstGeom>
            <a:gradFill>
              <a:gsLst>
                <a:gs pos="0">
                  <a:schemeClr val="bg2">
                    <a:lumMod val="75000"/>
                  </a:schemeClr>
                </a:gs>
                <a:gs pos="100000">
                  <a:schemeClr val="bg2">
                    <a:lumMod val="60000"/>
                    <a:lumOff val="4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cxnSp>
          <p:nvCxnSpPr>
            <p:cNvPr id="92" name="Straight Arrow Connector 91">
              <a:extLst>
                <a:ext uri="{FF2B5EF4-FFF2-40B4-BE49-F238E27FC236}">
                  <a16:creationId xmlns:a16="http://schemas.microsoft.com/office/drawing/2014/main" id="{1F5EC209-5D76-4B65-A613-EE1E126AFFF5}"/>
                </a:ext>
              </a:extLst>
            </p:cNvPr>
            <p:cNvCxnSpPr>
              <a:cxnSpLocks/>
              <a:stCxn id="111" idx="6"/>
              <a:endCxn id="113" idx="2"/>
            </p:cNvCxnSpPr>
            <p:nvPr/>
          </p:nvCxnSpPr>
          <p:spPr>
            <a:xfrm>
              <a:off x="1348122" y="667491"/>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964789C5-55BE-440E-8C3D-411D9E86BACB}"/>
                </a:ext>
              </a:extLst>
            </p:cNvPr>
            <p:cNvCxnSpPr>
              <a:cxnSpLocks/>
              <a:stCxn id="113" idx="6"/>
              <a:endCxn id="105" idx="2"/>
            </p:cNvCxnSpPr>
            <p:nvPr/>
          </p:nvCxnSpPr>
          <p:spPr>
            <a:xfrm>
              <a:off x="1747249" y="667491"/>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356AFE69-044B-4573-9E54-79146DD88A01}"/>
                </a:ext>
              </a:extLst>
            </p:cNvPr>
            <p:cNvCxnSpPr>
              <a:cxnSpLocks/>
              <a:stCxn id="111" idx="6"/>
              <a:endCxn id="114" idx="2"/>
            </p:cNvCxnSpPr>
            <p:nvPr/>
          </p:nvCxnSpPr>
          <p:spPr>
            <a:xfrm>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EB25B607-7B27-43D0-8FB1-A3181C0BEA10}"/>
                </a:ext>
              </a:extLst>
            </p:cNvPr>
            <p:cNvCxnSpPr>
              <a:cxnSpLocks/>
              <a:stCxn id="112" idx="6"/>
              <a:endCxn id="114" idx="2"/>
            </p:cNvCxnSpPr>
            <p:nvPr/>
          </p:nvCxnSpPr>
          <p:spPr>
            <a:xfrm>
              <a:off x="1348122" y="893334"/>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BE34BD47-553B-415D-A925-29A05BC01017}"/>
                </a:ext>
              </a:extLst>
            </p:cNvPr>
            <p:cNvCxnSpPr>
              <a:cxnSpLocks/>
              <a:stCxn id="112" idx="6"/>
              <a:endCxn id="113" idx="2"/>
            </p:cNvCxnSpPr>
            <p:nvPr/>
          </p:nvCxnSpPr>
          <p:spPr>
            <a:xfrm flipV="1">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C10EDBBC-9D61-48C7-A320-3958183E5553}"/>
                </a:ext>
              </a:extLst>
            </p:cNvPr>
            <p:cNvCxnSpPr>
              <a:cxnSpLocks/>
              <a:stCxn id="114" idx="6"/>
              <a:endCxn id="105" idx="2"/>
            </p:cNvCxnSpPr>
            <p:nvPr/>
          </p:nvCxnSpPr>
          <p:spPr>
            <a:xfrm flipV="1">
              <a:off x="1747249" y="780413"/>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E1E29575-5262-4B5B-83DD-A77D7FFEB654}"/>
                </a:ext>
              </a:extLst>
            </p:cNvPr>
            <p:cNvSpPr/>
            <p:nvPr/>
          </p:nvSpPr>
          <p:spPr>
            <a:xfrm>
              <a:off x="1042859" y="723951"/>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grpSp>
          <p:nvGrpSpPr>
            <p:cNvPr id="99" name="Group 98">
              <a:extLst>
                <a:ext uri="{FF2B5EF4-FFF2-40B4-BE49-F238E27FC236}">
                  <a16:creationId xmlns:a16="http://schemas.microsoft.com/office/drawing/2014/main" id="{A3F764AB-5900-46FB-A7E8-752D968A6276}"/>
                </a:ext>
              </a:extLst>
            </p:cNvPr>
            <p:cNvGrpSpPr/>
            <p:nvPr/>
          </p:nvGrpSpPr>
          <p:grpSpPr>
            <a:xfrm>
              <a:off x="1576445" y="582088"/>
              <a:ext cx="170804" cy="396647"/>
              <a:chOff x="1313312" y="933450"/>
              <a:chExt cx="222250" cy="516116"/>
            </a:xfrm>
          </p:grpSpPr>
          <p:sp>
            <p:nvSpPr>
              <p:cNvPr id="113" name="Oval 112">
                <a:extLst>
                  <a:ext uri="{FF2B5EF4-FFF2-40B4-BE49-F238E27FC236}">
                    <a16:creationId xmlns:a16="http://schemas.microsoft.com/office/drawing/2014/main" id="{F62B31AB-4AB2-4BBD-815E-5389E5B16128}"/>
                  </a:ext>
                </a:extLst>
              </p:cNvPr>
              <p:cNvSpPr/>
              <p:nvPr/>
            </p:nvSpPr>
            <p:spPr>
              <a:xfrm>
                <a:off x="1313312" y="933450"/>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114" name="Oval 113">
                <a:extLst>
                  <a:ext uri="{FF2B5EF4-FFF2-40B4-BE49-F238E27FC236}">
                    <a16:creationId xmlns:a16="http://schemas.microsoft.com/office/drawing/2014/main" id="{7BBB2FE8-CC5B-4AC8-851D-02ED64110670}"/>
                  </a:ext>
                </a:extLst>
              </p:cNvPr>
              <p:cNvSpPr/>
              <p:nvPr/>
            </p:nvSpPr>
            <p:spPr>
              <a:xfrm>
                <a:off x="1313312" y="1227316"/>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grpSp>
        <p:grpSp>
          <p:nvGrpSpPr>
            <p:cNvPr id="100" name="Group 99">
              <a:extLst>
                <a:ext uri="{FF2B5EF4-FFF2-40B4-BE49-F238E27FC236}">
                  <a16:creationId xmlns:a16="http://schemas.microsoft.com/office/drawing/2014/main" id="{AD413502-FA98-43C2-BC46-48CBDEDD37AC}"/>
                </a:ext>
              </a:extLst>
            </p:cNvPr>
            <p:cNvGrpSpPr/>
            <p:nvPr/>
          </p:nvGrpSpPr>
          <p:grpSpPr>
            <a:xfrm>
              <a:off x="1177318" y="582088"/>
              <a:ext cx="170804" cy="396647"/>
              <a:chOff x="1313312" y="933450"/>
              <a:chExt cx="222250" cy="516116"/>
            </a:xfrm>
          </p:grpSpPr>
          <p:sp>
            <p:nvSpPr>
              <p:cNvPr id="111" name="Oval 110">
                <a:extLst>
                  <a:ext uri="{FF2B5EF4-FFF2-40B4-BE49-F238E27FC236}">
                    <a16:creationId xmlns:a16="http://schemas.microsoft.com/office/drawing/2014/main" id="{530E51B3-DAFB-4344-ABA3-1D3AC686CA70}"/>
                  </a:ext>
                </a:extLst>
              </p:cNvPr>
              <p:cNvSpPr/>
              <p:nvPr/>
            </p:nvSpPr>
            <p:spPr>
              <a:xfrm>
                <a:off x="1313312" y="933450"/>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112" name="Oval 111">
                <a:extLst>
                  <a:ext uri="{FF2B5EF4-FFF2-40B4-BE49-F238E27FC236}">
                    <a16:creationId xmlns:a16="http://schemas.microsoft.com/office/drawing/2014/main" id="{C9A19422-39E0-4E84-86E8-DD77A77DC62B}"/>
                  </a:ext>
                </a:extLst>
              </p:cNvPr>
              <p:cNvSpPr/>
              <p:nvPr/>
            </p:nvSpPr>
            <p:spPr>
              <a:xfrm>
                <a:off x="1313312" y="1227316"/>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grpSp>
        <p:sp>
          <p:nvSpPr>
            <p:cNvPr id="101" name="Rectangle 100">
              <a:extLst>
                <a:ext uri="{FF2B5EF4-FFF2-40B4-BE49-F238E27FC236}">
                  <a16:creationId xmlns:a16="http://schemas.microsoft.com/office/drawing/2014/main" id="{5B0D36A1-CF91-4080-A788-8201D0676311}"/>
                </a:ext>
              </a:extLst>
            </p:cNvPr>
            <p:cNvSpPr/>
            <p:nvPr/>
          </p:nvSpPr>
          <p:spPr>
            <a:xfrm>
              <a:off x="2059720" y="723950"/>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105" name="Oval 104">
              <a:extLst>
                <a:ext uri="{FF2B5EF4-FFF2-40B4-BE49-F238E27FC236}">
                  <a16:creationId xmlns:a16="http://schemas.microsoft.com/office/drawing/2014/main" id="{51D0E4EC-4B03-4111-A53B-FC1772927F16}"/>
                </a:ext>
              </a:extLst>
            </p:cNvPr>
            <p:cNvSpPr/>
            <p:nvPr/>
          </p:nvSpPr>
          <p:spPr>
            <a:xfrm>
              <a:off x="1975571" y="695010"/>
              <a:ext cx="170804" cy="170804"/>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grpSp>
      <p:sp>
        <p:nvSpPr>
          <p:cNvPr id="2" name="Text Placeholder 15">
            <a:extLst>
              <a:ext uri="{FF2B5EF4-FFF2-40B4-BE49-F238E27FC236}">
                <a16:creationId xmlns:a16="http://schemas.microsoft.com/office/drawing/2014/main" id="{DD46AD78-54EA-7AFA-1CF9-56DA1725EEFC}"/>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11</a:t>
            </a:r>
          </a:p>
        </p:txBody>
      </p:sp>
    </p:spTree>
    <p:extLst>
      <p:ext uri="{BB962C8B-B14F-4D97-AF65-F5344CB8AC3E}">
        <p14:creationId xmlns:p14="http://schemas.microsoft.com/office/powerpoint/2010/main" val="35687021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1"/>
          </p:nvPr>
        </p:nvSpPr>
        <p:spPr/>
        <p:txBody>
          <a:bodyPr/>
          <a:lstStyle/>
          <a:p>
            <a:pPr marL="457200" indent="-457200"/>
            <a:r>
              <a:rPr lang="en-US" dirty="0"/>
              <a:t>2.1	</a:t>
            </a:r>
            <a:r>
              <a:rPr lang="en-US" sz="2000" dirty="0"/>
              <a:t>Own Contribution: the ICI Algorithm</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2"/>
          </p:nvPr>
        </p:nvSpPr>
        <p:spPr>
          <a:prstGeom prst="rect">
            <a:avLst/>
          </a:prstGeom>
        </p:spPr>
        <p:txBody>
          <a:bodyPr/>
          <a:lstStyle/>
          <a:p>
            <a:r>
              <a:rPr lang="en-US" dirty="0"/>
              <a:t>Communication and Utilization of Confidence Values</a:t>
            </a:r>
          </a:p>
        </p:txBody>
      </p:sp>
      <p:sp>
        <p:nvSpPr>
          <p:cNvPr id="10" name="Text Placeholder 9">
            <a:extLst>
              <a:ext uri="{FF2B5EF4-FFF2-40B4-BE49-F238E27FC236}">
                <a16:creationId xmlns:a16="http://schemas.microsoft.com/office/drawing/2014/main" id="{112D7D18-233D-4734-9CE2-1DAC953E7C16}"/>
              </a:ext>
            </a:extLst>
          </p:cNvPr>
          <p:cNvSpPr>
            <a:spLocks noGrp="1"/>
          </p:cNvSpPr>
          <p:nvPr>
            <p:ph type="body" sz="quarter" idx="13"/>
          </p:nvPr>
        </p:nvSpPr>
        <p:spPr>
          <a:xfrm>
            <a:off x="417600" y="1284580"/>
            <a:ext cx="8308800" cy="526775"/>
          </a:xfrm>
        </p:spPr>
        <p:txBody>
          <a:bodyPr>
            <a:normAutofit/>
          </a:bodyPr>
          <a:lstStyle/>
          <a:p>
            <a:r>
              <a:rPr lang="en-US" sz="1200" dirty="0"/>
              <a:t>As both the imputer and the classifier models the same data, it is likely they will be of roughly the same complexity.</a:t>
            </a:r>
          </a:p>
          <a:p>
            <a:pPr marL="171450" indent="-171450">
              <a:buFont typeface="Wingdings" panose="05000000000000000000" pitchFamily="2" charset="2"/>
              <a:buChar char="Ø"/>
            </a:pPr>
            <a:r>
              <a:rPr lang="en-US" sz="1200" dirty="0"/>
              <a:t>The imputation capability could be integrated into the DL-based CF.</a:t>
            </a:r>
          </a:p>
        </p:txBody>
      </p:sp>
      <p:grpSp>
        <p:nvGrpSpPr>
          <p:cNvPr id="78" name="Group 77">
            <a:extLst>
              <a:ext uri="{FF2B5EF4-FFF2-40B4-BE49-F238E27FC236}">
                <a16:creationId xmlns:a16="http://schemas.microsoft.com/office/drawing/2014/main" id="{1B26F966-A7A8-4CAA-9D5F-CA58B04B172E}"/>
              </a:ext>
            </a:extLst>
          </p:cNvPr>
          <p:cNvGrpSpPr/>
          <p:nvPr/>
        </p:nvGrpSpPr>
        <p:grpSpPr>
          <a:xfrm>
            <a:off x="2848748" y="1988914"/>
            <a:ext cx="1300808" cy="782463"/>
            <a:chOff x="1042859" y="527048"/>
            <a:chExt cx="1237980" cy="744670"/>
          </a:xfrm>
        </p:grpSpPr>
        <p:grpSp>
          <p:nvGrpSpPr>
            <p:cNvPr id="154" name="Group 153">
              <a:extLst>
                <a:ext uri="{FF2B5EF4-FFF2-40B4-BE49-F238E27FC236}">
                  <a16:creationId xmlns:a16="http://schemas.microsoft.com/office/drawing/2014/main" id="{1A6147B7-80F0-49A9-874E-D85E0F3709FF}"/>
                </a:ext>
              </a:extLst>
            </p:cNvPr>
            <p:cNvGrpSpPr/>
            <p:nvPr/>
          </p:nvGrpSpPr>
          <p:grpSpPr>
            <a:xfrm>
              <a:off x="1042859" y="527048"/>
              <a:ext cx="1237980" cy="506727"/>
              <a:chOff x="1042859" y="527048"/>
              <a:chExt cx="1237980" cy="506727"/>
            </a:xfrm>
          </p:grpSpPr>
          <p:sp>
            <p:nvSpPr>
              <p:cNvPr id="156" name="Rectangle 155">
                <a:extLst>
                  <a:ext uri="{FF2B5EF4-FFF2-40B4-BE49-F238E27FC236}">
                    <a16:creationId xmlns:a16="http://schemas.microsoft.com/office/drawing/2014/main" id="{B427C3F5-EC32-49EF-99A8-86F3F1D84F19}"/>
                  </a:ext>
                </a:extLst>
              </p:cNvPr>
              <p:cNvSpPr/>
              <p:nvPr/>
            </p:nvSpPr>
            <p:spPr>
              <a:xfrm rot="16200000">
                <a:off x="1408486" y="200839"/>
                <a:ext cx="506727" cy="1159146"/>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bg2">
                      <a:lumMod val="60000"/>
                      <a:lumOff val="40000"/>
                    </a:schemeClr>
                  </a:solidFill>
                  <a:cs typeface="Arial" panose="020B0604020202020204" pitchFamily="34" charset="0"/>
                </a:endParaRPr>
              </a:p>
            </p:txBody>
          </p:sp>
          <p:cxnSp>
            <p:nvCxnSpPr>
              <p:cNvPr id="157" name="Straight Arrow Connector 156">
                <a:extLst>
                  <a:ext uri="{FF2B5EF4-FFF2-40B4-BE49-F238E27FC236}">
                    <a16:creationId xmlns:a16="http://schemas.microsoft.com/office/drawing/2014/main" id="{67065DA1-99E4-43B1-BBD0-81DA94CAE8D8}"/>
                  </a:ext>
                </a:extLst>
              </p:cNvPr>
              <p:cNvCxnSpPr>
                <a:cxnSpLocks/>
                <a:stCxn id="168" idx="6"/>
                <a:endCxn id="170" idx="2"/>
              </p:cNvCxnSpPr>
              <p:nvPr/>
            </p:nvCxnSpPr>
            <p:spPr>
              <a:xfrm>
                <a:off x="1348122" y="667491"/>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EE8BFE6F-9FF8-4DD8-9A34-2176D784C132}"/>
                  </a:ext>
                </a:extLst>
              </p:cNvPr>
              <p:cNvCxnSpPr>
                <a:cxnSpLocks/>
                <a:stCxn id="170" idx="6"/>
                <a:endCxn id="167" idx="2"/>
              </p:cNvCxnSpPr>
              <p:nvPr/>
            </p:nvCxnSpPr>
            <p:spPr>
              <a:xfrm>
                <a:off x="1747249" y="667491"/>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8D6A2560-CFF1-40F1-8416-12A2434AA44C}"/>
                  </a:ext>
                </a:extLst>
              </p:cNvPr>
              <p:cNvCxnSpPr>
                <a:cxnSpLocks/>
                <a:stCxn id="168" idx="6"/>
                <a:endCxn id="171" idx="2"/>
              </p:cNvCxnSpPr>
              <p:nvPr/>
            </p:nvCxnSpPr>
            <p:spPr>
              <a:xfrm>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190D5F1B-25F8-4D58-BD98-255796D179D6}"/>
                  </a:ext>
                </a:extLst>
              </p:cNvPr>
              <p:cNvCxnSpPr>
                <a:cxnSpLocks/>
                <a:stCxn id="169" idx="6"/>
                <a:endCxn id="171" idx="2"/>
              </p:cNvCxnSpPr>
              <p:nvPr/>
            </p:nvCxnSpPr>
            <p:spPr>
              <a:xfrm>
                <a:off x="1348122" y="893334"/>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AF22D63F-2C97-493A-B5AF-D21A84C75365}"/>
                  </a:ext>
                </a:extLst>
              </p:cNvPr>
              <p:cNvCxnSpPr>
                <a:cxnSpLocks/>
                <a:stCxn id="169" idx="6"/>
                <a:endCxn id="170" idx="2"/>
              </p:cNvCxnSpPr>
              <p:nvPr/>
            </p:nvCxnSpPr>
            <p:spPr>
              <a:xfrm flipV="1">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7A0EEB69-BAE9-407E-9879-99023B79E621}"/>
                  </a:ext>
                </a:extLst>
              </p:cNvPr>
              <p:cNvCxnSpPr>
                <a:cxnSpLocks/>
                <a:stCxn id="171" idx="6"/>
                <a:endCxn id="167" idx="2"/>
              </p:cNvCxnSpPr>
              <p:nvPr/>
            </p:nvCxnSpPr>
            <p:spPr>
              <a:xfrm flipV="1">
                <a:off x="1747249" y="780413"/>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sp>
            <p:nvSpPr>
              <p:cNvPr id="163" name="Rectangle 162">
                <a:extLst>
                  <a:ext uri="{FF2B5EF4-FFF2-40B4-BE49-F238E27FC236}">
                    <a16:creationId xmlns:a16="http://schemas.microsoft.com/office/drawing/2014/main" id="{71C57FD7-3608-4C51-B036-63388D00F61A}"/>
                  </a:ext>
                </a:extLst>
              </p:cNvPr>
              <p:cNvSpPr/>
              <p:nvPr/>
            </p:nvSpPr>
            <p:spPr>
              <a:xfrm>
                <a:off x="1042859" y="723951"/>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bg2">
                      <a:lumMod val="60000"/>
                      <a:lumOff val="40000"/>
                    </a:schemeClr>
                  </a:solidFill>
                  <a:cs typeface="Arial" panose="020B0604020202020204" pitchFamily="34" charset="0"/>
                </a:endParaRPr>
              </a:p>
            </p:txBody>
          </p:sp>
          <p:grpSp>
            <p:nvGrpSpPr>
              <p:cNvPr id="164" name="Group 163">
                <a:extLst>
                  <a:ext uri="{FF2B5EF4-FFF2-40B4-BE49-F238E27FC236}">
                    <a16:creationId xmlns:a16="http://schemas.microsoft.com/office/drawing/2014/main" id="{9CD20234-257A-47CD-9416-33C6A1903287}"/>
                  </a:ext>
                </a:extLst>
              </p:cNvPr>
              <p:cNvGrpSpPr/>
              <p:nvPr/>
            </p:nvGrpSpPr>
            <p:grpSpPr>
              <a:xfrm>
                <a:off x="1576445" y="582088"/>
                <a:ext cx="170804" cy="396647"/>
                <a:chOff x="1313312" y="933450"/>
                <a:chExt cx="222250" cy="516116"/>
              </a:xfrm>
            </p:grpSpPr>
            <p:sp>
              <p:nvSpPr>
                <p:cNvPr id="170" name="Oval 169">
                  <a:extLst>
                    <a:ext uri="{FF2B5EF4-FFF2-40B4-BE49-F238E27FC236}">
                      <a16:creationId xmlns:a16="http://schemas.microsoft.com/office/drawing/2014/main" id="{E6E37967-91CD-4FC0-BFAB-8F3BD10241C7}"/>
                    </a:ext>
                  </a:extLst>
                </p:cNvPr>
                <p:cNvSpPr/>
                <p:nvPr/>
              </p:nvSpPr>
              <p:spPr>
                <a:xfrm>
                  <a:off x="1313312" y="933450"/>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bg2">
                        <a:lumMod val="60000"/>
                        <a:lumOff val="40000"/>
                      </a:schemeClr>
                    </a:solidFill>
                    <a:cs typeface="Arial" panose="020B0604020202020204" pitchFamily="34" charset="0"/>
                  </a:endParaRPr>
                </a:p>
              </p:txBody>
            </p:sp>
            <p:sp>
              <p:nvSpPr>
                <p:cNvPr id="171" name="Oval 170">
                  <a:extLst>
                    <a:ext uri="{FF2B5EF4-FFF2-40B4-BE49-F238E27FC236}">
                      <a16:creationId xmlns:a16="http://schemas.microsoft.com/office/drawing/2014/main" id="{6633EA24-619F-4FBD-B7AD-AE5E3D3DADD0}"/>
                    </a:ext>
                  </a:extLst>
                </p:cNvPr>
                <p:cNvSpPr/>
                <p:nvPr/>
              </p:nvSpPr>
              <p:spPr>
                <a:xfrm>
                  <a:off x="1313312" y="1227316"/>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bg2">
                        <a:lumMod val="60000"/>
                        <a:lumOff val="40000"/>
                      </a:schemeClr>
                    </a:solidFill>
                    <a:cs typeface="Arial" panose="020B0604020202020204" pitchFamily="34" charset="0"/>
                  </a:endParaRPr>
                </a:p>
              </p:txBody>
            </p:sp>
          </p:grpSp>
          <p:grpSp>
            <p:nvGrpSpPr>
              <p:cNvPr id="165" name="Group 164">
                <a:extLst>
                  <a:ext uri="{FF2B5EF4-FFF2-40B4-BE49-F238E27FC236}">
                    <a16:creationId xmlns:a16="http://schemas.microsoft.com/office/drawing/2014/main" id="{A71560CE-AFE8-4D4B-9ABD-7AAC225367D2}"/>
                  </a:ext>
                </a:extLst>
              </p:cNvPr>
              <p:cNvGrpSpPr/>
              <p:nvPr/>
            </p:nvGrpSpPr>
            <p:grpSpPr>
              <a:xfrm>
                <a:off x="1177318" y="582088"/>
                <a:ext cx="170804" cy="396647"/>
                <a:chOff x="1313312" y="933450"/>
                <a:chExt cx="222250" cy="516116"/>
              </a:xfrm>
            </p:grpSpPr>
            <p:sp>
              <p:nvSpPr>
                <p:cNvPr id="168" name="Oval 167">
                  <a:extLst>
                    <a:ext uri="{FF2B5EF4-FFF2-40B4-BE49-F238E27FC236}">
                      <a16:creationId xmlns:a16="http://schemas.microsoft.com/office/drawing/2014/main" id="{0A50E97F-B546-4643-9DD4-B2CB457B666C}"/>
                    </a:ext>
                  </a:extLst>
                </p:cNvPr>
                <p:cNvSpPr/>
                <p:nvPr/>
              </p:nvSpPr>
              <p:spPr>
                <a:xfrm>
                  <a:off x="1313312" y="933450"/>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bg2">
                        <a:lumMod val="60000"/>
                        <a:lumOff val="40000"/>
                      </a:schemeClr>
                    </a:solidFill>
                    <a:cs typeface="Arial" panose="020B0604020202020204" pitchFamily="34" charset="0"/>
                  </a:endParaRPr>
                </a:p>
              </p:txBody>
            </p:sp>
            <p:sp>
              <p:nvSpPr>
                <p:cNvPr id="169" name="Oval 168">
                  <a:extLst>
                    <a:ext uri="{FF2B5EF4-FFF2-40B4-BE49-F238E27FC236}">
                      <a16:creationId xmlns:a16="http://schemas.microsoft.com/office/drawing/2014/main" id="{145AC358-A697-4BF1-805B-2FF5FBAF8727}"/>
                    </a:ext>
                  </a:extLst>
                </p:cNvPr>
                <p:cNvSpPr/>
                <p:nvPr/>
              </p:nvSpPr>
              <p:spPr>
                <a:xfrm>
                  <a:off x="1313312" y="1227316"/>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bg2">
                        <a:lumMod val="60000"/>
                        <a:lumOff val="40000"/>
                      </a:schemeClr>
                    </a:solidFill>
                    <a:cs typeface="Arial" panose="020B0604020202020204" pitchFamily="34" charset="0"/>
                  </a:endParaRPr>
                </a:p>
              </p:txBody>
            </p:sp>
          </p:grpSp>
          <p:sp>
            <p:nvSpPr>
              <p:cNvPr id="166" name="Rectangle 165">
                <a:extLst>
                  <a:ext uri="{FF2B5EF4-FFF2-40B4-BE49-F238E27FC236}">
                    <a16:creationId xmlns:a16="http://schemas.microsoft.com/office/drawing/2014/main" id="{2D7158DB-F739-41C7-B9AC-DDE13E8DA8E3}"/>
                  </a:ext>
                </a:extLst>
              </p:cNvPr>
              <p:cNvSpPr/>
              <p:nvPr/>
            </p:nvSpPr>
            <p:spPr>
              <a:xfrm>
                <a:off x="2059720" y="723950"/>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bg2">
                      <a:lumMod val="60000"/>
                      <a:lumOff val="40000"/>
                    </a:schemeClr>
                  </a:solidFill>
                  <a:cs typeface="Arial" panose="020B0604020202020204" pitchFamily="34" charset="0"/>
                </a:endParaRPr>
              </a:p>
            </p:txBody>
          </p:sp>
          <p:sp>
            <p:nvSpPr>
              <p:cNvPr id="167" name="Oval 166">
                <a:extLst>
                  <a:ext uri="{FF2B5EF4-FFF2-40B4-BE49-F238E27FC236}">
                    <a16:creationId xmlns:a16="http://schemas.microsoft.com/office/drawing/2014/main" id="{5054E98E-799E-4C9E-BEEA-02B0A6142397}"/>
                  </a:ext>
                </a:extLst>
              </p:cNvPr>
              <p:cNvSpPr/>
              <p:nvPr/>
            </p:nvSpPr>
            <p:spPr>
              <a:xfrm>
                <a:off x="1975571" y="695010"/>
                <a:ext cx="170804" cy="170804"/>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bg2">
                      <a:lumMod val="60000"/>
                      <a:lumOff val="40000"/>
                    </a:schemeClr>
                  </a:solidFill>
                  <a:cs typeface="Arial" panose="020B0604020202020204" pitchFamily="34" charset="0"/>
                </a:endParaRPr>
              </a:p>
            </p:txBody>
          </p:sp>
        </p:grpSp>
        <p:sp>
          <p:nvSpPr>
            <p:cNvPr id="155" name="Rectangle 154">
              <a:extLst>
                <a:ext uri="{FF2B5EF4-FFF2-40B4-BE49-F238E27FC236}">
                  <a16:creationId xmlns:a16="http://schemas.microsoft.com/office/drawing/2014/main" id="{C4BD7F2B-435D-44F9-A928-DAC1C3927737}"/>
                </a:ext>
              </a:extLst>
            </p:cNvPr>
            <p:cNvSpPr/>
            <p:nvPr/>
          </p:nvSpPr>
          <p:spPr>
            <a:xfrm>
              <a:off x="1087852" y="1095971"/>
              <a:ext cx="1153571" cy="175747"/>
            </a:xfrm>
            <a:prstGeom prst="rect">
              <a:avLst/>
            </a:prstGeom>
          </p:spPr>
          <p:txBody>
            <a:bodyPr wrap="square" lIns="0" tIns="0" rIns="0" bIns="0" anchor="ctr" anchorCtr="0">
              <a:spAutoFit/>
            </a:bodyPr>
            <a:lstStyle/>
            <a:p>
              <a:pPr algn="ctr">
                <a:spcAft>
                  <a:spcPts val="300"/>
                </a:spcAft>
                <a:buSzPct val="100000"/>
              </a:pPr>
              <a:r>
                <a:rPr lang="en-US" sz="1200" dirty="0">
                  <a:solidFill>
                    <a:schemeClr val="bg2">
                      <a:lumMod val="60000"/>
                      <a:lumOff val="40000"/>
                    </a:schemeClr>
                  </a:solidFill>
                  <a:cs typeface="Arial" panose="020B0604020202020204" pitchFamily="34" charset="0"/>
                </a:rPr>
                <a:t>Imputer</a:t>
              </a:r>
            </a:p>
          </p:txBody>
        </p:sp>
      </p:grpSp>
      <p:sp>
        <p:nvSpPr>
          <p:cNvPr id="79" name="Rectangle 78">
            <a:extLst>
              <a:ext uri="{FF2B5EF4-FFF2-40B4-BE49-F238E27FC236}">
                <a16:creationId xmlns:a16="http://schemas.microsoft.com/office/drawing/2014/main" id="{42773C16-173A-410E-8DB3-50103B054655}"/>
              </a:ext>
            </a:extLst>
          </p:cNvPr>
          <p:cNvSpPr/>
          <p:nvPr/>
        </p:nvSpPr>
        <p:spPr>
          <a:xfrm>
            <a:off x="4344183" y="2534158"/>
            <a:ext cx="477394" cy="369331"/>
          </a:xfrm>
          <a:prstGeom prst="rect">
            <a:avLst/>
          </a:prstGeom>
        </p:spPr>
        <p:txBody>
          <a:bodyPr wrap="square" lIns="0" tIns="0" rIns="0" bIns="0" anchor="ctr" anchorCtr="0">
            <a:spAutoFit/>
          </a:bodyPr>
          <a:lstStyle/>
          <a:p>
            <a:pPr algn="ctr">
              <a:spcAft>
                <a:spcPts val="300"/>
              </a:spcAft>
              <a:buSzPct val="100000"/>
            </a:pPr>
            <a:r>
              <a:rPr lang="en-US" sz="1200" dirty="0">
                <a:solidFill>
                  <a:schemeClr val="bg2">
                    <a:lumMod val="60000"/>
                    <a:lumOff val="40000"/>
                  </a:schemeClr>
                </a:solidFill>
                <a:cs typeface="Arial" panose="020B0604020202020204" pitchFamily="34" charset="0"/>
              </a:rPr>
              <a:t>Imp. data</a:t>
            </a:r>
          </a:p>
        </p:txBody>
      </p:sp>
      <p:grpSp>
        <p:nvGrpSpPr>
          <p:cNvPr id="80" name="Group 79">
            <a:extLst>
              <a:ext uri="{FF2B5EF4-FFF2-40B4-BE49-F238E27FC236}">
                <a16:creationId xmlns:a16="http://schemas.microsoft.com/office/drawing/2014/main" id="{EB7D8F34-BAB9-4488-91E3-327B69E1B1AC}"/>
              </a:ext>
            </a:extLst>
          </p:cNvPr>
          <p:cNvGrpSpPr/>
          <p:nvPr/>
        </p:nvGrpSpPr>
        <p:grpSpPr>
          <a:xfrm>
            <a:off x="2087680" y="1969117"/>
            <a:ext cx="448465" cy="571273"/>
            <a:chOff x="170935" y="902628"/>
            <a:chExt cx="426804" cy="543681"/>
          </a:xfrm>
        </p:grpSpPr>
        <p:sp>
          <p:nvSpPr>
            <p:cNvPr id="152" name="Flowchart: Magnetic Disk 151">
              <a:extLst>
                <a:ext uri="{FF2B5EF4-FFF2-40B4-BE49-F238E27FC236}">
                  <a16:creationId xmlns:a16="http://schemas.microsoft.com/office/drawing/2014/main" id="{B419CD38-9723-483B-88A2-22C1DDF7DE7E}"/>
                </a:ext>
              </a:extLst>
            </p:cNvPr>
            <p:cNvSpPr/>
            <p:nvPr/>
          </p:nvSpPr>
          <p:spPr>
            <a:xfrm>
              <a:off x="304805" y="1020953"/>
              <a:ext cx="292934" cy="425356"/>
            </a:xfrm>
            <a:prstGeom prst="flowChartMagneticDisk">
              <a:avLst/>
            </a:prstGeom>
            <a:gradFill>
              <a:gsLst>
                <a:gs pos="0">
                  <a:schemeClr val="bg1"/>
                </a:gs>
                <a:gs pos="100000">
                  <a:schemeClr val="bg2">
                    <a:lumMod val="40000"/>
                    <a:lumOff val="60000"/>
                  </a:schemeClr>
                </a:gs>
              </a:gsLst>
              <a:lin ang="5400000" scaled="0"/>
            </a:gradFill>
            <a:ln>
              <a:solidFill>
                <a:schemeClr val="bg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tx2"/>
                </a:solidFill>
                <a:cs typeface="Arial" panose="020B0604020202020204" pitchFamily="34" charset="0"/>
              </a:endParaRPr>
            </a:p>
          </p:txBody>
        </p:sp>
        <p:sp>
          <p:nvSpPr>
            <p:cNvPr id="153" name="Flowchart: Magnetic Disk 152">
              <a:extLst>
                <a:ext uri="{FF2B5EF4-FFF2-40B4-BE49-F238E27FC236}">
                  <a16:creationId xmlns:a16="http://schemas.microsoft.com/office/drawing/2014/main" id="{61A405F7-D1E3-48C5-BC8A-40778C1CCB06}"/>
                </a:ext>
              </a:extLst>
            </p:cNvPr>
            <p:cNvSpPr/>
            <p:nvPr/>
          </p:nvSpPr>
          <p:spPr>
            <a:xfrm>
              <a:off x="170935" y="902628"/>
              <a:ext cx="292934" cy="425356"/>
            </a:xfrm>
            <a:prstGeom prst="flowChartMagneticDisk">
              <a:avLst/>
            </a:prstGeom>
            <a:solidFill>
              <a:schemeClr val="bg1"/>
            </a:solidFill>
            <a:ln>
              <a:solidFill>
                <a:schemeClr val="bg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tx2"/>
                </a:solidFill>
                <a:cs typeface="Arial" panose="020B0604020202020204" pitchFamily="34" charset="0"/>
              </a:endParaRPr>
            </a:p>
          </p:txBody>
        </p:sp>
      </p:grpSp>
      <p:grpSp>
        <p:nvGrpSpPr>
          <p:cNvPr id="81" name="Group 80">
            <a:extLst>
              <a:ext uri="{FF2B5EF4-FFF2-40B4-BE49-F238E27FC236}">
                <a16:creationId xmlns:a16="http://schemas.microsoft.com/office/drawing/2014/main" id="{15E2F939-3A0C-4EA9-AD77-8F1427B12D65}"/>
              </a:ext>
            </a:extLst>
          </p:cNvPr>
          <p:cNvGrpSpPr/>
          <p:nvPr/>
        </p:nvGrpSpPr>
        <p:grpSpPr>
          <a:xfrm>
            <a:off x="4997907" y="1989792"/>
            <a:ext cx="1300808" cy="782462"/>
            <a:chOff x="3048949" y="527883"/>
            <a:chExt cx="1237980" cy="744670"/>
          </a:xfrm>
        </p:grpSpPr>
        <p:grpSp>
          <p:nvGrpSpPr>
            <p:cNvPr id="134" name="Group 133">
              <a:extLst>
                <a:ext uri="{FF2B5EF4-FFF2-40B4-BE49-F238E27FC236}">
                  <a16:creationId xmlns:a16="http://schemas.microsoft.com/office/drawing/2014/main" id="{CE79A9F9-277B-4590-9099-E543B891B478}"/>
                </a:ext>
              </a:extLst>
            </p:cNvPr>
            <p:cNvGrpSpPr/>
            <p:nvPr/>
          </p:nvGrpSpPr>
          <p:grpSpPr>
            <a:xfrm>
              <a:off x="3048949" y="527883"/>
              <a:ext cx="1237980" cy="506727"/>
              <a:chOff x="1042859" y="527048"/>
              <a:chExt cx="1237980" cy="506727"/>
            </a:xfrm>
          </p:grpSpPr>
          <p:sp>
            <p:nvSpPr>
              <p:cNvPr id="136" name="Rectangle 135">
                <a:extLst>
                  <a:ext uri="{FF2B5EF4-FFF2-40B4-BE49-F238E27FC236}">
                    <a16:creationId xmlns:a16="http://schemas.microsoft.com/office/drawing/2014/main" id="{5CBB6930-DC60-453F-AF70-855AA5C55E57}"/>
                  </a:ext>
                </a:extLst>
              </p:cNvPr>
              <p:cNvSpPr/>
              <p:nvPr/>
            </p:nvSpPr>
            <p:spPr>
              <a:xfrm rot="16200000">
                <a:off x="1408486" y="200839"/>
                <a:ext cx="506727" cy="115914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bg2">
                      <a:lumMod val="60000"/>
                      <a:lumOff val="40000"/>
                    </a:schemeClr>
                  </a:solidFill>
                  <a:cs typeface="Arial" panose="020B0604020202020204" pitchFamily="34" charset="0"/>
                </a:endParaRPr>
              </a:p>
            </p:txBody>
          </p:sp>
          <p:cxnSp>
            <p:nvCxnSpPr>
              <p:cNvPr id="137" name="Straight Arrow Connector 136">
                <a:extLst>
                  <a:ext uri="{FF2B5EF4-FFF2-40B4-BE49-F238E27FC236}">
                    <a16:creationId xmlns:a16="http://schemas.microsoft.com/office/drawing/2014/main" id="{750A4FD0-1313-46A1-B8A2-190EEE9C41F8}"/>
                  </a:ext>
                </a:extLst>
              </p:cNvPr>
              <p:cNvCxnSpPr>
                <a:cxnSpLocks/>
                <a:stCxn id="148" idx="6"/>
                <a:endCxn id="150" idx="2"/>
              </p:cNvCxnSpPr>
              <p:nvPr/>
            </p:nvCxnSpPr>
            <p:spPr>
              <a:xfrm>
                <a:off x="1348122" y="667491"/>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BAF5B20D-081E-4FCA-B5BC-26370333F8C3}"/>
                  </a:ext>
                </a:extLst>
              </p:cNvPr>
              <p:cNvCxnSpPr>
                <a:cxnSpLocks/>
                <a:stCxn id="150" idx="6"/>
                <a:endCxn id="147" idx="2"/>
              </p:cNvCxnSpPr>
              <p:nvPr/>
            </p:nvCxnSpPr>
            <p:spPr>
              <a:xfrm>
                <a:off x="1747249" y="667491"/>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241EBD96-8CDF-4457-BAE4-FC2B70AB53CD}"/>
                  </a:ext>
                </a:extLst>
              </p:cNvPr>
              <p:cNvCxnSpPr>
                <a:cxnSpLocks/>
                <a:stCxn id="148" idx="6"/>
                <a:endCxn id="151" idx="2"/>
              </p:cNvCxnSpPr>
              <p:nvPr/>
            </p:nvCxnSpPr>
            <p:spPr>
              <a:xfrm>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AB02EC72-6E85-497D-8FDF-B056E24E87A1}"/>
                  </a:ext>
                </a:extLst>
              </p:cNvPr>
              <p:cNvCxnSpPr>
                <a:cxnSpLocks/>
                <a:stCxn id="149" idx="6"/>
                <a:endCxn id="151" idx="2"/>
              </p:cNvCxnSpPr>
              <p:nvPr/>
            </p:nvCxnSpPr>
            <p:spPr>
              <a:xfrm>
                <a:off x="1348122" y="893334"/>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38C5D7E1-334D-4712-A93B-55DC6E644280}"/>
                  </a:ext>
                </a:extLst>
              </p:cNvPr>
              <p:cNvCxnSpPr>
                <a:cxnSpLocks/>
                <a:stCxn id="149" idx="6"/>
                <a:endCxn id="150" idx="2"/>
              </p:cNvCxnSpPr>
              <p:nvPr/>
            </p:nvCxnSpPr>
            <p:spPr>
              <a:xfrm flipV="1">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4E33E7F4-3E44-4FD4-A374-C7DBFEB2FA3A}"/>
                  </a:ext>
                </a:extLst>
              </p:cNvPr>
              <p:cNvCxnSpPr>
                <a:cxnSpLocks/>
                <a:stCxn id="151" idx="6"/>
                <a:endCxn id="147" idx="2"/>
              </p:cNvCxnSpPr>
              <p:nvPr/>
            </p:nvCxnSpPr>
            <p:spPr>
              <a:xfrm flipV="1">
                <a:off x="1747249" y="780413"/>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1257360B-659F-45B5-94C4-FF61EDAF421A}"/>
                  </a:ext>
                </a:extLst>
              </p:cNvPr>
              <p:cNvSpPr/>
              <p:nvPr/>
            </p:nvSpPr>
            <p:spPr>
              <a:xfrm>
                <a:off x="1042859" y="723951"/>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bg2">
                      <a:lumMod val="60000"/>
                      <a:lumOff val="40000"/>
                    </a:schemeClr>
                  </a:solidFill>
                  <a:cs typeface="Arial" panose="020B0604020202020204" pitchFamily="34" charset="0"/>
                </a:endParaRPr>
              </a:p>
            </p:txBody>
          </p:sp>
          <p:grpSp>
            <p:nvGrpSpPr>
              <p:cNvPr id="144" name="Group 143">
                <a:extLst>
                  <a:ext uri="{FF2B5EF4-FFF2-40B4-BE49-F238E27FC236}">
                    <a16:creationId xmlns:a16="http://schemas.microsoft.com/office/drawing/2014/main" id="{6DCD7587-4F5F-49B8-A1BC-CA2D157B7DCA}"/>
                  </a:ext>
                </a:extLst>
              </p:cNvPr>
              <p:cNvGrpSpPr/>
              <p:nvPr/>
            </p:nvGrpSpPr>
            <p:grpSpPr>
              <a:xfrm>
                <a:off x="1576445" y="582088"/>
                <a:ext cx="170804" cy="396647"/>
                <a:chOff x="1313312" y="933450"/>
                <a:chExt cx="222250" cy="516116"/>
              </a:xfrm>
            </p:grpSpPr>
            <p:sp>
              <p:nvSpPr>
                <p:cNvPr id="150" name="Oval 149">
                  <a:extLst>
                    <a:ext uri="{FF2B5EF4-FFF2-40B4-BE49-F238E27FC236}">
                      <a16:creationId xmlns:a16="http://schemas.microsoft.com/office/drawing/2014/main" id="{AF36F035-ED0D-4C35-A60B-2F548CABE067}"/>
                    </a:ext>
                  </a:extLst>
                </p:cNvPr>
                <p:cNvSpPr/>
                <p:nvPr/>
              </p:nvSpPr>
              <p:spPr>
                <a:xfrm>
                  <a:off x="1313312" y="933450"/>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bg2">
                        <a:lumMod val="60000"/>
                        <a:lumOff val="40000"/>
                      </a:schemeClr>
                    </a:solidFill>
                    <a:cs typeface="Arial" panose="020B0604020202020204" pitchFamily="34" charset="0"/>
                  </a:endParaRPr>
                </a:p>
              </p:txBody>
            </p:sp>
            <p:sp>
              <p:nvSpPr>
                <p:cNvPr id="151" name="Oval 150">
                  <a:extLst>
                    <a:ext uri="{FF2B5EF4-FFF2-40B4-BE49-F238E27FC236}">
                      <a16:creationId xmlns:a16="http://schemas.microsoft.com/office/drawing/2014/main" id="{8A2A2F64-7D7E-41FA-8CFE-3380F8180A6D}"/>
                    </a:ext>
                  </a:extLst>
                </p:cNvPr>
                <p:cNvSpPr/>
                <p:nvPr/>
              </p:nvSpPr>
              <p:spPr>
                <a:xfrm>
                  <a:off x="1313312" y="1227316"/>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bg2">
                        <a:lumMod val="60000"/>
                        <a:lumOff val="40000"/>
                      </a:schemeClr>
                    </a:solidFill>
                    <a:cs typeface="Arial" panose="020B0604020202020204" pitchFamily="34" charset="0"/>
                  </a:endParaRPr>
                </a:p>
              </p:txBody>
            </p:sp>
          </p:grpSp>
          <p:grpSp>
            <p:nvGrpSpPr>
              <p:cNvPr id="145" name="Group 144">
                <a:extLst>
                  <a:ext uri="{FF2B5EF4-FFF2-40B4-BE49-F238E27FC236}">
                    <a16:creationId xmlns:a16="http://schemas.microsoft.com/office/drawing/2014/main" id="{91458B11-7AB2-48FD-B9D9-D8F45F6893CD}"/>
                  </a:ext>
                </a:extLst>
              </p:cNvPr>
              <p:cNvGrpSpPr/>
              <p:nvPr/>
            </p:nvGrpSpPr>
            <p:grpSpPr>
              <a:xfrm>
                <a:off x="1177318" y="582088"/>
                <a:ext cx="170804" cy="396647"/>
                <a:chOff x="1313312" y="933450"/>
                <a:chExt cx="222250" cy="516116"/>
              </a:xfrm>
            </p:grpSpPr>
            <p:sp>
              <p:nvSpPr>
                <p:cNvPr id="148" name="Oval 147">
                  <a:extLst>
                    <a:ext uri="{FF2B5EF4-FFF2-40B4-BE49-F238E27FC236}">
                      <a16:creationId xmlns:a16="http://schemas.microsoft.com/office/drawing/2014/main" id="{186ED5AF-D758-447A-B2AF-CC0A7EDC7128}"/>
                    </a:ext>
                  </a:extLst>
                </p:cNvPr>
                <p:cNvSpPr/>
                <p:nvPr/>
              </p:nvSpPr>
              <p:spPr>
                <a:xfrm>
                  <a:off x="1313312" y="933450"/>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bg2">
                        <a:lumMod val="60000"/>
                        <a:lumOff val="40000"/>
                      </a:schemeClr>
                    </a:solidFill>
                    <a:cs typeface="Arial" panose="020B0604020202020204" pitchFamily="34" charset="0"/>
                  </a:endParaRPr>
                </a:p>
              </p:txBody>
            </p:sp>
            <p:sp>
              <p:nvSpPr>
                <p:cNvPr id="149" name="Oval 148">
                  <a:extLst>
                    <a:ext uri="{FF2B5EF4-FFF2-40B4-BE49-F238E27FC236}">
                      <a16:creationId xmlns:a16="http://schemas.microsoft.com/office/drawing/2014/main" id="{A207A446-2B50-46CA-AD57-1046248E4B02}"/>
                    </a:ext>
                  </a:extLst>
                </p:cNvPr>
                <p:cNvSpPr/>
                <p:nvPr/>
              </p:nvSpPr>
              <p:spPr>
                <a:xfrm>
                  <a:off x="1313312" y="1227316"/>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bg2">
                        <a:lumMod val="60000"/>
                        <a:lumOff val="40000"/>
                      </a:schemeClr>
                    </a:solidFill>
                    <a:cs typeface="Arial" panose="020B0604020202020204" pitchFamily="34" charset="0"/>
                  </a:endParaRPr>
                </a:p>
              </p:txBody>
            </p:sp>
          </p:grpSp>
          <p:sp>
            <p:nvSpPr>
              <p:cNvPr id="146" name="Rectangle 145">
                <a:extLst>
                  <a:ext uri="{FF2B5EF4-FFF2-40B4-BE49-F238E27FC236}">
                    <a16:creationId xmlns:a16="http://schemas.microsoft.com/office/drawing/2014/main" id="{34EDAC43-2CC0-4B15-AA9C-9E6573CEEB33}"/>
                  </a:ext>
                </a:extLst>
              </p:cNvPr>
              <p:cNvSpPr/>
              <p:nvPr/>
            </p:nvSpPr>
            <p:spPr>
              <a:xfrm>
                <a:off x="2059720" y="723950"/>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bg2">
                      <a:lumMod val="60000"/>
                      <a:lumOff val="40000"/>
                    </a:schemeClr>
                  </a:solidFill>
                  <a:cs typeface="Arial" panose="020B0604020202020204" pitchFamily="34" charset="0"/>
                </a:endParaRPr>
              </a:p>
            </p:txBody>
          </p:sp>
          <p:sp>
            <p:nvSpPr>
              <p:cNvPr id="147" name="Oval 146">
                <a:extLst>
                  <a:ext uri="{FF2B5EF4-FFF2-40B4-BE49-F238E27FC236}">
                    <a16:creationId xmlns:a16="http://schemas.microsoft.com/office/drawing/2014/main" id="{031512D1-E775-43C3-825E-88DF3DF58AD6}"/>
                  </a:ext>
                </a:extLst>
              </p:cNvPr>
              <p:cNvSpPr/>
              <p:nvPr/>
            </p:nvSpPr>
            <p:spPr>
              <a:xfrm>
                <a:off x="1975571" y="695010"/>
                <a:ext cx="170804" cy="170804"/>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bg2">
                      <a:lumMod val="60000"/>
                      <a:lumOff val="40000"/>
                    </a:schemeClr>
                  </a:solidFill>
                  <a:cs typeface="Arial" panose="020B0604020202020204" pitchFamily="34" charset="0"/>
                </a:endParaRPr>
              </a:p>
            </p:txBody>
          </p:sp>
        </p:grpSp>
        <p:sp>
          <p:nvSpPr>
            <p:cNvPr id="135" name="Rectangle 134">
              <a:extLst>
                <a:ext uri="{FF2B5EF4-FFF2-40B4-BE49-F238E27FC236}">
                  <a16:creationId xmlns:a16="http://schemas.microsoft.com/office/drawing/2014/main" id="{5EEBF689-291E-47D3-AD14-6BF6A0A2F866}"/>
                </a:ext>
              </a:extLst>
            </p:cNvPr>
            <p:cNvSpPr/>
            <p:nvPr/>
          </p:nvSpPr>
          <p:spPr>
            <a:xfrm>
              <a:off x="3093942" y="1096806"/>
              <a:ext cx="1153571" cy="175747"/>
            </a:xfrm>
            <a:prstGeom prst="rect">
              <a:avLst/>
            </a:prstGeom>
          </p:spPr>
          <p:txBody>
            <a:bodyPr wrap="square" lIns="0" tIns="0" rIns="0" bIns="0" anchor="ctr" anchorCtr="0">
              <a:spAutoFit/>
            </a:bodyPr>
            <a:lstStyle/>
            <a:p>
              <a:pPr algn="ctr">
                <a:spcAft>
                  <a:spcPts val="300"/>
                </a:spcAft>
                <a:buSzPct val="100000"/>
              </a:pPr>
              <a:r>
                <a:rPr lang="en-US" sz="1200" dirty="0">
                  <a:solidFill>
                    <a:schemeClr val="bg2">
                      <a:lumMod val="60000"/>
                      <a:lumOff val="40000"/>
                    </a:schemeClr>
                  </a:solidFill>
                  <a:cs typeface="Arial" panose="020B0604020202020204" pitchFamily="34" charset="0"/>
                </a:rPr>
                <a:t>Classifier</a:t>
              </a:r>
            </a:p>
          </p:txBody>
        </p:sp>
      </p:grpSp>
      <p:sp>
        <p:nvSpPr>
          <p:cNvPr id="82" name="Rectangle: Rounded Corners 81">
            <a:extLst>
              <a:ext uri="{FF2B5EF4-FFF2-40B4-BE49-F238E27FC236}">
                <a16:creationId xmlns:a16="http://schemas.microsoft.com/office/drawing/2014/main" id="{7F10BF11-7247-4353-AAB1-2C20E94626F8}"/>
              </a:ext>
            </a:extLst>
          </p:cNvPr>
          <p:cNvSpPr/>
          <p:nvPr/>
        </p:nvSpPr>
        <p:spPr>
          <a:xfrm>
            <a:off x="6568994" y="2030886"/>
            <a:ext cx="1047757" cy="447723"/>
          </a:xfrm>
          <a:prstGeom prst="roundRect">
            <a:avLst/>
          </a:prstGeom>
          <a:solidFill>
            <a:schemeClr val="bg1"/>
          </a:solidFill>
          <a:ln>
            <a:solidFill>
              <a:schemeClr val="bg2">
                <a:lumMod val="60000"/>
                <a:lumOff val="40000"/>
              </a:schemeClr>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bg2">
                    <a:lumMod val="60000"/>
                    <a:lumOff val="40000"/>
                  </a:schemeClr>
                </a:solidFill>
                <a:cs typeface="Arial" panose="020B0604020202020204" pitchFamily="34" charset="0"/>
              </a:rPr>
              <a:t>Control</a:t>
            </a:r>
            <a:br>
              <a:rPr lang="en-US" sz="1200" dirty="0">
                <a:solidFill>
                  <a:schemeClr val="bg2">
                    <a:lumMod val="60000"/>
                    <a:lumOff val="40000"/>
                  </a:schemeClr>
                </a:solidFill>
                <a:cs typeface="Arial" panose="020B0604020202020204" pitchFamily="34" charset="0"/>
              </a:rPr>
            </a:br>
            <a:r>
              <a:rPr lang="en-US" sz="1200" dirty="0">
                <a:solidFill>
                  <a:schemeClr val="bg2">
                    <a:lumMod val="60000"/>
                    <a:lumOff val="40000"/>
                  </a:schemeClr>
                </a:solidFill>
                <a:cs typeface="Arial" panose="020B0604020202020204" pitchFamily="34" charset="0"/>
              </a:rPr>
              <a:t>decision</a:t>
            </a:r>
          </a:p>
        </p:txBody>
      </p:sp>
      <p:cxnSp>
        <p:nvCxnSpPr>
          <p:cNvPr id="83" name="Straight Arrow Connector 82">
            <a:extLst>
              <a:ext uri="{FF2B5EF4-FFF2-40B4-BE49-F238E27FC236}">
                <a16:creationId xmlns:a16="http://schemas.microsoft.com/office/drawing/2014/main" id="{DE6539A1-8F85-4D64-9F7A-C18BBEABCEF3}"/>
              </a:ext>
            </a:extLst>
          </p:cNvPr>
          <p:cNvCxnSpPr>
            <a:cxnSpLocks/>
            <a:stCxn id="166" idx="3"/>
            <a:endCxn id="143" idx="1"/>
          </p:cNvCxnSpPr>
          <p:nvPr/>
        </p:nvCxnSpPr>
        <p:spPr>
          <a:xfrm>
            <a:off x="4149556" y="2255136"/>
            <a:ext cx="848351" cy="878"/>
          </a:xfrm>
          <a:prstGeom prst="straightConnector1">
            <a:avLst/>
          </a:prstGeom>
          <a:ln w="12700">
            <a:solidFill>
              <a:schemeClr val="bg2">
                <a:lumMod val="60000"/>
                <a:lumOff val="40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84" name="Flowchart: Magnetic Disk 83">
            <a:extLst>
              <a:ext uri="{FF2B5EF4-FFF2-40B4-BE49-F238E27FC236}">
                <a16:creationId xmlns:a16="http://schemas.microsoft.com/office/drawing/2014/main" id="{39A3EF0F-12B8-4438-BCD3-26733652EB7B}"/>
              </a:ext>
            </a:extLst>
          </p:cNvPr>
          <p:cNvSpPr/>
          <p:nvPr/>
        </p:nvSpPr>
        <p:spPr>
          <a:xfrm>
            <a:off x="4419831" y="2031666"/>
            <a:ext cx="307801" cy="446943"/>
          </a:xfrm>
          <a:prstGeom prst="flowChartMagneticDisk">
            <a:avLst/>
          </a:prstGeom>
          <a:solidFill>
            <a:schemeClr val="bg1"/>
          </a:solidFill>
          <a:ln>
            <a:solidFill>
              <a:schemeClr val="bg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tx2"/>
              </a:solidFill>
              <a:cs typeface="Arial" panose="020B0604020202020204" pitchFamily="34" charset="0"/>
            </a:endParaRPr>
          </a:p>
        </p:txBody>
      </p:sp>
      <p:cxnSp>
        <p:nvCxnSpPr>
          <p:cNvPr id="85" name="Straight Arrow Connector 84">
            <a:extLst>
              <a:ext uri="{FF2B5EF4-FFF2-40B4-BE49-F238E27FC236}">
                <a16:creationId xmlns:a16="http://schemas.microsoft.com/office/drawing/2014/main" id="{1C637837-9EC2-4365-87FB-C2EDA5BBC3F7}"/>
              </a:ext>
            </a:extLst>
          </p:cNvPr>
          <p:cNvCxnSpPr>
            <a:cxnSpLocks/>
            <a:stCxn id="146" idx="3"/>
            <a:endCxn id="82" idx="1"/>
          </p:cNvCxnSpPr>
          <p:nvPr/>
        </p:nvCxnSpPr>
        <p:spPr>
          <a:xfrm flipV="1">
            <a:off x="6298715" y="2254748"/>
            <a:ext cx="270276" cy="1265"/>
          </a:xfrm>
          <a:prstGeom prst="straightConnector1">
            <a:avLst/>
          </a:prstGeom>
          <a:ln w="12700">
            <a:solidFill>
              <a:schemeClr val="bg2">
                <a:lumMod val="60000"/>
                <a:lumOff val="40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86" name="Rectangle: Rounded Corners 85">
            <a:extLst>
              <a:ext uri="{FF2B5EF4-FFF2-40B4-BE49-F238E27FC236}">
                <a16:creationId xmlns:a16="http://schemas.microsoft.com/office/drawing/2014/main" id="{D6F65C65-6840-4C19-A754-A942B43BCDC6}"/>
              </a:ext>
            </a:extLst>
          </p:cNvPr>
          <p:cNvSpPr/>
          <p:nvPr/>
        </p:nvSpPr>
        <p:spPr>
          <a:xfrm>
            <a:off x="6568993" y="3341429"/>
            <a:ext cx="1047757" cy="447723"/>
          </a:xfrm>
          <a:prstGeom prst="roundRect">
            <a:avLst/>
          </a:prstGeom>
          <a:solidFill>
            <a:schemeClr val="bg1"/>
          </a:solidFill>
          <a:ln>
            <a:solidFill>
              <a:schemeClr val="tx2"/>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a:solidFill>
                  <a:schemeClr val="tx2"/>
                </a:solidFill>
                <a:cs typeface="Arial" panose="020B0604020202020204" pitchFamily="34" charset="0"/>
              </a:rPr>
              <a:t>Control</a:t>
            </a:r>
            <a:br>
              <a:rPr lang="en-US" sz="1200">
                <a:solidFill>
                  <a:schemeClr val="tx2"/>
                </a:solidFill>
                <a:cs typeface="Arial" panose="020B0604020202020204" pitchFamily="34" charset="0"/>
              </a:rPr>
            </a:br>
            <a:r>
              <a:rPr lang="en-US" sz="1200">
                <a:solidFill>
                  <a:schemeClr val="tx2"/>
                </a:solidFill>
                <a:cs typeface="Arial" panose="020B0604020202020204" pitchFamily="34" charset="0"/>
              </a:rPr>
              <a:t>decision</a:t>
            </a:r>
            <a:endParaRPr lang="en-US" sz="1200" dirty="0">
              <a:solidFill>
                <a:schemeClr val="tx2"/>
              </a:solidFill>
              <a:cs typeface="Arial" panose="020B0604020202020204" pitchFamily="34" charset="0"/>
            </a:endParaRPr>
          </a:p>
        </p:txBody>
      </p:sp>
      <p:sp>
        <p:nvSpPr>
          <p:cNvPr id="88" name="Rectangle 87">
            <a:extLst>
              <a:ext uri="{FF2B5EF4-FFF2-40B4-BE49-F238E27FC236}">
                <a16:creationId xmlns:a16="http://schemas.microsoft.com/office/drawing/2014/main" id="{2C4E1589-8E8F-4C74-99D1-D6B79A27B18F}"/>
              </a:ext>
            </a:extLst>
          </p:cNvPr>
          <p:cNvSpPr/>
          <p:nvPr/>
        </p:nvSpPr>
        <p:spPr>
          <a:xfrm>
            <a:off x="3606964" y="3896865"/>
            <a:ext cx="1951610" cy="184666"/>
          </a:xfrm>
          <a:prstGeom prst="rect">
            <a:avLst/>
          </a:prstGeom>
        </p:spPr>
        <p:txBody>
          <a:bodyPr wrap="square" lIns="0" tIns="0" rIns="0" bIns="0" anchor="ctr" anchorCtr="0">
            <a:spAutoFit/>
          </a:bodyPr>
          <a:lstStyle/>
          <a:p>
            <a:pPr algn="ctr">
              <a:spcAft>
                <a:spcPts val="300"/>
              </a:spcAft>
              <a:buSzPct val="100000"/>
            </a:pPr>
            <a:r>
              <a:rPr lang="en-US" sz="1200" dirty="0">
                <a:solidFill>
                  <a:schemeClr val="tx2"/>
                </a:solidFill>
                <a:cs typeface="Arial" panose="020B0604020202020204" pitchFamily="34" charset="0"/>
              </a:rPr>
              <a:t>ICI</a:t>
            </a:r>
          </a:p>
        </p:txBody>
      </p:sp>
      <p:cxnSp>
        <p:nvCxnSpPr>
          <p:cNvPr id="89" name="Straight Arrow Connector 88">
            <a:extLst>
              <a:ext uri="{FF2B5EF4-FFF2-40B4-BE49-F238E27FC236}">
                <a16:creationId xmlns:a16="http://schemas.microsoft.com/office/drawing/2014/main" id="{D1A97DBD-6E01-4DB2-9E52-B74367A4ABAA}"/>
              </a:ext>
            </a:extLst>
          </p:cNvPr>
          <p:cNvCxnSpPr>
            <a:cxnSpLocks/>
            <a:endCxn id="86" idx="1"/>
          </p:cNvCxnSpPr>
          <p:nvPr/>
        </p:nvCxnSpPr>
        <p:spPr>
          <a:xfrm>
            <a:off x="5230245" y="3565290"/>
            <a:ext cx="1338748" cy="0"/>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sp>
        <p:nvSpPr>
          <p:cNvPr id="102" name="Right Brace 101">
            <a:extLst>
              <a:ext uri="{FF2B5EF4-FFF2-40B4-BE49-F238E27FC236}">
                <a16:creationId xmlns:a16="http://schemas.microsoft.com/office/drawing/2014/main" id="{35CA12BE-A503-4287-9D07-FDC09330F2AF}"/>
              </a:ext>
            </a:extLst>
          </p:cNvPr>
          <p:cNvSpPr/>
          <p:nvPr/>
        </p:nvSpPr>
        <p:spPr>
          <a:xfrm rot="5400000">
            <a:off x="4427671" y="1358764"/>
            <a:ext cx="292123" cy="3367136"/>
          </a:xfrm>
          <a:prstGeom prst="rightBrace">
            <a:avLst>
              <a:gd name="adj1" fmla="val 52492"/>
              <a:gd name="adj2" fmla="val 50000"/>
            </a:avLst>
          </a:prstGeom>
          <a:ln w="12700">
            <a:solidFill>
              <a:schemeClr val="tx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cs typeface="Arial" panose="020B0604020202020204" pitchFamily="34" charset="0"/>
            </a:endParaRPr>
          </a:p>
        </p:txBody>
      </p:sp>
      <p:sp>
        <p:nvSpPr>
          <p:cNvPr id="103" name="Rectangle 102">
            <a:extLst>
              <a:ext uri="{FF2B5EF4-FFF2-40B4-BE49-F238E27FC236}">
                <a16:creationId xmlns:a16="http://schemas.microsoft.com/office/drawing/2014/main" id="{A02D4788-A466-43CF-897E-935CE559C619}"/>
              </a:ext>
            </a:extLst>
          </p:cNvPr>
          <p:cNvSpPr/>
          <p:nvPr/>
        </p:nvSpPr>
        <p:spPr>
          <a:xfrm>
            <a:off x="1940053" y="2586710"/>
            <a:ext cx="910855" cy="184666"/>
          </a:xfrm>
          <a:prstGeom prst="rect">
            <a:avLst/>
          </a:prstGeom>
        </p:spPr>
        <p:txBody>
          <a:bodyPr wrap="square" lIns="0" tIns="0" rIns="0" bIns="0" anchor="ctr" anchorCtr="0">
            <a:spAutoFit/>
          </a:bodyPr>
          <a:lstStyle/>
          <a:p>
            <a:pPr algn="ctr">
              <a:spcAft>
                <a:spcPts val="300"/>
              </a:spcAft>
              <a:buSzPct val="100000"/>
            </a:pPr>
            <a:r>
              <a:rPr lang="en-US" sz="1200">
                <a:solidFill>
                  <a:schemeClr val="bg2">
                    <a:lumMod val="60000"/>
                    <a:lumOff val="40000"/>
                  </a:schemeClr>
                </a:solidFill>
                <a:cs typeface="Arial" panose="020B0604020202020204" pitchFamily="34" charset="0"/>
              </a:rPr>
              <a:t>Data+mask</a:t>
            </a:r>
          </a:p>
        </p:txBody>
      </p:sp>
      <p:cxnSp>
        <p:nvCxnSpPr>
          <p:cNvPr id="104" name="Straight Arrow Connector 103">
            <a:extLst>
              <a:ext uri="{FF2B5EF4-FFF2-40B4-BE49-F238E27FC236}">
                <a16:creationId xmlns:a16="http://schemas.microsoft.com/office/drawing/2014/main" id="{82CB91BA-7D97-4316-9F4C-E82DCBDFF35E}"/>
              </a:ext>
            </a:extLst>
          </p:cNvPr>
          <p:cNvCxnSpPr>
            <a:cxnSpLocks/>
            <a:endCxn id="156" idx="0"/>
          </p:cNvCxnSpPr>
          <p:nvPr/>
        </p:nvCxnSpPr>
        <p:spPr>
          <a:xfrm>
            <a:off x="2536954" y="2255137"/>
            <a:ext cx="353212" cy="0"/>
          </a:xfrm>
          <a:prstGeom prst="straightConnector1">
            <a:avLst/>
          </a:prstGeom>
          <a:ln w="12700">
            <a:solidFill>
              <a:schemeClr val="bg2">
                <a:lumMod val="60000"/>
                <a:lumOff val="40000"/>
              </a:schemeClr>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106" name="Group 105">
            <a:extLst>
              <a:ext uri="{FF2B5EF4-FFF2-40B4-BE49-F238E27FC236}">
                <a16:creationId xmlns:a16="http://schemas.microsoft.com/office/drawing/2014/main" id="{0FCE0DD8-0059-41A7-8E8F-488346789B51}"/>
              </a:ext>
            </a:extLst>
          </p:cNvPr>
          <p:cNvGrpSpPr/>
          <p:nvPr/>
        </p:nvGrpSpPr>
        <p:grpSpPr>
          <a:xfrm>
            <a:off x="2124050" y="3276113"/>
            <a:ext cx="448465" cy="571273"/>
            <a:chOff x="170935" y="902628"/>
            <a:chExt cx="426804" cy="543681"/>
          </a:xfrm>
        </p:grpSpPr>
        <p:sp>
          <p:nvSpPr>
            <p:cNvPr id="109" name="Flowchart: Magnetic Disk 108">
              <a:extLst>
                <a:ext uri="{FF2B5EF4-FFF2-40B4-BE49-F238E27FC236}">
                  <a16:creationId xmlns:a16="http://schemas.microsoft.com/office/drawing/2014/main" id="{A8561594-5BA9-49FB-AB0D-039D250C6AA8}"/>
                </a:ext>
              </a:extLst>
            </p:cNvPr>
            <p:cNvSpPr/>
            <p:nvPr/>
          </p:nvSpPr>
          <p:spPr>
            <a:xfrm>
              <a:off x="304805" y="1020953"/>
              <a:ext cx="292934" cy="425356"/>
            </a:xfrm>
            <a:prstGeom prst="flowChartMagneticDisk">
              <a:avLst/>
            </a:prstGeom>
            <a:gradFill>
              <a:gsLst>
                <a:gs pos="0">
                  <a:schemeClr val="bg1"/>
                </a:gs>
                <a:gs pos="100000">
                  <a:srgbClr val="3BD022"/>
                </a:gs>
              </a:gsLst>
              <a:lin ang="5400000" scaled="0"/>
            </a:gra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tx2"/>
                </a:solidFill>
                <a:cs typeface="Arial" panose="020B0604020202020204" pitchFamily="34" charset="0"/>
              </a:endParaRPr>
            </a:p>
          </p:txBody>
        </p:sp>
        <p:sp>
          <p:nvSpPr>
            <p:cNvPr id="110" name="Flowchart: Magnetic Disk 109">
              <a:extLst>
                <a:ext uri="{FF2B5EF4-FFF2-40B4-BE49-F238E27FC236}">
                  <a16:creationId xmlns:a16="http://schemas.microsoft.com/office/drawing/2014/main" id="{652617B6-F2D9-4E81-AFC7-7C1AF990AD1A}"/>
                </a:ext>
              </a:extLst>
            </p:cNvPr>
            <p:cNvSpPr/>
            <p:nvPr/>
          </p:nvSpPr>
          <p:spPr>
            <a:xfrm>
              <a:off x="170935" y="902628"/>
              <a:ext cx="292934" cy="425356"/>
            </a:xfrm>
            <a:prstGeom prst="flowChartMagneticDisk">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tx2"/>
                </a:solidFill>
                <a:cs typeface="Arial" panose="020B0604020202020204" pitchFamily="34" charset="0"/>
              </a:endParaRPr>
            </a:p>
          </p:txBody>
        </p:sp>
      </p:grpSp>
      <p:sp>
        <p:nvSpPr>
          <p:cNvPr id="107" name="Rectangle 106">
            <a:extLst>
              <a:ext uri="{FF2B5EF4-FFF2-40B4-BE49-F238E27FC236}">
                <a16:creationId xmlns:a16="http://schemas.microsoft.com/office/drawing/2014/main" id="{0AD28CCA-DEB6-44F2-A56A-C76B823B8111}"/>
              </a:ext>
            </a:extLst>
          </p:cNvPr>
          <p:cNvSpPr/>
          <p:nvPr/>
        </p:nvSpPr>
        <p:spPr>
          <a:xfrm>
            <a:off x="1976423" y="3893706"/>
            <a:ext cx="910855" cy="184666"/>
          </a:xfrm>
          <a:prstGeom prst="rect">
            <a:avLst/>
          </a:prstGeom>
        </p:spPr>
        <p:txBody>
          <a:bodyPr wrap="square" lIns="0" tIns="0" rIns="0" bIns="0" anchor="ctr" anchorCtr="0">
            <a:spAutoFit/>
          </a:bodyPr>
          <a:lstStyle/>
          <a:p>
            <a:pPr algn="ctr">
              <a:spcAft>
                <a:spcPts val="300"/>
              </a:spcAft>
              <a:buSzPct val="100000"/>
            </a:pPr>
            <a:r>
              <a:rPr lang="en-US" sz="1200">
                <a:solidFill>
                  <a:schemeClr val="tx2"/>
                </a:solidFill>
                <a:cs typeface="Arial" panose="020B0604020202020204" pitchFamily="34" charset="0"/>
              </a:rPr>
              <a:t>Data+mask</a:t>
            </a:r>
          </a:p>
        </p:txBody>
      </p:sp>
      <p:cxnSp>
        <p:nvCxnSpPr>
          <p:cNvPr id="108" name="Straight Arrow Connector 107">
            <a:extLst>
              <a:ext uri="{FF2B5EF4-FFF2-40B4-BE49-F238E27FC236}">
                <a16:creationId xmlns:a16="http://schemas.microsoft.com/office/drawing/2014/main" id="{D0F85215-C7BF-42D5-8010-5D9F01B0A4E1}"/>
              </a:ext>
            </a:extLst>
          </p:cNvPr>
          <p:cNvCxnSpPr>
            <a:cxnSpLocks/>
          </p:cNvCxnSpPr>
          <p:nvPr/>
        </p:nvCxnSpPr>
        <p:spPr>
          <a:xfrm>
            <a:off x="2571984" y="3565293"/>
            <a:ext cx="1398869" cy="0"/>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pic>
        <p:nvPicPr>
          <p:cNvPr id="173" name="Graphic 172" descr="Lightning bolt with solid fill">
            <a:extLst>
              <a:ext uri="{FF2B5EF4-FFF2-40B4-BE49-F238E27FC236}">
                <a16:creationId xmlns:a16="http://schemas.microsoft.com/office/drawing/2014/main" id="{54D0A767-05BA-4B46-8621-81341874C9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210258" y="1977319"/>
            <a:ext cx="238471" cy="238471"/>
          </a:xfrm>
          <a:prstGeom prst="rect">
            <a:avLst/>
          </a:prstGeom>
        </p:spPr>
      </p:pic>
      <p:pic>
        <p:nvPicPr>
          <p:cNvPr id="174" name="Graphic 173" descr="Lightning bolt with solid fill">
            <a:extLst>
              <a:ext uri="{FF2B5EF4-FFF2-40B4-BE49-F238E27FC236}">
                <a16:creationId xmlns:a16="http://schemas.microsoft.com/office/drawing/2014/main" id="{C4E8A6A1-8F60-4C3F-85B7-AE3BA283F36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237587" y="3290547"/>
            <a:ext cx="238471" cy="238471"/>
          </a:xfrm>
          <a:prstGeom prst="rect">
            <a:avLst/>
          </a:prstGeom>
        </p:spPr>
      </p:pic>
      <p:grpSp>
        <p:nvGrpSpPr>
          <p:cNvPr id="90" name="Group 89">
            <a:extLst>
              <a:ext uri="{FF2B5EF4-FFF2-40B4-BE49-F238E27FC236}">
                <a16:creationId xmlns:a16="http://schemas.microsoft.com/office/drawing/2014/main" id="{F07B7472-5DDE-4EAB-A8D0-4A819416FA53}"/>
              </a:ext>
            </a:extLst>
          </p:cNvPr>
          <p:cNvGrpSpPr/>
          <p:nvPr/>
        </p:nvGrpSpPr>
        <p:grpSpPr>
          <a:xfrm>
            <a:off x="3929434" y="3299071"/>
            <a:ext cx="1300808" cy="532444"/>
            <a:chOff x="1042859" y="527048"/>
            <a:chExt cx="1237980" cy="506727"/>
          </a:xfrm>
        </p:grpSpPr>
        <p:sp>
          <p:nvSpPr>
            <p:cNvPr id="91" name="Rectangle 90">
              <a:extLst>
                <a:ext uri="{FF2B5EF4-FFF2-40B4-BE49-F238E27FC236}">
                  <a16:creationId xmlns:a16="http://schemas.microsoft.com/office/drawing/2014/main" id="{9617FC1C-9163-4D1A-A55E-0B4C639FDF6C}"/>
                </a:ext>
              </a:extLst>
            </p:cNvPr>
            <p:cNvSpPr/>
            <p:nvPr/>
          </p:nvSpPr>
          <p:spPr>
            <a:xfrm rot="16200000">
              <a:off x="1408486" y="200839"/>
              <a:ext cx="506727" cy="1159146"/>
            </a:xfrm>
            <a:prstGeom prst="rect">
              <a:avLst/>
            </a:prstGeom>
            <a:gradFill>
              <a:gsLst>
                <a:gs pos="0">
                  <a:schemeClr val="tx2"/>
                </a:gs>
                <a:gs pos="100000">
                  <a:schemeClr val="tx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cxnSp>
          <p:nvCxnSpPr>
            <p:cNvPr id="92" name="Straight Arrow Connector 91">
              <a:extLst>
                <a:ext uri="{FF2B5EF4-FFF2-40B4-BE49-F238E27FC236}">
                  <a16:creationId xmlns:a16="http://schemas.microsoft.com/office/drawing/2014/main" id="{1F5EC209-5D76-4B65-A613-EE1E126AFFF5}"/>
                </a:ext>
              </a:extLst>
            </p:cNvPr>
            <p:cNvCxnSpPr>
              <a:cxnSpLocks/>
              <a:stCxn id="111" idx="6"/>
              <a:endCxn id="113" idx="2"/>
            </p:cNvCxnSpPr>
            <p:nvPr/>
          </p:nvCxnSpPr>
          <p:spPr>
            <a:xfrm>
              <a:off x="1348122" y="667491"/>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964789C5-55BE-440E-8C3D-411D9E86BACB}"/>
                </a:ext>
              </a:extLst>
            </p:cNvPr>
            <p:cNvCxnSpPr>
              <a:cxnSpLocks/>
              <a:stCxn id="113" idx="6"/>
              <a:endCxn id="105" idx="2"/>
            </p:cNvCxnSpPr>
            <p:nvPr/>
          </p:nvCxnSpPr>
          <p:spPr>
            <a:xfrm>
              <a:off x="1747249" y="667491"/>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356AFE69-044B-4573-9E54-79146DD88A01}"/>
                </a:ext>
              </a:extLst>
            </p:cNvPr>
            <p:cNvCxnSpPr>
              <a:cxnSpLocks/>
              <a:stCxn id="111" idx="6"/>
              <a:endCxn id="114" idx="2"/>
            </p:cNvCxnSpPr>
            <p:nvPr/>
          </p:nvCxnSpPr>
          <p:spPr>
            <a:xfrm>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EB25B607-7B27-43D0-8FB1-A3181C0BEA10}"/>
                </a:ext>
              </a:extLst>
            </p:cNvPr>
            <p:cNvCxnSpPr>
              <a:cxnSpLocks/>
              <a:stCxn id="112" idx="6"/>
              <a:endCxn id="114" idx="2"/>
            </p:cNvCxnSpPr>
            <p:nvPr/>
          </p:nvCxnSpPr>
          <p:spPr>
            <a:xfrm>
              <a:off x="1348122" y="893334"/>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BE34BD47-553B-415D-A925-29A05BC01017}"/>
                </a:ext>
              </a:extLst>
            </p:cNvPr>
            <p:cNvCxnSpPr>
              <a:cxnSpLocks/>
              <a:stCxn id="112" idx="6"/>
              <a:endCxn id="113" idx="2"/>
            </p:cNvCxnSpPr>
            <p:nvPr/>
          </p:nvCxnSpPr>
          <p:spPr>
            <a:xfrm flipV="1">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C10EDBBC-9D61-48C7-A320-3958183E5553}"/>
                </a:ext>
              </a:extLst>
            </p:cNvPr>
            <p:cNvCxnSpPr>
              <a:cxnSpLocks/>
              <a:stCxn id="114" idx="6"/>
              <a:endCxn id="105" idx="2"/>
            </p:cNvCxnSpPr>
            <p:nvPr/>
          </p:nvCxnSpPr>
          <p:spPr>
            <a:xfrm flipV="1">
              <a:off x="1747249" y="780413"/>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E1E29575-5262-4B5B-83DD-A77D7FFEB654}"/>
                </a:ext>
              </a:extLst>
            </p:cNvPr>
            <p:cNvSpPr/>
            <p:nvPr/>
          </p:nvSpPr>
          <p:spPr>
            <a:xfrm>
              <a:off x="1042859" y="723951"/>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grpSp>
          <p:nvGrpSpPr>
            <p:cNvPr id="99" name="Group 98">
              <a:extLst>
                <a:ext uri="{FF2B5EF4-FFF2-40B4-BE49-F238E27FC236}">
                  <a16:creationId xmlns:a16="http://schemas.microsoft.com/office/drawing/2014/main" id="{A3F764AB-5900-46FB-A7E8-752D968A6276}"/>
                </a:ext>
              </a:extLst>
            </p:cNvPr>
            <p:cNvGrpSpPr/>
            <p:nvPr/>
          </p:nvGrpSpPr>
          <p:grpSpPr>
            <a:xfrm>
              <a:off x="1576445" y="582088"/>
              <a:ext cx="170804" cy="396647"/>
              <a:chOff x="1313312" y="933450"/>
              <a:chExt cx="222250" cy="516116"/>
            </a:xfrm>
          </p:grpSpPr>
          <p:sp>
            <p:nvSpPr>
              <p:cNvPr id="113" name="Oval 112">
                <a:extLst>
                  <a:ext uri="{FF2B5EF4-FFF2-40B4-BE49-F238E27FC236}">
                    <a16:creationId xmlns:a16="http://schemas.microsoft.com/office/drawing/2014/main" id="{F62B31AB-4AB2-4BBD-815E-5389E5B16128}"/>
                  </a:ext>
                </a:extLst>
              </p:cNvPr>
              <p:cNvSpPr/>
              <p:nvPr/>
            </p:nvSpPr>
            <p:spPr>
              <a:xfrm>
                <a:off x="1313312" y="933450"/>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114" name="Oval 113">
                <a:extLst>
                  <a:ext uri="{FF2B5EF4-FFF2-40B4-BE49-F238E27FC236}">
                    <a16:creationId xmlns:a16="http://schemas.microsoft.com/office/drawing/2014/main" id="{7BBB2FE8-CC5B-4AC8-851D-02ED64110670}"/>
                  </a:ext>
                </a:extLst>
              </p:cNvPr>
              <p:cNvSpPr/>
              <p:nvPr/>
            </p:nvSpPr>
            <p:spPr>
              <a:xfrm>
                <a:off x="1313312" y="1227316"/>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grpSp>
        <p:grpSp>
          <p:nvGrpSpPr>
            <p:cNvPr id="100" name="Group 99">
              <a:extLst>
                <a:ext uri="{FF2B5EF4-FFF2-40B4-BE49-F238E27FC236}">
                  <a16:creationId xmlns:a16="http://schemas.microsoft.com/office/drawing/2014/main" id="{AD413502-FA98-43C2-BC46-48CBDEDD37AC}"/>
                </a:ext>
              </a:extLst>
            </p:cNvPr>
            <p:cNvGrpSpPr/>
            <p:nvPr/>
          </p:nvGrpSpPr>
          <p:grpSpPr>
            <a:xfrm>
              <a:off x="1177318" y="582088"/>
              <a:ext cx="170804" cy="396647"/>
              <a:chOff x="1313312" y="933450"/>
              <a:chExt cx="222250" cy="516116"/>
            </a:xfrm>
          </p:grpSpPr>
          <p:sp>
            <p:nvSpPr>
              <p:cNvPr id="111" name="Oval 110">
                <a:extLst>
                  <a:ext uri="{FF2B5EF4-FFF2-40B4-BE49-F238E27FC236}">
                    <a16:creationId xmlns:a16="http://schemas.microsoft.com/office/drawing/2014/main" id="{530E51B3-DAFB-4344-ABA3-1D3AC686CA70}"/>
                  </a:ext>
                </a:extLst>
              </p:cNvPr>
              <p:cNvSpPr/>
              <p:nvPr/>
            </p:nvSpPr>
            <p:spPr>
              <a:xfrm>
                <a:off x="1313312" y="933450"/>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112" name="Oval 111">
                <a:extLst>
                  <a:ext uri="{FF2B5EF4-FFF2-40B4-BE49-F238E27FC236}">
                    <a16:creationId xmlns:a16="http://schemas.microsoft.com/office/drawing/2014/main" id="{C9A19422-39E0-4E84-86E8-DD77A77DC62B}"/>
                  </a:ext>
                </a:extLst>
              </p:cNvPr>
              <p:cNvSpPr/>
              <p:nvPr/>
            </p:nvSpPr>
            <p:spPr>
              <a:xfrm>
                <a:off x="1313312" y="1227316"/>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grpSp>
        <p:sp>
          <p:nvSpPr>
            <p:cNvPr id="101" name="Rectangle 100">
              <a:extLst>
                <a:ext uri="{FF2B5EF4-FFF2-40B4-BE49-F238E27FC236}">
                  <a16:creationId xmlns:a16="http://schemas.microsoft.com/office/drawing/2014/main" id="{5B0D36A1-CF91-4080-A788-8201D0676311}"/>
                </a:ext>
              </a:extLst>
            </p:cNvPr>
            <p:cNvSpPr/>
            <p:nvPr/>
          </p:nvSpPr>
          <p:spPr>
            <a:xfrm>
              <a:off x="2059720" y="723950"/>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105" name="Oval 104">
              <a:extLst>
                <a:ext uri="{FF2B5EF4-FFF2-40B4-BE49-F238E27FC236}">
                  <a16:creationId xmlns:a16="http://schemas.microsoft.com/office/drawing/2014/main" id="{51D0E4EC-4B03-4111-A53B-FC1772927F16}"/>
                </a:ext>
              </a:extLst>
            </p:cNvPr>
            <p:cNvSpPr/>
            <p:nvPr/>
          </p:nvSpPr>
          <p:spPr>
            <a:xfrm>
              <a:off x="1975571" y="695010"/>
              <a:ext cx="170804" cy="170804"/>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grpSp>
      <p:sp>
        <p:nvSpPr>
          <p:cNvPr id="2" name="Text Placeholder 15">
            <a:extLst>
              <a:ext uri="{FF2B5EF4-FFF2-40B4-BE49-F238E27FC236}">
                <a16:creationId xmlns:a16="http://schemas.microsoft.com/office/drawing/2014/main" id="{0AE667F0-D41C-267F-6F82-4B81E624062F}"/>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11</a:t>
            </a:r>
          </a:p>
        </p:txBody>
      </p:sp>
    </p:spTree>
    <p:extLst>
      <p:ext uri="{BB962C8B-B14F-4D97-AF65-F5344CB8AC3E}">
        <p14:creationId xmlns:p14="http://schemas.microsoft.com/office/powerpoint/2010/main" val="25293639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1"/>
          </p:nvPr>
        </p:nvSpPr>
        <p:spPr/>
        <p:txBody>
          <a:bodyPr/>
          <a:lstStyle/>
          <a:p>
            <a:pPr marL="457200" indent="-457200"/>
            <a:r>
              <a:rPr lang="en-US" dirty="0"/>
              <a:t>2.1	</a:t>
            </a:r>
            <a:r>
              <a:rPr lang="en-US" sz="2000" dirty="0"/>
              <a:t>Own Contribution: the ICI Algorithm</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2"/>
          </p:nvPr>
        </p:nvSpPr>
        <p:spPr>
          <a:prstGeom prst="rect">
            <a:avLst/>
          </a:prstGeom>
        </p:spPr>
        <p:txBody>
          <a:bodyPr/>
          <a:lstStyle/>
          <a:p>
            <a:r>
              <a:rPr lang="en-US" dirty="0"/>
              <a:t>Communication and Utilization of Confidence Values</a:t>
            </a:r>
          </a:p>
        </p:txBody>
      </p:sp>
      <p:sp>
        <p:nvSpPr>
          <p:cNvPr id="10" name="Text Placeholder 9">
            <a:extLst>
              <a:ext uri="{FF2B5EF4-FFF2-40B4-BE49-F238E27FC236}">
                <a16:creationId xmlns:a16="http://schemas.microsoft.com/office/drawing/2014/main" id="{112D7D18-233D-4734-9CE2-1DAC953E7C16}"/>
              </a:ext>
            </a:extLst>
          </p:cNvPr>
          <p:cNvSpPr>
            <a:spLocks noGrp="1"/>
          </p:cNvSpPr>
          <p:nvPr>
            <p:ph type="body" sz="quarter" idx="13"/>
          </p:nvPr>
        </p:nvSpPr>
        <p:spPr>
          <a:xfrm>
            <a:off x="417600" y="1284580"/>
            <a:ext cx="8308800" cy="526775"/>
          </a:xfrm>
        </p:spPr>
        <p:txBody>
          <a:bodyPr>
            <a:normAutofit/>
          </a:bodyPr>
          <a:lstStyle/>
          <a:p>
            <a:r>
              <a:rPr lang="en-US" sz="1200" dirty="0"/>
              <a:t>As both the imputer and the classifier models the same data, it is likely they will be of roughly the same complexity.</a:t>
            </a:r>
          </a:p>
          <a:p>
            <a:pPr marL="171450" indent="-171450">
              <a:buFont typeface="Wingdings" panose="05000000000000000000" pitchFamily="2" charset="2"/>
              <a:buChar char="Ø"/>
            </a:pPr>
            <a:r>
              <a:rPr lang="en-US" sz="1200" dirty="0"/>
              <a:t>The imputation capability could be integrated into the DL-based CF.</a:t>
            </a:r>
          </a:p>
        </p:txBody>
      </p:sp>
      <p:grpSp>
        <p:nvGrpSpPr>
          <p:cNvPr id="78" name="Group 77">
            <a:extLst>
              <a:ext uri="{FF2B5EF4-FFF2-40B4-BE49-F238E27FC236}">
                <a16:creationId xmlns:a16="http://schemas.microsoft.com/office/drawing/2014/main" id="{1B26F966-A7A8-4CAA-9D5F-CA58B04B172E}"/>
              </a:ext>
            </a:extLst>
          </p:cNvPr>
          <p:cNvGrpSpPr/>
          <p:nvPr/>
        </p:nvGrpSpPr>
        <p:grpSpPr>
          <a:xfrm>
            <a:off x="2848748" y="1988914"/>
            <a:ext cx="1300808" cy="782463"/>
            <a:chOff x="1042859" y="527048"/>
            <a:chExt cx="1237980" cy="744670"/>
          </a:xfrm>
        </p:grpSpPr>
        <p:grpSp>
          <p:nvGrpSpPr>
            <p:cNvPr id="154" name="Group 153">
              <a:extLst>
                <a:ext uri="{FF2B5EF4-FFF2-40B4-BE49-F238E27FC236}">
                  <a16:creationId xmlns:a16="http://schemas.microsoft.com/office/drawing/2014/main" id="{1A6147B7-80F0-49A9-874E-D85E0F3709FF}"/>
                </a:ext>
              </a:extLst>
            </p:cNvPr>
            <p:cNvGrpSpPr/>
            <p:nvPr/>
          </p:nvGrpSpPr>
          <p:grpSpPr>
            <a:xfrm>
              <a:off x="1042859" y="527048"/>
              <a:ext cx="1237980" cy="506727"/>
              <a:chOff x="1042859" y="527048"/>
              <a:chExt cx="1237980" cy="506727"/>
            </a:xfrm>
          </p:grpSpPr>
          <p:sp>
            <p:nvSpPr>
              <p:cNvPr id="156" name="Rectangle 155">
                <a:extLst>
                  <a:ext uri="{FF2B5EF4-FFF2-40B4-BE49-F238E27FC236}">
                    <a16:creationId xmlns:a16="http://schemas.microsoft.com/office/drawing/2014/main" id="{B427C3F5-EC32-49EF-99A8-86F3F1D84F19}"/>
                  </a:ext>
                </a:extLst>
              </p:cNvPr>
              <p:cNvSpPr/>
              <p:nvPr/>
            </p:nvSpPr>
            <p:spPr>
              <a:xfrm rot="16200000">
                <a:off x="1408486" y="200839"/>
                <a:ext cx="506727" cy="11591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cxnSp>
            <p:nvCxnSpPr>
              <p:cNvPr id="157" name="Straight Arrow Connector 156">
                <a:extLst>
                  <a:ext uri="{FF2B5EF4-FFF2-40B4-BE49-F238E27FC236}">
                    <a16:creationId xmlns:a16="http://schemas.microsoft.com/office/drawing/2014/main" id="{67065DA1-99E4-43B1-BBD0-81DA94CAE8D8}"/>
                  </a:ext>
                </a:extLst>
              </p:cNvPr>
              <p:cNvCxnSpPr>
                <a:cxnSpLocks/>
                <a:stCxn id="168" idx="6"/>
                <a:endCxn id="170" idx="2"/>
              </p:cNvCxnSpPr>
              <p:nvPr/>
            </p:nvCxnSpPr>
            <p:spPr>
              <a:xfrm>
                <a:off x="1348122" y="667491"/>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EE8BFE6F-9FF8-4DD8-9A34-2176D784C132}"/>
                  </a:ext>
                </a:extLst>
              </p:cNvPr>
              <p:cNvCxnSpPr>
                <a:cxnSpLocks/>
                <a:stCxn id="170" idx="6"/>
                <a:endCxn id="167" idx="2"/>
              </p:cNvCxnSpPr>
              <p:nvPr/>
            </p:nvCxnSpPr>
            <p:spPr>
              <a:xfrm>
                <a:off x="1747249" y="667491"/>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8D6A2560-CFF1-40F1-8416-12A2434AA44C}"/>
                  </a:ext>
                </a:extLst>
              </p:cNvPr>
              <p:cNvCxnSpPr>
                <a:cxnSpLocks/>
                <a:stCxn id="168" idx="6"/>
                <a:endCxn id="171" idx="2"/>
              </p:cNvCxnSpPr>
              <p:nvPr/>
            </p:nvCxnSpPr>
            <p:spPr>
              <a:xfrm>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190D5F1B-25F8-4D58-BD98-255796D179D6}"/>
                  </a:ext>
                </a:extLst>
              </p:cNvPr>
              <p:cNvCxnSpPr>
                <a:cxnSpLocks/>
                <a:stCxn id="169" idx="6"/>
                <a:endCxn id="171" idx="2"/>
              </p:cNvCxnSpPr>
              <p:nvPr/>
            </p:nvCxnSpPr>
            <p:spPr>
              <a:xfrm>
                <a:off x="1348122" y="893334"/>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AF22D63F-2C97-493A-B5AF-D21A84C75365}"/>
                  </a:ext>
                </a:extLst>
              </p:cNvPr>
              <p:cNvCxnSpPr>
                <a:cxnSpLocks/>
                <a:stCxn id="169" idx="6"/>
                <a:endCxn id="170" idx="2"/>
              </p:cNvCxnSpPr>
              <p:nvPr/>
            </p:nvCxnSpPr>
            <p:spPr>
              <a:xfrm flipV="1">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7A0EEB69-BAE9-407E-9879-99023B79E621}"/>
                  </a:ext>
                </a:extLst>
              </p:cNvPr>
              <p:cNvCxnSpPr>
                <a:cxnSpLocks/>
                <a:stCxn id="171" idx="6"/>
                <a:endCxn id="167" idx="2"/>
              </p:cNvCxnSpPr>
              <p:nvPr/>
            </p:nvCxnSpPr>
            <p:spPr>
              <a:xfrm flipV="1">
                <a:off x="1747249" y="780413"/>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sp>
            <p:nvSpPr>
              <p:cNvPr id="163" name="Rectangle 162">
                <a:extLst>
                  <a:ext uri="{FF2B5EF4-FFF2-40B4-BE49-F238E27FC236}">
                    <a16:creationId xmlns:a16="http://schemas.microsoft.com/office/drawing/2014/main" id="{71C57FD7-3608-4C51-B036-63388D00F61A}"/>
                  </a:ext>
                </a:extLst>
              </p:cNvPr>
              <p:cNvSpPr/>
              <p:nvPr/>
            </p:nvSpPr>
            <p:spPr>
              <a:xfrm>
                <a:off x="1042859" y="723951"/>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grpSp>
            <p:nvGrpSpPr>
              <p:cNvPr id="164" name="Group 163">
                <a:extLst>
                  <a:ext uri="{FF2B5EF4-FFF2-40B4-BE49-F238E27FC236}">
                    <a16:creationId xmlns:a16="http://schemas.microsoft.com/office/drawing/2014/main" id="{9CD20234-257A-47CD-9416-33C6A1903287}"/>
                  </a:ext>
                </a:extLst>
              </p:cNvPr>
              <p:cNvGrpSpPr/>
              <p:nvPr/>
            </p:nvGrpSpPr>
            <p:grpSpPr>
              <a:xfrm>
                <a:off x="1576445" y="582088"/>
                <a:ext cx="170804" cy="396647"/>
                <a:chOff x="1313312" y="933450"/>
                <a:chExt cx="222250" cy="516116"/>
              </a:xfrm>
            </p:grpSpPr>
            <p:sp>
              <p:nvSpPr>
                <p:cNvPr id="170" name="Oval 169">
                  <a:extLst>
                    <a:ext uri="{FF2B5EF4-FFF2-40B4-BE49-F238E27FC236}">
                      <a16:creationId xmlns:a16="http://schemas.microsoft.com/office/drawing/2014/main" id="{E6E37967-91CD-4FC0-BFAB-8F3BD10241C7}"/>
                    </a:ext>
                  </a:extLst>
                </p:cNvPr>
                <p:cNvSpPr/>
                <p:nvPr/>
              </p:nvSpPr>
              <p:spPr>
                <a:xfrm>
                  <a:off x="1313312" y="933450"/>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171" name="Oval 170">
                  <a:extLst>
                    <a:ext uri="{FF2B5EF4-FFF2-40B4-BE49-F238E27FC236}">
                      <a16:creationId xmlns:a16="http://schemas.microsoft.com/office/drawing/2014/main" id="{6633EA24-619F-4FBD-B7AD-AE5E3D3DADD0}"/>
                    </a:ext>
                  </a:extLst>
                </p:cNvPr>
                <p:cNvSpPr/>
                <p:nvPr/>
              </p:nvSpPr>
              <p:spPr>
                <a:xfrm>
                  <a:off x="1313312" y="1227316"/>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grpSp>
          <p:grpSp>
            <p:nvGrpSpPr>
              <p:cNvPr id="165" name="Group 164">
                <a:extLst>
                  <a:ext uri="{FF2B5EF4-FFF2-40B4-BE49-F238E27FC236}">
                    <a16:creationId xmlns:a16="http://schemas.microsoft.com/office/drawing/2014/main" id="{A71560CE-AFE8-4D4B-9ABD-7AAC225367D2}"/>
                  </a:ext>
                </a:extLst>
              </p:cNvPr>
              <p:cNvGrpSpPr/>
              <p:nvPr/>
            </p:nvGrpSpPr>
            <p:grpSpPr>
              <a:xfrm>
                <a:off x="1177318" y="582088"/>
                <a:ext cx="170804" cy="396647"/>
                <a:chOff x="1313312" y="933450"/>
                <a:chExt cx="222250" cy="516116"/>
              </a:xfrm>
            </p:grpSpPr>
            <p:sp>
              <p:nvSpPr>
                <p:cNvPr id="168" name="Oval 167">
                  <a:extLst>
                    <a:ext uri="{FF2B5EF4-FFF2-40B4-BE49-F238E27FC236}">
                      <a16:creationId xmlns:a16="http://schemas.microsoft.com/office/drawing/2014/main" id="{0A50E97F-B546-4643-9DD4-B2CB457B666C}"/>
                    </a:ext>
                  </a:extLst>
                </p:cNvPr>
                <p:cNvSpPr/>
                <p:nvPr/>
              </p:nvSpPr>
              <p:spPr>
                <a:xfrm>
                  <a:off x="1313312" y="933450"/>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169" name="Oval 168">
                  <a:extLst>
                    <a:ext uri="{FF2B5EF4-FFF2-40B4-BE49-F238E27FC236}">
                      <a16:creationId xmlns:a16="http://schemas.microsoft.com/office/drawing/2014/main" id="{145AC358-A697-4BF1-805B-2FF5FBAF8727}"/>
                    </a:ext>
                  </a:extLst>
                </p:cNvPr>
                <p:cNvSpPr/>
                <p:nvPr/>
              </p:nvSpPr>
              <p:spPr>
                <a:xfrm>
                  <a:off x="1313312" y="1227316"/>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grpSp>
          <p:sp>
            <p:nvSpPr>
              <p:cNvPr id="166" name="Rectangle 165">
                <a:extLst>
                  <a:ext uri="{FF2B5EF4-FFF2-40B4-BE49-F238E27FC236}">
                    <a16:creationId xmlns:a16="http://schemas.microsoft.com/office/drawing/2014/main" id="{2D7158DB-F739-41C7-B9AC-DDE13E8DA8E3}"/>
                  </a:ext>
                </a:extLst>
              </p:cNvPr>
              <p:cNvSpPr/>
              <p:nvPr/>
            </p:nvSpPr>
            <p:spPr>
              <a:xfrm>
                <a:off x="2059720" y="723950"/>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167" name="Oval 166">
                <a:extLst>
                  <a:ext uri="{FF2B5EF4-FFF2-40B4-BE49-F238E27FC236}">
                    <a16:creationId xmlns:a16="http://schemas.microsoft.com/office/drawing/2014/main" id="{5054E98E-799E-4C9E-BEEA-02B0A6142397}"/>
                  </a:ext>
                </a:extLst>
              </p:cNvPr>
              <p:cNvSpPr/>
              <p:nvPr/>
            </p:nvSpPr>
            <p:spPr>
              <a:xfrm>
                <a:off x="1975571" y="695010"/>
                <a:ext cx="170804" cy="170804"/>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grpSp>
        <p:sp>
          <p:nvSpPr>
            <p:cNvPr id="155" name="Rectangle 154">
              <a:extLst>
                <a:ext uri="{FF2B5EF4-FFF2-40B4-BE49-F238E27FC236}">
                  <a16:creationId xmlns:a16="http://schemas.microsoft.com/office/drawing/2014/main" id="{C4BD7F2B-435D-44F9-A928-DAC1C3927737}"/>
                </a:ext>
              </a:extLst>
            </p:cNvPr>
            <p:cNvSpPr/>
            <p:nvPr/>
          </p:nvSpPr>
          <p:spPr>
            <a:xfrm>
              <a:off x="1087852" y="1095971"/>
              <a:ext cx="1153571" cy="175747"/>
            </a:xfrm>
            <a:prstGeom prst="rect">
              <a:avLst/>
            </a:prstGeom>
          </p:spPr>
          <p:txBody>
            <a:bodyPr wrap="square" lIns="0" tIns="0" rIns="0" bIns="0" anchor="ctr" anchorCtr="0">
              <a:spAutoFit/>
            </a:bodyPr>
            <a:lstStyle/>
            <a:p>
              <a:pPr algn="ctr">
                <a:spcAft>
                  <a:spcPts val="300"/>
                </a:spcAft>
                <a:buSzPct val="100000"/>
              </a:pPr>
              <a:r>
                <a:rPr lang="en-US" sz="1200" dirty="0">
                  <a:solidFill>
                    <a:schemeClr val="tx2"/>
                  </a:solidFill>
                  <a:cs typeface="Arial" panose="020B0604020202020204" pitchFamily="34" charset="0"/>
                </a:rPr>
                <a:t>Imputer</a:t>
              </a:r>
            </a:p>
          </p:txBody>
        </p:sp>
      </p:grpSp>
      <p:sp>
        <p:nvSpPr>
          <p:cNvPr id="79" name="Rectangle 78">
            <a:extLst>
              <a:ext uri="{FF2B5EF4-FFF2-40B4-BE49-F238E27FC236}">
                <a16:creationId xmlns:a16="http://schemas.microsoft.com/office/drawing/2014/main" id="{42773C16-173A-410E-8DB3-50103B054655}"/>
              </a:ext>
            </a:extLst>
          </p:cNvPr>
          <p:cNvSpPr/>
          <p:nvPr/>
        </p:nvSpPr>
        <p:spPr>
          <a:xfrm>
            <a:off x="4344183" y="2534158"/>
            <a:ext cx="477394" cy="369331"/>
          </a:xfrm>
          <a:prstGeom prst="rect">
            <a:avLst/>
          </a:prstGeom>
        </p:spPr>
        <p:txBody>
          <a:bodyPr wrap="square" lIns="0" tIns="0" rIns="0" bIns="0" anchor="ctr" anchorCtr="0">
            <a:spAutoFit/>
          </a:bodyPr>
          <a:lstStyle/>
          <a:p>
            <a:pPr algn="ctr">
              <a:spcAft>
                <a:spcPts val="300"/>
              </a:spcAft>
              <a:buSzPct val="100000"/>
            </a:pPr>
            <a:r>
              <a:rPr lang="en-US" sz="1200" dirty="0">
                <a:solidFill>
                  <a:schemeClr val="tx2"/>
                </a:solidFill>
                <a:cs typeface="Arial" panose="020B0604020202020204" pitchFamily="34" charset="0"/>
              </a:rPr>
              <a:t>Imp. data</a:t>
            </a:r>
          </a:p>
        </p:txBody>
      </p:sp>
      <p:grpSp>
        <p:nvGrpSpPr>
          <p:cNvPr id="80" name="Group 79">
            <a:extLst>
              <a:ext uri="{FF2B5EF4-FFF2-40B4-BE49-F238E27FC236}">
                <a16:creationId xmlns:a16="http://schemas.microsoft.com/office/drawing/2014/main" id="{EB7D8F34-BAB9-4488-91E3-327B69E1B1AC}"/>
              </a:ext>
            </a:extLst>
          </p:cNvPr>
          <p:cNvGrpSpPr/>
          <p:nvPr/>
        </p:nvGrpSpPr>
        <p:grpSpPr>
          <a:xfrm>
            <a:off x="2087680" y="1969117"/>
            <a:ext cx="448465" cy="571273"/>
            <a:chOff x="170935" y="902628"/>
            <a:chExt cx="426804" cy="543681"/>
          </a:xfrm>
        </p:grpSpPr>
        <p:sp>
          <p:nvSpPr>
            <p:cNvPr id="152" name="Flowchart: Magnetic Disk 151">
              <a:extLst>
                <a:ext uri="{FF2B5EF4-FFF2-40B4-BE49-F238E27FC236}">
                  <a16:creationId xmlns:a16="http://schemas.microsoft.com/office/drawing/2014/main" id="{B419CD38-9723-483B-88A2-22C1DDF7DE7E}"/>
                </a:ext>
              </a:extLst>
            </p:cNvPr>
            <p:cNvSpPr/>
            <p:nvPr/>
          </p:nvSpPr>
          <p:spPr>
            <a:xfrm>
              <a:off x="304805" y="1020953"/>
              <a:ext cx="292934" cy="425356"/>
            </a:xfrm>
            <a:prstGeom prst="flowChartMagneticDisk">
              <a:avLst/>
            </a:prstGeom>
            <a:gradFill>
              <a:gsLst>
                <a:gs pos="0">
                  <a:schemeClr val="bg1"/>
                </a:gs>
                <a:gs pos="100000">
                  <a:srgbClr val="3BD022"/>
                </a:gs>
              </a:gsLst>
              <a:lin ang="5400000" scaled="0"/>
            </a:gra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tx2"/>
                </a:solidFill>
                <a:cs typeface="Arial" panose="020B0604020202020204" pitchFamily="34" charset="0"/>
              </a:endParaRPr>
            </a:p>
          </p:txBody>
        </p:sp>
        <p:sp>
          <p:nvSpPr>
            <p:cNvPr id="153" name="Flowchart: Magnetic Disk 152">
              <a:extLst>
                <a:ext uri="{FF2B5EF4-FFF2-40B4-BE49-F238E27FC236}">
                  <a16:creationId xmlns:a16="http://schemas.microsoft.com/office/drawing/2014/main" id="{61A405F7-D1E3-48C5-BC8A-40778C1CCB06}"/>
                </a:ext>
              </a:extLst>
            </p:cNvPr>
            <p:cNvSpPr/>
            <p:nvPr/>
          </p:nvSpPr>
          <p:spPr>
            <a:xfrm>
              <a:off x="170935" y="902628"/>
              <a:ext cx="292934" cy="425356"/>
            </a:xfrm>
            <a:prstGeom prst="flowChartMagneticDisk">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tx2"/>
                </a:solidFill>
                <a:cs typeface="Arial" panose="020B0604020202020204" pitchFamily="34" charset="0"/>
              </a:endParaRPr>
            </a:p>
          </p:txBody>
        </p:sp>
      </p:grpSp>
      <p:grpSp>
        <p:nvGrpSpPr>
          <p:cNvPr id="81" name="Group 80">
            <a:extLst>
              <a:ext uri="{FF2B5EF4-FFF2-40B4-BE49-F238E27FC236}">
                <a16:creationId xmlns:a16="http://schemas.microsoft.com/office/drawing/2014/main" id="{15E2F939-3A0C-4EA9-AD77-8F1427B12D65}"/>
              </a:ext>
            </a:extLst>
          </p:cNvPr>
          <p:cNvGrpSpPr/>
          <p:nvPr/>
        </p:nvGrpSpPr>
        <p:grpSpPr>
          <a:xfrm>
            <a:off x="4997907" y="1989792"/>
            <a:ext cx="1300808" cy="782462"/>
            <a:chOff x="3048949" y="527883"/>
            <a:chExt cx="1237980" cy="744670"/>
          </a:xfrm>
        </p:grpSpPr>
        <p:grpSp>
          <p:nvGrpSpPr>
            <p:cNvPr id="134" name="Group 133">
              <a:extLst>
                <a:ext uri="{FF2B5EF4-FFF2-40B4-BE49-F238E27FC236}">
                  <a16:creationId xmlns:a16="http://schemas.microsoft.com/office/drawing/2014/main" id="{CE79A9F9-277B-4590-9099-E543B891B478}"/>
                </a:ext>
              </a:extLst>
            </p:cNvPr>
            <p:cNvGrpSpPr/>
            <p:nvPr/>
          </p:nvGrpSpPr>
          <p:grpSpPr>
            <a:xfrm>
              <a:off x="3048949" y="527883"/>
              <a:ext cx="1237980" cy="506727"/>
              <a:chOff x="1042859" y="527048"/>
              <a:chExt cx="1237980" cy="506727"/>
            </a:xfrm>
          </p:grpSpPr>
          <p:sp>
            <p:nvSpPr>
              <p:cNvPr id="136" name="Rectangle 135">
                <a:extLst>
                  <a:ext uri="{FF2B5EF4-FFF2-40B4-BE49-F238E27FC236}">
                    <a16:creationId xmlns:a16="http://schemas.microsoft.com/office/drawing/2014/main" id="{5CBB6930-DC60-453F-AF70-855AA5C55E57}"/>
                  </a:ext>
                </a:extLst>
              </p:cNvPr>
              <p:cNvSpPr/>
              <p:nvPr/>
            </p:nvSpPr>
            <p:spPr>
              <a:xfrm rot="16200000">
                <a:off x="1408486" y="200839"/>
                <a:ext cx="506727" cy="11591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cxnSp>
            <p:nvCxnSpPr>
              <p:cNvPr id="137" name="Straight Arrow Connector 136">
                <a:extLst>
                  <a:ext uri="{FF2B5EF4-FFF2-40B4-BE49-F238E27FC236}">
                    <a16:creationId xmlns:a16="http://schemas.microsoft.com/office/drawing/2014/main" id="{750A4FD0-1313-46A1-B8A2-190EEE9C41F8}"/>
                  </a:ext>
                </a:extLst>
              </p:cNvPr>
              <p:cNvCxnSpPr>
                <a:cxnSpLocks/>
                <a:stCxn id="148" idx="6"/>
                <a:endCxn id="150" idx="2"/>
              </p:cNvCxnSpPr>
              <p:nvPr/>
            </p:nvCxnSpPr>
            <p:spPr>
              <a:xfrm>
                <a:off x="1348122" y="667491"/>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BAF5B20D-081E-4FCA-B5BC-26370333F8C3}"/>
                  </a:ext>
                </a:extLst>
              </p:cNvPr>
              <p:cNvCxnSpPr>
                <a:cxnSpLocks/>
                <a:stCxn id="150" idx="6"/>
                <a:endCxn id="147" idx="2"/>
              </p:cNvCxnSpPr>
              <p:nvPr/>
            </p:nvCxnSpPr>
            <p:spPr>
              <a:xfrm>
                <a:off x="1747249" y="667491"/>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241EBD96-8CDF-4457-BAE4-FC2B70AB53CD}"/>
                  </a:ext>
                </a:extLst>
              </p:cNvPr>
              <p:cNvCxnSpPr>
                <a:cxnSpLocks/>
                <a:stCxn id="148" idx="6"/>
                <a:endCxn id="151" idx="2"/>
              </p:cNvCxnSpPr>
              <p:nvPr/>
            </p:nvCxnSpPr>
            <p:spPr>
              <a:xfrm>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AB02EC72-6E85-497D-8FDF-B056E24E87A1}"/>
                  </a:ext>
                </a:extLst>
              </p:cNvPr>
              <p:cNvCxnSpPr>
                <a:cxnSpLocks/>
                <a:stCxn id="149" idx="6"/>
                <a:endCxn id="151" idx="2"/>
              </p:cNvCxnSpPr>
              <p:nvPr/>
            </p:nvCxnSpPr>
            <p:spPr>
              <a:xfrm>
                <a:off x="1348122" y="893334"/>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38C5D7E1-334D-4712-A93B-55DC6E644280}"/>
                  </a:ext>
                </a:extLst>
              </p:cNvPr>
              <p:cNvCxnSpPr>
                <a:cxnSpLocks/>
                <a:stCxn id="149" idx="6"/>
                <a:endCxn id="150" idx="2"/>
              </p:cNvCxnSpPr>
              <p:nvPr/>
            </p:nvCxnSpPr>
            <p:spPr>
              <a:xfrm flipV="1">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4E33E7F4-3E44-4FD4-A374-C7DBFEB2FA3A}"/>
                  </a:ext>
                </a:extLst>
              </p:cNvPr>
              <p:cNvCxnSpPr>
                <a:cxnSpLocks/>
                <a:stCxn id="151" idx="6"/>
                <a:endCxn id="147" idx="2"/>
              </p:cNvCxnSpPr>
              <p:nvPr/>
            </p:nvCxnSpPr>
            <p:spPr>
              <a:xfrm flipV="1">
                <a:off x="1747249" y="780413"/>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1257360B-659F-45B5-94C4-FF61EDAF421A}"/>
                  </a:ext>
                </a:extLst>
              </p:cNvPr>
              <p:cNvSpPr/>
              <p:nvPr/>
            </p:nvSpPr>
            <p:spPr>
              <a:xfrm>
                <a:off x="1042859" y="723951"/>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grpSp>
            <p:nvGrpSpPr>
              <p:cNvPr id="144" name="Group 143">
                <a:extLst>
                  <a:ext uri="{FF2B5EF4-FFF2-40B4-BE49-F238E27FC236}">
                    <a16:creationId xmlns:a16="http://schemas.microsoft.com/office/drawing/2014/main" id="{6DCD7587-4F5F-49B8-A1BC-CA2D157B7DCA}"/>
                  </a:ext>
                </a:extLst>
              </p:cNvPr>
              <p:cNvGrpSpPr/>
              <p:nvPr/>
            </p:nvGrpSpPr>
            <p:grpSpPr>
              <a:xfrm>
                <a:off x="1576445" y="582088"/>
                <a:ext cx="170804" cy="396647"/>
                <a:chOff x="1313312" y="933450"/>
                <a:chExt cx="222250" cy="516116"/>
              </a:xfrm>
            </p:grpSpPr>
            <p:sp>
              <p:nvSpPr>
                <p:cNvPr id="150" name="Oval 149">
                  <a:extLst>
                    <a:ext uri="{FF2B5EF4-FFF2-40B4-BE49-F238E27FC236}">
                      <a16:creationId xmlns:a16="http://schemas.microsoft.com/office/drawing/2014/main" id="{AF36F035-ED0D-4C35-A60B-2F548CABE067}"/>
                    </a:ext>
                  </a:extLst>
                </p:cNvPr>
                <p:cNvSpPr/>
                <p:nvPr/>
              </p:nvSpPr>
              <p:spPr>
                <a:xfrm>
                  <a:off x="1313312" y="933450"/>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151" name="Oval 150">
                  <a:extLst>
                    <a:ext uri="{FF2B5EF4-FFF2-40B4-BE49-F238E27FC236}">
                      <a16:creationId xmlns:a16="http://schemas.microsoft.com/office/drawing/2014/main" id="{8A2A2F64-7D7E-41FA-8CFE-3380F8180A6D}"/>
                    </a:ext>
                  </a:extLst>
                </p:cNvPr>
                <p:cNvSpPr/>
                <p:nvPr/>
              </p:nvSpPr>
              <p:spPr>
                <a:xfrm>
                  <a:off x="1313312" y="1227316"/>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grpSp>
          <p:grpSp>
            <p:nvGrpSpPr>
              <p:cNvPr id="145" name="Group 144">
                <a:extLst>
                  <a:ext uri="{FF2B5EF4-FFF2-40B4-BE49-F238E27FC236}">
                    <a16:creationId xmlns:a16="http://schemas.microsoft.com/office/drawing/2014/main" id="{91458B11-7AB2-48FD-B9D9-D8F45F6893CD}"/>
                  </a:ext>
                </a:extLst>
              </p:cNvPr>
              <p:cNvGrpSpPr/>
              <p:nvPr/>
            </p:nvGrpSpPr>
            <p:grpSpPr>
              <a:xfrm>
                <a:off x="1177318" y="582088"/>
                <a:ext cx="170804" cy="396647"/>
                <a:chOff x="1313312" y="933450"/>
                <a:chExt cx="222250" cy="516116"/>
              </a:xfrm>
            </p:grpSpPr>
            <p:sp>
              <p:nvSpPr>
                <p:cNvPr id="148" name="Oval 147">
                  <a:extLst>
                    <a:ext uri="{FF2B5EF4-FFF2-40B4-BE49-F238E27FC236}">
                      <a16:creationId xmlns:a16="http://schemas.microsoft.com/office/drawing/2014/main" id="{186ED5AF-D758-447A-B2AF-CC0A7EDC7128}"/>
                    </a:ext>
                  </a:extLst>
                </p:cNvPr>
                <p:cNvSpPr/>
                <p:nvPr/>
              </p:nvSpPr>
              <p:spPr>
                <a:xfrm>
                  <a:off x="1313312" y="933450"/>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149" name="Oval 148">
                  <a:extLst>
                    <a:ext uri="{FF2B5EF4-FFF2-40B4-BE49-F238E27FC236}">
                      <a16:creationId xmlns:a16="http://schemas.microsoft.com/office/drawing/2014/main" id="{A207A446-2B50-46CA-AD57-1046248E4B02}"/>
                    </a:ext>
                  </a:extLst>
                </p:cNvPr>
                <p:cNvSpPr/>
                <p:nvPr/>
              </p:nvSpPr>
              <p:spPr>
                <a:xfrm>
                  <a:off x="1313312" y="1227316"/>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grpSp>
          <p:sp>
            <p:nvSpPr>
              <p:cNvPr id="146" name="Rectangle 145">
                <a:extLst>
                  <a:ext uri="{FF2B5EF4-FFF2-40B4-BE49-F238E27FC236}">
                    <a16:creationId xmlns:a16="http://schemas.microsoft.com/office/drawing/2014/main" id="{34EDAC43-2CC0-4B15-AA9C-9E6573CEEB33}"/>
                  </a:ext>
                </a:extLst>
              </p:cNvPr>
              <p:cNvSpPr/>
              <p:nvPr/>
            </p:nvSpPr>
            <p:spPr>
              <a:xfrm>
                <a:off x="2059720" y="723950"/>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147" name="Oval 146">
                <a:extLst>
                  <a:ext uri="{FF2B5EF4-FFF2-40B4-BE49-F238E27FC236}">
                    <a16:creationId xmlns:a16="http://schemas.microsoft.com/office/drawing/2014/main" id="{031512D1-E775-43C3-825E-88DF3DF58AD6}"/>
                  </a:ext>
                </a:extLst>
              </p:cNvPr>
              <p:cNvSpPr/>
              <p:nvPr/>
            </p:nvSpPr>
            <p:spPr>
              <a:xfrm>
                <a:off x="1975571" y="695010"/>
                <a:ext cx="170804" cy="170804"/>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grpSp>
        <p:sp>
          <p:nvSpPr>
            <p:cNvPr id="135" name="Rectangle 134">
              <a:extLst>
                <a:ext uri="{FF2B5EF4-FFF2-40B4-BE49-F238E27FC236}">
                  <a16:creationId xmlns:a16="http://schemas.microsoft.com/office/drawing/2014/main" id="{5EEBF689-291E-47D3-AD14-6BF6A0A2F866}"/>
                </a:ext>
              </a:extLst>
            </p:cNvPr>
            <p:cNvSpPr/>
            <p:nvPr/>
          </p:nvSpPr>
          <p:spPr>
            <a:xfrm>
              <a:off x="3093942" y="1096806"/>
              <a:ext cx="1153571" cy="175747"/>
            </a:xfrm>
            <a:prstGeom prst="rect">
              <a:avLst/>
            </a:prstGeom>
          </p:spPr>
          <p:txBody>
            <a:bodyPr wrap="square" lIns="0" tIns="0" rIns="0" bIns="0" anchor="ctr" anchorCtr="0">
              <a:spAutoFit/>
            </a:bodyPr>
            <a:lstStyle/>
            <a:p>
              <a:pPr algn="ctr">
                <a:spcAft>
                  <a:spcPts val="300"/>
                </a:spcAft>
                <a:buSzPct val="100000"/>
              </a:pPr>
              <a:r>
                <a:rPr lang="en-US" sz="1200" dirty="0">
                  <a:solidFill>
                    <a:schemeClr val="tx2"/>
                  </a:solidFill>
                  <a:cs typeface="Arial" panose="020B0604020202020204" pitchFamily="34" charset="0"/>
                </a:rPr>
                <a:t>Classifier</a:t>
              </a:r>
            </a:p>
          </p:txBody>
        </p:sp>
      </p:grpSp>
      <p:sp>
        <p:nvSpPr>
          <p:cNvPr id="82" name="Rectangle: Rounded Corners 81">
            <a:extLst>
              <a:ext uri="{FF2B5EF4-FFF2-40B4-BE49-F238E27FC236}">
                <a16:creationId xmlns:a16="http://schemas.microsoft.com/office/drawing/2014/main" id="{7F10BF11-7247-4353-AAB1-2C20E94626F8}"/>
              </a:ext>
            </a:extLst>
          </p:cNvPr>
          <p:cNvSpPr/>
          <p:nvPr/>
        </p:nvSpPr>
        <p:spPr>
          <a:xfrm>
            <a:off x="6568994" y="2030886"/>
            <a:ext cx="1047757" cy="447723"/>
          </a:xfrm>
          <a:prstGeom prst="roundRect">
            <a:avLst/>
          </a:prstGeom>
          <a:solidFill>
            <a:schemeClr val="bg1"/>
          </a:solidFill>
          <a:ln>
            <a:solidFill>
              <a:schemeClr val="tx2"/>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a:solidFill>
                  <a:schemeClr val="tx2"/>
                </a:solidFill>
                <a:cs typeface="Arial" panose="020B0604020202020204" pitchFamily="34" charset="0"/>
              </a:rPr>
              <a:t>Control</a:t>
            </a:r>
            <a:br>
              <a:rPr lang="en-US" sz="1200">
                <a:solidFill>
                  <a:schemeClr val="tx2"/>
                </a:solidFill>
                <a:cs typeface="Arial" panose="020B0604020202020204" pitchFamily="34" charset="0"/>
              </a:rPr>
            </a:br>
            <a:r>
              <a:rPr lang="en-US" sz="1200">
                <a:solidFill>
                  <a:schemeClr val="tx2"/>
                </a:solidFill>
                <a:cs typeface="Arial" panose="020B0604020202020204" pitchFamily="34" charset="0"/>
              </a:rPr>
              <a:t>decision</a:t>
            </a:r>
            <a:endParaRPr lang="en-US" sz="1200" dirty="0">
              <a:solidFill>
                <a:schemeClr val="tx2"/>
              </a:solidFill>
              <a:cs typeface="Arial" panose="020B0604020202020204" pitchFamily="34" charset="0"/>
            </a:endParaRPr>
          </a:p>
        </p:txBody>
      </p:sp>
      <p:cxnSp>
        <p:nvCxnSpPr>
          <p:cNvPr id="83" name="Straight Arrow Connector 82">
            <a:extLst>
              <a:ext uri="{FF2B5EF4-FFF2-40B4-BE49-F238E27FC236}">
                <a16:creationId xmlns:a16="http://schemas.microsoft.com/office/drawing/2014/main" id="{DE6539A1-8F85-4D64-9F7A-C18BBEABCEF3}"/>
              </a:ext>
            </a:extLst>
          </p:cNvPr>
          <p:cNvCxnSpPr>
            <a:cxnSpLocks/>
            <a:stCxn id="166" idx="3"/>
            <a:endCxn id="143" idx="1"/>
          </p:cNvCxnSpPr>
          <p:nvPr/>
        </p:nvCxnSpPr>
        <p:spPr>
          <a:xfrm>
            <a:off x="4149556" y="2255136"/>
            <a:ext cx="848351" cy="878"/>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sp>
        <p:nvSpPr>
          <p:cNvPr id="84" name="Flowchart: Magnetic Disk 83">
            <a:extLst>
              <a:ext uri="{FF2B5EF4-FFF2-40B4-BE49-F238E27FC236}">
                <a16:creationId xmlns:a16="http://schemas.microsoft.com/office/drawing/2014/main" id="{39A3EF0F-12B8-4438-BCD3-26733652EB7B}"/>
              </a:ext>
            </a:extLst>
          </p:cNvPr>
          <p:cNvSpPr/>
          <p:nvPr/>
        </p:nvSpPr>
        <p:spPr>
          <a:xfrm>
            <a:off x="4419831" y="2031666"/>
            <a:ext cx="307801" cy="446943"/>
          </a:xfrm>
          <a:prstGeom prst="flowChartMagneticDisk">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tx2"/>
              </a:solidFill>
              <a:cs typeface="Arial" panose="020B0604020202020204" pitchFamily="34" charset="0"/>
            </a:endParaRPr>
          </a:p>
        </p:txBody>
      </p:sp>
      <p:cxnSp>
        <p:nvCxnSpPr>
          <p:cNvPr id="85" name="Straight Arrow Connector 84">
            <a:extLst>
              <a:ext uri="{FF2B5EF4-FFF2-40B4-BE49-F238E27FC236}">
                <a16:creationId xmlns:a16="http://schemas.microsoft.com/office/drawing/2014/main" id="{1C637837-9EC2-4365-87FB-C2EDA5BBC3F7}"/>
              </a:ext>
            </a:extLst>
          </p:cNvPr>
          <p:cNvCxnSpPr>
            <a:cxnSpLocks/>
            <a:stCxn id="146" idx="3"/>
            <a:endCxn id="82" idx="1"/>
          </p:cNvCxnSpPr>
          <p:nvPr/>
        </p:nvCxnSpPr>
        <p:spPr>
          <a:xfrm flipV="1">
            <a:off x="6298715" y="2254748"/>
            <a:ext cx="270276" cy="1265"/>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sp>
        <p:nvSpPr>
          <p:cNvPr id="86" name="Rectangle: Rounded Corners 85">
            <a:extLst>
              <a:ext uri="{FF2B5EF4-FFF2-40B4-BE49-F238E27FC236}">
                <a16:creationId xmlns:a16="http://schemas.microsoft.com/office/drawing/2014/main" id="{D6F65C65-6840-4C19-A754-A942B43BCDC6}"/>
              </a:ext>
            </a:extLst>
          </p:cNvPr>
          <p:cNvSpPr/>
          <p:nvPr/>
        </p:nvSpPr>
        <p:spPr>
          <a:xfrm>
            <a:off x="6568993" y="3341429"/>
            <a:ext cx="1047757" cy="447723"/>
          </a:xfrm>
          <a:prstGeom prst="roundRect">
            <a:avLst/>
          </a:prstGeom>
          <a:solidFill>
            <a:schemeClr val="bg1"/>
          </a:solidFill>
          <a:ln>
            <a:solidFill>
              <a:schemeClr val="tx2"/>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a:solidFill>
                  <a:schemeClr val="tx2"/>
                </a:solidFill>
                <a:cs typeface="Arial" panose="020B0604020202020204" pitchFamily="34" charset="0"/>
              </a:rPr>
              <a:t>Control</a:t>
            </a:r>
            <a:br>
              <a:rPr lang="en-US" sz="1200">
                <a:solidFill>
                  <a:schemeClr val="tx2"/>
                </a:solidFill>
                <a:cs typeface="Arial" panose="020B0604020202020204" pitchFamily="34" charset="0"/>
              </a:rPr>
            </a:br>
            <a:r>
              <a:rPr lang="en-US" sz="1200">
                <a:solidFill>
                  <a:schemeClr val="tx2"/>
                </a:solidFill>
                <a:cs typeface="Arial" panose="020B0604020202020204" pitchFamily="34" charset="0"/>
              </a:rPr>
              <a:t>decision</a:t>
            </a:r>
            <a:endParaRPr lang="en-US" sz="1200" dirty="0">
              <a:solidFill>
                <a:schemeClr val="tx2"/>
              </a:solidFill>
              <a:cs typeface="Arial" panose="020B0604020202020204" pitchFamily="34" charset="0"/>
            </a:endParaRPr>
          </a:p>
        </p:txBody>
      </p:sp>
      <p:sp>
        <p:nvSpPr>
          <p:cNvPr id="88" name="Rectangle 87">
            <a:extLst>
              <a:ext uri="{FF2B5EF4-FFF2-40B4-BE49-F238E27FC236}">
                <a16:creationId xmlns:a16="http://schemas.microsoft.com/office/drawing/2014/main" id="{2C4E1589-8E8F-4C74-99D1-D6B79A27B18F}"/>
              </a:ext>
            </a:extLst>
          </p:cNvPr>
          <p:cNvSpPr/>
          <p:nvPr/>
        </p:nvSpPr>
        <p:spPr>
          <a:xfrm>
            <a:off x="3606964" y="3896865"/>
            <a:ext cx="1951610" cy="184666"/>
          </a:xfrm>
          <a:prstGeom prst="rect">
            <a:avLst/>
          </a:prstGeom>
        </p:spPr>
        <p:txBody>
          <a:bodyPr wrap="square" lIns="0" tIns="0" rIns="0" bIns="0" anchor="ctr" anchorCtr="0">
            <a:spAutoFit/>
          </a:bodyPr>
          <a:lstStyle/>
          <a:p>
            <a:pPr algn="ctr">
              <a:spcAft>
                <a:spcPts val="300"/>
              </a:spcAft>
              <a:buSzPct val="100000"/>
            </a:pPr>
            <a:r>
              <a:rPr lang="en-US" sz="1200" dirty="0">
                <a:solidFill>
                  <a:schemeClr val="tx2"/>
                </a:solidFill>
                <a:cs typeface="Arial" panose="020B0604020202020204" pitchFamily="34" charset="0"/>
              </a:rPr>
              <a:t>ICI</a:t>
            </a:r>
          </a:p>
        </p:txBody>
      </p:sp>
      <p:cxnSp>
        <p:nvCxnSpPr>
          <p:cNvPr id="89" name="Straight Arrow Connector 88">
            <a:extLst>
              <a:ext uri="{FF2B5EF4-FFF2-40B4-BE49-F238E27FC236}">
                <a16:creationId xmlns:a16="http://schemas.microsoft.com/office/drawing/2014/main" id="{D1A97DBD-6E01-4DB2-9E52-B74367A4ABAA}"/>
              </a:ext>
            </a:extLst>
          </p:cNvPr>
          <p:cNvCxnSpPr>
            <a:cxnSpLocks/>
            <a:endCxn id="86" idx="1"/>
          </p:cNvCxnSpPr>
          <p:nvPr/>
        </p:nvCxnSpPr>
        <p:spPr>
          <a:xfrm>
            <a:off x="5230245" y="3565290"/>
            <a:ext cx="1338748" cy="0"/>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sp>
        <p:nvSpPr>
          <p:cNvPr id="102" name="Right Brace 101">
            <a:extLst>
              <a:ext uri="{FF2B5EF4-FFF2-40B4-BE49-F238E27FC236}">
                <a16:creationId xmlns:a16="http://schemas.microsoft.com/office/drawing/2014/main" id="{35CA12BE-A503-4287-9D07-FDC09330F2AF}"/>
              </a:ext>
            </a:extLst>
          </p:cNvPr>
          <p:cNvSpPr/>
          <p:nvPr/>
        </p:nvSpPr>
        <p:spPr>
          <a:xfrm rot="5400000">
            <a:off x="4427671" y="1358764"/>
            <a:ext cx="292123" cy="3367136"/>
          </a:xfrm>
          <a:prstGeom prst="rightBrace">
            <a:avLst>
              <a:gd name="adj1" fmla="val 52492"/>
              <a:gd name="adj2" fmla="val 50000"/>
            </a:avLst>
          </a:prstGeom>
          <a:ln w="12700">
            <a:solidFill>
              <a:schemeClr val="tx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cs typeface="Arial" panose="020B0604020202020204" pitchFamily="34" charset="0"/>
            </a:endParaRPr>
          </a:p>
        </p:txBody>
      </p:sp>
      <p:sp>
        <p:nvSpPr>
          <p:cNvPr id="103" name="Rectangle 102">
            <a:extLst>
              <a:ext uri="{FF2B5EF4-FFF2-40B4-BE49-F238E27FC236}">
                <a16:creationId xmlns:a16="http://schemas.microsoft.com/office/drawing/2014/main" id="{A02D4788-A466-43CF-897E-935CE559C619}"/>
              </a:ext>
            </a:extLst>
          </p:cNvPr>
          <p:cNvSpPr/>
          <p:nvPr/>
        </p:nvSpPr>
        <p:spPr>
          <a:xfrm>
            <a:off x="1940053" y="2586710"/>
            <a:ext cx="910855" cy="184666"/>
          </a:xfrm>
          <a:prstGeom prst="rect">
            <a:avLst/>
          </a:prstGeom>
        </p:spPr>
        <p:txBody>
          <a:bodyPr wrap="square" lIns="0" tIns="0" rIns="0" bIns="0" anchor="ctr" anchorCtr="0">
            <a:spAutoFit/>
          </a:bodyPr>
          <a:lstStyle/>
          <a:p>
            <a:pPr algn="ctr">
              <a:spcAft>
                <a:spcPts val="300"/>
              </a:spcAft>
              <a:buSzPct val="100000"/>
            </a:pPr>
            <a:r>
              <a:rPr lang="en-US" sz="1200">
                <a:solidFill>
                  <a:schemeClr val="tx2"/>
                </a:solidFill>
                <a:cs typeface="Arial" panose="020B0604020202020204" pitchFamily="34" charset="0"/>
              </a:rPr>
              <a:t>Data+mask</a:t>
            </a:r>
          </a:p>
        </p:txBody>
      </p:sp>
      <p:cxnSp>
        <p:nvCxnSpPr>
          <p:cNvPr id="104" name="Straight Arrow Connector 103">
            <a:extLst>
              <a:ext uri="{FF2B5EF4-FFF2-40B4-BE49-F238E27FC236}">
                <a16:creationId xmlns:a16="http://schemas.microsoft.com/office/drawing/2014/main" id="{82CB91BA-7D97-4316-9F4C-E82DCBDFF35E}"/>
              </a:ext>
            </a:extLst>
          </p:cNvPr>
          <p:cNvCxnSpPr>
            <a:cxnSpLocks/>
            <a:endCxn id="156" idx="0"/>
          </p:cNvCxnSpPr>
          <p:nvPr/>
        </p:nvCxnSpPr>
        <p:spPr>
          <a:xfrm>
            <a:off x="2536954" y="2255137"/>
            <a:ext cx="353212" cy="0"/>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106" name="Group 105">
            <a:extLst>
              <a:ext uri="{FF2B5EF4-FFF2-40B4-BE49-F238E27FC236}">
                <a16:creationId xmlns:a16="http://schemas.microsoft.com/office/drawing/2014/main" id="{0FCE0DD8-0059-41A7-8E8F-488346789B51}"/>
              </a:ext>
            </a:extLst>
          </p:cNvPr>
          <p:cNvGrpSpPr/>
          <p:nvPr/>
        </p:nvGrpSpPr>
        <p:grpSpPr>
          <a:xfrm>
            <a:off x="2124050" y="3276113"/>
            <a:ext cx="448465" cy="571273"/>
            <a:chOff x="170935" y="902628"/>
            <a:chExt cx="426804" cy="543681"/>
          </a:xfrm>
        </p:grpSpPr>
        <p:sp>
          <p:nvSpPr>
            <p:cNvPr id="109" name="Flowchart: Magnetic Disk 108">
              <a:extLst>
                <a:ext uri="{FF2B5EF4-FFF2-40B4-BE49-F238E27FC236}">
                  <a16:creationId xmlns:a16="http://schemas.microsoft.com/office/drawing/2014/main" id="{A8561594-5BA9-49FB-AB0D-039D250C6AA8}"/>
                </a:ext>
              </a:extLst>
            </p:cNvPr>
            <p:cNvSpPr/>
            <p:nvPr/>
          </p:nvSpPr>
          <p:spPr>
            <a:xfrm>
              <a:off x="304805" y="1020953"/>
              <a:ext cx="292934" cy="425356"/>
            </a:xfrm>
            <a:prstGeom prst="flowChartMagneticDisk">
              <a:avLst/>
            </a:prstGeom>
            <a:gradFill>
              <a:gsLst>
                <a:gs pos="0">
                  <a:schemeClr val="bg1"/>
                </a:gs>
                <a:gs pos="100000">
                  <a:srgbClr val="3BD022"/>
                </a:gs>
              </a:gsLst>
              <a:lin ang="5400000" scaled="0"/>
            </a:gra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tx2"/>
                </a:solidFill>
                <a:cs typeface="Arial" panose="020B0604020202020204" pitchFamily="34" charset="0"/>
              </a:endParaRPr>
            </a:p>
          </p:txBody>
        </p:sp>
        <p:sp>
          <p:nvSpPr>
            <p:cNvPr id="110" name="Flowchart: Magnetic Disk 109">
              <a:extLst>
                <a:ext uri="{FF2B5EF4-FFF2-40B4-BE49-F238E27FC236}">
                  <a16:creationId xmlns:a16="http://schemas.microsoft.com/office/drawing/2014/main" id="{652617B6-F2D9-4E81-AFC7-7C1AF990AD1A}"/>
                </a:ext>
              </a:extLst>
            </p:cNvPr>
            <p:cNvSpPr/>
            <p:nvPr/>
          </p:nvSpPr>
          <p:spPr>
            <a:xfrm>
              <a:off x="170935" y="902628"/>
              <a:ext cx="292934" cy="425356"/>
            </a:xfrm>
            <a:prstGeom prst="flowChartMagneticDisk">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tx2"/>
                </a:solidFill>
                <a:cs typeface="Arial" panose="020B0604020202020204" pitchFamily="34" charset="0"/>
              </a:endParaRPr>
            </a:p>
          </p:txBody>
        </p:sp>
      </p:grpSp>
      <p:sp>
        <p:nvSpPr>
          <p:cNvPr id="107" name="Rectangle 106">
            <a:extLst>
              <a:ext uri="{FF2B5EF4-FFF2-40B4-BE49-F238E27FC236}">
                <a16:creationId xmlns:a16="http://schemas.microsoft.com/office/drawing/2014/main" id="{0AD28CCA-DEB6-44F2-A56A-C76B823B8111}"/>
              </a:ext>
            </a:extLst>
          </p:cNvPr>
          <p:cNvSpPr/>
          <p:nvPr/>
        </p:nvSpPr>
        <p:spPr>
          <a:xfrm>
            <a:off x="1976423" y="3893706"/>
            <a:ext cx="910855" cy="184666"/>
          </a:xfrm>
          <a:prstGeom prst="rect">
            <a:avLst/>
          </a:prstGeom>
        </p:spPr>
        <p:txBody>
          <a:bodyPr wrap="square" lIns="0" tIns="0" rIns="0" bIns="0" anchor="ctr" anchorCtr="0">
            <a:spAutoFit/>
          </a:bodyPr>
          <a:lstStyle/>
          <a:p>
            <a:pPr algn="ctr">
              <a:spcAft>
                <a:spcPts val="300"/>
              </a:spcAft>
              <a:buSzPct val="100000"/>
            </a:pPr>
            <a:r>
              <a:rPr lang="en-US" sz="1200">
                <a:solidFill>
                  <a:schemeClr val="tx2"/>
                </a:solidFill>
                <a:cs typeface="Arial" panose="020B0604020202020204" pitchFamily="34" charset="0"/>
              </a:rPr>
              <a:t>Data+mask</a:t>
            </a:r>
          </a:p>
        </p:txBody>
      </p:sp>
      <p:cxnSp>
        <p:nvCxnSpPr>
          <p:cNvPr id="108" name="Straight Arrow Connector 107">
            <a:extLst>
              <a:ext uri="{FF2B5EF4-FFF2-40B4-BE49-F238E27FC236}">
                <a16:creationId xmlns:a16="http://schemas.microsoft.com/office/drawing/2014/main" id="{D0F85215-C7BF-42D5-8010-5D9F01B0A4E1}"/>
              </a:ext>
            </a:extLst>
          </p:cNvPr>
          <p:cNvCxnSpPr>
            <a:cxnSpLocks/>
          </p:cNvCxnSpPr>
          <p:nvPr/>
        </p:nvCxnSpPr>
        <p:spPr>
          <a:xfrm>
            <a:off x="2571984" y="3565293"/>
            <a:ext cx="1398869" cy="0"/>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pic>
        <p:nvPicPr>
          <p:cNvPr id="173" name="Graphic 172" descr="Lightning bolt with solid fill">
            <a:extLst>
              <a:ext uri="{FF2B5EF4-FFF2-40B4-BE49-F238E27FC236}">
                <a16:creationId xmlns:a16="http://schemas.microsoft.com/office/drawing/2014/main" id="{54D0A767-05BA-4B46-8621-81341874C9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210258" y="1977319"/>
            <a:ext cx="238471" cy="238471"/>
          </a:xfrm>
          <a:prstGeom prst="rect">
            <a:avLst/>
          </a:prstGeom>
        </p:spPr>
      </p:pic>
      <p:pic>
        <p:nvPicPr>
          <p:cNvPr id="174" name="Graphic 173" descr="Lightning bolt with solid fill">
            <a:extLst>
              <a:ext uri="{FF2B5EF4-FFF2-40B4-BE49-F238E27FC236}">
                <a16:creationId xmlns:a16="http://schemas.microsoft.com/office/drawing/2014/main" id="{C4E8A6A1-8F60-4C3F-85B7-AE3BA283F3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237587" y="3290547"/>
            <a:ext cx="238471" cy="238471"/>
          </a:xfrm>
          <a:prstGeom prst="rect">
            <a:avLst/>
          </a:prstGeom>
        </p:spPr>
      </p:pic>
      <p:grpSp>
        <p:nvGrpSpPr>
          <p:cNvPr id="90" name="Group 89">
            <a:extLst>
              <a:ext uri="{FF2B5EF4-FFF2-40B4-BE49-F238E27FC236}">
                <a16:creationId xmlns:a16="http://schemas.microsoft.com/office/drawing/2014/main" id="{F07B7472-5DDE-4EAB-A8D0-4A819416FA53}"/>
              </a:ext>
            </a:extLst>
          </p:cNvPr>
          <p:cNvGrpSpPr/>
          <p:nvPr/>
        </p:nvGrpSpPr>
        <p:grpSpPr>
          <a:xfrm>
            <a:off x="3929434" y="3299071"/>
            <a:ext cx="1300808" cy="532444"/>
            <a:chOff x="1042859" y="527048"/>
            <a:chExt cx="1237980" cy="506727"/>
          </a:xfrm>
        </p:grpSpPr>
        <p:sp>
          <p:nvSpPr>
            <p:cNvPr id="91" name="Rectangle 90">
              <a:extLst>
                <a:ext uri="{FF2B5EF4-FFF2-40B4-BE49-F238E27FC236}">
                  <a16:creationId xmlns:a16="http://schemas.microsoft.com/office/drawing/2014/main" id="{9617FC1C-9163-4D1A-A55E-0B4C639FDF6C}"/>
                </a:ext>
              </a:extLst>
            </p:cNvPr>
            <p:cNvSpPr/>
            <p:nvPr/>
          </p:nvSpPr>
          <p:spPr>
            <a:xfrm rot="16200000">
              <a:off x="1408486" y="200839"/>
              <a:ext cx="506727" cy="1159146"/>
            </a:xfrm>
            <a:prstGeom prst="rect">
              <a:avLst/>
            </a:prstGeom>
            <a:gradFill>
              <a:gsLst>
                <a:gs pos="0">
                  <a:schemeClr val="tx2"/>
                </a:gs>
                <a:gs pos="100000">
                  <a:schemeClr val="tx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cxnSp>
          <p:nvCxnSpPr>
            <p:cNvPr id="92" name="Straight Arrow Connector 91">
              <a:extLst>
                <a:ext uri="{FF2B5EF4-FFF2-40B4-BE49-F238E27FC236}">
                  <a16:creationId xmlns:a16="http://schemas.microsoft.com/office/drawing/2014/main" id="{1F5EC209-5D76-4B65-A613-EE1E126AFFF5}"/>
                </a:ext>
              </a:extLst>
            </p:cNvPr>
            <p:cNvCxnSpPr>
              <a:cxnSpLocks/>
              <a:stCxn id="111" idx="6"/>
              <a:endCxn id="113" idx="2"/>
            </p:cNvCxnSpPr>
            <p:nvPr/>
          </p:nvCxnSpPr>
          <p:spPr>
            <a:xfrm>
              <a:off x="1348122" y="667491"/>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964789C5-55BE-440E-8C3D-411D9E86BACB}"/>
                </a:ext>
              </a:extLst>
            </p:cNvPr>
            <p:cNvCxnSpPr>
              <a:cxnSpLocks/>
              <a:stCxn id="113" idx="6"/>
              <a:endCxn id="105" idx="2"/>
            </p:cNvCxnSpPr>
            <p:nvPr/>
          </p:nvCxnSpPr>
          <p:spPr>
            <a:xfrm>
              <a:off x="1747249" y="667491"/>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356AFE69-044B-4573-9E54-79146DD88A01}"/>
                </a:ext>
              </a:extLst>
            </p:cNvPr>
            <p:cNvCxnSpPr>
              <a:cxnSpLocks/>
              <a:stCxn id="111" idx="6"/>
              <a:endCxn id="114" idx="2"/>
            </p:cNvCxnSpPr>
            <p:nvPr/>
          </p:nvCxnSpPr>
          <p:spPr>
            <a:xfrm>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EB25B607-7B27-43D0-8FB1-A3181C0BEA10}"/>
                </a:ext>
              </a:extLst>
            </p:cNvPr>
            <p:cNvCxnSpPr>
              <a:cxnSpLocks/>
              <a:stCxn id="112" idx="6"/>
              <a:endCxn id="114" idx="2"/>
            </p:cNvCxnSpPr>
            <p:nvPr/>
          </p:nvCxnSpPr>
          <p:spPr>
            <a:xfrm>
              <a:off x="1348122" y="893334"/>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BE34BD47-553B-415D-A925-29A05BC01017}"/>
                </a:ext>
              </a:extLst>
            </p:cNvPr>
            <p:cNvCxnSpPr>
              <a:cxnSpLocks/>
              <a:stCxn id="112" idx="6"/>
              <a:endCxn id="113" idx="2"/>
            </p:cNvCxnSpPr>
            <p:nvPr/>
          </p:nvCxnSpPr>
          <p:spPr>
            <a:xfrm flipV="1">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C10EDBBC-9D61-48C7-A320-3958183E5553}"/>
                </a:ext>
              </a:extLst>
            </p:cNvPr>
            <p:cNvCxnSpPr>
              <a:cxnSpLocks/>
              <a:stCxn id="114" idx="6"/>
              <a:endCxn id="105" idx="2"/>
            </p:cNvCxnSpPr>
            <p:nvPr/>
          </p:nvCxnSpPr>
          <p:spPr>
            <a:xfrm flipV="1">
              <a:off x="1747249" y="780413"/>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E1E29575-5262-4B5B-83DD-A77D7FFEB654}"/>
                </a:ext>
              </a:extLst>
            </p:cNvPr>
            <p:cNvSpPr/>
            <p:nvPr/>
          </p:nvSpPr>
          <p:spPr>
            <a:xfrm>
              <a:off x="1042859" y="723951"/>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grpSp>
          <p:nvGrpSpPr>
            <p:cNvPr id="99" name="Group 98">
              <a:extLst>
                <a:ext uri="{FF2B5EF4-FFF2-40B4-BE49-F238E27FC236}">
                  <a16:creationId xmlns:a16="http://schemas.microsoft.com/office/drawing/2014/main" id="{A3F764AB-5900-46FB-A7E8-752D968A6276}"/>
                </a:ext>
              </a:extLst>
            </p:cNvPr>
            <p:cNvGrpSpPr/>
            <p:nvPr/>
          </p:nvGrpSpPr>
          <p:grpSpPr>
            <a:xfrm>
              <a:off x="1576445" y="582088"/>
              <a:ext cx="170804" cy="396647"/>
              <a:chOff x="1313312" y="933450"/>
              <a:chExt cx="222250" cy="516116"/>
            </a:xfrm>
          </p:grpSpPr>
          <p:sp>
            <p:nvSpPr>
              <p:cNvPr id="113" name="Oval 112">
                <a:extLst>
                  <a:ext uri="{FF2B5EF4-FFF2-40B4-BE49-F238E27FC236}">
                    <a16:creationId xmlns:a16="http://schemas.microsoft.com/office/drawing/2014/main" id="{F62B31AB-4AB2-4BBD-815E-5389E5B16128}"/>
                  </a:ext>
                </a:extLst>
              </p:cNvPr>
              <p:cNvSpPr/>
              <p:nvPr/>
            </p:nvSpPr>
            <p:spPr>
              <a:xfrm>
                <a:off x="1313312" y="933450"/>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114" name="Oval 113">
                <a:extLst>
                  <a:ext uri="{FF2B5EF4-FFF2-40B4-BE49-F238E27FC236}">
                    <a16:creationId xmlns:a16="http://schemas.microsoft.com/office/drawing/2014/main" id="{7BBB2FE8-CC5B-4AC8-851D-02ED64110670}"/>
                  </a:ext>
                </a:extLst>
              </p:cNvPr>
              <p:cNvSpPr/>
              <p:nvPr/>
            </p:nvSpPr>
            <p:spPr>
              <a:xfrm>
                <a:off x="1313312" y="1227316"/>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grpSp>
        <p:grpSp>
          <p:nvGrpSpPr>
            <p:cNvPr id="100" name="Group 99">
              <a:extLst>
                <a:ext uri="{FF2B5EF4-FFF2-40B4-BE49-F238E27FC236}">
                  <a16:creationId xmlns:a16="http://schemas.microsoft.com/office/drawing/2014/main" id="{AD413502-FA98-43C2-BC46-48CBDEDD37AC}"/>
                </a:ext>
              </a:extLst>
            </p:cNvPr>
            <p:cNvGrpSpPr/>
            <p:nvPr/>
          </p:nvGrpSpPr>
          <p:grpSpPr>
            <a:xfrm>
              <a:off x="1177318" y="582088"/>
              <a:ext cx="170804" cy="396647"/>
              <a:chOff x="1313312" y="933450"/>
              <a:chExt cx="222250" cy="516116"/>
            </a:xfrm>
          </p:grpSpPr>
          <p:sp>
            <p:nvSpPr>
              <p:cNvPr id="111" name="Oval 110">
                <a:extLst>
                  <a:ext uri="{FF2B5EF4-FFF2-40B4-BE49-F238E27FC236}">
                    <a16:creationId xmlns:a16="http://schemas.microsoft.com/office/drawing/2014/main" id="{530E51B3-DAFB-4344-ABA3-1D3AC686CA70}"/>
                  </a:ext>
                </a:extLst>
              </p:cNvPr>
              <p:cNvSpPr/>
              <p:nvPr/>
            </p:nvSpPr>
            <p:spPr>
              <a:xfrm>
                <a:off x="1313312" y="933450"/>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112" name="Oval 111">
                <a:extLst>
                  <a:ext uri="{FF2B5EF4-FFF2-40B4-BE49-F238E27FC236}">
                    <a16:creationId xmlns:a16="http://schemas.microsoft.com/office/drawing/2014/main" id="{C9A19422-39E0-4E84-86E8-DD77A77DC62B}"/>
                  </a:ext>
                </a:extLst>
              </p:cNvPr>
              <p:cNvSpPr/>
              <p:nvPr/>
            </p:nvSpPr>
            <p:spPr>
              <a:xfrm>
                <a:off x="1313312" y="1227316"/>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grpSp>
        <p:sp>
          <p:nvSpPr>
            <p:cNvPr id="101" name="Rectangle 100">
              <a:extLst>
                <a:ext uri="{FF2B5EF4-FFF2-40B4-BE49-F238E27FC236}">
                  <a16:creationId xmlns:a16="http://schemas.microsoft.com/office/drawing/2014/main" id="{5B0D36A1-CF91-4080-A788-8201D0676311}"/>
                </a:ext>
              </a:extLst>
            </p:cNvPr>
            <p:cNvSpPr/>
            <p:nvPr/>
          </p:nvSpPr>
          <p:spPr>
            <a:xfrm>
              <a:off x="2059720" y="723950"/>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105" name="Oval 104">
              <a:extLst>
                <a:ext uri="{FF2B5EF4-FFF2-40B4-BE49-F238E27FC236}">
                  <a16:creationId xmlns:a16="http://schemas.microsoft.com/office/drawing/2014/main" id="{51D0E4EC-4B03-4111-A53B-FC1772927F16}"/>
                </a:ext>
              </a:extLst>
            </p:cNvPr>
            <p:cNvSpPr/>
            <p:nvPr/>
          </p:nvSpPr>
          <p:spPr>
            <a:xfrm>
              <a:off x="1975571" y="695010"/>
              <a:ext cx="170804" cy="170804"/>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grpSp>
      <p:sp>
        <p:nvSpPr>
          <p:cNvPr id="4" name="Rectangle 3">
            <a:extLst>
              <a:ext uri="{FF2B5EF4-FFF2-40B4-BE49-F238E27FC236}">
                <a16:creationId xmlns:a16="http://schemas.microsoft.com/office/drawing/2014/main" id="{C1959D5D-3C53-8835-16A9-B5D7EDFD0A9D}"/>
              </a:ext>
            </a:extLst>
          </p:cNvPr>
          <p:cNvSpPr/>
          <p:nvPr/>
        </p:nvSpPr>
        <p:spPr>
          <a:xfrm>
            <a:off x="417600" y="4252352"/>
            <a:ext cx="8308800" cy="364836"/>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000" rIns="91440" bIns="36000" numCol="1" spcCol="0" rtlCol="0" fromWordArt="0" anchor="ctr" anchorCtr="0" forceAA="0" compatLnSpc="1">
            <a:prstTxWarp prst="textNoShape">
              <a:avLst/>
            </a:prstTxWarp>
            <a:noAutofit/>
          </a:bodyPr>
          <a:lstStyle/>
          <a:p>
            <a:pPr algn="ctr" fontAlgn="base">
              <a:spcBef>
                <a:spcPct val="0"/>
              </a:spcBef>
              <a:spcAft>
                <a:spcPts val="600"/>
              </a:spcAft>
              <a:defRPr/>
            </a:pPr>
            <a:r>
              <a:rPr lang="en-US" sz="1200" dirty="0"/>
              <a:t>Our contribution: </a:t>
            </a:r>
            <a:r>
              <a:rPr lang="en-US" sz="1200" b="1" dirty="0"/>
              <a:t>Integrated Classification with Imputation </a:t>
            </a:r>
            <a:r>
              <a:rPr lang="en-US" sz="1200" dirty="0"/>
              <a:t>(ICI)</a:t>
            </a:r>
            <a:endParaRPr kumimoji="0" lang="en-GB" sz="1200"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endParaRPr>
          </a:p>
        </p:txBody>
      </p:sp>
      <p:sp>
        <p:nvSpPr>
          <p:cNvPr id="2" name="Text Placeholder 15">
            <a:extLst>
              <a:ext uri="{FF2B5EF4-FFF2-40B4-BE49-F238E27FC236}">
                <a16:creationId xmlns:a16="http://schemas.microsoft.com/office/drawing/2014/main" id="{3E2252AD-69B9-E4B5-290E-F90702D4F752}"/>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11</a:t>
            </a:r>
          </a:p>
        </p:txBody>
      </p:sp>
    </p:spTree>
    <p:extLst>
      <p:ext uri="{BB962C8B-B14F-4D97-AF65-F5344CB8AC3E}">
        <p14:creationId xmlns:p14="http://schemas.microsoft.com/office/powerpoint/2010/main" val="39190948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1"/>
          </p:nvPr>
        </p:nvSpPr>
        <p:spPr/>
        <p:txBody>
          <a:bodyPr/>
          <a:lstStyle/>
          <a:p>
            <a:pPr marL="457200" indent="-457200"/>
            <a:r>
              <a:rPr lang="en-US" dirty="0"/>
              <a:t>2.3	Evaluation Results</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2"/>
          </p:nvPr>
        </p:nvSpPr>
        <p:spPr>
          <a:prstGeom prst="rect">
            <a:avLst/>
          </a:prstGeom>
        </p:spPr>
        <p:txBody>
          <a:bodyPr/>
          <a:lstStyle/>
          <a:p>
            <a:r>
              <a:rPr lang="en-US" dirty="0"/>
              <a:t>Communication and Utilization of Confidence Values</a:t>
            </a:r>
          </a:p>
        </p:txBody>
      </p:sp>
      <p:sp>
        <p:nvSpPr>
          <p:cNvPr id="11" name="Text Placeholder 10">
            <a:extLst>
              <a:ext uri="{FF2B5EF4-FFF2-40B4-BE49-F238E27FC236}">
                <a16:creationId xmlns:a16="http://schemas.microsoft.com/office/drawing/2014/main" id="{6BCCE6B7-7E14-832F-BA9F-08ACF8A8ADE1}"/>
              </a:ext>
            </a:extLst>
          </p:cNvPr>
          <p:cNvSpPr>
            <a:spLocks noGrp="1"/>
          </p:cNvSpPr>
          <p:nvPr>
            <p:ph type="body" sz="quarter" idx="13"/>
          </p:nvPr>
        </p:nvSpPr>
        <p:spPr>
          <a:xfrm>
            <a:off x="417600" y="1284580"/>
            <a:ext cx="8308800" cy="227892"/>
          </a:xfrm>
        </p:spPr>
        <p:txBody>
          <a:bodyPr>
            <a:normAutofit/>
          </a:bodyPr>
          <a:lstStyle/>
          <a:p>
            <a:r>
              <a:rPr lang="en-US" sz="1200" dirty="0"/>
              <a:t>The evaluation dataset is the same as shown before, with </a:t>
            </a:r>
            <a:r>
              <a:rPr lang="en-US" sz="1200" b="1" dirty="0"/>
              <a:t>8 user groups </a:t>
            </a:r>
            <a:r>
              <a:rPr lang="en-US" sz="1200" dirty="0"/>
              <a:t>present in the simulation.</a:t>
            </a:r>
          </a:p>
        </p:txBody>
      </p:sp>
      <p:sp>
        <p:nvSpPr>
          <p:cNvPr id="356" name="Text Placeholder 10">
            <a:extLst>
              <a:ext uri="{FF2B5EF4-FFF2-40B4-BE49-F238E27FC236}">
                <a16:creationId xmlns:a16="http://schemas.microsoft.com/office/drawing/2014/main" id="{38EF7E49-C632-85BD-D059-8B27E1DA1632}"/>
              </a:ext>
            </a:extLst>
          </p:cNvPr>
          <p:cNvSpPr txBox="1">
            <a:spLocks/>
          </p:cNvSpPr>
          <p:nvPr/>
        </p:nvSpPr>
        <p:spPr>
          <a:xfrm>
            <a:off x="421759" y="1822074"/>
            <a:ext cx="4006241" cy="466342"/>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200" dirty="0">
                <a:solidFill>
                  <a:schemeClr val="bg2">
                    <a:lumMod val="60000"/>
                    <a:lumOff val="40000"/>
                  </a:schemeClr>
                </a:solidFill>
              </a:rPr>
              <a:t>Values are randomly corrupted in the dataset, according to a missing rate:</a:t>
            </a:r>
          </a:p>
          <a:p>
            <a:pPr algn="just"/>
            <a:endParaRPr lang="en-US" sz="1200" dirty="0">
              <a:solidFill>
                <a:schemeClr val="bg2">
                  <a:lumMod val="60000"/>
                  <a:lumOff val="40000"/>
                </a:schemeClr>
              </a:solidFill>
            </a:endParaRPr>
          </a:p>
        </p:txBody>
      </p:sp>
      <p:sp>
        <p:nvSpPr>
          <p:cNvPr id="2" name="Text Placeholder 10">
            <a:extLst>
              <a:ext uri="{FF2B5EF4-FFF2-40B4-BE49-F238E27FC236}">
                <a16:creationId xmlns:a16="http://schemas.microsoft.com/office/drawing/2014/main" id="{0BBD1155-CD12-93B1-623F-83D26D1EACD5}"/>
              </a:ext>
            </a:extLst>
          </p:cNvPr>
          <p:cNvSpPr txBox="1">
            <a:spLocks/>
          </p:cNvSpPr>
          <p:nvPr/>
        </p:nvSpPr>
        <p:spPr>
          <a:xfrm>
            <a:off x="4711841" y="1822073"/>
            <a:ext cx="4010400" cy="466342"/>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200" dirty="0">
                <a:solidFill>
                  <a:schemeClr val="bg2">
                    <a:lumMod val="60000"/>
                    <a:lumOff val="40000"/>
                  </a:schemeClr>
                </a:solidFill>
              </a:rPr>
              <a:t>Classification accuracy (ACC) is measured after a hypothetical CF utilizes the imputed dataset: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780D87C-686C-A933-2484-DC29FD5870B3}"/>
                  </a:ext>
                </a:extLst>
              </p:cNvPr>
              <p:cNvSpPr txBox="1"/>
              <p:nvPr/>
            </p:nvSpPr>
            <p:spPr>
              <a:xfrm>
                <a:off x="1183363" y="2294386"/>
                <a:ext cx="2483033" cy="466342"/>
              </a:xfrm>
              <a:prstGeom prst="rect">
                <a:avLst/>
              </a:prstGeom>
              <a:noFill/>
            </p:spPr>
            <p:txBody>
              <a:bodyPr wrap="none" lIns="0" tIns="0" rIns="0" bIns="0" rtlCol="0">
                <a:noAutofit/>
              </a:bodyPr>
              <a:lstStyle/>
              <a:p>
                <a:pPr algn="l">
                  <a:spcAft>
                    <a:spcPts val="300"/>
                  </a:spcAft>
                  <a:buSzPct val="100000"/>
                </a:pPr>
                <a14:m>
                  <m:oMathPara xmlns:m="http://schemas.openxmlformats.org/officeDocument/2006/math">
                    <m:oMathParaPr>
                      <m:jc m:val="centerGroup"/>
                    </m:oMathParaPr>
                    <m:oMath xmlns:m="http://schemas.openxmlformats.org/officeDocument/2006/math">
                      <m:r>
                        <a:rPr lang="en-US" sz="1200" b="0" i="1" smtClean="0">
                          <a:solidFill>
                            <a:schemeClr val="bg2">
                              <a:lumMod val="60000"/>
                              <a:lumOff val="40000"/>
                            </a:schemeClr>
                          </a:solidFill>
                          <a:latin typeface="Cambria Math" panose="02040503050406030204" pitchFamily="18" charset="0"/>
                        </a:rPr>
                        <m:t>𝑚𝑖𝑠𝑠𝑖𝑛𝑔</m:t>
                      </m:r>
                      <m:r>
                        <a:rPr lang="en-US" sz="1200" b="0" i="1" smtClean="0">
                          <a:solidFill>
                            <a:schemeClr val="bg2">
                              <a:lumMod val="60000"/>
                              <a:lumOff val="40000"/>
                            </a:schemeClr>
                          </a:solidFill>
                          <a:latin typeface="Cambria Math" panose="02040503050406030204" pitchFamily="18" charset="0"/>
                        </a:rPr>
                        <m:t>_</m:t>
                      </m:r>
                      <m:r>
                        <a:rPr lang="en-US" sz="1200" b="0" i="1" smtClean="0">
                          <a:solidFill>
                            <a:schemeClr val="bg2">
                              <a:lumMod val="60000"/>
                              <a:lumOff val="40000"/>
                            </a:schemeClr>
                          </a:solidFill>
                          <a:latin typeface="Cambria Math" panose="02040503050406030204" pitchFamily="18" charset="0"/>
                        </a:rPr>
                        <m:t>𝑟𝑎𝑡𝑒</m:t>
                      </m:r>
                      <m:r>
                        <a:rPr lang="en-US" sz="1200" b="0" i="1" smtClean="0">
                          <a:solidFill>
                            <a:schemeClr val="bg2">
                              <a:lumMod val="60000"/>
                              <a:lumOff val="40000"/>
                            </a:schemeClr>
                          </a:solidFill>
                          <a:latin typeface="Cambria Math" panose="02040503050406030204" pitchFamily="18" charset="0"/>
                        </a:rPr>
                        <m:t>= </m:t>
                      </m:r>
                      <m:f>
                        <m:fPr>
                          <m:ctrlPr>
                            <a:rPr lang="en-US" sz="1200" b="0" i="1" smtClean="0">
                              <a:solidFill>
                                <a:schemeClr val="bg2">
                                  <a:lumMod val="60000"/>
                                  <a:lumOff val="40000"/>
                                </a:schemeClr>
                              </a:solidFill>
                              <a:latin typeface="Cambria Math" panose="02040503050406030204" pitchFamily="18" charset="0"/>
                            </a:rPr>
                          </m:ctrlPr>
                        </m:fPr>
                        <m:num>
                          <m:sSub>
                            <m:sSubPr>
                              <m:ctrlPr>
                                <a:rPr lang="en-US" sz="1200" b="0" i="1" smtClean="0">
                                  <a:solidFill>
                                    <a:schemeClr val="bg2">
                                      <a:lumMod val="60000"/>
                                      <a:lumOff val="40000"/>
                                    </a:schemeClr>
                                  </a:solidFill>
                                  <a:latin typeface="Cambria Math" panose="02040503050406030204" pitchFamily="18" charset="0"/>
                                </a:rPr>
                              </m:ctrlPr>
                            </m:sSubPr>
                            <m:e>
                              <m:r>
                                <a:rPr lang="en-US" sz="1200" b="0" i="1" smtClean="0">
                                  <a:solidFill>
                                    <a:schemeClr val="bg2">
                                      <a:lumMod val="60000"/>
                                      <a:lumOff val="40000"/>
                                    </a:schemeClr>
                                  </a:solidFill>
                                  <a:latin typeface="Cambria Math" panose="02040503050406030204" pitchFamily="18" charset="0"/>
                                </a:rPr>
                                <m:t>𝑛</m:t>
                              </m:r>
                            </m:e>
                            <m:sub>
                              <m:r>
                                <a:rPr lang="en-US" sz="1200" b="0" i="1" smtClean="0">
                                  <a:solidFill>
                                    <a:schemeClr val="bg2">
                                      <a:lumMod val="60000"/>
                                      <a:lumOff val="40000"/>
                                    </a:schemeClr>
                                  </a:solidFill>
                                  <a:latin typeface="Cambria Math" panose="02040503050406030204" pitchFamily="18" charset="0"/>
                                </a:rPr>
                                <m:t>𝑚𝑖𝑠𝑠𝑖𝑛𝑔</m:t>
                              </m:r>
                              <m:r>
                                <a:rPr lang="en-US" sz="1200" b="0" i="1" smtClean="0">
                                  <a:solidFill>
                                    <a:schemeClr val="bg2">
                                      <a:lumMod val="60000"/>
                                      <a:lumOff val="40000"/>
                                    </a:schemeClr>
                                  </a:solidFill>
                                  <a:latin typeface="Cambria Math" panose="02040503050406030204" pitchFamily="18" charset="0"/>
                                </a:rPr>
                                <m:t>_</m:t>
                              </m:r>
                              <m:r>
                                <a:rPr lang="en-US" sz="1200" b="0" i="1" smtClean="0">
                                  <a:solidFill>
                                    <a:schemeClr val="bg2">
                                      <a:lumMod val="60000"/>
                                      <a:lumOff val="40000"/>
                                    </a:schemeClr>
                                  </a:solidFill>
                                  <a:latin typeface="Cambria Math" panose="02040503050406030204" pitchFamily="18" charset="0"/>
                                </a:rPr>
                                <m:t>𝑜𝑏𝑠𝑒𝑟𝑣𝑎𝑡𝑖𝑜𝑛𝑠</m:t>
                              </m:r>
                            </m:sub>
                          </m:sSub>
                        </m:num>
                        <m:den>
                          <m:sSub>
                            <m:sSubPr>
                              <m:ctrlPr>
                                <a:rPr lang="en-US" sz="1200" b="0" i="1" smtClean="0">
                                  <a:solidFill>
                                    <a:schemeClr val="bg2">
                                      <a:lumMod val="60000"/>
                                      <a:lumOff val="40000"/>
                                    </a:schemeClr>
                                  </a:solidFill>
                                  <a:latin typeface="Cambria Math" panose="02040503050406030204" pitchFamily="18" charset="0"/>
                                </a:rPr>
                              </m:ctrlPr>
                            </m:sSubPr>
                            <m:e>
                              <m:r>
                                <a:rPr lang="en-US" sz="1200" b="0" i="1" smtClean="0">
                                  <a:solidFill>
                                    <a:schemeClr val="bg2">
                                      <a:lumMod val="60000"/>
                                      <a:lumOff val="40000"/>
                                    </a:schemeClr>
                                  </a:solidFill>
                                  <a:latin typeface="Cambria Math" panose="02040503050406030204" pitchFamily="18" charset="0"/>
                                </a:rPr>
                                <m:t>𝑛</m:t>
                              </m:r>
                            </m:e>
                            <m:sub>
                              <m:r>
                                <a:rPr lang="en-US" sz="1200" b="0" i="1" smtClean="0">
                                  <a:solidFill>
                                    <a:schemeClr val="bg2">
                                      <a:lumMod val="60000"/>
                                      <a:lumOff val="40000"/>
                                    </a:schemeClr>
                                  </a:solidFill>
                                  <a:latin typeface="Cambria Math" panose="02040503050406030204" pitchFamily="18" charset="0"/>
                                </a:rPr>
                                <m:t>𝑎𝑙𝑙</m:t>
                              </m:r>
                              <m:r>
                                <a:rPr lang="en-US" sz="1200" b="0" i="1" smtClean="0">
                                  <a:solidFill>
                                    <a:schemeClr val="bg2">
                                      <a:lumMod val="60000"/>
                                      <a:lumOff val="40000"/>
                                    </a:schemeClr>
                                  </a:solidFill>
                                  <a:latin typeface="Cambria Math" panose="02040503050406030204" pitchFamily="18" charset="0"/>
                                </a:rPr>
                                <m:t>_</m:t>
                              </m:r>
                              <m:r>
                                <a:rPr lang="en-US" sz="1200" b="0" i="1" smtClean="0">
                                  <a:solidFill>
                                    <a:schemeClr val="bg2">
                                      <a:lumMod val="60000"/>
                                      <a:lumOff val="40000"/>
                                    </a:schemeClr>
                                  </a:solidFill>
                                  <a:latin typeface="Cambria Math" panose="02040503050406030204" pitchFamily="18" charset="0"/>
                                </a:rPr>
                                <m:t>𝑜𝑏𝑠𝑒𝑟𝑣𝑎𝑡𝑖𝑜𝑛𝑠</m:t>
                              </m:r>
                            </m:sub>
                          </m:sSub>
                        </m:den>
                      </m:f>
                    </m:oMath>
                  </m:oMathPara>
                </a14:m>
                <a:endParaRPr lang="en-US" sz="1200" dirty="0">
                  <a:solidFill>
                    <a:schemeClr val="bg2">
                      <a:lumMod val="60000"/>
                      <a:lumOff val="40000"/>
                    </a:schemeClr>
                  </a:solidFill>
                </a:endParaRPr>
              </a:p>
            </p:txBody>
          </p:sp>
        </mc:Choice>
        <mc:Fallback xmlns="">
          <p:sp>
            <p:nvSpPr>
              <p:cNvPr id="4" name="TextBox 3">
                <a:extLst>
                  <a:ext uri="{FF2B5EF4-FFF2-40B4-BE49-F238E27FC236}">
                    <a16:creationId xmlns:a16="http://schemas.microsoft.com/office/drawing/2014/main" id="{5780D87C-686C-A933-2484-DC29FD5870B3}"/>
                  </a:ext>
                </a:extLst>
              </p:cNvPr>
              <p:cNvSpPr txBox="1">
                <a:spLocks noRot="1" noChangeAspect="1" noMove="1" noResize="1" noEditPoints="1" noAdjustHandles="1" noChangeArrowheads="1" noChangeShapeType="1" noTextEdit="1"/>
              </p:cNvSpPr>
              <p:nvPr/>
            </p:nvSpPr>
            <p:spPr>
              <a:xfrm>
                <a:off x="1183363" y="2294386"/>
                <a:ext cx="2483033" cy="466342"/>
              </a:xfrm>
              <a:prstGeom prst="rect">
                <a:avLst/>
              </a:prstGeom>
              <a:blipFill>
                <a:blip r:embed="rId3"/>
                <a:stretch>
                  <a:fillRect l="-1720" r="-246"/>
                </a:stretch>
              </a:blipFill>
            </p:spPr>
            <p:txBody>
              <a:bodyPr/>
              <a:lstStyle/>
              <a:p>
                <a:r>
                  <a:rPr lang="en-US">
                    <a:noFill/>
                  </a:rPr>
                  <a:t> </a:t>
                </a:r>
              </a:p>
            </p:txBody>
          </p:sp>
        </mc:Fallback>
      </mc:AlternateContent>
      <p:sp>
        <p:nvSpPr>
          <p:cNvPr id="407" name="Rectangle 406">
            <a:extLst>
              <a:ext uri="{FF2B5EF4-FFF2-40B4-BE49-F238E27FC236}">
                <a16:creationId xmlns:a16="http://schemas.microsoft.com/office/drawing/2014/main" id="{45E60F4E-72B9-7E07-1F7E-91A22C39BB63}"/>
              </a:ext>
            </a:extLst>
          </p:cNvPr>
          <p:cNvSpPr/>
          <p:nvPr/>
        </p:nvSpPr>
        <p:spPr>
          <a:xfrm>
            <a:off x="3875160" y="4396963"/>
            <a:ext cx="1389281" cy="153888"/>
          </a:xfrm>
          <a:prstGeom prst="rect">
            <a:avLst/>
          </a:prstGeom>
        </p:spPr>
        <p:txBody>
          <a:bodyPr wrap="square" lIns="0" tIns="0" rIns="0" bIns="0" anchor="ctr" anchorCtr="0">
            <a:spAutoFit/>
          </a:bodyPr>
          <a:lstStyle/>
          <a:p>
            <a:pPr algn="ctr">
              <a:spcAft>
                <a:spcPts val="300"/>
              </a:spcAft>
              <a:buSzPct val="100000"/>
            </a:pPr>
            <a:r>
              <a:rPr lang="en-US" sz="1000" dirty="0">
                <a:solidFill>
                  <a:schemeClr val="bg2">
                    <a:lumMod val="60000"/>
                    <a:lumOff val="40000"/>
                  </a:schemeClr>
                </a:solidFill>
                <a:cs typeface="Arial" panose="020B0604020202020204" pitchFamily="34" charset="0"/>
              </a:rPr>
              <a:t>ICI</a:t>
            </a:r>
          </a:p>
        </p:txBody>
      </p:sp>
      <p:cxnSp>
        <p:nvCxnSpPr>
          <p:cNvPr id="408" name="Straight Arrow Connector 407">
            <a:extLst>
              <a:ext uri="{FF2B5EF4-FFF2-40B4-BE49-F238E27FC236}">
                <a16:creationId xmlns:a16="http://schemas.microsoft.com/office/drawing/2014/main" id="{0B2BE02F-9F7E-0527-78C4-909928BFAA88}"/>
              </a:ext>
            </a:extLst>
          </p:cNvPr>
          <p:cNvCxnSpPr>
            <a:cxnSpLocks/>
          </p:cNvCxnSpPr>
          <p:nvPr/>
        </p:nvCxnSpPr>
        <p:spPr>
          <a:xfrm>
            <a:off x="5030716" y="4172143"/>
            <a:ext cx="953007" cy="0"/>
          </a:xfrm>
          <a:prstGeom prst="straightConnector1">
            <a:avLst/>
          </a:prstGeom>
          <a:ln w="12700">
            <a:solidFill>
              <a:schemeClr val="bg2">
                <a:lumMod val="60000"/>
                <a:lumOff val="40000"/>
              </a:schemeClr>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409" name="Group 408">
            <a:extLst>
              <a:ext uri="{FF2B5EF4-FFF2-40B4-BE49-F238E27FC236}">
                <a16:creationId xmlns:a16="http://schemas.microsoft.com/office/drawing/2014/main" id="{F517E71B-EFA7-97D9-8E49-1F25F31D2907}"/>
              </a:ext>
            </a:extLst>
          </p:cNvPr>
          <p:cNvGrpSpPr/>
          <p:nvPr/>
        </p:nvGrpSpPr>
        <p:grpSpPr>
          <a:xfrm>
            <a:off x="2819527" y="3966288"/>
            <a:ext cx="319246" cy="406669"/>
            <a:chOff x="170935" y="902628"/>
            <a:chExt cx="426804" cy="543681"/>
          </a:xfrm>
        </p:grpSpPr>
        <p:sp>
          <p:nvSpPr>
            <p:cNvPr id="480" name="Flowchart: Magnetic Disk 479">
              <a:extLst>
                <a:ext uri="{FF2B5EF4-FFF2-40B4-BE49-F238E27FC236}">
                  <a16:creationId xmlns:a16="http://schemas.microsoft.com/office/drawing/2014/main" id="{8C2950D2-DCAF-92BB-1EB6-24E094D0F798}"/>
                </a:ext>
              </a:extLst>
            </p:cNvPr>
            <p:cNvSpPr/>
            <p:nvPr/>
          </p:nvSpPr>
          <p:spPr>
            <a:xfrm>
              <a:off x="304805" y="1020953"/>
              <a:ext cx="292934" cy="425356"/>
            </a:xfrm>
            <a:prstGeom prst="flowChartMagneticDisk">
              <a:avLst/>
            </a:prstGeom>
            <a:gradFill>
              <a:gsLst>
                <a:gs pos="0">
                  <a:schemeClr val="bg1"/>
                </a:gs>
                <a:gs pos="100000">
                  <a:schemeClr val="bg2">
                    <a:lumMod val="40000"/>
                    <a:lumOff val="60000"/>
                  </a:schemeClr>
                </a:gs>
              </a:gsLst>
              <a:lin ang="5400000" scaled="0"/>
            </a:gradFill>
            <a:ln>
              <a:solidFill>
                <a:schemeClr val="bg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000" dirty="0">
                <a:solidFill>
                  <a:schemeClr val="tx2"/>
                </a:solidFill>
                <a:cs typeface="Arial" panose="020B0604020202020204" pitchFamily="34" charset="0"/>
              </a:endParaRPr>
            </a:p>
          </p:txBody>
        </p:sp>
        <p:sp>
          <p:nvSpPr>
            <p:cNvPr id="481" name="Flowchart: Magnetic Disk 480">
              <a:extLst>
                <a:ext uri="{FF2B5EF4-FFF2-40B4-BE49-F238E27FC236}">
                  <a16:creationId xmlns:a16="http://schemas.microsoft.com/office/drawing/2014/main" id="{441567BB-2538-646B-B089-7553F6EB80C3}"/>
                </a:ext>
              </a:extLst>
            </p:cNvPr>
            <p:cNvSpPr/>
            <p:nvPr/>
          </p:nvSpPr>
          <p:spPr>
            <a:xfrm>
              <a:off x="170935" y="902628"/>
              <a:ext cx="292934" cy="425356"/>
            </a:xfrm>
            <a:prstGeom prst="flowChartMagneticDisk">
              <a:avLst/>
            </a:prstGeom>
            <a:solidFill>
              <a:schemeClr val="bg1"/>
            </a:solidFill>
            <a:ln>
              <a:solidFill>
                <a:schemeClr val="bg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000" dirty="0">
                <a:solidFill>
                  <a:schemeClr val="tx2"/>
                </a:solidFill>
                <a:cs typeface="Arial" panose="020B0604020202020204" pitchFamily="34" charset="0"/>
              </a:endParaRPr>
            </a:p>
          </p:txBody>
        </p:sp>
      </p:grpSp>
      <p:sp>
        <p:nvSpPr>
          <p:cNvPr id="410" name="Rectangle 409">
            <a:extLst>
              <a:ext uri="{FF2B5EF4-FFF2-40B4-BE49-F238E27FC236}">
                <a16:creationId xmlns:a16="http://schemas.microsoft.com/office/drawing/2014/main" id="{44AE1D48-4E31-3D72-4597-B1D3DEBCC0B5}"/>
              </a:ext>
            </a:extLst>
          </p:cNvPr>
          <p:cNvSpPr/>
          <p:nvPr/>
        </p:nvSpPr>
        <p:spPr>
          <a:xfrm>
            <a:off x="2714437" y="4394714"/>
            <a:ext cx="648405" cy="153888"/>
          </a:xfrm>
          <a:prstGeom prst="rect">
            <a:avLst/>
          </a:prstGeom>
        </p:spPr>
        <p:txBody>
          <a:bodyPr wrap="square" lIns="0" tIns="0" rIns="0" bIns="0" anchor="ctr" anchorCtr="0">
            <a:spAutoFit/>
          </a:bodyPr>
          <a:lstStyle/>
          <a:p>
            <a:pPr algn="ctr">
              <a:spcAft>
                <a:spcPts val="300"/>
              </a:spcAft>
              <a:buSzPct val="100000"/>
            </a:pPr>
            <a:r>
              <a:rPr lang="en-US" sz="1000">
                <a:solidFill>
                  <a:schemeClr val="bg2">
                    <a:lumMod val="60000"/>
                    <a:lumOff val="40000"/>
                  </a:schemeClr>
                </a:solidFill>
                <a:cs typeface="Arial" panose="020B0604020202020204" pitchFamily="34" charset="0"/>
              </a:rPr>
              <a:t>Data+mask</a:t>
            </a:r>
          </a:p>
        </p:txBody>
      </p:sp>
      <p:cxnSp>
        <p:nvCxnSpPr>
          <p:cNvPr id="411" name="Straight Arrow Connector 410">
            <a:extLst>
              <a:ext uri="{FF2B5EF4-FFF2-40B4-BE49-F238E27FC236}">
                <a16:creationId xmlns:a16="http://schemas.microsoft.com/office/drawing/2014/main" id="{13C6CB76-29C3-F749-4005-83718FF5B8CB}"/>
              </a:ext>
            </a:extLst>
          </p:cNvPr>
          <p:cNvCxnSpPr>
            <a:cxnSpLocks/>
          </p:cNvCxnSpPr>
          <p:nvPr/>
        </p:nvCxnSpPr>
        <p:spPr>
          <a:xfrm>
            <a:off x="3138395" y="4172145"/>
            <a:ext cx="995805" cy="0"/>
          </a:xfrm>
          <a:prstGeom prst="straightConnector1">
            <a:avLst/>
          </a:prstGeom>
          <a:ln w="12700">
            <a:solidFill>
              <a:schemeClr val="bg2">
                <a:lumMod val="60000"/>
                <a:lumOff val="40000"/>
              </a:schemeClr>
            </a:solidFill>
            <a:tailEnd type="triangle" w="med" len="lg"/>
          </a:ln>
        </p:spPr>
        <p:style>
          <a:lnRef idx="1">
            <a:schemeClr val="accent1"/>
          </a:lnRef>
          <a:fillRef idx="0">
            <a:schemeClr val="accent1"/>
          </a:fillRef>
          <a:effectRef idx="0">
            <a:schemeClr val="accent1"/>
          </a:effectRef>
          <a:fontRef idx="minor">
            <a:schemeClr val="tx1"/>
          </a:fontRef>
        </p:style>
      </p:cxnSp>
      <p:pic>
        <p:nvPicPr>
          <p:cNvPr id="412" name="Graphic 411" descr="Lightning bolt with solid fill">
            <a:extLst>
              <a:ext uri="{FF2B5EF4-FFF2-40B4-BE49-F238E27FC236}">
                <a16:creationId xmlns:a16="http://schemas.microsoft.com/office/drawing/2014/main" id="{297C77F6-1B7C-E189-D070-FDDA5266FC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900350" y="3976563"/>
            <a:ext cx="169759" cy="169759"/>
          </a:xfrm>
          <a:prstGeom prst="rect">
            <a:avLst/>
          </a:prstGeom>
        </p:spPr>
      </p:pic>
      <p:grpSp>
        <p:nvGrpSpPr>
          <p:cNvPr id="413" name="Group 412">
            <a:extLst>
              <a:ext uri="{FF2B5EF4-FFF2-40B4-BE49-F238E27FC236}">
                <a16:creationId xmlns:a16="http://schemas.microsoft.com/office/drawing/2014/main" id="{113D469A-A041-D621-B6BA-4C963B8B433B}"/>
              </a:ext>
            </a:extLst>
          </p:cNvPr>
          <p:cNvGrpSpPr/>
          <p:nvPr/>
        </p:nvGrpSpPr>
        <p:grpSpPr>
          <a:xfrm>
            <a:off x="4104715" y="3982631"/>
            <a:ext cx="925999" cy="379028"/>
            <a:chOff x="1042859" y="527048"/>
            <a:chExt cx="1237980" cy="506727"/>
          </a:xfrm>
        </p:grpSpPr>
        <p:sp>
          <p:nvSpPr>
            <p:cNvPr id="464" name="Rectangle 463">
              <a:extLst>
                <a:ext uri="{FF2B5EF4-FFF2-40B4-BE49-F238E27FC236}">
                  <a16:creationId xmlns:a16="http://schemas.microsoft.com/office/drawing/2014/main" id="{88717024-D5E5-457C-9D95-634E38AD1986}"/>
                </a:ext>
              </a:extLst>
            </p:cNvPr>
            <p:cNvSpPr/>
            <p:nvPr/>
          </p:nvSpPr>
          <p:spPr>
            <a:xfrm rot="16200000">
              <a:off x="1408486" y="200839"/>
              <a:ext cx="506727" cy="1159146"/>
            </a:xfrm>
            <a:prstGeom prst="rect">
              <a:avLst/>
            </a:prstGeom>
            <a:gradFill>
              <a:gsLst>
                <a:gs pos="0">
                  <a:schemeClr val="bg2">
                    <a:lumMod val="75000"/>
                  </a:schemeClr>
                </a:gs>
                <a:gs pos="100000">
                  <a:schemeClr val="bg2">
                    <a:lumMod val="60000"/>
                    <a:lumOff val="4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cxnSp>
          <p:nvCxnSpPr>
            <p:cNvPr id="465" name="Straight Arrow Connector 464">
              <a:extLst>
                <a:ext uri="{FF2B5EF4-FFF2-40B4-BE49-F238E27FC236}">
                  <a16:creationId xmlns:a16="http://schemas.microsoft.com/office/drawing/2014/main" id="{0C5BD073-5F9D-BAD8-6753-994E9D748AFF}"/>
                </a:ext>
              </a:extLst>
            </p:cNvPr>
            <p:cNvCxnSpPr>
              <a:cxnSpLocks/>
              <a:stCxn id="476" idx="6"/>
              <a:endCxn id="478" idx="2"/>
            </p:cNvCxnSpPr>
            <p:nvPr/>
          </p:nvCxnSpPr>
          <p:spPr>
            <a:xfrm>
              <a:off x="1348122" y="667491"/>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66" name="Straight Arrow Connector 465">
              <a:extLst>
                <a:ext uri="{FF2B5EF4-FFF2-40B4-BE49-F238E27FC236}">
                  <a16:creationId xmlns:a16="http://schemas.microsoft.com/office/drawing/2014/main" id="{F40BFE5E-5228-DE10-1A56-8D5CE6EA603B}"/>
                </a:ext>
              </a:extLst>
            </p:cNvPr>
            <p:cNvCxnSpPr>
              <a:cxnSpLocks/>
              <a:stCxn id="478" idx="6"/>
              <a:endCxn id="475" idx="2"/>
            </p:cNvCxnSpPr>
            <p:nvPr/>
          </p:nvCxnSpPr>
          <p:spPr>
            <a:xfrm>
              <a:off x="1747249" y="667491"/>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67" name="Straight Arrow Connector 466">
              <a:extLst>
                <a:ext uri="{FF2B5EF4-FFF2-40B4-BE49-F238E27FC236}">
                  <a16:creationId xmlns:a16="http://schemas.microsoft.com/office/drawing/2014/main" id="{79DE1D32-F0FF-7BFF-BE41-2DF3A01AC742}"/>
                </a:ext>
              </a:extLst>
            </p:cNvPr>
            <p:cNvCxnSpPr>
              <a:cxnSpLocks/>
              <a:stCxn id="476" idx="6"/>
              <a:endCxn id="479" idx="2"/>
            </p:cNvCxnSpPr>
            <p:nvPr/>
          </p:nvCxnSpPr>
          <p:spPr>
            <a:xfrm>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68" name="Straight Arrow Connector 467">
              <a:extLst>
                <a:ext uri="{FF2B5EF4-FFF2-40B4-BE49-F238E27FC236}">
                  <a16:creationId xmlns:a16="http://schemas.microsoft.com/office/drawing/2014/main" id="{62081D2C-A5D4-D9AB-A39D-C01C51A53629}"/>
                </a:ext>
              </a:extLst>
            </p:cNvPr>
            <p:cNvCxnSpPr>
              <a:cxnSpLocks/>
              <a:stCxn id="477" idx="6"/>
              <a:endCxn id="479" idx="2"/>
            </p:cNvCxnSpPr>
            <p:nvPr/>
          </p:nvCxnSpPr>
          <p:spPr>
            <a:xfrm>
              <a:off x="1348122" y="893334"/>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69" name="Straight Arrow Connector 468">
              <a:extLst>
                <a:ext uri="{FF2B5EF4-FFF2-40B4-BE49-F238E27FC236}">
                  <a16:creationId xmlns:a16="http://schemas.microsoft.com/office/drawing/2014/main" id="{0A1FC93F-0DEC-C5CD-D522-2FF442D728BD}"/>
                </a:ext>
              </a:extLst>
            </p:cNvPr>
            <p:cNvCxnSpPr>
              <a:cxnSpLocks/>
              <a:stCxn id="477" idx="6"/>
              <a:endCxn id="478" idx="2"/>
            </p:cNvCxnSpPr>
            <p:nvPr/>
          </p:nvCxnSpPr>
          <p:spPr>
            <a:xfrm flipV="1">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70" name="Straight Arrow Connector 469">
              <a:extLst>
                <a:ext uri="{FF2B5EF4-FFF2-40B4-BE49-F238E27FC236}">
                  <a16:creationId xmlns:a16="http://schemas.microsoft.com/office/drawing/2014/main" id="{224AB8DC-1630-4F2A-D843-81D9C3E9BEFD}"/>
                </a:ext>
              </a:extLst>
            </p:cNvPr>
            <p:cNvCxnSpPr>
              <a:cxnSpLocks/>
              <a:stCxn id="479" idx="6"/>
              <a:endCxn id="475" idx="2"/>
            </p:cNvCxnSpPr>
            <p:nvPr/>
          </p:nvCxnSpPr>
          <p:spPr>
            <a:xfrm flipV="1">
              <a:off x="1747249" y="780413"/>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sp>
          <p:nvSpPr>
            <p:cNvPr id="471" name="Rectangle 470">
              <a:extLst>
                <a:ext uri="{FF2B5EF4-FFF2-40B4-BE49-F238E27FC236}">
                  <a16:creationId xmlns:a16="http://schemas.microsoft.com/office/drawing/2014/main" id="{91125368-513E-109F-A4EC-15E7C3F4E641}"/>
                </a:ext>
              </a:extLst>
            </p:cNvPr>
            <p:cNvSpPr/>
            <p:nvPr/>
          </p:nvSpPr>
          <p:spPr>
            <a:xfrm>
              <a:off x="1042859" y="723951"/>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grpSp>
          <p:nvGrpSpPr>
            <p:cNvPr id="472" name="Group 471">
              <a:extLst>
                <a:ext uri="{FF2B5EF4-FFF2-40B4-BE49-F238E27FC236}">
                  <a16:creationId xmlns:a16="http://schemas.microsoft.com/office/drawing/2014/main" id="{BDA8EDC3-4CB9-C823-9FDE-E8EA48378C11}"/>
                </a:ext>
              </a:extLst>
            </p:cNvPr>
            <p:cNvGrpSpPr/>
            <p:nvPr/>
          </p:nvGrpSpPr>
          <p:grpSpPr>
            <a:xfrm>
              <a:off x="1576445" y="582088"/>
              <a:ext cx="170804" cy="396647"/>
              <a:chOff x="1313312" y="933450"/>
              <a:chExt cx="222250" cy="516116"/>
            </a:xfrm>
          </p:grpSpPr>
          <p:sp>
            <p:nvSpPr>
              <p:cNvPr id="478" name="Oval 477">
                <a:extLst>
                  <a:ext uri="{FF2B5EF4-FFF2-40B4-BE49-F238E27FC236}">
                    <a16:creationId xmlns:a16="http://schemas.microsoft.com/office/drawing/2014/main" id="{643227C0-2FF9-A5BD-8E22-98F71D1149F9}"/>
                  </a:ext>
                </a:extLst>
              </p:cNvPr>
              <p:cNvSpPr/>
              <p:nvPr/>
            </p:nvSpPr>
            <p:spPr>
              <a:xfrm>
                <a:off x="1313312" y="933450"/>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sp>
            <p:nvSpPr>
              <p:cNvPr id="479" name="Oval 478">
                <a:extLst>
                  <a:ext uri="{FF2B5EF4-FFF2-40B4-BE49-F238E27FC236}">
                    <a16:creationId xmlns:a16="http://schemas.microsoft.com/office/drawing/2014/main" id="{91CB052E-317D-C97A-F659-F07B73138A80}"/>
                  </a:ext>
                </a:extLst>
              </p:cNvPr>
              <p:cNvSpPr/>
              <p:nvPr/>
            </p:nvSpPr>
            <p:spPr>
              <a:xfrm>
                <a:off x="1313312" y="1227316"/>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grpSp>
        <p:grpSp>
          <p:nvGrpSpPr>
            <p:cNvPr id="473" name="Group 472">
              <a:extLst>
                <a:ext uri="{FF2B5EF4-FFF2-40B4-BE49-F238E27FC236}">
                  <a16:creationId xmlns:a16="http://schemas.microsoft.com/office/drawing/2014/main" id="{65888912-8CD5-A850-15A3-FE842D681ED0}"/>
                </a:ext>
              </a:extLst>
            </p:cNvPr>
            <p:cNvGrpSpPr/>
            <p:nvPr/>
          </p:nvGrpSpPr>
          <p:grpSpPr>
            <a:xfrm>
              <a:off x="1177318" y="582088"/>
              <a:ext cx="170804" cy="396647"/>
              <a:chOff x="1313312" y="933450"/>
              <a:chExt cx="222250" cy="516116"/>
            </a:xfrm>
          </p:grpSpPr>
          <p:sp>
            <p:nvSpPr>
              <p:cNvPr id="476" name="Oval 475">
                <a:extLst>
                  <a:ext uri="{FF2B5EF4-FFF2-40B4-BE49-F238E27FC236}">
                    <a16:creationId xmlns:a16="http://schemas.microsoft.com/office/drawing/2014/main" id="{E33DB718-0360-8A6A-6673-B13F11CAD1DE}"/>
                  </a:ext>
                </a:extLst>
              </p:cNvPr>
              <p:cNvSpPr/>
              <p:nvPr/>
            </p:nvSpPr>
            <p:spPr>
              <a:xfrm>
                <a:off x="1313312" y="933450"/>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sp>
            <p:nvSpPr>
              <p:cNvPr id="477" name="Oval 476">
                <a:extLst>
                  <a:ext uri="{FF2B5EF4-FFF2-40B4-BE49-F238E27FC236}">
                    <a16:creationId xmlns:a16="http://schemas.microsoft.com/office/drawing/2014/main" id="{337D91F0-ED50-CFD7-2ADF-73C33F7E2357}"/>
                  </a:ext>
                </a:extLst>
              </p:cNvPr>
              <p:cNvSpPr/>
              <p:nvPr/>
            </p:nvSpPr>
            <p:spPr>
              <a:xfrm>
                <a:off x="1313312" y="1227316"/>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grpSp>
        <p:sp>
          <p:nvSpPr>
            <p:cNvPr id="474" name="Rectangle 473">
              <a:extLst>
                <a:ext uri="{FF2B5EF4-FFF2-40B4-BE49-F238E27FC236}">
                  <a16:creationId xmlns:a16="http://schemas.microsoft.com/office/drawing/2014/main" id="{B39A1AFB-50A9-F5F2-9606-298897B927AC}"/>
                </a:ext>
              </a:extLst>
            </p:cNvPr>
            <p:cNvSpPr/>
            <p:nvPr/>
          </p:nvSpPr>
          <p:spPr>
            <a:xfrm>
              <a:off x="2059720" y="723950"/>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sp>
          <p:nvSpPr>
            <p:cNvPr id="475" name="Oval 474">
              <a:extLst>
                <a:ext uri="{FF2B5EF4-FFF2-40B4-BE49-F238E27FC236}">
                  <a16:creationId xmlns:a16="http://schemas.microsoft.com/office/drawing/2014/main" id="{F079966C-2B18-D13D-693A-4CD563FBB110}"/>
                </a:ext>
              </a:extLst>
            </p:cNvPr>
            <p:cNvSpPr/>
            <p:nvPr/>
          </p:nvSpPr>
          <p:spPr>
            <a:xfrm>
              <a:off x="1975571" y="695010"/>
              <a:ext cx="170804" cy="170804"/>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grpSp>
      <p:grpSp>
        <p:nvGrpSpPr>
          <p:cNvPr id="414" name="Group 413">
            <a:extLst>
              <a:ext uri="{FF2B5EF4-FFF2-40B4-BE49-F238E27FC236}">
                <a16:creationId xmlns:a16="http://schemas.microsoft.com/office/drawing/2014/main" id="{42C95378-C227-826C-1920-71B8022C32ED}"/>
              </a:ext>
            </a:extLst>
          </p:cNvPr>
          <p:cNvGrpSpPr/>
          <p:nvPr/>
        </p:nvGrpSpPr>
        <p:grpSpPr>
          <a:xfrm>
            <a:off x="3335413" y="3049977"/>
            <a:ext cx="925999" cy="568223"/>
            <a:chOff x="1042859" y="527048"/>
            <a:chExt cx="1237980" cy="759664"/>
          </a:xfrm>
        </p:grpSpPr>
        <p:grpSp>
          <p:nvGrpSpPr>
            <p:cNvPr id="446" name="Group 445">
              <a:extLst>
                <a:ext uri="{FF2B5EF4-FFF2-40B4-BE49-F238E27FC236}">
                  <a16:creationId xmlns:a16="http://schemas.microsoft.com/office/drawing/2014/main" id="{7A0EC8C7-C66A-2EAE-C411-224291C32C81}"/>
                </a:ext>
              </a:extLst>
            </p:cNvPr>
            <p:cNvGrpSpPr/>
            <p:nvPr/>
          </p:nvGrpSpPr>
          <p:grpSpPr>
            <a:xfrm>
              <a:off x="1042859" y="527048"/>
              <a:ext cx="1237980" cy="506727"/>
              <a:chOff x="1042859" y="527048"/>
              <a:chExt cx="1237980" cy="506727"/>
            </a:xfrm>
          </p:grpSpPr>
          <p:sp>
            <p:nvSpPr>
              <p:cNvPr id="448" name="Rectangle 447">
                <a:extLst>
                  <a:ext uri="{FF2B5EF4-FFF2-40B4-BE49-F238E27FC236}">
                    <a16:creationId xmlns:a16="http://schemas.microsoft.com/office/drawing/2014/main" id="{99121CB6-DF77-BB34-14D7-61626DACE72B}"/>
                  </a:ext>
                </a:extLst>
              </p:cNvPr>
              <p:cNvSpPr/>
              <p:nvPr/>
            </p:nvSpPr>
            <p:spPr>
              <a:xfrm rot="16200000">
                <a:off x="1408486" y="200839"/>
                <a:ext cx="506727" cy="1159146"/>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bg2">
                      <a:lumMod val="60000"/>
                      <a:lumOff val="40000"/>
                    </a:schemeClr>
                  </a:solidFill>
                  <a:cs typeface="Arial" panose="020B0604020202020204" pitchFamily="34" charset="0"/>
                </a:endParaRPr>
              </a:p>
            </p:txBody>
          </p:sp>
          <p:cxnSp>
            <p:nvCxnSpPr>
              <p:cNvPr id="449" name="Straight Arrow Connector 448">
                <a:extLst>
                  <a:ext uri="{FF2B5EF4-FFF2-40B4-BE49-F238E27FC236}">
                    <a16:creationId xmlns:a16="http://schemas.microsoft.com/office/drawing/2014/main" id="{C5468E55-3EED-42E1-20D7-F5462DF174C5}"/>
                  </a:ext>
                </a:extLst>
              </p:cNvPr>
              <p:cNvCxnSpPr>
                <a:cxnSpLocks/>
                <a:stCxn id="460" idx="6"/>
                <a:endCxn id="462" idx="2"/>
              </p:cNvCxnSpPr>
              <p:nvPr/>
            </p:nvCxnSpPr>
            <p:spPr>
              <a:xfrm>
                <a:off x="1348122" y="667491"/>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50" name="Straight Arrow Connector 449">
                <a:extLst>
                  <a:ext uri="{FF2B5EF4-FFF2-40B4-BE49-F238E27FC236}">
                    <a16:creationId xmlns:a16="http://schemas.microsoft.com/office/drawing/2014/main" id="{FFF9F0C5-DD72-64F0-56A7-D3E7DA8F9890}"/>
                  </a:ext>
                </a:extLst>
              </p:cNvPr>
              <p:cNvCxnSpPr>
                <a:cxnSpLocks/>
                <a:stCxn id="462" idx="6"/>
                <a:endCxn id="459" idx="2"/>
              </p:cNvCxnSpPr>
              <p:nvPr/>
            </p:nvCxnSpPr>
            <p:spPr>
              <a:xfrm>
                <a:off x="1747249" y="667491"/>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51" name="Straight Arrow Connector 450">
                <a:extLst>
                  <a:ext uri="{FF2B5EF4-FFF2-40B4-BE49-F238E27FC236}">
                    <a16:creationId xmlns:a16="http://schemas.microsoft.com/office/drawing/2014/main" id="{42971B50-021B-204B-E8AA-FE7531344860}"/>
                  </a:ext>
                </a:extLst>
              </p:cNvPr>
              <p:cNvCxnSpPr>
                <a:cxnSpLocks/>
                <a:stCxn id="460" idx="6"/>
                <a:endCxn id="463" idx="2"/>
              </p:cNvCxnSpPr>
              <p:nvPr/>
            </p:nvCxnSpPr>
            <p:spPr>
              <a:xfrm>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52" name="Straight Arrow Connector 451">
                <a:extLst>
                  <a:ext uri="{FF2B5EF4-FFF2-40B4-BE49-F238E27FC236}">
                    <a16:creationId xmlns:a16="http://schemas.microsoft.com/office/drawing/2014/main" id="{84F39E89-8119-2AC6-5518-68282E68E7E0}"/>
                  </a:ext>
                </a:extLst>
              </p:cNvPr>
              <p:cNvCxnSpPr>
                <a:cxnSpLocks/>
                <a:stCxn id="461" idx="6"/>
                <a:endCxn id="463" idx="2"/>
              </p:cNvCxnSpPr>
              <p:nvPr/>
            </p:nvCxnSpPr>
            <p:spPr>
              <a:xfrm>
                <a:off x="1348122" y="893334"/>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53" name="Straight Arrow Connector 452">
                <a:extLst>
                  <a:ext uri="{FF2B5EF4-FFF2-40B4-BE49-F238E27FC236}">
                    <a16:creationId xmlns:a16="http://schemas.microsoft.com/office/drawing/2014/main" id="{F4C4D360-7C0C-0606-DCB2-EE33FA8CC60C}"/>
                  </a:ext>
                </a:extLst>
              </p:cNvPr>
              <p:cNvCxnSpPr>
                <a:cxnSpLocks/>
                <a:stCxn id="461" idx="6"/>
                <a:endCxn id="462" idx="2"/>
              </p:cNvCxnSpPr>
              <p:nvPr/>
            </p:nvCxnSpPr>
            <p:spPr>
              <a:xfrm flipV="1">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54" name="Straight Arrow Connector 453">
                <a:extLst>
                  <a:ext uri="{FF2B5EF4-FFF2-40B4-BE49-F238E27FC236}">
                    <a16:creationId xmlns:a16="http://schemas.microsoft.com/office/drawing/2014/main" id="{2F11D28F-E460-4BFC-894E-7598A990702E}"/>
                  </a:ext>
                </a:extLst>
              </p:cNvPr>
              <p:cNvCxnSpPr>
                <a:cxnSpLocks/>
                <a:stCxn id="463" idx="6"/>
                <a:endCxn id="459" idx="2"/>
              </p:cNvCxnSpPr>
              <p:nvPr/>
            </p:nvCxnSpPr>
            <p:spPr>
              <a:xfrm flipV="1">
                <a:off x="1747249" y="780413"/>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sp>
            <p:nvSpPr>
              <p:cNvPr id="455" name="Rectangle 454">
                <a:extLst>
                  <a:ext uri="{FF2B5EF4-FFF2-40B4-BE49-F238E27FC236}">
                    <a16:creationId xmlns:a16="http://schemas.microsoft.com/office/drawing/2014/main" id="{3B7C5662-AB67-4249-6D72-45B50857B04D}"/>
                  </a:ext>
                </a:extLst>
              </p:cNvPr>
              <p:cNvSpPr/>
              <p:nvPr/>
            </p:nvSpPr>
            <p:spPr>
              <a:xfrm>
                <a:off x="1042859" y="723951"/>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bg2">
                      <a:lumMod val="60000"/>
                      <a:lumOff val="40000"/>
                    </a:schemeClr>
                  </a:solidFill>
                  <a:cs typeface="Arial" panose="020B0604020202020204" pitchFamily="34" charset="0"/>
                </a:endParaRPr>
              </a:p>
            </p:txBody>
          </p:sp>
          <p:grpSp>
            <p:nvGrpSpPr>
              <p:cNvPr id="456" name="Group 455">
                <a:extLst>
                  <a:ext uri="{FF2B5EF4-FFF2-40B4-BE49-F238E27FC236}">
                    <a16:creationId xmlns:a16="http://schemas.microsoft.com/office/drawing/2014/main" id="{3233985E-4720-F0A0-5B87-C36D9F22F66C}"/>
                  </a:ext>
                </a:extLst>
              </p:cNvPr>
              <p:cNvGrpSpPr/>
              <p:nvPr/>
            </p:nvGrpSpPr>
            <p:grpSpPr>
              <a:xfrm>
                <a:off x="1576445" y="582088"/>
                <a:ext cx="170804" cy="396647"/>
                <a:chOff x="1313312" y="933450"/>
                <a:chExt cx="222250" cy="516116"/>
              </a:xfrm>
            </p:grpSpPr>
            <p:sp>
              <p:nvSpPr>
                <p:cNvPr id="462" name="Oval 461">
                  <a:extLst>
                    <a:ext uri="{FF2B5EF4-FFF2-40B4-BE49-F238E27FC236}">
                      <a16:creationId xmlns:a16="http://schemas.microsoft.com/office/drawing/2014/main" id="{3ACFD136-A6AB-B296-DBD4-589FD7180E3E}"/>
                    </a:ext>
                  </a:extLst>
                </p:cNvPr>
                <p:cNvSpPr/>
                <p:nvPr/>
              </p:nvSpPr>
              <p:spPr>
                <a:xfrm>
                  <a:off x="1313312" y="933450"/>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bg2">
                        <a:lumMod val="60000"/>
                        <a:lumOff val="40000"/>
                      </a:schemeClr>
                    </a:solidFill>
                    <a:cs typeface="Arial" panose="020B0604020202020204" pitchFamily="34" charset="0"/>
                  </a:endParaRPr>
                </a:p>
              </p:txBody>
            </p:sp>
            <p:sp>
              <p:nvSpPr>
                <p:cNvPr id="463" name="Oval 462">
                  <a:extLst>
                    <a:ext uri="{FF2B5EF4-FFF2-40B4-BE49-F238E27FC236}">
                      <a16:creationId xmlns:a16="http://schemas.microsoft.com/office/drawing/2014/main" id="{8119480C-7B9F-1214-56CE-42F89AFCEB7E}"/>
                    </a:ext>
                  </a:extLst>
                </p:cNvPr>
                <p:cNvSpPr/>
                <p:nvPr/>
              </p:nvSpPr>
              <p:spPr>
                <a:xfrm>
                  <a:off x="1313312" y="1227316"/>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bg2">
                        <a:lumMod val="60000"/>
                        <a:lumOff val="40000"/>
                      </a:schemeClr>
                    </a:solidFill>
                    <a:cs typeface="Arial" panose="020B0604020202020204" pitchFamily="34" charset="0"/>
                  </a:endParaRPr>
                </a:p>
              </p:txBody>
            </p:sp>
          </p:grpSp>
          <p:grpSp>
            <p:nvGrpSpPr>
              <p:cNvPr id="457" name="Group 456">
                <a:extLst>
                  <a:ext uri="{FF2B5EF4-FFF2-40B4-BE49-F238E27FC236}">
                    <a16:creationId xmlns:a16="http://schemas.microsoft.com/office/drawing/2014/main" id="{3B4E88F5-BA78-91E9-92F9-22A9AB2A005E}"/>
                  </a:ext>
                </a:extLst>
              </p:cNvPr>
              <p:cNvGrpSpPr/>
              <p:nvPr/>
            </p:nvGrpSpPr>
            <p:grpSpPr>
              <a:xfrm>
                <a:off x="1177318" y="582088"/>
                <a:ext cx="170804" cy="396647"/>
                <a:chOff x="1313312" y="933450"/>
                <a:chExt cx="222250" cy="516116"/>
              </a:xfrm>
            </p:grpSpPr>
            <p:sp>
              <p:nvSpPr>
                <p:cNvPr id="460" name="Oval 459">
                  <a:extLst>
                    <a:ext uri="{FF2B5EF4-FFF2-40B4-BE49-F238E27FC236}">
                      <a16:creationId xmlns:a16="http://schemas.microsoft.com/office/drawing/2014/main" id="{9B36A853-B885-0D91-FE81-8E09C3C86705}"/>
                    </a:ext>
                  </a:extLst>
                </p:cNvPr>
                <p:cNvSpPr/>
                <p:nvPr/>
              </p:nvSpPr>
              <p:spPr>
                <a:xfrm>
                  <a:off x="1313312" y="933450"/>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bg2">
                        <a:lumMod val="60000"/>
                        <a:lumOff val="40000"/>
                      </a:schemeClr>
                    </a:solidFill>
                    <a:cs typeface="Arial" panose="020B0604020202020204" pitchFamily="34" charset="0"/>
                  </a:endParaRPr>
                </a:p>
              </p:txBody>
            </p:sp>
            <p:sp>
              <p:nvSpPr>
                <p:cNvPr id="461" name="Oval 460">
                  <a:extLst>
                    <a:ext uri="{FF2B5EF4-FFF2-40B4-BE49-F238E27FC236}">
                      <a16:creationId xmlns:a16="http://schemas.microsoft.com/office/drawing/2014/main" id="{E1E01B95-AE88-4A8F-83FE-6116AA48F7C5}"/>
                    </a:ext>
                  </a:extLst>
                </p:cNvPr>
                <p:cNvSpPr/>
                <p:nvPr/>
              </p:nvSpPr>
              <p:spPr>
                <a:xfrm>
                  <a:off x="1313312" y="1227316"/>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bg2">
                        <a:lumMod val="60000"/>
                        <a:lumOff val="40000"/>
                      </a:schemeClr>
                    </a:solidFill>
                    <a:cs typeface="Arial" panose="020B0604020202020204" pitchFamily="34" charset="0"/>
                  </a:endParaRPr>
                </a:p>
              </p:txBody>
            </p:sp>
          </p:grpSp>
          <p:sp>
            <p:nvSpPr>
              <p:cNvPr id="458" name="Rectangle 457">
                <a:extLst>
                  <a:ext uri="{FF2B5EF4-FFF2-40B4-BE49-F238E27FC236}">
                    <a16:creationId xmlns:a16="http://schemas.microsoft.com/office/drawing/2014/main" id="{19176D52-71D4-EB08-EBA3-7F473B686EFC}"/>
                  </a:ext>
                </a:extLst>
              </p:cNvPr>
              <p:cNvSpPr/>
              <p:nvPr/>
            </p:nvSpPr>
            <p:spPr>
              <a:xfrm>
                <a:off x="2059720" y="723950"/>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bg2">
                      <a:lumMod val="60000"/>
                      <a:lumOff val="40000"/>
                    </a:schemeClr>
                  </a:solidFill>
                  <a:cs typeface="Arial" panose="020B0604020202020204" pitchFamily="34" charset="0"/>
                </a:endParaRPr>
              </a:p>
            </p:txBody>
          </p:sp>
          <p:sp>
            <p:nvSpPr>
              <p:cNvPr id="459" name="Oval 458">
                <a:extLst>
                  <a:ext uri="{FF2B5EF4-FFF2-40B4-BE49-F238E27FC236}">
                    <a16:creationId xmlns:a16="http://schemas.microsoft.com/office/drawing/2014/main" id="{5A1839E1-752F-CA86-4037-36602FA0A1FC}"/>
                  </a:ext>
                </a:extLst>
              </p:cNvPr>
              <p:cNvSpPr/>
              <p:nvPr/>
            </p:nvSpPr>
            <p:spPr>
              <a:xfrm>
                <a:off x="1975571" y="695010"/>
                <a:ext cx="170804" cy="170804"/>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bg2">
                      <a:lumMod val="60000"/>
                      <a:lumOff val="40000"/>
                    </a:schemeClr>
                  </a:solidFill>
                  <a:cs typeface="Arial" panose="020B0604020202020204" pitchFamily="34" charset="0"/>
                </a:endParaRPr>
              </a:p>
            </p:txBody>
          </p:sp>
        </p:grpSp>
        <p:sp>
          <p:nvSpPr>
            <p:cNvPr id="447" name="Rectangle 446">
              <a:extLst>
                <a:ext uri="{FF2B5EF4-FFF2-40B4-BE49-F238E27FC236}">
                  <a16:creationId xmlns:a16="http://schemas.microsoft.com/office/drawing/2014/main" id="{B396B412-555F-3F94-9AFE-5E26B0CBA236}"/>
                </a:ext>
              </a:extLst>
            </p:cNvPr>
            <p:cNvSpPr/>
            <p:nvPr/>
          </p:nvSpPr>
          <p:spPr>
            <a:xfrm>
              <a:off x="1087851" y="1080977"/>
              <a:ext cx="1153571" cy="205735"/>
            </a:xfrm>
            <a:prstGeom prst="rect">
              <a:avLst/>
            </a:prstGeom>
          </p:spPr>
          <p:txBody>
            <a:bodyPr wrap="square" lIns="0" tIns="0" rIns="0" bIns="0" anchor="ctr" anchorCtr="0">
              <a:spAutoFit/>
            </a:bodyPr>
            <a:lstStyle/>
            <a:p>
              <a:pPr algn="ctr">
                <a:spcAft>
                  <a:spcPts val="300"/>
                </a:spcAft>
                <a:buSzPct val="100000"/>
              </a:pPr>
              <a:r>
                <a:rPr lang="en-US" sz="1000" dirty="0">
                  <a:solidFill>
                    <a:schemeClr val="bg2">
                      <a:lumMod val="60000"/>
                      <a:lumOff val="40000"/>
                    </a:schemeClr>
                  </a:solidFill>
                  <a:cs typeface="Arial" panose="020B0604020202020204" pitchFamily="34" charset="0"/>
                </a:rPr>
                <a:t>Imputer</a:t>
              </a:r>
            </a:p>
          </p:txBody>
        </p:sp>
      </p:grpSp>
      <p:sp>
        <p:nvSpPr>
          <p:cNvPr id="415" name="Rectangle 414">
            <a:extLst>
              <a:ext uri="{FF2B5EF4-FFF2-40B4-BE49-F238E27FC236}">
                <a16:creationId xmlns:a16="http://schemas.microsoft.com/office/drawing/2014/main" id="{8ED23E09-6971-FA62-B9A9-0A4FC8B0A7FB}"/>
              </a:ext>
            </a:extLst>
          </p:cNvPr>
          <p:cNvSpPr/>
          <p:nvPr/>
        </p:nvSpPr>
        <p:spPr>
          <a:xfrm>
            <a:off x="4399960" y="3415685"/>
            <a:ext cx="339840" cy="307777"/>
          </a:xfrm>
          <a:prstGeom prst="rect">
            <a:avLst/>
          </a:prstGeom>
        </p:spPr>
        <p:txBody>
          <a:bodyPr wrap="square" lIns="0" tIns="0" rIns="0" bIns="0" anchor="ctr" anchorCtr="0">
            <a:spAutoFit/>
          </a:bodyPr>
          <a:lstStyle/>
          <a:p>
            <a:pPr algn="ctr">
              <a:spcAft>
                <a:spcPts val="300"/>
              </a:spcAft>
              <a:buSzPct val="100000"/>
            </a:pPr>
            <a:r>
              <a:rPr lang="en-US" sz="1000" dirty="0">
                <a:solidFill>
                  <a:schemeClr val="bg2">
                    <a:lumMod val="60000"/>
                    <a:lumOff val="40000"/>
                  </a:schemeClr>
                </a:solidFill>
                <a:cs typeface="Arial" panose="020B0604020202020204" pitchFamily="34" charset="0"/>
              </a:rPr>
              <a:t>Imp. data</a:t>
            </a:r>
          </a:p>
        </p:txBody>
      </p:sp>
      <p:grpSp>
        <p:nvGrpSpPr>
          <p:cNvPr id="416" name="Group 415">
            <a:extLst>
              <a:ext uri="{FF2B5EF4-FFF2-40B4-BE49-F238E27FC236}">
                <a16:creationId xmlns:a16="http://schemas.microsoft.com/office/drawing/2014/main" id="{D50A4C6F-CD7D-DB55-9358-8DBB12A79CFF}"/>
              </a:ext>
            </a:extLst>
          </p:cNvPr>
          <p:cNvGrpSpPr/>
          <p:nvPr/>
        </p:nvGrpSpPr>
        <p:grpSpPr>
          <a:xfrm>
            <a:off x="2793636" y="3035884"/>
            <a:ext cx="319246" cy="406669"/>
            <a:chOff x="170935" y="902628"/>
            <a:chExt cx="426804" cy="543681"/>
          </a:xfrm>
        </p:grpSpPr>
        <p:sp>
          <p:nvSpPr>
            <p:cNvPr id="444" name="Flowchart: Magnetic Disk 443">
              <a:extLst>
                <a:ext uri="{FF2B5EF4-FFF2-40B4-BE49-F238E27FC236}">
                  <a16:creationId xmlns:a16="http://schemas.microsoft.com/office/drawing/2014/main" id="{162A9085-6E70-4402-704B-ECBAF16300C4}"/>
                </a:ext>
              </a:extLst>
            </p:cNvPr>
            <p:cNvSpPr/>
            <p:nvPr/>
          </p:nvSpPr>
          <p:spPr>
            <a:xfrm>
              <a:off x="304805" y="1020953"/>
              <a:ext cx="292934" cy="425356"/>
            </a:xfrm>
            <a:prstGeom prst="flowChartMagneticDisk">
              <a:avLst/>
            </a:prstGeom>
            <a:gradFill>
              <a:gsLst>
                <a:gs pos="0">
                  <a:schemeClr val="bg1"/>
                </a:gs>
                <a:gs pos="100000">
                  <a:schemeClr val="bg2">
                    <a:lumMod val="40000"/>
                    <a:lumOff val="60000"/>
                  </a:schemeClr>
                </a:gs>
              </a:gsLst>
              <a:lin ang="5400000" scaled="0"/>
            </a:gradFill>
            <a:ln>
              <a:solidFill>
                <a:schemeClr val="bg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000" dirty="0">
                <a:solidFill>
                  <a:schemeClr val="tx2"/>
                </a:solidFill>
                <a:cs typeface="Arial" panose="020B0604020202020204" pitchFamily="34" charset="0"/>
              </a:endParaRPr>
            </a:p>
          </p:txBody>
        </p:sp>
        <p:sp>
          <p:nvSpPr>
            <p:cNvPr id="445" name="Flowchart: Magnetic Disk 444">
              <a:extLst>
                <a:ext uri="{FF2B5EF4-FFF2-40B4-BE49-F238E27FC236}">
                  <a16:creationId xmlns:a16="http://schemas.microsoft.com/office/drawing/2014/main" id="{4ED901C9-3397-6133-8CC0-F4038BC9DDC0}"/>
                </a:ext>
              </a:extLst>
            </p:cNvPr>
            <p:cNvSpPr/>
            <p:nvPr/>
          </p:nvSpPr>
          <p:spPr>
            <a:xfrm>
              <a:off x="170935" y="902628"/>
              <a:ext cx="292934" cy="425356"/>
            </a:xfrm>
            <a:prstGeom prst="flowChartMagneticDisk">
              <a:avLst/>
            </a:prstGeom>
            <a:solidFill>
              <a:schemeClr val="bg1"/>
            </a:solidFill>
            <a:ln>
              <a:solidFill>
                <a:schemeClr val="bg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000" dirty="0">
                <a:solidFill>
                  <a:schemeClr val="tx2"/>
                </a:solidFill>
                <a:cs typeface="Arial" panose="020B0604020202020204" pitchFamily="34" charset="0"/>
              </a:endParaRPr>
            </a:p>
          </p:txBody>
        </p:sp>
      </p:grpSp>
      <p:grpSp>
        <p:nvGrpSpPr>
          <p:cNvPr id="417" name="Group 416">
            <a:extLst>
              <a:ext uri="{FF2B5EF4-FFF2-40B4-BE49-F238E27FC236}">
                <a16:creationId xmlns:a16="http://schemas.microsoft.com/office/drawing/2014/main" id="{F52D08F2-310D-F7E1-B3BD-4FECA18A3574}"/>
              </a:ext>
            </a:extLst>
          </p:cNvPr>
          <p:cNvGrpSpPr/>
          <p:nvPr/>
        </p:nvGrpSpPr>
        <p:grpSpPr>
          <a:xfrm>
            <a:off x="4865323" y="3050602"/>
            <a:ext cx="925999" cy="568222"/>
            <a:chOff x="3048949" y="527883"/>
            <a:chExt cx="1237980" cy="759663"/>
          </a:xfrm>
        </p:grpSpPr>
        <p:grpSp>
          <p:nvGrpSpPr>
            <p:cNvPr id="426" name="Group 425">
              <a:extLst>
                <a:ext uri="{FF2B5EF4-FFF2-40B4-BE49-F238E27FC236}">
                  <a16:creationId xmlns:a16="http://schemas.microsoft.com/office/drawing/2014/main" id="{3F95A66F-FD8E-1F73-CCB6-1B5AF0F3A37F}"/>
                </a:ext>
              </a:extLst>
            </p:cNvPr>
            <p:cNvGrpSpPr/>
            <p:nvPr/>
          </p:nvGrpSpPr>
          <p:grpSpPr>
            <a:xfrm>
              <a:off x="3048949" y="527883"/>
              <a:ext cx="1237980" cy="506727"/>
              <a:chOff x="1042859" y="527048"/>
              <a:chExt cx="1237980" cy="506727"/>
            </a:xfrm>
          </p:grpSpPr>
          <p:sp>
            <p:nvSpPr>
              <p:cNvPr id="428" name="Rectangle 427">
                <a:extLst>
                  <a:ext uri="{FF2B5EF4-FFF2-40B4-BE49-F238E27FC236}">
                    <a16:creationId xmlns:a16="http://schemas.microsoft.com/office/drawing/2014/main" id="{F674792B-F328-BE41-D1F5-29BBDD8DD827}"/>
                  </a:ext>
                </a:extLst>
              </p:cNvPr>
              <p:cNvSpPr/>
              <p:nvPr/>
            </p:nvSpPr>
            <p:spPr>
              <a:xfrm rot="16200000">
                <a:off x="1408486" y="200839"/>
                <a:ext cx="506727" cy="115914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bg2">
                      <a:lumMod val="60000"/>
                      <a:lumOff val="40000"/>
                    </a:schemeClr>
                  </a:solidFill>
                  <a:cs typeface="Arial" panose="020B0604020202020204" pitchFamily="34" charset="0"/>
                </a:endParaRPr>
              </a:p>
            </p:txBody>
          </p:sp>
          <p:cxnSp>
            <p:nvCxnSpPr>
              <p:cNvPr id="429" name="Straight Arrow Connector 428">
                <a:extLst>
                  <a:ext uri="{FF2B5EF4-FFF2-40B4-BE49-F238E27FC236}">
                    <a16:creationId xmlns:a16="http://schemas.microsoft.com/office/drawing/2014/main" id="{DF470B41-3BFB-8118-24C5-4CC088723C58}"/>
                  </a:ext>
                </a:extLst>
              </p:cNvPr>
              <p:cNvCxnSpPr>
                <a:cxnSpLocks/>
                <a:stCxn id="440" idx="6"/>
                <a:endCxn id="442" idx="2"/>
              </p:cNvCxnSpPr>
              <p:nvPr/>
            </p:nvCxnSpPr>
            <p:spPr>
              <a:xfrm>
                <a:off x="1348122" y="667491"/>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30" name="Straight Arrow Connector 429">
                <a:extLst>
                  <a:ext uri="{FF2B5EF4-FFF2-40B4-BE49-F238E27FC236}">
                    <a16:creationId xmlns:a16="http://schemas.microsoft.com/office/drawing/2014/main" id="{29191319-4494-6656-5EE1-5A913A3A7C56}"/>
                  </a:ext>
                </a:extLst>
              </p:cNvPr>
              <p:cNvCxnSpPr>
                <a:cxnSpLocks/>
                <a:stCxn id="442" idx="6"/>
                <a:endCxn id="439" idx="2"/>
              </p:cNvCxnSpPr>
              <p:nvPr/>
            </p:nvCxnSpPr>
            <p:spPr>
              <a:xfrm>
                <a:off x="1747249" y="667491"/>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31" name="Straight Arrow Connector 430">
                <a:extLst>
                  <a:ext uri="{FF2B5EF4-FFF2-40B4-BE49-F238E27FC236}">
                    <a16:creationId xmlns:a16="http://schemas.microsoft.com/office/drawing/2014/main" id="{4F684A02-4C1A-1B8A-22B2-4FE65A884786}"/>
                  </a:ext>
                </a:extLst>
              </p:cNvPr>
              <p:cNvCxnSpPr>
                <a:cxnSpLocks/>
                <a:stCxn id="440" idx="6"/>
                <a:endCxn id="443" idx="2"/>
              </p:cNvCxnSpPr>
              <p:nvPr/>
            </p:nvCxnSpPr>
            <p:spPr>
              <a:xfrm>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32" name="Straight Arrow Connector 431">
                <a:extLst>
                  <a:ext uri="{FF2B5EF4-FFF2-40B4-BE49-F238E27FC236}">
                    <a16:creationId xmlns:a16="http://schemas.microsoft.com/office/drawing/2014/main" id="{7B329563-E60D-FE40-D42B-8D95C07AFF68}"/>
                  </a:ext>
                </a:extLst>
              </p:cNvPr>
              <p:cNvCxnSpPr>
                <a:cxnSpLocks/>
                <a:stCxn id="441" idx="6"/>
                <a:endCxn id="443" idx="2"/>
              </p:cNvCxnSpPr>
              <p:nvPr/>
            </p:nvCxnSpPr>
            <p:spPr>
              <a:xfrm>
                <a:off x="1348122" y="893334"/>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33" name="Straight Arrow Connector 432">
                <a:extLst>
                  <a:ext uri="{FF2B5EF4-FFF2-40B4-BE49-F238E27FC236}">
                    <a16:creationId xmlns:a16="http://schemas.microsoft.com/office/drawing/2014/main" id="{87220193-84FC-7CDD-2491-AD7D0B1FE892}"/>
                  </a:ext>
                </a:extLst>
              </p:cNvPr>
              <p:cNvCxnSpPr>
                <a:cxnSpLocks/>
                <a:stCxn id="441" idx="6"/>
                <a:endCxn id="442" idx="2"/>
              </p:cNvCxnSpPr>
              <p:nvPr/>
            </p:nvCxnSpPr>
            <p:spPr>
              <a:xfrm flipV="1">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34" name="Straight Arrow Connector 433">
                <a:extLst>
                  <a:ext uri="{FF2B5EF4-FFF2-40B4-BE49-F238E27FC236}">
                    <a16:creationId xmlns:a16="http://schemas.microsoft.com/office/drawing/2014/main" id="{FE54ABE1-A7C3-5398-80DD-20555C69185E}"/>
                  </a:ext>
                </a:extLst>
              </p:cNvPr>
              <p:cNvCxnSpPr>
                <a:cxnSpLocks/>
                <a:stCxn id="443" idx="6"/>
                <a:endCxn id="439" idx="2"/>
              </p:cNvCxnSpPr>
              <p:nvPr/>
            </p:nvCxnSpPr>
            <p:spPr>
              <a:xfrm flipV="1">
                <a:off x="1747249" y="780413"/>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sp>
            <p:nvSpPr>
              <p:cNvPr id="435" name="Rectangle 434">
                <a:extLst>
                  <a:ext uri="{FF2B5EF4-FFF2-40B4-BE49-F238E27FC236}">
                    <a16:creationId xmlns:a16="http://schemas.microsoft.com/office/drawing/2014/main" id="{89F5905C-87E2-FA5D-DC5E-09F422442253}"/>
                  </a:ext>
                </a:extLst>
              </p:cNvPr>
              <p:cNvSpPr/>
              <p:nvPr/>
            </p:nvSpPr>
            <p:spPr>
              <a:xfrm>
                <a:off x="1042859" y="723951"/>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bg2">
                      <a:lumMod val="60000"/>
                      <a:lumOff val="40000"/>
                    </a:schemeClr>
                  </a:solidFill>
                  <a:cs typeface="Arial" panose="020B0604020202020204" pitchFamily="34" charset="0"/>
                </a:endParaRPr>
              </a:p>
            </p:txBody>
          </p:sp>
          <p:grpSp>
            <p:nvGrpSpPr>
              <p:cNvPr id="436" name="Group 435">
                <a:extLst>
                  <a:ext uri="{FF2B5EF4-FFF2-40B4-BE49-F238E27FC236}">
                    <a16:creationId xmlns:a16="http://schemas.microsoft.com/office/drawing/2014/main" id="{B30678DB-C353-C7D5-71EA-AEE53390172D}"/>
                  </a:ext>
                </a:extLst>
              </p:cNvPr>
              <p:cNvGrpSpPr/>
              <p:nvPr/>
            </p:nvGrpSpPr>
            <p:grpSpPr>
              <a:xfrm>
                <a:off x="1576445" y="582088"/>
                <a:ext cx="170804" cy="396647"/>
                <a:chOff x="1313312" y="933450"/>
                <a:chExt cx="222250" cy="516116"/>
              </a:xfrm>
            </p:grpSpPr>
            <p:sp>
              <p:nvSpPr>
                <p:cNvPr id="442" name="Oval 441">
                  <a:extLst>
                    <a:ext uri="{FF2B5EF4-FFF2-40B4-BE49-F238E27FC236}">
                      <a16:creationId xmlns:a16="http://schemas.microsoft.com/office/drawing/2014/main" id="{DD24B289-18E4-A511-78DB-87F6F90E6A1D}"/>
                    </a:ext>
                  </a:extLst>
                </p:cNvPr>
                <p:cNvSpPr/>
                <p:nvPr/>
              </p:nvSpPr>
              <p:spPr>
                <a:xfrm>
                  <a:off x="1313312" y="933450"/>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bg2">
                        <a:lumMod val="60000"/>
                        <a:lumOff val="40000"/>
                      </a:schemeClr>
                    </a:solidFill>
                    <a:cs typeface="Arial" panose="020B0604020202020204" pitchFamily="34" charset="0"/>
                  </a:endParaRPr>
                </a:p>
              </p:txBody>
            </p:sp>
            <p:sp>
              <p:nvSpPr>
                <p:cNvPr id="443" name="Oval 442">
                  <a:extLst>
                    <a:ext uri="{FF2B5EF4-FFF2-40B4-BE49-F238E27FC236}">
                      <a16:creationId xmlns:a16="http://schemas.microsoft.com/office/drawing/2014/main" id="{18E5DEEB-48E9-510D-D833-D37A719A45F5}"/>
                    </a:ext>
                  </a:extLst>
                </p:cNvPr>
                <p:cNvSpPr/>
                <p:nvPr/>
              </p:nvSpPr>
              <p:spPr>
                <a:xfrm>
                  <a:off x="1313312" y="1227316"/>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bg2">
                        <a:lumMod val="60000"/>
                        <a:lumOff val="40000"/>
                      </a:schemeClr>
                    </a:solidFill>
                    <a:cs typeface="Arial" panose="020B0604020202020204" pitchFamily="34" charset="0"/>
                  </a:endParaRPr>
                </a:p>
              </p:txBody>
            </p:sp>
          </p:grpSp>
          <p:grpSp>
            <p:nvGrpSpPr>
              <p:cNvPr id="437" name="Group 436">
                <a:extLst>
                  <a:ext uri="{FF2B5EF4-FFF2-40B4-BE49-F238E27FC236}">
                    <a16:creationId xmlns:a16="http://schemas.microsoft.com/office/drawing/2014/main" id="{4553CF67-19AF-A1C0-7AE7-5B44B36BD0E1}"/>
                  </a:ext>
                </a:extLst>
              </p:cNvPr>
              <p:cNvGrpSpPr/>
              <p:nvPr/>
            </p:nvGrpSpPr>
            <p:grpSpPr>
              <a:xfrm>
                <a:off x="1177318" y="582088"/>
                <a:ext cx="170804" cy="396647"/>
                <a:chOff x="1313312" y="933450"/>
                <a:chExt cx="222250" cy="516116"/>
              </a:xfrm>
            </p:grpSpPr>
            <p:sp>
              <p:nvSpPr>
                <p:cNvPr id="440" name="Oval 439">
                  <a:extLst>
                    <a:ext uri="{FF2B5EF4-FFF2-40B4-BE49-F238E27FC236}">
                      <a16:creationId xmlns:a16="http://schemas.microsoft.com/office/drawing/2014/main" id="{BBECCA3A-711E-586B-33CE-4E198AA99150}"/>
                    </a:ext>
                  </a:extLst>
                </p:cNvPr>
                <p:cNvSpPr/>
                <p:nvPr/>
              </p:nvSpPr>
              <p:spPr>
                <a:xfrm>
                  <a:off x="1313312" y="933450"/>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bg2">
                        <a:lumMod val="60000"/>
                        <a:lumOff val="40000"/>
                      </a:schemeClr>
                    </a:solidFill>
                    <a:cs typeface="Arial" panose="020B0604020202020204" pitchFamily="34" charset="0"/>
                  </a:endParaRPr>
                </a:p>
              </p:txBody>
            </p:sp>
            <p:sp>
              <p:nvSpPr>
                <p:cNvPr id="441" name="Oval 440">
                  <a:extLst>
                    <a:ext uri="{FF2B5EF4-FFF2-40B4-BE49-F238E27FC236}">
                      <a16:creationId xmlns:a16="http://schemas.microsoft.com/office/drawing/2014/main" id="{2F801FB2-D320-BD0F-CFFC-75C3E94CDD9F}"/>
                    </a:ext>
                  </a:extLst>
                </p:cNvPr>
                <p:cNvSpPr/>
                <p:nvPr/>
              </p:nvSpPr>
              <p:spPr>
                <a:xfrm>
                  <a:off x="1313312" y="1227316"/>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bg2">
                        <a:lumMod val="60000"/>
                        <a:lumOff val="40000"/>
                      </a:schemeClr>
                    </a:solidFill>
                    <a:cs typeface="Arial" panose="020B0604020202020204" pitchFamily="34" charset="0"/>
                  </a:endParaRPr>
                </a:p>
              </p:txBody>
            </p:sp>
          </p:grpSp>
          <p:sp>
            <p:nvSpPr>
              <p:cNvPr id="438" name="Rectangle 437">
                <a:extLst>
                  <a:ext uri="{FF2B5EF4-FFF2-40B4-BE49-F238E27FC236}">
                    <a16:creationId xmlns:a16="http://schemas.microsoft.com/office/drawing/2014/main" id="{C1BA1560-67DE-7131-135F-4EEA81F462D5}"/>
                  </a:ext>
                </a:extLst>
              </p:cNvPr>
              <p:cNvSpPr/>
              <p:nvPr/>
            </p:nvSpPr>
            <p:spPr>
              <a:xfrm>
                <a:off x="2059720" y="723950"/>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bg2">
                      <a:lumMod val="60000"/>
                      <a:lumOff val="40000"/>
                    </a:schemeClr>
                  </a:solidFill>
                  <a:cs typeface="Arial" panose="020B0604020202020204" pitchFamily="34" charset="0"/>
                </a:endParaRPr>
              </a:p>
            </p:txBody>
          </p:sp>
          <p:sp>
            <p:nvSpPr>
              <p:cNvPr id="439" name="Oval 438">
                <a:extLst>
                  <a:ext uri="{FF2B5EF4-FFF2-40B4-BE49-F238E27FC236}">
                    <a16:creationId xmlns:a16="http://schemas.microsoft.com/office/drawing/2014/main" id="{8502307F-77DA-16B8-874B-85FFEB392071}"/>
                  </a:ext>
                </a:extLst>
              </p:cNvPr>
              <p:cNvSpPr/>
              <p:nvPr/>
            </p:nvSpPr>
            <p:spPr>
              <a:xfrm>
                <a:off x="1975571" y="695010"/>
                <a:ext cx="170804" cy="170804"/>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bg2">
                      <a:lumMod val="60000"/>
                      <a:lumOff val="40000"/>
                    </a:schemeClr>
                  </a:solidFill>
                  <a:cs typeface="Arial" panose="020B0604020202020204" pitchFamily="34" charset="0"/>
                </a:endParaRPr>
              </a:p>
            </p:txBody>
          </p:sp>
        </p:grpSp>
        <p:sp>
          <p:nvSpPr>
            <p:cNvPr id="427" name="Rectangle 426">
              <a:extLst>
                <a:ext uri="{FF2B5EF4-FFF2-40B4-BE49-F238E27FC236}">
                  <a16:creationId xmlns:a16="http://schemas.microsoft.com/office/drawing/2014/main" id="{2605D6DE-3CAA-1DF6-1116-C4A22209BF06}"/>
                </a:ext>
              </a:extLst>
            </p:cNvPr>
            <p:cNvSpPr/>
            <p:nvPr/>
          </p:nvSpPr>
          <p:spPr>
            <a:xfrm>
              <a:off x="3093941" y="1081811"/>
              <a:ext cx="1153571" cy="205735"/>
            </a:xfrm>
            <a:prstGeom prst="rect">
              <a:avLst/>
            </a:prstGeom>
          </p:spPr>
          <p:txBody>
            <a:bodyPr wrap="square" lIns="0" tIns="0" rIns="0" bIns="0" anchor="ctr" anchorCtr="0">
              <a:spAutoFit/>
            </a:bodyPr>
            <a:lstStyle/>
            <a:p>
              <a:pPr algn="ctr">
                <a:spcAft>
                  <a:spcPts val="300"/>
                </a:spcAft>
                <a:buSzPct val="100000"/>
              </a:pPr>
              <a:r>
                <a:rPr lang="en-US" sz="1000" dirty="0">
                  <a:solidFill>
                    <a:schemeClr val="bg2">
                      <a:lumMod val="60000"/>
                      <a:lumOff val="40000"/>
                    </a:schemeClr>
                  </a:solidFill>
                  <a:cs typeface="Arial" panose="020B0604020202020204" pitchFamily="34" charset="0"/>
                </a:rPr>
                <a:t>Classifier</a:t>
              </a:r>
            </a:p>
          </p:txBody>
        </p:sp>
      </p:grpSp>
      <p:cxnSp>
        <p:nvCxnSpPr>
          <p:cNvPr id="419" name="Straight Arrow Connector 418">
            <a:extLst>
              <a:ext uri="{FF2B5EF4-FFF2-40B4-BE49-F238E27FC236}">
                <a16:creationId xmlns:a16="http://schemas.microsoft.com/office/drawing/2014/main" id="{882F96D8-5615-F25E-6FD7-71C91F6E29C1}"/>
              </a:ext>
            </a:extLst>
          </p:cNvPr>
          <p:cNvCxnSpPr>
            <a:cxnSpLocks/>
            <a:stCxn id="458" idx="3"/>
            <a:endCxn id="435" idx="1"/>
          </p:cNvCxnSpPr>
          <p:nvPr/>
        </p:nvCxnSpPr>
        <p:spPr>
          <a:xfrm>
            <a:off x="4261412" y="3239491"/>
            <a:ext cx="603911" cy="625"/>
          </a:xfrm>
          <a:prstGeom prst="straightConnector1">
            <a:avLst/>
          </a:prstGeom>
          <a:ln w="12700">
            <a:solidFill>
              <a:schemeClr val="bg2">
                <a:lumMod val="60000"/>
                <a:lumOff val="40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420" name="Flowchart: Magnetic Disk 419">
            <a:extLst>
              <a:ext uri="{FF2B5EF4-FFF2-40B4-BE49-F238E27FC236}">
                <a16:creationId xmlns:a16="http://schemas.microsoft.com/office/drawing/2014/main" id="{DAD42B40-5703-B25D-8BF4-357EA5F4AA17}"/>
              </a:ext>
            </a:extLst>
          </p:cNvPr>
          <p:cNvSpPr/>
          <p:nvPr/>
        </p:nvSpPr>
        <p:spPr>
          <a:xfrm>
            <a:off x="4453811" y="3080410"/>
            <a:ext cx="219113" cy="318163"/>
          </a:xfrm>
          <a:prstGeom prst="flowChartMagneticDisk">
            <a:avLst/>
          </a:prstGeom>
          <a:solidFill>
            <a:schemeClr val="bg1"/>
          </a:solidFill>
          <a:ln>
            <a:solidFill>
              <a:schemeClr val="bg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000" dirty="0">
              <a:solidFill>
                <a:schemeClr val="tx2"/>
              </a:solidFill>
              <a:cs typeface="Arial" panose="020B0604020202020204" pitchFamily="34" charset="0"/>
            </a:endParaRPr>
          </a:p>
        </p:txBody>
      </p:sp>
      <p:cxnSp>
        <p:nvCxnSpPr>
          <p:cNvPr id="421" name="Straight Arrow Connector 420">
            <a:extLst>
              <a:ext uri="{FF2B5EF4-FFF2-40B4-BE49-F238E27FC236}">
                <a16:creationId xmlns:a16="http://schemas.microsoft.com/office/drawing/2014/main" id="{BF3F8DB5-5C71-3ED7-D61D-DB397C74A15F}"/>
              </a:ext>
            </a:extLst>
          </p:cNvPr>
          <p:cNvCxnSpPr>
            <a:cxnSpLocks/>
            <a:stCxn id="438" idx="3"/>
          </p:cNvCxnSpPr>
          <p:nvPr/>
        </p:nvCxnSpPr>
        <p:spPr>
          <a:xfrm flipV="1">
            <a:off x="5791321" y="3239215"/>
            <a:ext cx="192400" cy="901"/>
          </a:xfrm>
          <a:prstGeom prst="straightConnector1">
            <a:avLst/>
          </a:prstGeom>
          <a:ln w="12700">
            <a:solidFill>
              <a:schemeClr val="bg2">
                <a:lumMod val="60000"/>
                <a:lumOff val="40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422" name="Rectangle 421">
            <a:extLst>
              <a:ext uri="{FF2B5EF4-FFF2-40B4-BE49-F238E27FC236}">
                <a16:creationId xmlns:a16="http://schemas.microsoft.com/office/drawing/2014/main" id="{5E1E1727-8A8B-3B71-3FC3-FE50ACF0D710}"/>
              </a:ext>
            </a:extLst>
          </p:cNvPr>
          <p:cNvSpPr/>
          <p:nvPr/>
        </p:nvSpPr>
        <p:spPr>
          <a:xfrm>
            <a:off x="2688546" y="3464310"/>
            <a:ext cx="648405" cy="153888"/>
          </a:xfrm>
          <a:prstGeom prst="rect">
            <a:avLst/>
          </a:prstGeom>
        </p:spPr>
        <p:txBody>
          <a:bodyPr wrap="square" lIns="0" tIns="0" rIns="0" bIns="0" anchor="ctr" anchorCtr="0">
            <a:spAutoFit/>
          </a:bodyPr>
          <a:lstStyle/>
          <a:p>
            <a:pPr algn="ctr">
              <a:spcAft>
                <a:spcPts val="300"/>
              </a:spcAft>
              <a:buSzPct val="100000"/>
            </a:pPr>
            <a:r>
              <a:rPr lang="en-US" sz="1000">
                <a:solidFill>
                  <a:schemeClr val="bg2">
                    <a:lumMod val="60000"/>
                    <a:lumOff val="40000"/>
                  </a:schemeClr>
                </a:solidFill>
                <a:cs typeface="Arial" panose="020B0604020202020204" pitchFamily="34" charset="0"/>
              </a:rPr>
              <a:t>Data+mask</a:t>
            </a:r>
          </a:p>
        </p:txBody>
      </p:sp>
      <p:cxnSp>
        <p:nvCxnSpPr>
          <p:cNvPr id="423" name="Straight Arrow Connector 422">
            <a:extLst>
              <a:ext uri="{FF2B5EF4-FFF2-40B4-BE49-F238E27FC236}">
                <a16:creationId xmlns:a16="http://schemas.microsoft.com/office/drawing/2014/main" id="{4638C077-65A0-506A-3A5E-C2CF990B1CBF}"/>
              </a:ext>
            </a:extLst>
          </p:cNvPr>
          <p:cNvCxnSpPr>
            <a:cxnSpLocks/>
            <a:endCxn id="448" idx="0"/>
          </p:cNvCxnSpPr>
          <p:nvPr/>
        </p:nvCxnSpPr>
        <p:spPr>
          <a:xfrm>
            <a:off x="3113458" y="3239491"/>
            <a:ext cx="251439" cy="0"/>
          </a:xfrm>
          <a:prstGeom prst="straightConnector1">
            <a:avLst/>
          </a:prstGeom>
          <a:ln w="12700">
            <a:solidFill>
              <a:schemeClr val="bg2">
                <a:lumMod val="60000"/>
                <a:lumOff val="40000"/>
              </a:schemeClr>
            </a:solidFill>
            <a:tailEnd type="triangle" w="med" len="lg"/>
          </a:ln>
        </p:spPr>
        <p:style>
          <a:lnRef idx="1">
            <a:schemeClr val="accent1"/>
          </a:lnRef>
          <a:fillRef idx="0">
            <a:schemeClr val="accent1"/>
          </a:fillRef>
          <a:effectRef idx="0">
            <a:schemeClr val="accent1"/>
          </a:effectRef>
          <a:fontRef idx="minor">
            <a:schemeClr val="tx1"/>
          </a:fontRef>
        </p:style>
      </p:cxnSp>
      <p:pic>
        <p:nvPicPr>
          <p:cNvPr id="424" name="Graphic 423" descr="Lightning bolt with solid fill">
            <a:extLst>
              <a:ext uri="{FF2B5EF4-FFF2-40B4-BE49-F238E27FC236}">
                <a16:creationId xmlns:a16="http://schemas.microsoft.com/office/drawing/2014/main" id="{CF7897C9-79C7-9B6F-5767-A792F15B1EF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880895" y="3041723"/>
            <a:ext cx="169759" cy="169759"/>
          </a:xfrm>
          <a:prstGeom prst="rect">
            <a:avLst/>
          </a:prstGeom>
        </p:spPr>
      </p:pic>
      <p:sp>
        <p:nvSpPr>
          <p:cNvPr id="425" name="Right Brace 424">
            <a:extLst>
              <a:ext uri="{FF2B5EF4-FFF2-40B4-BE49-F238E27FC236}">
                <a16:creationId xmlns:a16="http://schemas.microsoft.com/office/drawing/2014/main" id="{4964973C-95B9-3050-4EC7-3C07E7FA13A1}"/>
              </a:ext>
            </a:extLst>
          </p:cNvPr>
          <p:cNvSpPr/>
          <p:nvPr/>
        </p:nvSpPr>
        <p:spPr>
          <a:xfrm rot="5400000">
            <a:off x="4459392" y="2601396"/>
            <a:ext cx="207952" cy="2396944"/>
          </a:xfrm>
          <a:prstGeom prst="rightBrace">
            <a:avLst>
              <a:gd name="adj1" fmla="val 52492"/>
              <a:gd name="adj2" fmla="val 50000"/>
            </a:avLst>
          </a:prstGeom>
          <a:ln w="12700">
            <a:solidFill>
              <a:schemeClr val="bg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a:cs typeface="Arial" panose="020B0604020202020204" pitchFamily="34" charset="0"/>
            </a:endParaRPr>
          </a:p>
        </p:txBody>
      </p:sp>
      <p:sp>
        <p:nvSpPr>
          <p:cNvPr id="559" name="Rectangle: Rounded Corners 558">
            <a:extLst>
              <a:ext uri="{FF2B5EF4-FFF2-40B4-BE49-F238E27FC236}">
                <a16:creationId xmlns:a16="http://schemas.microsoft.com/office/drawing/2014/main" id="{0607676C-2B98-F96D-79AA-FDC162DD6BC0}"/>
              </a:ext>
            </a:extLst>
          </p:cNvPr>
          <p:cNvSpPr/>
          <p:nvPr/>
        </p:nvSpPr>
        <p:spPr>
          <a:xfrm>
            <a:off x="5983723" y="3079855"/>
            <a:ext cx="745861" cy="318718"/>
          </a:xfrm>
          <a:prstGeom prst="roundRect">
            <a:avLst/>
          </a:prstGeom>
          <a:solidFill>
            <a:schemeClr val="bg2">
              <a:lumMod val="60000"/>
              <a:lumOff val="40000"/>
            </a:schemeClr>
          </a:solidFill>
          <a:ln>
            <a:no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dirty="0">
                <a:solidFill>
                  <a:schemeClr val="bg1"/>
                </a:solidFill>
                <a:cs typeface="Arial" panose="020B0604020202020204" pitchFamily="34" charset="0"/>
              </a:rPr>
              <a:t>Inferred label</a:t>
            </a:r>
          </a:p>
        </p:txBody>
      </p:sp>
      <p:sp>
        <p:nvSpPr>
          <p:cNvPr id="560" name="Rectangle: Rounded Corners 559">
            <a:extLst>
              <a:ext uri="{FF2B5EF4-FFF2-40B4-BE49-F238E27FC236}">
                <a16:creationId xmlns:a16="http://schemas.microsoft.com/office/drawing/2014/main" id="{AE2BDFB9-0940-3D4E-3B7F-4D6095724A43}"/>
              </a:ext>
            </a:extLst>
          </p:cNvPr>
          <p:cNvSpPr/>
          <p:nvPr/>
        </p:nvSpPr>
        <p:spPr>
          <a:xfrm>
            <a:off x="5983723" y="4012784"/>
            <a:ext cx="745861" cy="318718"/>
          </a:xfrm>
          <a:prstGeom prst="roundRect">
            <a:avLst/>
          </a:prstGeom>
          <a:solidFill>
            <a:schemeClr val="bg2">
              <a:lumMod val="60000"/>
              <a:lumOff val="40000"/>
            </a:schemeClr>
          </a:solidFill>
          <a:ln>
            <a:no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dirty="0">
                <a:solidFill>
                  <a:schemeClr val="bg1"/>
                </a:solidFill>
                <a:cs typeface="Arial" panose="020B0604020202020204" pitchFamily="34" charset="0"/>
              </a:rPr>
              <a:t>Inferred label</a:t>
            </a:r>
          </a:p>
        </p:txBody>
      </p:sp>
      <p:sp>
        <p:nvSpPr>
          <p:cNvPr id="6" name="Text Placeholder 15">
            <a:extLst>
              <a:ext uri="{FF2B5EF4-FFF2-40B4-BE49-F238E27FC236}">
                <a16:creationId xmlns:a16="http://schemas.microsoft.com/office/drawing/2014/main" id="{2154A511-35CF-F32C-DC45-E59E7C2F1AF4}"/>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12</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50B5412-8B27-0069-6CB6-4FD90B74ECE1}"/>
                  </a:ext>
                </a:extLst>
              </p:cNvPr>
              <p:cNvSpPr txBox="1"/>
              <p:nvPr/>
            </p:nvSpPr>
            <p:spPr>
              <a:xfrm>
                <a:off x="5475525" y="2294386"/>
                <a:ext cx="2483033" cy="466342"/>
              </a:xfrm>
              <a:prstGeom prst="rect">
                <a:avLst/>
              </a:prstGeom>
              <a:noFill/>
            </p:spPr>
            <p:txBody>
              <a:bodyPr wrap="none" lIns="0" tIns="0" rIns="0" bIns="0" rtlCol="0">
                <a:noAutofit/>
              </a:bodyPr>
              <a:lstStyle/>
              <a:p>
                <a:pPr algn="l">
                  <a:spcAft>
                    <a:spcPts val="300"/>
                  </a:spcAft>
                  <a:buSzPct val="100000"/>
                </a:pPr>
                <a14:m>
                  <m:oMathPara xmlns:m="http://schemas.openxmlformats.org/officeDocument/2006/math">
                    <m:oMathParaPr>
                      <m:jc m:val="centerGroup"/>
                    </m:oMathParaPr>
                    <m:oMath xmlns:m="http://schemas.openxmlformats.org/officeDocument/2006/math">
                      <m:r>
                        <a:rPr lang="en-US" sz="1200" b="0" i="1" smtClean="0">
                          <a:solidFill>
                            <a:schemeClr val="bg2">
                              <a:lumMod val="60000"/>
                              <a:lumOff val="40000"/>
                            </a:schemeClr>
                          </a:solidFill>
                          <a:latin typeface="Cambria Math" panose="02040503050406030204" pitchFamily="18" charset="0"/>
                        </a:rPr>
                        <m:t>𝐴𝐶𝐶</m:t>
                      </m:r>
                      <m:r>
                        <a:rPr lang="en-US" sz="1200" b="0" i="1" smtClean="0">
                          <a:solidFill>
                            <a:schemeClr val="bg2">
                              <a:lumMod val="60000"/>
                              <a:lumOff val="40000"/>
                            </a:schemeClr>
                          </a:solidFill>
                          <a:latin typeface="Cambria Math" panose="02040503050406030204" pitchFamily="18" charset="0"/>
                        </a:rPr>
                        <m:t>= </m:t>
                      </m:r>
                      <m:f>
                        <m:fPr>
                          <m:ctrlPr>
                            <a:rPr lang="en-US" sz="1200" b="0" i="1" smtClean="0">
                              <a:solidFill>
                                <a:schemeClr val="bg2">
                                  <a:lumMod val="60000"/>
                                  <a:lumOff val="40000"/>
                                </a:schemeClr>
                              </a:solidFill>
                              <a:latin typeface="Cambria Math" panose="02040503050406030204" pitchFamily="18" charset="0"/>
                            </a:rPr>
                          </m:ctrlPr>
                        </m:fPr>
                        <m:num>
                          <m:sSub>
                            <m:sSubPr>
                              <m:ctrlPr>
                                <a:rPr lang="en-US" sz="1200" b="0" i="1" smtClean="0">
                                  <a:solidFill>
                                    <a:schemeClr val="bg2">
                                      <a:lumMod val="60000"/>
                                      <a:lumOff val="40000"/>
                                    </a:schemeClr>
                                  </a:solidFill>
                                  <a:latin typeface="Cambria Math" panose="02040503050406030204" pitchFamily="18" charset="0"/>
                                </a:rPr>
                              </m:ctrlPr>
                            </m:sSubPr>
                            <m:e>
                              <m:r>
                                <a:rPr lang="en-US" sz="1200" b="0" i="1" smtClean="0">
                                  <a:solidFill>
                                    <a:schemeClr val="bg2">
                                      <a:lumMod val="60000"/>
                                      <a:lumOff val="40000"/>
                                    </a:schemeClr>
                                  </a:solidFill>
                                  <a:latin typeface="Cambria Math" panose="02040503050406030204" pitchFamily="18" charset="0"/>
                                </a:rPr>
                                <m:t>𝑛</m:t>
                              </m:r>
                            </m:e>
                            <m:sub>
                              <m:r>
                                <a:rPr lang="en-US" sz="1200" b="0" i="1" smtClean="0">
                                  <a:solidFill>
                                    <a:schemeClr val="bg2">
                                      <a:lumMod val="60000"/>
                                      <a:lumOff val="40000"/>
                                    </a:schemeClr>
                                  </a:solidFill>
                                  <a:latin typeface="Cambria Math" panose="02040503050406030204" pitchFamily="18" charset="0"/>
                                </a:rPr>
                                <m:t>𝑐𝑜𝑟𝑟𝑒𝑡𝑐𝑙𝑦</m:t>
                              </m:r>
                              <m:r>
                                <a:rPr lang="en-US" sz="1200" b="0" i="1" smtClean="0">
                                  <a:solidFill>
                                    <a:schemeClr val="bg2">
                                      <a:lumMod val="60000"/>
                                      <a:lumOff val="40000"/>
                                    </a:schemeClr>
                                  </a:solidFill>
                                  <a:latin typeface="Cambria Math" panose="02040503050406030204" pitchFamily="18" charset="0"/>
                                </a:rPr>
                                <m:t>_</m:t>
                              </m:r>
                              <m:r>
                                <a:rPr lang="en-US" sz="1200" b="0" i="1" smtClean="0">
                                  <a:solidFill>
                                    <a:schemeClr val="bg2">
                                      <a:lumMod val="60000"/>
                                      <a:lumOff val="40000"/>
                                    </a:schemeClr>
                                  </a:solidFill>
                                  <a:latin typeface="Cambria Math" panose="02040503050406030204" pitchFamily="18" charset="0"/>
                                </a:rPr>
                                <m:t>𝑐𝑎𝑡𝑒𝑔𝑜𝑟𝑖𝑧𝑒𝑑</m:t>
                              </m:r>
                            </m:sub>
                          </m:sSub>
                        </m:num>
                        <m:den>
                          <m:sSub>
                            <m:sSubPr>
                              <m:ctrlPr>
                                <a:rPr lang="en-US" sz="1200" b="0" i="1" smtClean="0">
                                  <a:solidFill>
                                    <a:schemeClr val="bg2">
                                      <a:lumMod val="60000"/>
                                      <a:lumOff val="40000"/>
                                    </a:schemeClr>
                                  </a:solidFill>
                                  <a:latin typeface="Cambria Math" panose="02040503050406030204" pitchFamily="18" charset="0"/>
                                </a:rPr>
                              </m:ctrlPr>
                            </m:sSubPr>
                            <m:e>
                              <m:r>
                                <a:rPr lang="en-US" sz="1200" b="0" i="1" smtClean="0">
                                  <a:solidFill>
                                    <a:schemeClr val="bg2">
                                      <a:lumMod val="60000"/>
                                      <a:lumOff val="40000"/>
                                    </a:schemeClr>
                                  </a:solidFill>
                                  <a:latin typeface="Cambria Math" panose="02040503050406030204" pitchFamily="18" charset="0"/>
                                </a:rPr>
                                <m:t>𝑛</m:t>
                              </m:r>
                            </m:e>
                            <m:sub>
                              <m:r>
                                <a:rPr lang="en-US" sz="1200" b="0" i="1" smtClean="0">
                                  <a:solidFill>
                                    <a:schemeClr val="bg2">
                                      <a:lumMod val="60000"/>
                                      <a:lumOff val="40000"/>
                                    </a:schemeClr>
                                  </a:solidFill>
                                  <a:latin typeface="Cambria Math" panose="02040503050406030204" pitchFamily="18" charset="0"/>
                                </a:rPr>
                                <m:t>𝑎𝑙𝑙</m:t>
                              </m:r>
                              <m:r>
                                <a:rPr lang="en-US" sz="1200" b="0" i="1" smtClean="0">
                                  <a:solidFill>
                                    <a:schemeClr val="bg2">
                                      <a:lumMod val="60000"/>
                                      <a:lumOff val="40000"/>
                                    </a:schemeClr>
                                  </a:solidFill>
                                  <a:latin typeface="Cambria Math" panose="02040503050406030204" pitchFamily="18" charset="0"/>
                                </a:rPr>
                                <m:t>_</m:t>
                              </m:r>
                              <m:r>
                                <a:rPr lang="en-US" sz="1200" b="0" i="1" smtClean="0">
                                  <a:solidFill>
                                    <a:schemeClr val="bg2">
                                      <a:lumMod val="60000"/>
                                      <a:lumOff val="40000"/>
                                    </a:schemeClr>
                                  </a:solidFill>
                                  <a:latin typeface="Cambria Math" panose="02040503050406030204" pitchFamily="18" charset="0"/>
                                </a:rPr>
                                <m:t>𝑢𝑠𝑒𝑟</m:t>
                              </m:r>
                              <m:r>
                                <a:rPr lang="en-US" sz="1200" b="0" i="1" smtClean="0">
                                  <a:solidFill>
                                    <a:schemeClr val="bg2">
                                      <a:lumMod val="60000"/>
                                      <a:lumOff val="40000"/>
                                    </a:schemeClr>
                                  </a:solidFill>
                                  <a:latin typeface="Cambria Math" panose="02040503050406030204" pitchFamily="18" charset="0"/>
                                </a:rPr>
                                <m:t>_</m:t>
                              </m:r>
                              <m:r>
                                <a:rPr lang="en-US" sz="1200" b="0" i="1" smtClean="0">
                                  <a:solidFill>
                                    <a:schemeClr val="bg2">
                                      <a:lumMod val="60000"/>
                                      <a:lumOff val="40000"/>
                                    </a:schemeClr>
                                  </a:solidFill>
                                  <a:latin typeface="Cambria Math" panose="02040503050406030204" pitchFamily="18" charset="0"/>
                                </a:rPr>
                                <m:t>𝑡𝑟𝑎𝑐𝑒𝑠</m:t>
                              </m:r>
                            </m:sub>
                          </m:sSub>
                        </m:den>
                      </m:f>
                    </m:oMath>
                  </m:oMathPara>
                </a14:m>
                <a:endParaRPr lang="en-US" sz="1200" dirty="0">
                  <a:solidFill>
                    <a:schemeClr val="bg2">
                      <a:lumMod val="60000"/>
                      <a:lumOff val="40000"/>
                    </a:schemeClr>
                  </a:solidFill>
                </a:endParaRPr>
              </a:p>
            </p:txBody>
          </p:sp>
        </mc:Choice>
        <mc:Fallback xmlns="">
          <p:sp>
            <p:nvSpPr>
              <p:cNvPr id="7" name="TextBox 6">
                <a:extLst>
                  <a:ext uri="{FF2B5EF4-FFF2-40B4-BE49-F238E27FC236}">
                    <a16:creationId xmlns:a16="http://schemas.microsoft.com/office/drawing/2014/main" id="{750B5412-8B27-0069-6CB6-4FD90B74ECE1}"/>
                  </a:ext>
                </a:extLst>
              </p:cNvPr>
              <p:cNvSpPr txBox="1">
                <a:spLocks noRot="1" noChangeAspect="1" noMove="1" noResize="1" noEditPoints="1" noAdjustHandles="1" noChangeArrowheads="1" noChangeShapeType="1" noTextEdit="1"/>
              </p:cNvSpPr>
              <p:nvPr/>
            </p:nvSpPr>
            <p:spPr>
              <a:xfrm>
                <a:off x="5475525" y="2294386"/>
                <a:ext cx="2483033" cy="466342"/>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763078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1"/>
          </p:nvPr>
        </p:nvSpPr>
        <p:spPr/>
        <p:txBody>
          <a:bodyPr/>
          <a:lstStyle/>
          <a:p>
            <a:pPr marL="457200" indent="-457200"/>
            <a:r>
              <a:rPr lang="en-US" dirty="0"/>
              <a:t>2.3	Evaluation Results</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2"/>
          </p:nvPr>
        </p:nvSpPr>
        <p:spPr>
          <a:prstGeom prst="rect">
            <a:avLst/>
          </a:prstGeom>
        </p:spPr>
        <p:txBody>
          <a:bodyPr/>
          <a:lstStyle/>
          <a:p>
            <a:r>
              <a:rPr lang="en-US" dirty="0"/>
              <a:t>Communication and Utilization of Confidence Values</a:t>
            </a:r>
          </a:p>
        </p:txBody>
      </p:sp>
      <p:sp>
        <p:nvSpPr>
          <p:cNvPr id="11" name="Text Placeholder 10">
            <a:extLst>
              <a:ext uri="{FF2B5EF4-FFF2-40B4-BE49-F238E27FC236}">
                <a16:creationId xmlns:a16="http://schemas.microsoft.com/office/drawing/2014/main" id="{6BCCE6B7-7E14-832F-BA9F-08ACF8A8ADE1}"/>
              </a:ext>
            </a:extLst>
          </p:cNvPr>
          <p:cNvSpPr>
            <a:spLocks noGrp="1"/>
          </p:cNvSpPr>
          <p:nvPr>
            <p:ph type="body" sz="quarter" idx="13"/>
          </p:nvPr>
        </p:nvSpPr>
        <p:spPr>
          <a:xfrm>
            <a:off x="417600" y="1284580"/>
            <a:ext cx="8308800" cy="227892"/>
          </a:xfrm>
        </p:spPr>
        <p:txBody>
          <a:bodyPr>
            <a:normAutofit/>
          </a:bodyPr>
          <a:lstStyle/>
          <a:p>
            <a:r>
              <a:rPr lang="en-US" sz="1200" dirty="0">
                <a:solidFill>
                  <a:schemeClr val="bg2">
                    <a:lumMod val="60000"/>
                    <a:lumOff val="40000"/>
                  </a:schemeClr>
                </a:solidFill>
              </a:rPr>
              <a:t>The evaluation dataset is the same as shown before, with 8 user groups present in the simulation.</a:t>
            </a:r>
          </a:p>
        </p:txBody>
      </p:sp>
      <p:sp>
        <p:nvSpPr>
          <p:cNvPr id="356" name="Text Placeholder 10">
            <a:extLst>
              <a:ext uri="{FF2B5EF4-FFF2-40B4-BE49-F238E27FC236}">
                <a16:creationId xmlns:a16="http://schemas.microsoft.com/office/drawing/2014/main" id="{38EF7E49-C632-85BD-D059-8B27E1DA1632}"/>
              </a:ext>
            </a:extLst>
          </p:cNvPr>
          <p:cNvSpPr txBox="1">
            <a:spLocks/>
          </p:cNvSpPr>
          <p:nvPr/>
        </p:nvSpPr>
        <p:spPr>
          <a:xfrm>
            <a:off x="421759" y="1822074"/>
            <a:ext cx="4006241" cy="466342"/>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200" dirty="0"/>
              <a:t>Values are randomly corrupted in the dataset, according to a </a:t>
            </a:r>
            <a:r>
              <a:rPr lang="en-US" sz="1200" b="1" dirty="0"/>
              <a:t>missing rate</a:t>
            </a:r>
            <a:r>
              <a:rPr lang="en-US" sz="1200" dirty="0"/>
              <a:t>:</a:t>
            </a:r>
          </a:p>
          <a:p>
            <a:pPr algn="just"/>
            <a:endParaRPr lang="en-US" sz="1200" dirty="0"/>
          </a:p>
        </p:txBody>
      </p:sp>
      <p:sp>
        <p:nvSpPr>
          <p:cNvPr id="2" name="Text Placeholder 10">
            <a:extLst>
              <a:ext uri="{FF2B5EF4-FFF2-40B4-BE49-F238E27FC236}">
                <a16:creationId xmlns:a16="http://schemas.microsoft.com/office/drawing/2014/main" id="{0BBD1155-CD12-93B1-623F-83D26D1EACD5}"/>
              </a:ext>
            </a:extLst>
          </p:cNvPr>
          <p:cNvSpPr txBox="1">
            <a:spLocks/>
          </p:cNvSpPr>
          <p:nvPr/>
        </p:nvSpPr>
        <p:spPr>
          <a:xfrm>
            <a:off x="4711841" y="1822073"/>
            <a:ext cx="4010400" cy="466342"/>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200" dirty="0">
                <a:solidFill>
                  <a:schemeClr val="bg2">
                    <a:lumMod val="60000"/>
                    <a:lumOff val="40000"/>
                  </a:schemeClr>
                </a:solidFill>
              </a:rPr>
              <a:t>Classification accuracy (ACC) is measured after a hypothetical CF utilizes the imputed dataset: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780D87C-686C-A933-2484-DC29FD5870B3}"/>
                  </a:ext>
                </a:extLst>
              </p:cNvPr>
              <p:cNvSpPr txBox="1"/>
              <p:nvPr/>
            </p:nvSpPr>
            <p:spPr>
              <a:xfrm>
                <a:off x="1183363" y="2294386"/>
                <a:ext cx="2483033" cy="466342"/>
              </a:xfrm>
              <a:prstGeom prst="rect">
                <a:avLst/>
              </a:prstGeom>
              <a:noFill/>
            </p:spPr>
            <p:txBody>
              <a:bodyPr wrap="none" lIns="0" tIns="0" rIns="0" bIns="0" rtlCol="0">
                <a:noAutofit/>
              </a:bodyPr>
              <a:lstStyle/>
              <a:p>
                <a:pPr algn="l">
                  <a:spcAft>
                    <a:spcPts val="300"/>
                  </a:spcAft>
                  <a:buSzPct val="100000"/>
                </a:pPr>
                <a14:m>
                  <m:oMathPara xmlns:m="http://schemas.openxmlformats.org/officeDocument/2006/math">
                    <m:oMathParaPr>
                      <m:jc m:val="centerGroup"/>
                    </m:oMathParaPr>
                    <m:oMath xmlns:m="http://schemas.openxmlformats.org/officeDocument/2006/math">
                      <m:r>
                        <a:rPr lang="en-US" sz="1200" b="0" i="1" smtClean="0">
                          <a:solidFill>
                            <a:schemeClr val="tx2"/>
                          </a:solidFill>
                          <a:latin typeface="Cambria Math" panose="02040503050406030204" pitchFamily="18" charset="0"/>
                        </a:rPr>
                        <m:t>𝑚𝑖𝑠𝑠𝑖𝑛𝑔</m:t>
                      </m:r>
                      <m:r>
                        <a:rPr lang="en-US" sz="1200" b="0" i="1" smtClean="0">
                          <a:solidFill>
                            <a:schemeClr val="tx2"/>
                          </a:solidFill>
                          <a:latin typeface="Cambria Math" panose="02040503050406030204" pitchFamily="18" charset="0"/>
                        </a:rPr>
                        <m:t>_</m:t>
                      </m:r>
                      <m:r>
                        <a:rPr lang="en-US" sz="1200" b="0" i="1" smtClean="0">
                          <a:solidFill>
                            <a:schemeClr val="tx2"/>
                          </a:solidFill>
                          <a:latin typeface="Cambria Math" panose="02040503050406030204" pitchFamily="18" charset="0"/>
                        </a:rPr>
                        <m:t>𝑟𝑎𝑡𝑒</m:t>
                      </m:r>
                      <m:r>
                        <a:rPr lang="en-US" sz="1200" b="0" i="1" smtClean="0">
                          <a:solidFill>
                            <a:schemeClr val="tx2"/>
                          </a:solidFill>
                          <a:latin typeface="Cambria Math" panose="02040503050406030204" pitchFamily="18" charset="0"/>
                        </a:rPr>
                        <m:t>= </m:t>
                      </m:r>
                      <m:f>
                        <m:fPr>
                          <m:ctrlPr>
                            <a:rPr lang="en-US" sz="1200" b="0" i="1" smtClean="0">
                              <a:solidFill>
                                <a:schemeClr val="tx2"/>
                              </a:solidFill>
                              <a:latin typeface="Cambria Math" panose="02040503050406030204" pitchFamily="18" charset="0"/>
                            </a:rPr>
                          </m:ctrlPr>
                        </m:fPr>
                        <m:num>
                          <m:sSub>
                            <m:sSubPr>
                              <m:ctrlPr>
                                <a:rPr lang="en-US" sz="1200" b="0" i="1" smtClean="0">
                                  <a:solidFill>
                                    <a:schemeClr val="tx2"/>
                                  </a:solidFill>
                                  <a:latin typeface="Cambria Math" panose="02040503050406030204" pitchFamily="18" charset="0"/>
                                </a:rPr>
                              </m:ctrlPr>
                            </m:sSubPr>
                            <m:e>
                              <m:r>
                                <a:rPr lang="en-US" sz="1200" b="0" i="1" smtClean="0">
                                  <a:solidFill>
                                    <a:schemeClr val="tx2"/>
                                  </a:solidFill>
                                  <a:latin typeface="Cambria Math" panose="02040503050406030204" pitchFamily="18" charset="0"/>
                                </a:rPr>
                                <m:t>𝑛</m:t>
                              </m:r>
                            </m:e>
                            <m:sub>
                              <m:r>
                                <a:rPr lang="en-US" sz="1200" b="0" i="1" smtClean="0">
                                  <a:solidFill>
                                    <a:schemeClr val="tx2"/>
                                  </a:solidFill>
                                  <a:latin typeface="Cambria Math" panose="02040503050406030204" pitchFamily="18" charset="0"/>
                                </a:rPr>
                                <m:t>𝑚𝑖𝑠𝑠𝑖𝑛𝑔</m:t>
                              </m:r>
                              <m:r>
                                <a:rPr lang="en-US" sz="1200" b="0" i="1" smtClean="0">
                                  <a:solidFill>
                                    <a:schemeClr val="tx2"/>
                                  </a:solidFill>
                                  <a:latin typeface="Cambria Math" panose="02040503050406030204" pitchFamily="18" charset="0"/>
                                </a:rPr>
                                <m:t>_</m:t>
                              </m:r>
                              <m:r>
                                <a:rPr lang="en-US" sz="1200" b="0" i="1" smtClean="0">
                                  <a:solidFill>
                                    <a:schemeClr val="tx2"/>
                                  </a:solidFill>
                                  <a:latin typeface="Cambria Math" panose="02040503050406030204" pitchFamily="18" charset="0"/>
                                </a:rPr>
                                <m:t>𝑜𝑏𝑠𝑒𝑟𝑣𝑎𝑡𝑖𝑜𝑛𝑠</m:t>
                              </m:r>
                            </m:sub>
                          </m:sSub>
                        </m:num>
                        <m:den>
                          <m:sSub>
                            <m:sSubPr>
                              <m:ctrlPr>
                                <a:rPr lang="en-US" sz="1200" b="0" i="1" smtClean="0">
                                  <a:solidFill>
                                    <a:schemeClr val="tx2"/>
                                  </a:solidFill>
                                  <a:latin typeface="Cambria Math" panose="02040503050406030204" pitchFamily="18" charset="0"/>
                                </a:rPr>
                              </m:ctrlPr>
                            </m:sSubPr>
                            <m:e>
                              <m:r>
                                <a:rPr lang="en-US" sz="1200" b="0" i="1" smtClean="0">
                                  <a:solidFill>
                                    <a:schemeClr val="tx2"/>
                                  </a:solidFill>
                                  <a:latin typeface="Cambria Math" panose="02040503050406030204" pitchFamily="18" charset="0"/>
                                </a:rPr>
                                <m:t>𝑛</m:t>
                              </m:r>
                            </m:e>
                            <m:sub>
                              <m:r>
                                <a:rPr lang="en-US" sz="1200" b="0" i="1" smtClean="0">
                                  <a:solidFill>
                                    <a:schemeClr val="tx2"/>
                                  </a:solidFill>
                                  <a:latin typeface="Cambria Math" panose="02040503050406030204" pitchFamily="18" charset="0"/>
                                </a:rPr>
                                <m:t>𝑎𝑙𝑙</m:t>
                              </m:r>
                              <m:r>
                                <a:rPr lang="en-US" sz="1200" b="0" i="1" smtClean="0">
                                  <a:solidFill>
                                    <a:schemeClr val="tx2"/>
                                  </a:solidFill>
                                  <a:latin typeface="Cambria Math" panose="02040503050406030204" pitchFamily="18" charset="0"/>
                                </a:rPr>
                                <m:t>_</m:t>
                              </m:r>
                              <m:r>
                                <a:rPr lang="en-US" sz="1200" b="0" i="1" smtClean="0">
                                  <a:solidFill>
                                    <a:schemeClr val="tx2"/>
                                  </a:solidFill>
                                  <a:latin typeface="Cambria Math" panose="02040503050406030204" pitchFamily="18" charset="0"/>
                                </a:rPr>
                                <m:t>𝑜𝑏𝑠𝑒𝑟𝑣𝑎𝑡𝑖𝑜𝑛𝑠</m:t>
                              </m:r>
                            </m:sub>
                          </m:sSub>
                        </m:den>
                      </m:f>
                    </m:oMath>
                  </m:oMathPara>
                </a14:m>
                <a:endParaRPr lang="en-US" sz="1200" dirty="0">
                  <a:solidFill>
                    <a:schemeClr val="tx2"/>
                  </a:solidFill>
                </a:endParaRPr>
              </a:p>
            </p:txBody>
          </p:sp>
        </mc:Choice>
        <mc:Fallback xmlns="">
          <p:sp>
            <p:nvSpPr>
              <p:cNvPr id="4" name="TextBox 3">
                <a:extLst>
                  <a:ext uri="{FF2B5EF4-FFF2-40B4-BE49-F238E27FC236}">
                    <a16:creationId xmlns:a16="http://schemas.microsoft.com/office/drawing/2014/main" id="{5780D87C-686C-A933-2484-DC29FD5870B3}"/>
                  </a:ext>
                </a:extLst>
              </p:cNvPr>
              <p:cNvSpPr txBox="1">
                <a:spLocks noRot="1" noChangeAspect="1" noMove="1" noResize="1" noEditPoints="1" noAdjustHandles="1" noChangeArrowheads="1" noChangeShapeType="1" noTextEdit="1"/>
              </p:cNvSpPr>
              <p:nvPr/>
            </p:nvSpPr>
            <p:spPr>
              <a:xfrm>
                <a:off x="1183363" y="2294386"/>
                <a:ext cx="2483033" cy="466342"/>
              </a:xfrm>
              <a:prstGeom prst="rect">
                <a:avLst/>
              </a:prstGeom>
              <a:blipFill>
                <a:blip r:embed="rId3"/>
                <a:stretch>
                  <a:fillRect l="-1720" r="-246"/>
                </a:stretch>
              </a:blipFill>
            </p:spPr>
            <p:txBody>
              <a:bodyPr/>
              <a:lstStyle/>
              <a:p>
                <a:r>
                  <a:rPr lang="en-US">
                    <a:noFill/>
                  </a:rPr>
                  <a:t> </a:t>
                </a:r>
              </a:p>
            </p:txBody>
          </p:sp>
        </mc:Fallback>
      </mc:AlternateContent>
      <p:sp>
        <p:nvSpPr>
          <p:cNvPr id="407" name="Rectangle 406">
            <a:extLst>
              <a:ext uri="{FF2B5EF4-FFF2-40B4-BE49-F238E27FC236}">
                <a16:creationId xmlns:a16="http://schemas.microsoft.com/office/drawing/2014/main" id="{45E60F4E-72B9-7E07-1F7E-91A22C39BB63}"/>
              </a:ext>
            </a:extLst>
          </p:cNvPr>
          <p:cNvSpPr/>
          <p:nvPr/>
        </p:nvSpPr>
        <p:spPr>
          <a:xfrm>
            <a:off x="3875160" y="4396963"/>
            <a:ext cx="1389281" cy="153888"/>
          </a:xfrm>
          <a:prstGeom prst="rect">
            <a:avLst/>
          </a:prstGeom>
        </p:spPr>
        <p:txBody>
          <a:bodyPr wrap="square" lIns="0" tIns="0" rIns="0" bIns="0" anchor="ctr" anchorCtr="0">
            <a:spAutoFit/>
          </a:bodyPr>
          <a:lstStyle/>
          <a:p>
            <a:pPr algn="ctr">
              <a:spcAft>
                <a:spcPts val="300"/>
              </a:spcAft>
              <a:buSzPct val="100000"/>
            </a:pPr>
            <a:r>
              <a:rPr lang="en-US" sz="1000" dirty="0">
                <a:solidFill>
                  <a:schemeClr val="bg2">
                    <a:lumMod val="60000"/>
                    <a:lumOff val="40000"/>
                  </a:schemeClr>
                </a:solidFill>
                <a:cs typeface="Arial" panose="020B0604020202020204" pitchFamily="34" charset="0"/>
              </a:rPr>
              <a:t>ICI</a:t>
            </a:r>
          </a:p>
        </p:txBody>
      </p:sp>
      <p:cxnSp>
        <p:nvCxnSpPr>
          <p:cNvPr id="408" name="Straight Arrow Connector 407">
            <a:extLst>
              <a:ext uri="{FF2B5EF4-FFF2-40B4-BE49-F238E27FC236}">
                <a16:creationId xmlns:a16="http://schemas.microsoft.com/office/drawing/2014/main" id="{0B2BE02F-9F7E-0527-78C4-909928BFAA88}"/>
              </a:ext>
            </a:extLst>
          </p:cNvPr>
          <p:cNvCxnSpPr>
            <a:cxnSpLocks/>
          </p:cNvCxnSpPr>
          <p:nvPr/>
        </p:nvCxnSpPr>
        <p:spPr>
          <a:xfrm>
            <a:off x="5030716" y="4172143"/>
            <a:ext cx="953007" cy="0"/>
          </a:xfrm>
          <a:prstGeom prst="straightConnector1">
            <a:avLst/>
          </a:prstGeom>
          <a:ln w="12700">
            <a:solidFill>
              <a:schemeClr val="bg2">
                <a:lumMod val="60000"/>
                <a:lumOff val="40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11" name="Straight Arrow Connector 410">
            <a:extLst>
              <a:ext uri="{FF2B5EF4-FFF2-40B4-BE49-F238E27FC236}">
                <a16:creationId xmlns:a16="http://schemas.microsoft.com/office/drawing/2014/main" id="{13C6CB76-29C3-F749-4005-83718FF5B8CB}"/>
              </a:ext>
            </a:extLst>
          </p:cNvPr>
          <p:cNvCxnSpPr>
            <a:cxnSpLocks/>
          </p:cNvCxnSpPr>
          <p:nvPr/>
        </p:nvCxnSpPr>
        <p:spPr>
          <a:xfrm>
            <a:off x="3138395" y="4172145"/>
            <a:ext cx="995805" cy="0"/>
          </a:xfrm>
          <a:prstGeom prst="straightConnector1">
            <a:avLst/>
          </a:prstGeom>
          <a:ln w="12700">
            <a:solidFill>
              <a:schemeClr val="bg2">
                <a:lumMod val="60000"/>
                <a:lumOff val="40000"/>
              </a:schemeClr>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413" name="Group 412">
            <a:extLst>
              <a:ext uri="{FF2B5EF4-FFF2-40B4-BE49-F238E27FC236}">
                <a16:creationId xmlns:a16="http://schemas.microsoft.com/office/drawing/2014/main" id="{113D469A-A041-D621-B6BA-4C963B8B433B}"/>
              </a:ext>
            </a:extLst>
          </p:cNvPr>
          <p:cNvGrpSpPr/>
          <p:nvPr/>
        </p:nvGrpSpPr>
        <p:grpSpPr>
          <a:xfrm>
            <a:off x="4104715" y="3982631"/>
            <a:ext cx="925999" cy="379028"/>
            <a:chOff x="1042859" y="527048"/>
            <a:chExt cx="1237980" cy="506727"/>
          </a:xfrm>
        </p:grpSpPr>
        <p:sp>
          <p:nvSpPr>
            <p:cNvPr id="464" name="Rectangle 463">
              <a:extLst>
                <a:ext uri="{FF2B5EF4-FFF2-40B4-BE49-F238E27FC236}">
                  <a16:creationId xmlns:a16="http://schemas.microsoft.com/office/drawing/2014/main" id="{88717024-D5E5-457C-9D95-634E38AD1986}"/>
                </a:ext>
              </a:extLst>
            </p:cNvPr>
            <p:cNvSpPr/>
            <p:nvPr/>
          </p:nvSpPr>
          <p:spPr>
            <a:xfrm rot="16200000">
              <a:off x="1408486" y="200839"/>
              <a:ext cx="506727" cy="1159146"/>
            </a:xfrm>
            <a:prstGeom prst="rect">
              <a:avLst/>
            </a:prstGeom>
            <a:gradFill>
              <a:gsLst>
                <a:gs pos="0">
                  <a:schemeClr val="bg2">
                    <a:lumMod val="75000"/>
                  </a:schemeClr>
                </a:gs>
                <a:gs pos="100000">
                  <a:schemeClr val="bg2">
                    <a:lumMod val="60000"/>
                    <a:lumOff val="4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cxnSp>
          <p:nvCxnSpPr>
            <p:cNvPr id="465" name="Straight Arrow Connector 464">
              <a:extLst>
                <a:ext uri="{FF2B5EF4-FFF2-40B4-BE49-F238E27FC236}">
                  <a16:creationId xmlns:a16="http://schemas.microsoft.com/office/drawing/2014/main" id="{0C5BD073-5F9D-BAD8-6753-994E9D748AFF}"/>
                </a:ext>
              </a:extLst>
            </p:cNvPr>
            <p:cNvCxnSpPr>
              <a:cxnSpLocks/>
              <a:stCxn id="476" idx="6"/>
              <a:endCxn id="478" idx="2"/>
            </p:cNvCxnSpPr>
            <p:nvPr/>
          </p:nvCxnSpPr>
          <p:spPr>
            <a:xfrm>
              <a:off x="1348122" y="667491"/>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66" name="Straight Arrow Connector 465">
              <a:extLst>
                <a:ext uri="{FF2B5EF4-FFF2-40B4-BE49-F238E27FC236}">
                  <a16:creationId xmlns:a16="http://schemas.microsoft.com/office/drawing/2014/main" id="{F40BFE5E-5228-DE10-1A56-8D5CE6EA603B}"/>
                </a:ext>
              </a:extLst>
            </p:cNvPr>
            <p:cNvCxnSpPr>
              <a:cxnSpLocks/>
              <a:stCxn id="478" idx="6"/>
              <a:endCxn id="475" idx="2"/>
            </p:cNvCxnSpPr>
            <p:nvPr/>
          </p:nvCxnSpPr>
          <p:spPr>
            <a:xfrm>
              <a:off x="1747249" y="667491"/>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67" name="Straight Arrow Connector 466">
              <a:extLst>
                <a:ext uri="{FF2B5EF4-FFF2-40B4-BE49-F238E27FC236}">
                  <a16:creationId xmlns:a16="http://schemas.microsoft.com/office/drawing/2014/main" id="{79DE1D32-F0FF-7BFF-BE41-2DF3A01AC742}"/>
                </a:ext>
              </a:extLst>
            </p:cNvPr>
            <p:cNvCxnSpPr>
              <a:cxnSpLocks/>
              <a:stCxn id="476" idx="6"/>
              <a:endCxn id="479" idx="2"/>
            </p:cNvCxnSpPr>
            <p:nvPr/>
          </p:nvCxnSpPr>
          <p:spPr>
            <a:xfrm>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68" name="Straight Arrow Connector 467">
              <a:extLst>
                <a:ext uri="{FF2B5EF4-FFF2-40B4-BE49-F238E27FC236}">
                  <a16:creationId xmlns:a16="http://schemas.microsoft.com/office/drawing/2014/main" id="{62081D2C-A5D4-D9AB-A39D-C01C51A53629}"/>
                </a:ext>
              </a:extLst>
            </p:cNvPr>
            <p:cNvCxnSpPr>
              <a:cxnSpLocks/>
              <a:stCxn id="477" idx="6"/>
              <a:endCxn id="479" idx="2"/>
            </p:cNvCxnSpPr>
            <p:nvPr/>
          </p:nvCxnSpPr>
          <p:spPr>
            <a:xfrm>
              <a:off x="1348122" y="893334"/>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69" name="Straight Arrow Connector 468">
              <a:extLst>
                <a:ext uri="{FF2B5EF4-FFF2-40B4-BE49-F238E27FC236}">
                  <a16:creationId xmlns:a16="http://schemas.microsoft.com/office/drawing/2014/main" id="{0A1FC93F-0DEC-C5CD-D522-2FF442D728BD}"/>
                </a:ext>
              </a:extLst>
            </p:cNvPr>
            <p:cNvCxnSpPr>
              <a:cxnSpLocks/>
              <a:stCxn id="477" idx="6"/>
              <a:endCxn id="478" idx="2"/>
            </p:cNvCxnSpPr>
            <p:nvPr/>
          </p:nvCxnSpPr>
          <p:spPr>
            <a:xfrm flipV="1">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70" name="Straight Arrow Connector 469">
              <a:extLst>
                <a:ext uri="{FF2B5EF4-FFF2-40B4-BE49-F238E27FC236}">
                  <a16:creationId xmlns:a16="http://schemas.microsoft.com/office/drawing/2014/main" id="{224AB8DC-1630-4F2A-D843-81D9C3E9BEFD}"/>
                </a:ext>
              </a:extLst>
            </p:cNvPr>
            <p:cNvCxnSpPr>
              <a:cxnSpLocks/>
              <a:stCxn id="479" idx="6"/>
              <a:endCxn id="475" idx="2"/>
            </p:cNvCxnSpPr>
            <p:nvPr/>
          </p:nvCxnSpPr>
          <p:spPr>
            <a:xfrm flipV="1">
              <a:off x="1747249" y="780413"/>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sp>
          <p:nvSpPr>
            <p:cNvPr id="471" name="Rectangle 470">
              <a:extLst>
                <a:ext uri="{FF2B5EF4-FFF2-40B4-BE49-F238E27FC236}">
                  <a16:creationId xmlns:a16="http://schemas.microsoft.com/office/drawing/2014/main" id="{91125368-513E-109F-A4EC-15E7C3F4E641}"/>
                </a:ext>
              </a:extLst>
            </p:cNvPr>
            <p:cNvSpPr/>
            <p:nvPr/>
          </p:nvSpPr>
          <p:spPr>
            <a:xfrm>
              <a:off x="1042859" y="723951"/>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grpSp>
          <p:nvGrpSpPr>
            <p:cNvPr id="472" name="Group 471">
              <a:extLst>
                <a:ext uri="{FF2B5EF4-FFF2-40B4-BE49-F238E27FC236}">
                  <a16:creationId xmlns:a16="http://schemas.microsoft.com/office/drawing/2014/main" id="{BDA8EDC3-4CB9-C823-9FDE-E8EA48378C11}"/>
                </a:ext>
              </a:extLst>
            </p:cNvPr>
            <p:cNvGrpSpPr/>
            <p:nvPr/>
          </p:nvGrpSpPr>
          <p:grpSpPr>
            <a:xfrm>
              <a:off x="1576445" y="582088"/>
              <a:ext cx="170804" cy="396647"/>
              <a:chOff x="1313312" y="933450"/>
              <a:chExt cx="222250" cy="516116"/>
            </a:xfrm>
          </p:grpSpPr>
          <p:sp>
            <p:nvSpPr>
              <p:cNvPr id="478" name="Oval 477">
                <a:extLst>
                  <a:ext uri="{FF2B5EF4-FFF2-40B4-BE49-F238E27FC236}">
                    <a16:creationId xmlns:a16="http://schemas.microsoft.com/office/drawing/2014/main" id="{643227C0-2FF9-A5BD-8E22-98F71D1149F9}"/>
                  </a:ext>
                </a:extLst>
              </p:cNvPr>
              <p:cNvSpPr/>
              <p:nvPr/>
            </p:nvSpPr>
            <p:spPr>
              <a:xfrm>
                <a:off x="1313312" y="933450"/>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sp>
            <p:nvSpPr>
              <p:cNvPr id="479" name="Oval 478">
                <a:extLst>
                  <a:ext uri="{FF2B5EF4-FFF2-40B4-BE49-F238E27FC236}">
                    <a16:creationId xmlns:a16="http://schemas.microsoft.com/office/drawing/2014/main" id="{91CB052E-317D-C97A-F659-F07B73138A80}"/>
                  </a:ext>
                </a:extLst>
              </p:cNvPr>
              <p:cNvSpPr/>
              <p:nvPr/>
            </p:nvSpPr>
            <p:spPr>
              <a:xfrm>
                <a:off x="1313312" y="1227316"/>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grpSp>
        <p:grpSp>
          <p:nvGrpSpPr>
            <p:cNvPr id="473" name="Group 472">
              <a:extLst>
                <a:ext uri="{FF2B5EF4-FFF2-40B4-BE49-F238E27FC236}">
                  <a16:creationId xmlns:a16="http://schemas.microsoft.com/office/drawing/2014/main" id="{65888912-8CD5-A850-15A3-FE842D681ED0}"/>
                </a:ext>
              </a:extLst>
            </p:cNvPr>
            <p:cNvGrpSpPr/>
            <p:nvPr/>
          </p:nvGrpSpPr>
          <p:grpSpPr>
            <a:xfrm>
              <a:off x="1177318" y="582088"/>
              <a:ext cx="170804" cy="396647"/>
              <a:chOff x="1313312" y="933450"/>
              <a:chExt cx="222250" cy="516116"/>
            </a:xfrm>
          </p:grpSpPr>
          <p:sp>
            <p:nvSpPr>
              <p:cNvPr id="476" name="Oval 475">
                <a:extLst>
                  <a:ext uri="{FF2B5EF4-FFF2-40B4-BE49-F238E27FC236}">
                    <a16:creationId xmlns:a16="http://schemas.microsoft.com/office/drawing/2014/main" id="{E33DB718-0360-8A6A-6673-B13F11CAD1DE}"/>
                  </a:ext>
                </a:extLst>
              </p:cNvPr>
              <p:cNvSpPr/>
              <p:nvPr/>
            </p:nvSpPr>
            <p:spPr>
              <a:xfrm>
                <a:off x="1313312" y="933450"/>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sp>
            <p:nvSpPr>
              <p:cNvPr id="477" name="Oval 476">
                <a:extLst>
                  <a:ext uri="{FF2B5EF4-FFF2-40B4-BE49-F238E27FC236}">
                    <a16:creationId xmlns:a16="http://schemas.microsoft.com/office/drawing/2014/main" id="{337D91F0-ED50-CFD7-2ADF-73C33F7E2357}"/>
                  </a:ext>
                </a:extLst>
              </p:cNvPr>
              <p:cNvSpPr/>
              <p:nvPr/>
            </p:nvSpPr>
            <p:spPr>
              <a:xfrm>
                <a:off x="1313312" y="1227316"/>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grpSp>
        <p:sp>
          <p:nvSpPr>
            <p:cNvPr id="474" name="Rectangle 473">
              <a:extLst>
                <a:ext uri="{FF2B5EF4-FFF2-40B4-BE49-F238E27FC236}">
                  <a16:creationId xmlns:a16="http://schemas.microsoft.com/office/drawing/2014/main" id="{B39A1AFB-50A9-F5F2-9606-298897B927AC}"/>
                </a:ext>
              </a:extLst>
            </p:cNvPr>
            <p:cNvSpPr/>
            <p:nvPr/>
          </p:nvSpPr>
          <p:spPr>
            <a:xfrm>
              <a:off x="2059720" y="723950"/>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sp>
          <p:nvSpPr>
            <p:cNvPr id="475" name="Oval 474">
              <a:extLst>
                <a:ext uri="{FF2B5EF4-FFF2-40B4-BE49-F238E27FC236}">
                  <a16:creationId xmlns:a16="http://schemas.microsoft.com/office/drawing/2014/main" id="{F079966C-2B18-D13D-693A-4CD563FBB110}"/>
                </a:ext>
              </a:extLst>
            </p:cNvPr>
            <p:cNvSpPr/>
            <p:nvPr/>
          </p:nvSpPr>
          <p:spPr>
            <a:xfrm>
              <a:off x="1975571" y="695010"/>
              <a:ext cx="170804" cy="170804"/>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grpSp>
      <p:grpSp>
        <p:nvGrpSpPr>
          <p:cNvPr id="414" name="Group 413">
            <a:extLst>
              <a:ext uri="{FF2B5EF4-FFF2-40B4-BE49-F238E27FC236}">
                <a16:creationId xmlns:a16="http://schemas.microsoft.com/office/drawing/2014/main" id="{42C95378-C227-826C-1920-71B8022C32ED}"/>
              </a:ext>
            </a:extLst>
          </p:cNvPr>
          <p:cNvGrpSpPr/>
          <p:nvPr/>
        </p:nvGrpSpPr>
        <p:grpSpPr>
          <a:xfrm>
            <a:off x="3335413" y="3049977"/>
            <a:ext cx="925999" cy="568223"/>
            <a:chOff x="1042859" y="527048"/>
            <a:chExt cx="1237980" cy="759664"/>
          </a:xfrm>
        </p:grpSpPr>
        <p:grpSp>
          <p:nvGrpSpPr>
            <p:cNvPr id="446" name="Group 445">
              <a:extLst>
                <a:ext uri="{FF2B5EF4-FFF2-40B4-BE49-F238E27FC236}">
                  <a16:creationId xmlns:a16="http://schemas.microsoft.com/office/drawing/2014/main" id="{7A0EC8C7-C66A-2EAE-C411-224291C32C81}"/>
                </a:ext>
              </a:extLst>
            </p:cNvPr>
            <p:cNvGrpSpPr/>
            <p:nvPr/>
          </p:nvGrpSpPr>
          <p:grpSpPr>
            <a:xfrm>
              <a:off x="1042859" y="527048"/>
              <a:ext cx="1237980" cy="506727"/>
              <a:chOff x="1042859" y="527048"/>
              <a:chExt cx="1237980" cy="506727"/>
            </a:xfrm>
          </p:grpSpPr>
          <p:sp>
            <p:nvSpPr>
              <p:cNvPr id="448" name="Rectangle 447">
                <a:extLst>
                  <a:ext uri="{FF2B5EF4-FFF2-40B4-BE49-F238E27FC236}">
                    <a16:creationId xmlns:a16="http://schemas.microsoft.com/office/drawing/2014/main" id="{99121CB6-DF77-BB34-14D7-61626DACE72B}"/>
                  </a:ext>
                </a:extLst>
              </p:cNvPr>
              <p:cNvSpPr/>
              <p:nvPr/>
            </p:nvSpPr>
            <p:spPr>
              <a:xfrm rot="16200000">
                <a:off x="1408486" y="200839"/>
                <a:ext cx="506727" cy="1159146"/>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bg2">
                      <a:lumMod val="60000"/>
                      <a:lumOff val="40000"/>
                    </a:schemeClr>
                  </a:solidFill>
                  <a:cs typeface="Arial" panose="020B0604020202020204" pitchFamily="34" charset="0"/>
                </a:endParaRPr>
              </a:p>
            </p:txBody>
          </p:sp>
          <p:cxnSp>
            <p:nvCxnSpPr>
              <p:cNvPr id="449" name="Straight Arrow Connector 448">
                <a:extLst>
                  <a:ext uri="{FF2B5EF4-FFF2-40B4-BE49-F238E27FC236}">
                    <a16:creationId xmlns:a16="http://schemas.microsoft.com/office/drawing/2014/main" id="{C5468E55-3EED-42E1-20D7-F5462DF174C5}"/>
                  </a:ext>
                </a:extLst>
              </p:cNvPr>
              <p:cNvCxnSpPr>
                <a:cxnSpLocks/>
                <a:stCxn id="460" idx="6"/>
                <a:endCxn id="462" idx="2"/>
              </p:cNvCxnSpPr>
              <p:nvPr/>
            </p:nvCxnSpPr>
            <p:spPr>
              <a:xfrm>
                <a:off x="1348122" y="667491"/>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50" name="Straight Arrow Connector 449">
                <a:extLst>
                  <a:ext uri="{FF2B5EF4-FFF2-40B4-BE49-F238E27FC236}">
                    <a16:creationId xmlns:a16="http://schemas.microsoft.com/office/drawing/2014/main" id="{FFF9F0C5-DD72-64F0-56A7-D3E7DA8F9890}"/>
                  </a:ext>
                </a:extLst>
              </p:cNvPr>
              <p:cNvCxnSpPr>
                <a:cxnSpLocks/>
                <a:stCxn id="462" idx="6"/>
                <a:endCxn id="459" idx="2"/>
              </p:cNvCxnSpPr>
              <p:nvPr/>
            </p:nvCxnSpPr>
            <p:spPr>
              <a:xfrm>
                <a:off x="1747249" y="667491"/>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51" name="Straight Arrow Connector 450">
                <a:extLst>
                  <a:ext uri="{FF2B5EF4-FFF2-40B4-BE49-F238E27FC236}">
                    <a16:creationId xmlns:a16="http://schemas.microsoft.com/office/drawing/2014/main" id="{42971B50-021B-204B-E8AA-FE7531344860}"/>
                  </a:ext>
                </a:extLst>
              </p:cNvPr>
              <p:cNvCxnSpPr>
                <a:cxnSpLocks/>
                <a:stCxn id="460" idx="6"/>
                <a:endCxn id="463" idx="2"/>
              </p:cNvCxnSpPr>
              <p:nvPr/>
            </p:nvCxnSpPr>
            <p:spPr>
              <a:xfrm>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52" name="Straight Arrow Connector 451">
                <a:extLst>
                  <a:ext uri="{FF2B5EF4-FFF2-40B4-BE49-F238E27FC236}">
                    <a16:creationId xmlns:a16="http://schemas.microsoft.com/office/drawing/2014/main" id="{84F39E89-8119-2AC6-5518-68282E68E7E0}"/>
                  </a:ext>
                </a:extLst>
              </p:cNvPr>
              <p:cNvCxnSpPr>
                <a:cxnSpLocks/>
                <a:stCxn id="461" idx="6"/>
                <a:endCxn id="463" idx="2"/>
              </p:cNvCxnSpPr>
              <p:nvPr/>
            </p:nvCxnSpPr>
            <p:spPr>
              <a:xfrm>
                <a:off x="1348122" y="893334"/>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53" name="Straight Arrow Connector 452">
                <a:extLst>
                  <a:ext uri="{FF2B5EF4-FFF2-40B4-BE49-F238E27FC236}">
                    <a16:creationId xmlns:a16="http://schemas.microsoft.com/office/drawing/2014/main" id="{F4C4D360-7C0C-0606-DCB2-EE33FA8CC60C}"/>
                  </a:ext>
                </a:extLst>
              </p:cNvPr>
              <p:cNvCxnSpPr>
                <a:cxnSpLocks/>
                <a:stCxn id="461" idx="6"/>
                <a:endCxn id="462" idx="2"/>
              </p:cNvCxnSpPr>
              <p:nvPr/>
            </p:nvCxnSpPr>
            <p:spPr>
              <a:xfrm flipV="1">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54" name="Straight Arrow Connector 453">
                <a:extLst>
                  <a:ext uri="{FF2B5EF4-FFF2-40B4-BE49-F238E27FC236}">
                    <a16:creationId xmlns:a16="http://schemas.microsoft.com/office/drawing/2014/main" id="{2F11D28F-E460-4BFC-894E-7598A990702E}"/>
                  </a:ext>
                </a:extLst>
              </p:cNvPr>
              <p:cNvCxnSpPr>
                <a:cxnSpLocks/>
                <a:stCxn id="463" idx="6"/>
                <a:endCxn id="459" idx="2"/>
              </p:cNvCxnSpPr>
              <p:nvPr/>
            </p:nvCxnSpPr>
            <p:spPr>
              <a:xfrm flipV="1">
                <a:off x="1747249" y="780413"/>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sp>
            <p:nvSpPr>
              <p:cNvPr id="455" name="Rectangle 454">
                <a:extLst>
                  <a:ext uri="{FF2B5EF4-FFF2-40B4-BE49-F238E27FC236}">
                    <a16:creationId xmlns:a16="http://schemas.microsoft.com/office/drawing/2014/main" id="{3B7C5662-AB67-4249-6D72-45B50857B04D}"/>
                  </a:ext>
                </a:extLst>
              </p:cNvPr>
              <p:cNvSpPr/>
              <p:nvPr/>
            </p:nvSpPr>
            <p:spPr>
              <a:xfrm>
                <a:off x="1042859" y="723951"/>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bg2">
                      <a:lumMod val="60000"/>
                      <a:lumOff val="40000"/>
                    </a:schemeClr>
                  </a:solidFill>
                  <a:cs typeface="Arial" panose="020B0604020202020204" pitchFamily="34" charset="0"/>
                </a:endParaRPr>
              </a:p>
            </p:txBody>
          </p:sp>
          <p:grpSp>
            <p:nvGrpSpPr>
              <p:cNvPr id="456" name="Group 455">
                <a:extLst>
                  <a:ext uri="{FF2B5EF4-FFF2-40B4-BE49-F238E27FC236}">
                    <a16:creationId xmlns:a16="http://schemas.microsoft.com/office/drawing/2014/main" id="{3233985E-4720-F0A0-5B87-C36D9F22F66C}"/>
                  </a:ext>
                </a:extLst>
              </p:cNvPr>
              <p:cNvGrpSpPr/>
              <p:nvPr/>
            </p:nvGrpSpPr>
            <p:grpSpPr>
              <a:xfrm>
                <a:off x="1576445" y="582088"/>
                <a:ext cx="170804" cy="396647"/>
                <a:chOff x="1313312" y="933450"/>
                <a:chExt cx="222250" cy="516116"/>
              </a:xfrm>
            </p:grpSpPr>
            <p:sp>
              <p:nvSpPr>
                <p:cNvPr id="462" name="Oval 461">
                  <a:extLst>
                    <a:ext uri="{FF2B5EF4-FFF2-40B4-BE49-F238E27FC236}">
                      <a16:creationId xmlns:a16="http://schemas.microsoft.com/office/drawing/2014/main" id="{3ACFD136-A6AB-B296-DBD4-589FD7180E3E}"/>
                    </a:ext>
                  </a:extLst>
                </p:cNvPr>
                <p:cNvSpPr/>
                <p:nvPr/>
              </p:nvSpPr>
              <p:spPr>
                <a:xfrm>
                  <a:off x="1313312" y="933450"/>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bg2">
                        <a:lumMod val="60000"/>
                        <a:lumOff val="40000"/>
                      </a:schemeClr>
                    </a:solidFill>
                    <a:cs typeface="Arial" panose="020B0604020202020204" pitchFamily="34" charset="0"/>
                  </a:endParaRPr>
                </a:p>
              </p:txBody>
            </p:sp>
            <p:sp>
              <p:nvSpPr>
                <p:cNvPr id="463" name="Oval 462">
                  <a:extLst>
                    <a:ext uri="{FF2B5EF4-FFF2-40B4-BE49-F238E27FC236}">
                      <a16:creationId xmlns:a16="http://schemas.microsoft.com/office/drawing/2014/main" id="{8119480C-7B9F-1214-56CE-42F89AFCEB7E}"/>
                    </a:ext>
                  </a:extLst>
                </p:cNvPr>
                <p:cNvSpPr/>
                <p:nvPr/>
              </p:nvSpPr>
              <p:spPr>
                <a:xfrm>
                  <a:off x="1313312" y="1227316"/>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bg2">
                        <a:lumMod val="60000"/>
                        <a:lumOff val="40000"/>
                      </a:schemeClr>
                    </a:solidFill>
                    <a:cs typeface="Arial" panose="020B0604020202020204" pitchFamily="34" charset="0"/>
                  </a:endParaRPr>
                </a:p>
              </p:txBody>
            </p:sp>
          </p:grpSp>
          <p:grpSp>
            <p:nvGrpSpPr>
              <p:cNvPr id="457" name="Group 456">
                <a:extLst>
                  <a:ext uri="{FF2B5EF4-FFF2-40B4-BE49-F238E27FC236}">
                    <a16:creationId xmlns:a16="http://schemas.microsoft.com/office/drawing/2014/main" id="{3B4E88F5-BA78-91E9-92F9-22A9AB2A005E}"/>
                  </a:ext>
                </a:extLst>
              </p:cNvPr>
              <p:cNvGrpSpPr/>
              <p:nvPr/>
            </p:nvGrpSpPr>
            <p:grpSpPr>
              <a:xfrm>
                <a:off x="1177318" y="582088"/>
                <a:ext cx="170804" cy="396647"/>
                <a:chOff x="1313312" y="933450"/>
                <a:chExt cx="222250" cy="516116"/>
              </a:xfrm>
            </p:grpSpPr>
            <p:sp>
              <p:nvSpPr>
                <p:cNvPr id="460" name="Oval 459">
                  <a:extLst>
                    <a:ext uri="{FF2B5EF4-FFF2-40B4-BE49-F238E27FC236}">
                      <a16:creationId xmlns:a16="http://schemas.microsoft.com/office/drawing/2014/main" id="{9B36A853-B885-0D91-FE81-8E09C3C86705}"/>
                    </a:ext>
                  </a:extLst>
                </p:cNvPr>
                <p:cNvSpPr/>
                <p:nvPr/>
              </p:nvSpPr>
              <p:spPr>
                <a:xfrm>
                  <a:off x="1313312" y="933450"/>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bg2">
                        <a:lumMod val="60000"/>
                        <a:lumOff val="40000"/>
                      </a:schemeClr>
                    </a:solidFill>
                    <a:cs typeface="Arial" panose="020B0604020202020204" pitchFamily="34" charset="0"/>
                  </a:endParaRPr>
                </a:p>
              </p:txBody>
            </p:sp>
            <p:sp>
              <p:nvSpPr>
                <p:cNvPr id="461" name="Oval 460">
                  <a:extLst>
                    <a:ext uri="{FF2B5EF4-FFF2-40B4-BE49-F238E27FC236}">
                      <a16:creationId xmlns:a16="http://schemas.microsoft.com/office/drawing/2014/main" id="{E1E01B95-AE88-4A8F-83FE-6116AA48F7C5}"/>
                    </a:ext>
                  </a:extLst>
                </p:cNvPr>
                <p:cNvSpPr/>
                <p:nvPr/>
              </p:nvSpPr>
              <p:spPr>
                <a:xfrm>
                  <a:off x="1313312" y="1227316"/>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bg2">
                        <a:lumMod val="60000"/>
                        <a:lumOff val="40000"/>
                      </a:schemeClr>
                    </a:solidFill>
                    <a:cs typeface="Arial" panose="020B0604020202020204" pitchFamily="34" charset="0"/>
                  </a:endParaRPr>
                </a:p>
              </p:txBody>
            </p:sp>
          </p:grpSp>
          <p:sp>
            <p:nvSpPr>
              <p:cNvPr id="458" name="Rectangle 457">
                <a:extLst>
                  <a:ext uri="{FF2B5EF4-FFF2-40B4-BE49-F238E27FC236}">
                    <a16:creationId xmlns:a16="http://schemas.microsoft.com/office/drawing/2014/main" id="{19176D52-71D4-EB08-EBA3-7F473B686EFC}"/>
                  </a:ext>
                </a:extLst>
              </p:cNvPr>
              <p:cNvSpPr/>
              <p:nvPr/>
            </p:nvSpPr>
            <p:spPr>
              <a:xfrm>
                <a:off x="2059720" y="723950"/>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bg2">
                      <a:lumMod val="60000"/>
                      <a:lumOff val="40000"/>
                    </a:schemeClr>
                  </a:solidFill>
                  <a:cs typeface="Arial" panose="020B0604020202020204" pitchFamily="34" charset="0"/>
                </a:endParaRPr>
              </a:p>
            </p:txBody>
          </p:sp>
          <p:sp>
            <p:nvSpPr>
              <p:cNvPr id="459" name="Oval 458">
                <a:extLst>
                  <a:ext uri="{FF2B5EF4-FFF2-40B4-BE49-F238E27FC236}">
                    <a16:creationId xmlns:a16="http://schemas.microsoft.com/office/drawing/2014/main" id="{5A1839E1-752F-CA86-4037-36602FA0A1FC}"/>
                  </a:ext>
                </a:extLst>
              </p:cNvPr>
              <p:cNvSpPr/>
              <p:nvPr/>
            </p:nvSpPr>
            <p:spPr>
              <a:xfrm>
                <a:off x="1975571" y="695010"/>
                <a:ext cx="170804" cy="170804"/>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bg2">
                      <a:lumMod val="60000"/>
                      <a:lumOff val="40000"/>
                    </a:schemeClr>
                  </a:solidFill>
                  <a:cs typeface="Arial" panose="020B0604020202020204" pitchFamily="34" charset="0"/>
                </a:endParaRPr>
              </a:p>
            </p:txBody>
          </p:sp>
        </p:grpSp>
        <p:sp>
          <p:nvSpPr>
            <p:cNvPr id="447" name="Rectangle 446">
              <a:extLst>
                <a:ext uri="{FF2B5EF4-FFF2-40B4-BE49-F238E27FC236}">
                  <a16:creationId xmlns:a16="http://schemas.microsoft.com/office/drawing/2014/main" id="{B396B412-555F-3F94-9AFE-5E26B0CBA236}"/>
                </a:ext>
              </a:extLst>
            </p:cNvPr>
            <p:cNvSpPr/>
            <p:nvPr/>
          </p:nvSpPr>
          <p:spPr>
            <a:xfrm>
              <a:off x="1087851" y="1080977"/>
              <a:ext cx="1153571" cy="205735"/>
            </a:xfrm>
            <a:prstGeom prst="rect">
              <a:avLst/>
            </a:prstGeom>
          </p:spPr>
          <p:txBody>
            <a:bodyPr wrap="square" lIns="0" tIns="0" rIns="0" bIns="0" anchor="ctr" anchorCtr="0">
              <a:spAutoFit/>
            </a:bodyPr>
            <a:lstStyle/>
            <a:p>
              <a:pPr algn="ctr">
                <a:spcAft>
                  <a:spcPts val="300"/>
                </a:spcAft>
                <a:buSzPct val="100000"/>
              </a:pPr>
              <a:r>
                <a:rPr lang="en-US" sz="1000" dirty="0">
                  <a:solidFill>
                    <a:schemeClr val="bg2">
                      <a:lumMod val="60000"/>
                      <a:lumOff val="40000"/>
                    </a:schemeClr>
                  </a:solidFill>
                  <a:cs typeface="Arial" panose="020B0604020202020204" pitchFamily="34" charset="0"/>
                </a:rPr>
                <a:t>Imputer</a:t>
              </a:r>
            </a:p>
          </p:txBody>
        </p:sp>
      </p:grpSp>
      <p:sp>
        <p:nvSpPr>
          <p:cNvPr id="415" name="Rectangle 414">
            <a:extLst>
              <a:ext uri="{FF2B5EF4-FFF2-40B4-BE49-F238E27FC236}">
                <a16:creationId xmlns:a16="http://schemas.microsoft.com/office/drawing/2014/main" id="{8ED23E09-6971-FA62-B9A9-0A4FC8B0A7FB}"/>
              </a:ext>
            </a:extLst>
          </p:cNvPr>
          <p:cNvSpPr/>
          <p:nvPr/>
        </p:nvSpPr>
        <p:spPr>
          <a:xfrm>
            <a:off x="4399960" y="3415685"/>
            <a:ext cx="339840" cy="307777"/>
          </a:xfrm>
          <a:prstGeom prst="rect">
            <a:avLst/>
          </a:prstGeom>
        </p:spPr>
        <p:txBody>
          <a:bodyPr wrap="square" lIns="0" tIns="0" rIns="0" bIns="0" anchor="ctr" anchorCtr="0">
            <a:spAutoFit/>
          </a:bodyPr>
          <a:lstStyle/>
          <a:p>
            <a:pPr algn="ctr">
              <a:spcAft>
                <a:spcPts val="300"/>
              </a:spcAft>
              <a:buSzPct val="100000"/>
            </a:pPr>
            <a:r>
              <a:rPr lang="en-US" sz="1000" dirty="0">
                <a:solidFill>
                  <a:schemeClr val="bg2">
                    <a:lumMod val="60000"/>
                    <a:lumOff val="40000"/>
                  </a:schemeClr>
                </a:solidFill>
                <a:cs typeface="Arial" panose="020B0604020202020204" pitchFamily="34" charset="0"/>
              </a:rPr>
              <a:t>Imp. data</a:t>
            </a:r>
          </a:p>
        </p:txBody>
      </p:sp>
      <p:grpSp>
        <p:nvGrpSpPr>
          <p:cNvPr id="417" name="Group 416">
            <a:extLst>
              <a:ext uri="{FF2B5EF4-FFF2-40B4-BE49-F238E27FC236}">
                <a16:creationId xmlns:a16="http://schemas.microsoft.com/office/drawing/2014/main" id="{F52D08F2-310D-F7E1-B3BD-4FECA18A3574}"/>
              </a:ext>
            </a:extLst>
          </p:cNvPr>
          <p:cNvGrpSpPr/>
          <p:nvPr/>
        </p:nvGrpSpPr>
        <p:grpSpPr>
          <a:xfrm>
            <a:off x="4865323" y="3050602"/>
            <a:ext cx="925999" cy="568222"/>
            <a:chOff x="3048949" y="527883"/>
            <a:chExt cx="1237980" cy="759663"/>
          </a:xfrm>
        </p:grpSpPr>
        <p:grpSp>
          <p:nvGrpSpPr>
            <p:cNvPr id="426" name="Group 425">
              <a:extLst>
                <a:ext uri="{FF2B5EF4-FFF2-40B4-BE49-F238E27FC236}">
                  <a16:creationId xmlns:a16="http://schemas.microsoft.com/office/drawing/2014/main" id="{3F95A66F-FD8E-1F73-CCB6-1B5AF0F3A37F}"/>
                </a:ext>
              </a:extLst>
            </p:cNvPr>
            <p:cNvGrpSpPr/>
            <p:nvPr/>
          </p:nvGrpSpPr>
          <p:grpSpPr>
            <a:xfrm>
              <a:off x="3048949" y="527883"/>
              <a:ext cx="1237980" cy="506727"/>
              <a:chOff x="1042859" y="527048"/>
              <a:chExt cx="1237980" cy="506727"/>
            </a:xfrm>
          </p:grpSpPr>
          <p:sp>
            <p:nvSpPr>
              <p:cNvPr id="428" name="Rectangle 427">
                <a:extLst>
                  <a:ext uri="{FF2B5EF4-FFF2-40B4-BE49-F238E27FC236}">
                    <a16:creationId xmlns:a16="http://schemas.microsoft.com/office/drawing/2014/main" id="{F674792B-F328-BE41-D1F5-29BBDD8DD827}"/>
                  </a:ext>
                </a:extLst>
              </p:cNvPr>
              <p:cNvSpPr/>
              <p:nvPr/>
            </p:nvSpPr>
            <p:spPr>
              <a:xfrm rot="16200000">
                <a:off x="1408486" y="200839"/>
                <a:ext cx="506727" cy="115914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bg2">
                      <a:lumMod val="60000"/>
                      <a:lumOff val="40000"/>
                    </a:schemeClr>
                  </a:solidFill>
                  <a:cs typeface="Arial" panose="020B0604020202020204" pitchFamily="34" charset="0"/>
                </a:endParaRPr>
              </a:p>
            </p:txBody>
          </p:sp>
          <p:cxnSp>
            <p:nvCxnSpPr>
              <p:cNvPr id="429" name="Straight Arrow Connector 428">
                <a:extLst>
                  <a:ext uri="{FF2B5EF4-FFF2-40B4-BE49-F238E27FC236}">
                    <a16:creationId xmlns:a16="http://schemas.microsoft.com/office/drawing/2014/main" id="{DF470B41-3BFB-8118-24C5-4CC088723C58}"/>
                  </a:ext>
                </a:extLst>
              </p:cNvPr>
              <p:cNvCxnSpPr>
                <a:cxnSpLocks/>
                <a:stCxn id="440" idx="6"/>
                <a:endCxn id="442" idx="2"/>
              </p:cNvCxnSpPr>
              <p:nvPr/>
            </p:nvCxnSpPr>
            <p:spPr>
              <a:xfrm>
                <a:off x="1348122" y="667491"/>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30" name="Straight Arrow Connector 429">
                <a:extLst>
                  <a:ext uri="{FF2B5EF4-FFF2-40B4-BE49-F238E27FC236}">
                    <a16:creationId xmlns:a16="http://schemas.microsoft.com/office/drawing/2014/main" id="{29191319-4494-6656-5EE1-5A913A3A7C56}"/>
                  </a:ext>
                </a:extLst>
              </p:cNvPr>
              <p:cNvCxnSpPr>
                <a:cxnSpLocks/>
                <a:stCxn id="442" idx="6"/>
                <a:endCxn id="439" idx="2"/>
              </p:cNvCxnSpPr>
              <p:nvPr/>
            </p:nvCxnSpPr>
            <p:spPr>
              <a:xfrm>
                <a:off x="1747249" y="667491"/>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31" name="Straight Arrow Connector 430">
                <a:extLst>
                  <a:ext uri="{FF2B5EF4-FFF2-40B4-BE49-F238E27FC236}">
                    <a16:creationId xmlns:a16="http://schemas.microsoft.com/office/drawing/2014/main" id="{4F684A02-4C1A-1B8A-22B2-4FE65A884786}"/>
                  </a:ext>
                </a:extLst>
              </p:cNvPr>
              <p:cNvCxnSpPr>
                <a:cxnSpLocks/>
                <a:stCxn id="440" idx="6"/>
                <a:endCxn id="443" idx="2"/>
              </p:cNvCxnSpPr>
              <p:nvPr/>
            </p:nvCxnSpPr>
            <p:spPr>
              <a:xfrm>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32" name="Straight Arrow Connector 431">
                <a:extLst>
                  <a:ext uri="{FF2B5EF4-FFF2-40B4-BE49-F238E27FC236}">
                    <a16:creationId xmlns:a16="http://schemas.microsoft.com/office/drawing/2014/main" id="{7B329563-E60D-FE40-D42B-8D95C07AFF68}"/>
                  </a:ext>
                </a:extLst>
              </p:cNvPr>
              <p:cNvCxnSpPr>
                <a:cxnSpLocks/>
                <a:stCxn id="441" idx="6"/>
                <a:endCxn id="443" idx="2"/>
              </p:cNvCxnSpPr>
              <p:nvPr/>
            </p:nvCxnSpPr>
            <p:spPr>
              <a:xfrm>
                <a:off x="1348122" y="893334"/>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33" name="Straight Arrow Connector 432">
                <a:extLst>
                  <a:ext uri="{FF2B5EF4-FFF2-40B4-BE49-F238E27FC236}">
                    <a16:creationId xmlns:a16="http://schemas.microsoft.com/office/drawing/2014/main" id="{87220193-84FC-7CDD-2491-AD7D0B1FE892}"/>
                  </a:ext>
                </a:extLst>
              </p:cNvPr>
              <p:cNvCxnSpPr>
                <a:cxnSpLocks/>
                <a:stCxn id="441" idx="6"/>
                <a:endCxn id="442" idx="2"/>
              </p:cNvCxnSpPr>
              <p:nvPr/>
            </p:nvCxnSpPr>
            <p:spPr>
              <a:xfrm flipV="1">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34" name="Straight Arrow Connector 433">
                <a:extLst>
                  <a:ext uri="{FF2B5EF4-FFF2-40B4-BE49-F238E27FC236}">
                    <a16:creationId xmlns:a16="http://schemas.microsoft.com/office/drawing/2014/main" id="{FE54ABE1-A7C3-5398-80DD-20555C69185E}"/>
                  </a:ext>
                </a:extLst>
              </p:cNvPr>
              <p:cNvCxnSpPr>
                <a:cxnSpLocks/>
                <a:stCxn id="443" idx="6"/>
                <a:endCxn id="439" idx="2"/>
              </p:cNvCxnSpPr>
              <p:nvPr/>
            </p:nvCxnSpPr>
            <p:spPr>
              <a:xfrm flipV="1">
                <a:off x="1747249" y="780413"/>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sp>
            <p:nvSpPr>
              <p:cNvPr id="435" name="Rectangle 434">
                <a:extLst>
                  <a:ext uri="{FF2B5EF4-FFF2-40B4-BE49-F238E27FC236}">
                    <a16:creationId xmlns:a16="http://schemas.microsoft.com/office/drawing/2014/main" id="{89F5905C-87E2-FA5D-DC5E-09F422442253}"/>
                  </a:ext>
                </a:extLst>
              </p:cNvPr>
              <p:cNvSpPr/>
              <p:nvPr/>
            </p:nvSpPr>
            <p:spPr>
              <a:xfrm>
                <a:off x="1042859" y="723951"/>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bg2">
                      <a:lumMod val="60000"/>
                      <a:lumOff val="40000"/>
                    </a:schemeClr>
                  </a:solidFill>
                  <a:cs typeface="Arial" panose="020B0604020202020204" pitchFamily="34" charset="0"/>
                </a:endParaRPr>
              </a:p>
            </p:txBody>
          </p:sp>
          <p:grpSp>
            <p:nvGrpSpPr>
              <p:cNvPr id="436" name="Group 435">
                <a:extLst>
                  <a:ext uri="{FF2B5EF4-FFF2-40B4-BE49-F238E27FC236}">
                    <a16:creationId xmlns:a16="http://schemas.microsoft.com/office/drawing/2014/main" id="{B30678DB-C353-C7D5-71EA-AEE53390172D}"/>
                  </a:ext>
                </a:extLst>
              </p:cNvPr>
              <p:cNvGrpSpPr/>
              <p:nvPr/>
            </p:nvGrpSpPr>
            <p:grpSpPr>
              <a:xfrm>
                <a:off x="1576445" y="582088"/>
                <a:ext cx="170804" cy="396647"/>
                <a:chOff x="1313312" y="933450"/>
                <a:chExt cx="222250" cy="516116"/>
              </a:xfrm>
            </p:grpSpPr>
            <p:sp>
              <p:nvSpPr>
                <p:cNvPr id="442" name="Oval 441">
                  <a:extLst>
                    <a:ext uri="{FF2B5EF4-FFF2-40B4-BE49-F238E27FC236}">
                      <a16:creationId xmlns:a16="http://schemas.microsoft.com/office/drawing/2014/main" id="{DD24B289-18E4-A511-78DB-87F6F90E6A1D}"/>
                    </a:ext>
                  </a:extLst>
                </p:cNvPr>
                <p:cNvSpPr/>
                <p:nvPr/>
              </p:nvSpPr>
              <p:spPr>
                <a:xfrm>
                  <a:off x="1313312" y="933450"/>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bg2">
                        <a:lumMod val="60000"/>
                        <a:lumOff val="40000"/>
                      </a:schemeClr>
                    </a:solidFill>
                    <a:cs typeface="Arial" panose="020B0604020202020204" pitchFamily="34" charset="0"/>
                  </a:endParaRPr>
                </a:p>
              </p:txBody>
            </p:sp>
            <p:sp>
              <p:nvSpPr>
                <p:cNvPr id="443" name="Oval 442">
                  <a:extLst>
                    <a:ext uri="{FF2B5EF4-FFF2-40B4-BE49-F238E27FC236}">
                      <a16:creationId xmlns:a16="http://schemas.microsoft.com/office/drawing/2014/main" id="{18E5DEEB-48E9-510D-D833-D37A719A45F5}"/>
                    </a:ext>
                  </a:extLst>
                </p:cNvPr>
                <p:cNvSpPr/>
                <p:nvPr/>
              </p:nvSpPr>
              <p:spPr>
                <a:xfrm>
                  <a:off x="1313312" y="1227316"/>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bg2">
                        <a:lumMod val="60000"/>
                        <a:lumOff val="40000"/>
                      </a:schemeClr>
                    </a:solidFill>
                    <a:cs typeface="Arial" panose="020B0604020202020204" pitchFamily="34" charset="0"/>
                  </a:endParaRPr>
                </a:p>
              </p:txBody>
            </p:sp>
          </p:grpSp>
          <p:grpSp>
            <p:nvGrpSpPr>
              <p:cNvPr id="437" name="Group 436">
                <a:extLst>
                  <a:ext uri="{FF2B5EF4-FFF2-40B4-BE49-F238E27FC236}">
                    <a16:creationId xmlns:a16="http://schemas.microsoft.com/office/drawing/2014/main" id="{4553CF67-19AF-A1C0-7AE7-5B44B36BD0E1}"/>
                  </a:ext>
                </a:extLst>
              </p:cNvPr>
              <p:cNvGrpSpPr/>
              <p:nvPr/>
            </p:nvGrpSpPr>
            <p:grpSpPr>
              <a:xfrm>
                <a:off x="1177318" y="582088"/>
                <a:ext cx="170804" cy="396647"/>
                <a:chOff x="1313312" y="933450"/>
                <a:chExt cx="222250" cy="516116"/>
              </a:xfrm>
            </p:grpSpPr>
            <p:sp>
              <p:nvSpPr>
                <p:cNvPr id="440" name="Oval 439">
                  <a:extLst>
                    <a:ext uri="{FF2B5EF4-FFF2-40B4-BE49-F238E27FC236}">
                      <a16:creationId xmlns:a16="http://schemas.microsoft.com/office/drawing/2014/main" id="{BBECCA3A-711E-586B-33CE-4E198AA99150}"/>
                    </a:ext>
                  </a:extLst>
                </p:cNvPr>
                <p:cNvSpPr/>
                <p:nvPr/>
              </p:nvSpPr>
              <p:spPr>
                <a:xfrm>
                  <a:off x="1313312" y="933450"/>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bg2">
                        <a:lumMod val="60000"/>
                        <a:lumOff val="40000"/>
                      </a:schemeClr>
                    </a:solidFill>
                    <a:cs typeface="Arial" panose="020B0604020202020204" pitchFamily="34" charset="0"/>
                  </a:endParaRPr>
                </a:p>
              </p:txBody>
            </p:sp>
            <p:sp>
              <p:nvSpPr>
                <p:cNvPr id="441" name="Oval 440">
                  <a:extLst>
                    <a:ext uri="{FF2B5EF4-FFF2-40B4-BE49-F238E27FC236}">
                      <a16:creationId xmlns:a16="http://schemas.microsoft.com/office/drawing/2014/main" id="{2F801FB2-D320-BD0F-CFFC-75C3E94CDD9F}"/>
                    </a:ext>
                  </a:extLst>
                </p:cNvPr>
                <p:cNvSpPr/>
                <p:nvPr/>
              </p:nvSpPr>
              <p:spPr>
                <a:xfrm>
                  <a:off x="1313312" y="1227316"/>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bg2">
                        <a:lumMod val="60000"/>
                        <a:lumOff val="40000"/>
                      </a:schemeClr>
                    </a:solidFill>
                    <a:cs typeface="Arial" panose="020B0604020202020204" pitchFamily="34" charset="0"/>
                  </a:endParaRPr>
                </a:p>
              </p:txBody>
            </p:sp>
          </p:grpSp>
          <p:sp>
            <p:nvSpPr>
              <p:cNvPr id="438" name="Rectangle 437">
                <a:extLst>
                  <a:ext uri="{FF2B5EF4-FFF2-40B4-BE49-F238E27FC236}">
                    <a16:creationId xmlns:a16="http://schemas.microsoft.com/office/drawing/2014/main" id="{C1BA1560-67DE-7131-135F-4EEA81F462D5}"/>
                  </a:ext>
                </a:extLst>
              </p:cNvPr>
              <p:cNvSpPr/>
              <p:nvPr/>
            </p:nvSpPr>
            <p:spPr>
              <a:xfrm>
                <a:off x="2059720" y="723950"/>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bg2">
                      <a:lumMod val="60000"/>
                      <a:lumOff val="40000"/>
                    </a:schemeClr>
                  </a:solidFill>
                  <a:cs typeface="Arial" panose="020B0604020202020204" pitchFamily="34" charset="0"/>
                </a:endParaRPr>
              </a:p>
            </p:txBody>
          </p:sp>
          <p:sp>
            <p:nvSpPr>
              <p:cNvPr id="439" name="Oval 438">
                <a:extLst>
                  <a:ext uri="{FF2B5EF4-FFF2-40B4-BE49-F238E27FC236}">
                    <a16:creationId xmlns:a16="http://schemas.microsoft.com/office/drawing/2014/main" id="{8502307F-77DA-16B8-874B-85FFEB392071}"/>
                  </a:ext>
                </a:extLst>
              </p:cNvPr>
              <p:cNvSpPr/>
              <p:nvPr/>
            </p:nvSpPr>
            <p:spPr>
              <a:xfrm>
                <a:off x="1975571" y="695010"/>
                <a:ext cx="170804" cy="170804"/>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bg2">
                      <a:lumMod val="60000"/>
                      <a:lumOff val="40000"/>
                    </a:schemeClr>
                  </a:solidFill>
                  <a:cs typeface="Arial" panose="020B0604020202020204" pitchFamily="34" charset="0"/>
                </a:endParaRPr>
              </a:p>
            </p:txBody>
          </p:sp>
        </p:grpSp>
        <p:sp>
          <p:nvSpPr>
            <p:cNvPr id="427" name="Rectangle 426">
              <a:extLst>
                <a:ext uri="{FF2B5EF4-FFF2-40B4-BE49-F238E27FC236}">
                  <a16:creationId xmlns:a16="http://schemas.microsoft.com/office/drawing/2014/main" id="{2605D6DE-3CAA-1DF6-1116-C4A22209BF06}"/>
                </a:ext>
              </a:extLst>
            </p:cNvPr>
            <p:cNvSpPr/>
            <p:nvPr/>
          </p:nvSpPr>
          <p:spPr>
            <a:xfrm>
              <a:off x="3093941" y="1081811"/>
              <a:ext cx="1153571" cy="205735"/>
            </a:xfrm>
            <a:prstGeom prst="rect">
              <a:avLst/>
            </a:prstGeom>
          </p:spPr>
          <p:txBody>
            <a:bodyPr wrap="square" lIns="0" tIns="0" rIns="0" bIns="0" anchor="ctr" anchorCtr="0">
              <a:spAutoFit/>
            </a:bodyPr>
            <a:lstStyle/>
            <a:p>
              <a:pPr algn="ctr">
                <a:spcAft>
                  <a:spcPts val="300"/>
                </a:spcAft>
                <a:buSzPct val="100000"/>
              </a:pPr>
              <a:r>
                <a:rPr lang="en-US" sz="1000" dirty="0">
                  <a:solidFill>
                    <a:schemeClr val="bg2">
                      <a:lumMod val="60000"/>
                      <a:lumOff val="40000"/>
                    </a:schemeClr>
                  </a:solidFill>
                  <a:cs typeface="Arial" panose="020B0604020202020204" pitchFamily="34" charset="0"/>
                </a:rPr>
                <a:t>Classifier</a:t>
              </a:r>
            </a:p>
          </p:txBody>
        </p:sp>
      </p:grpSp>
      <p:cxnSp>
        <p:nvCxnSpPr>
          <p:cNvPr id="419" name="Straight Arrow Connector 418">
            <a:extLst>
              <a:ext uri="{FF2B5EF4-FFF2-40B4-BE49-F238E27FC236}">
                <a16:creationId xmlns:a16="http://schemas.microsoft.com/office/drawing/2014/main" id="{882F96D8-5615-F25E-6FD7-71C91F6E29C1}"/>
              </a:ext>
            </a:extLst>
          </p:cNvPr>
          <p:cNvCxnSpPr>
            <a:cxnSpLocks/>
            <a:stCxn id="458" idx="3"/>
            <a:endCxn id="435" idx="1"/>
          </p:cNvCxnSpPr>
          <p:nvPr/>
        </p:nvCxnSpPr>
        <p:spPr>
          <a:xfrm>
            <a:off x="4261412" y="3239491"/>
            <a:ext cx="603911" cy="625"/>
          </a:xfrm>
          <a:prstGeom prst="straightConnector1">
            <a:avLst/>
          </a:prstGeom>
          <a:ln w="12700">
            <a:solidFill>
              <a:schemeClr val="bg2">
                <a:lumMod val="60000"/>
                <a:lumOff val="40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420" name="Flowchart: Magnetic Disk 419">
            <a:extLst>
              <a:ext uri="{FF2B5EF4-FFF2-40B4-BE49-F238E27FC236}">
                <a16:creationId xmlns:a16="http://schemas.microsoft.com/office/drawing/2014/main" id="{DAD42B40-5703-B25D-8BF4-357EA5F4AA17}"/>
              </a:ext>
            </a:extLst>
          </p:cNvPr>
          <p:cNvSpPr/>
          <p:nvPr/>
        </p:nvSpPr>
        <p:spPr>
          <a:xfrm>
            <a:off x="4453811" y="3080410"/>
            <a:ext cx="219113" cy="318163"/>
          </a:xfrm>
          <a:prstGeom prst="flowChartMagneticDisk">
            <a:avLst/>
          </a:prstGeom>
          <a:solidFill>
            <a:schemeClr val="bg1"/>
          </a:solidFill>
          <a:ln>
            <a:solidFill>
              <a:schemeClr val="bg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000" dirty="0">
              <a:solidFill>
                <a:schemeClr val="tx2"/>
              </a:solidFill>
              <a:cs typeface="Arial" panose="020B0604020202020204" pitchFamily="34" charset="0"/>
            </a:endParaRPr>
          </a:p>
        </p:txBody>
      </p:sp>
      <p:cxnSp>
        <p:nvCxnSpPr>
          <p:cNvPr id="421" name="Straight Arrow Connector 420">
            <a:extLst>
              <a:ext uri="{FF2B5EF4-FFF2-40B4-BE49-F238E27FC236}">
                <a16:creationId xmlns:a16="http://schemas.microsoft.com/office/drawing/2014/main" id="{BF3F8DB5-5C71-3ED7-D61D-DB397C74A15F}"/>
              </a:ext>
            </a:extLst>
          </p:cNvPr>
          <p:cNvCxnSpPr>
            <a:cxnSpLocks/>
            <a:stCxn id="438" idx="3"/>
          </p:cNvCxnSpPr>
          <p:nvPr/>
        </p:nvCxnSpPr>
        <p:spPr>
          <a:xfrm flipV="1">
            <a:off x="5791321" y="3239215"/>
            <a:ext cx="192400" cy="901"/>
          </a:xfrm>
          <a:prstGeom prst="straightConnector1">
            <a:avLst/>
          </a:prstGeom>
          <a:ln w="12700">
            <a:solidFill>
              <a:schemeClr val="bg2">
                <a:lumMod val="60000"/>
                <a:lumOff val="40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23" name="Straight Arrow Connector 422">
            <a:extLst>
              <a:ext uri="{FF2B5EF4-FFF2-40B4-BE49-F238E27FC236}">
                <a16:creationId xmlns:a16="http://schemas.microsoft.com/office/drawing/2014/main" id="{4638C077-65A0-506A-3A5E-C2CF990B1CBF}"/>
              </a:ext>
            </a:extLst>
          </p:cNvPr>
          <p:cNvCxnSpPr>
            <a:cxnSpLocks/>
            <a:endCxn id="448" idx="0"/>
          </p:cNvCxnSpPr>
          <p:nvPr/>
        </p:nvCxnSpPr>
        <p:spPr>
          <a:xfrm>
            <a:off x="3113458" y="3239491"/>
            <a:ext cx="251439" cy="0"/>
          </a:xfrm>
          <a:prstGeom prst="straightConnector1">
            <a:avLst/>
          </a:prstGeom>
          <a:ln w="12700">
            <a:solidFill>
              <a:schemeClr val="bg2">
                <a:lumMod val="60000"/>
                <a:lumOff val="40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425" name="Right Brace 424">
            <a:extLst>
              <a:ext uri="{FF2B5EF4-FFF2-40B4-BE49-F238E27FC236}">
                <a16:creationId xmlns:a16="http://schemas.microsoft.com/office/drawing/2014/main" id="{4964973C-95B9-3050-4EC7-3C07E7FA13A1}"/>
              </a:ext>
            </a:extLst>
          </p:cNvPr>
          <p:cNvSpPr/>
          <p:nvPr/>
        </p:nvSpPr>
        <p:spPr>
          <a:xfrm rot="5400000">
            <a:off x="4459392" y="2601396"/>
            <a:ext cx="207952" cy="2396944"/>
          </a:xfrm>
          <a:prstGeom prst="rightBrace">
            <a:avLst>
              <a:gd name="adj1" fmla="val 52492"/>
              <a:gd name="adj2" fmla="val 50000"/>
            </a:avLst>
          </a:prstGeom>
          <a:ln w="12700">
            <a:solidFill>
              <a:schemeClr val="bg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a:cs typeface="Arial" panose="020B0604020202020204" pitchFamily="34" charset="0"/>
            </a:endParaRPr>
          </a:p>
        </p:txBody>
      </p:sp>
      <p:sp>
        <p:nvSpPr>
          <p:cNvPr id="320" name="Rectangle: Rounded Corners 319">
            <a:extLst>
              <a:ext uri="{FF2B5EF4-FFF2-40B4-BE49-F238E27FC236}">
                <a16:creationId xmlns:a16="http://schemas.microsoft.com/office/drawing/2014/main" id="{BB63FBDB-1BE4-AA0E-294C-06480C8C4CF9}"/>
              </a:ext>
            </a:extLst>
          </p:cNvPr>
          <p:cNvSpPr/>
          <p:nvPr/>
        </p:nvSpPr>
        <p:spPr>
          <a:xfrm>
            <a:off x="5983723" y="3079855"/>
            <a:ext cx="745861" cy="318718"/>
          </a:xfrm>
          <a:prstGeom prst="roundRect">
            <a:avLst/>
          </a:prstGeom>
          <a:solidFill>
            <a:schemeClr val="bg2">
              <a:lumMod val="60000"/>
              <a:lumOff val="40000"/>
            </a:schemeClr>
          </a:solidFill>
          <a:ln>
            <a:no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dirty="0">
                <a:solidFill>
                  <a:schemeClr val="bg1"/>
                </a:solidFill>
                <a:cs typeface="Arial" panose="020B0604020202020204" pitchFamily="34" charset="0"/>
              </a:rPr>
              <a:t>Inferred label</a:t>
            </a:r>
          </a:p>
        </p:txBody>
      </p:sp>
      <p:sp>
        <p:nvSpPr>
          <p:cNvPr id="321" name="Rectangle: Rounded Corners 320">
            <a:extLst>
              <a:ext uri="{FF2B5EF4-FFF2-40B4-BE49-F238E27FC236}">
                <a16:creationId xmlns:a16="http://schemas.microsoft.com/office/drawing/2014/main" id="{04E8DF51-A23B-9D28-BC67-839FEF49FF12}"/>
              </a:ext>
            </a:extLst>
          </p:cNvPr>
          <p:cNvSpPr/>
          <p:nvPr/>
        </p:nvSpPr>
        <p:spPr>
          <a:xfrm>
            <a:off x="5983723" y="4012784"/>
            <a:ext cx="745861" cy="318718"/>
          </a:xfrm>
          <a:prstGeom prst="roundRect">
            <a:avLst/>
          </a:prstGeom>
          <a:solidFill>
            <a:schemeClr val="bg2">
              <a:lumMod val="60000"/>
              <a:lumOff val="40000"/>
            </a:schemeClr>
          </a:solidFill>
          <a:ln>
            <a:no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dirty="0">
                <a:solidFill>
                  <a:schemeClr val="bg1"/>
                </a:solidFill>
                <a:cs typeface="Arial" panose="020B0604020202020204" pitchFamily="34" charset="0"/>
              </a:rPr>
              <a:t>Inferred label</a:t>
            </a:r>
          </a:p>
        </p:txBody>
      </p:sp>
      <p:grpSp>
        <p:nvGrpSpPr>
          <p:cNvPr id="322" name="Group 321">
            <a:extLst>
              <a:ext uri="{FF2B5EF4-FFF2-40B4-BE49-F238E27FC236}">
                <a16:creationId xmlns:a16="http://schemas.microsoft.com/office/drawing/2014/main" id="{6FFB0736-9DC4-CB75-96A7-0C7CC044F95E}"/>
              </a:ext>
            </a:extLst>
          </p:cNvPr>
          <p:cNvGrpSpPr/>
          <p:nvPr/>
        </p:nvGrpSpPr>
        <p:grpSpPr>
          <a:xfrm>
            <a:off x="2793636" y="3035884"/>
            <a:ext cx="319246" cy="406669"/>
            <a:chOff x="170935" y="902628"/>
            <a:chExt cx="426804" cy="543681"/>
          </a:xfrm>
        </p:grpSpPr>
        <p:sp>
          <p:nvSpPr>
            <p:cNvPr id="323" name="Flowchart: Magnetic Disk 322">
              <a:extLst>
                <a:ext uri="{FF2B5EF4-FFF2-40B4-BE49-F238E27FC236}">
                  <a16:creationId xmlns:a16="http://schemas.microsoft.com/office/drawing/2014/main" id="{1D4F021F-AB31-6943-8491-3BF7EB1AD549}"/>
                </a:ext>
              </a:extLst>
            </p:cNvPr>
            <p:cNvSpPr/>
            <p:nvPr/>
          </p:nvSpPr>
          <p:spPr>
            <a:xfrm>
              <a:off x="304805" y="1020953"/>
              <a:ext cx="292934" cy="425356"/>
            </a:xfrm>
            <a:prstGeom prst="flowChartMagneticDisk">
              <a:avLst/>
            </a:prstGeom>
            <a:gradFill>
              <a:gsLst>
                <a:gs pos="0">
                  <a:schemeClr val="bg1"/>
                </a:gs>
                <a:gs pos="100000">
                  <a:srgbClr val="3BD022"/>
                </a:gs>
              </a:gsLst>
              <a:lin ang="5400000" scaled="0"/>
            </a:gra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000" dirty="0">
                <a:solidFill>
                  <a:schemeClr val="tx2"/>
                </a:solidFill>
                <a:cs typeface="Arial" panose="020B0604020202020204" pitchFamily="34" charset="0"/>
              </a:endParaRPr>
            </a:p>
          </p:txBody>
        </p:sp>
        <p:sp>
          <p:nvSpPr>
            <p:cNvPr id="324" name="Flowchart: Magnetic Disk 323">
              <a:extLst>
                <a:ext uri="{FF2B5EF4-FFF2-40B4-BE49-F238E27FC236}">
                  <a16:creationId xmlns:a16="http://schemas.microsoft.com/office/drawing/2014/main" id="{20058DB8-F6AF-EB48-9F1B-126AE9DC11AF}"/>
                </a:ext>
              </a:extLst>
            </p:cNvPr>
            <p:cNvSpPr/>
            <p:nvPr/>
          </p:nvSpPr>
          <p:spPr>
            <a:xfrm>
              <a:off x="170935" y="902628"/>
              <a:ext cx="292934" cy="425356"/>
            </a:xfrm>
            <a:prstGeom prst="flowChartMagneticDisk">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000" dirty="0">
                <a:solidFill>
                  <a:schemeClr val="tx2"/>
                </a:solidFill>
                <a:cs typeface="Arial" panose="020B0604020202020204" pitchFamily="34" charset="0"/>
              </a:endParaRPr>
            </a:p>
          </p:txBody>
        </p:sp>
      </p:grpSp>
      <p:sp>
        <p:nvSpPr>
          <p:cNvPr id="325" name="Rectangle 324">
            <a:extLst>
              <a:ext uri="{FF2B5EF4-FFF2-40B4-BE49-F238E27FC236}">
                <a16:creationId xmlns:a16="http://schemas.microsoft.com/office/drawing/2014/main" id="{D47586F7-BE37-2CAF-DD65-CEEFDE80FE78}"/>
              </a:ext>
            </a:extLst>
          </p:cNvPr>
          <p:cNvSpPr/>
          <p:nvPr/>
        </p:nvSpPr>
        <p:spPr>
          <a:xfrm>
            <a:off x="2688546" y="3464310"/>
            <a:ext cx="648405" cy="153888"/>
          </a:xfrm>
          <a:prstGeom prst="rect">
            <a:avLst/>
          </a:prstGeom>
        </p:spPr>
        <p:txBody>
          <a:bodyPr wrap="square" lIns="0" tIns="0" rIns="0" bIns="0" anchor="ctr" anchorCtr="0">
            <a:spAutoFit/>
          </a:bodyPr>
          <a:lstStyle/>
          <a:p>
            <a:pPr algn="ctr">
              <a:spcAft>
                <a:spcPts val="300"/>
              </a:spcAft>
              <a:buSzPct val="100000"/>
            </a:pPr>
            <a:r>
              <a:rPr lang="en-US" sz="1000">
                <a:solidFill>
                  <a:schemeClr val="tx2"/>
                </a:solidFill>
                <a:cs typeface="Arial" panose="020B0604020202020204" pitchFamily="34" charset="0"/>
              </a:rPr>
              <a:t>Data+mask</a:t>
            </a:r>
          </a:p>
        </p:txBody>
      </p:sp>
      <p:grpSp>
        <p:nvGrpSpPr>
          <p:cNvPr id="326" name="Group 325">
            <a:extLst>
              <a:ext uri="{FF2B5EF4-FFF2-40B4-BE49-F238E27FC236}">
                <a16:creationId xmlns:a16="http://schemas.microsoft.com/office/drawing/2014/main" id="{D7A01927-BDAF-9C91-5D03-854CCC4EF21F}"/>
              </a:ext>
            </a:extLst>
          </p:cNvPr>
          <p:cNvGrpSpPr/>
          <p:nvPr/>
        </p:nvGrpSpPr>
        <p:grpSpPr>
          <a:xfrm>
            <a:off x="2819527" y="3966288"/>
            <a:ext cx="319246" cy="406669"/>
            <a:chOff x="170935" y="902628"/>
            <a:chExt cx="426804" cy="543681"/>
          </a:xfrm>
        </p:grpSpPr>
        <p:sp>
          <p:nvSpPr>
            <p:cNvPr id="327" name="Flowchart: Magnetic Disk 326">
              <a:extLst>
                <a:ext uri="{FF2B5EF4-FFF2-40B4-BE49-F238E27FC236}">
                  <a16:creationId xmlns:a16="http://schemas.microsoft.com/office/drawing/2014/main" id="{AED2038A-87E3-D7FE-E227-456D5C44EEBE}"/>
                </a:ext>
              </a:extLst>
            </p:cNvPr>
            <p:cNvSpPr/>
            <p:nvPr/>
          </p:nvSpPr>
          <p:spPr>
            <a:xfrm>
              <a:off x="304805" y="1020953"/>
              <a:ext cx="292934" cy="425356"/>
            </a:xfrm>
            <a:prstGeom prst="flowChartMagneticDisk">
              <a:avLst/>
            </a:prstGeom>
            <a:gradFill>
              <a:gsLst>
                <a:gs pos="0">
                  <a:schemeClr val="bg1"/>
                </a:gs>
                <a:gs pos="100000">
                  <a:srgbClr val="3BD022"/>
                </a:gs>
              </a:gsLst>
              <a:lin ang="5400000" scaled="0"/>
            </a:gra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000" dirty="0">
                <a:solidFill>
                  <a:schemeClr val="tx2"/>
                </a:solidFill>
                <a:cs typeface="Arial" panose="020B0604020202020204" pitchFamily="34" charset="0"/>
              </a:endParaRPr>
            </a:p>
          </p:txBody>
        </p:sp>
        <p:sp>
          <p:nvSpPr>
            <p:cNvPr id="328" name="Flowchart: Magnetic Disk 327">
              <a:extLst>
                <a:ext uri="{FF2B5EF4-FFF2-40B4-BE49-F238E27FC236}">
                  <a16:creationId xmlns:a16="http://schemas.microsoft.com/office/drawing/2014/main" id="{8DA6E155-AB29-A44C-FB59-57CD1D3F975A}"/>
                </a:ext>
              </a:extLst>
            </p:cNvPr>
            <p:cNvSpPr/>
            <p:nvPr/>
          </p:nvSpPr>
          <p:spPr>
            <a:xfrm>
              <a:off x="170935" y="902628"/>
              <a:ext cx="292934" cy="425356"/>
            </a:xfrm>
            <a:prstGeom prst="flowChartMagneticDisk">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000" dirty="0">
                <a:solidFill>
                  <a:schemeClr val="tx2"/>
                </a:solidFill>
                <a:cs typeface="Arial" panose="020B0604020202020204" pitchFamily="34" charset="0"/>
              </a:endParaRPr>
            </a:p>
          </p:txBody>
        </p:sp>
      </p:grpSp>
      <p:sp>
        <p:nvSpPr>
          <p:cNvPr id="329" name="Rectangle 328">
            <a:extLst>
              <a:ext uri="{FF2B5EF4-FFF2-40B4-BE49-F238E27FC236}">
                <a16:creationId xmlns:a16="http://schemas.microsoft.com/office/drawing/2014/main" id="{49132BA8-81CD-F987-7468-365CA3BF729D}"/>
              </a:ext>
            </a:extLst>
          </p:cNvPr>
          <p:cNvSpPr/>
          <p:nvPr/>
        </p:nvSpPr>
        <p:spPr>
          <a:xfrm>
            <a:off x="2714437" y="4394714"/>
            <a:ext cx="648405" cy="153888"/>
          </a:xfrm>
          <a:prstGeom prst="rect">
            <a:avLst/>
          </a:prstGeom>
        </p:spPr>
        <p:txBody>
          <a:bodyPr wrap="square" lIns="0" tIns="0" rIns="0" bIns="0" anchor="ctr" anchorCtr="0">
            <a:spAutoFit/>
          </a:bodyPr>
          <a:lstStyle/>
          <a:p>
            <a:pPr algn="ctr">
              <a:spcAft>
                <a:spcPts val="300"/>
              </a:spcAft>
              <a:buSzPct val="100000"/>
            </a:pPr>
            <a:r>
              <a:rPr lang="en-US" sz="1000">
                <a:solidFill>
                  <a:schemeClr val="tx2"/>
                </a:solidFill>
                <a:cs typeface="Arial" panose="020B0604020202020204" pitchFamily="34" charset="0"/>
              </a:rPr>
              <a:t>Data+mask</a:t>
            </a:r>
          </a:p>
        </p:txBody>
      </p:sp>
      <p:pic>
        <p:nvPicPr>
          <p:cNvPr id="330" name="Graphic 329" descr="Lightning bolt with solid fill">
            <a:extLst>
              <a:ext uri="{FF2B5EF4-FFF2-40B4-BE49-F238E27FC236}">
                <a16:creationId xmlns:a16="http://schemas.microsoft.com/office/drawing/2014/main" id="{78B1FFC3-5148-A9BB-1BBC-B0A72E74E4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880895" y="3041723"/>
            <a:ext cx="169759" cy="169759"/>
          </a:xfrm>
          <a:prstGeom prst="rect">
            <a:avLst/>
          </a:prstGeom>
        </p:spPr>
      </p:pic>
      <p:pic>
        <p:nvPicPr>
          <p:cNvPr id="331" name="Graphic 330" descr="Lightning bolt with solid fill">
            <a:extLst>
              <a:ext uri="{FF2B5EF4-FFF2-40B4-BE49-F238E27FC236}">
                <a16:creationId xmlns:a16="http://schemas.microsoft.com/office/drawing/2014/main" id="{92250F56-7775-9FC5-4790-F9E9A1728F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900350" y="3976563"/>
            <a:ext cx="169759" cy="169759"/>
          </a:xfrm>
          <a:prstGeom prst="rect">
            <a:avLst/>
          </a:prstGeom>
        </p:spPr>
      </p:pic>
      <p:sp>
        <p:nvSpPr>
          <p:cNvPr id="6" name="Text Placeholder 15">
            <a:extLst>
              <a:ext uri="{FF2B5EF4-FFF2-40B4-BE49-F238E27FC236}">
                <a16:creationId xmlns:a16="http://schemas.microsoft.com/office/drawing/2014/main" id="{A0C02C25-6522-C598-2057-0F67599AE832}"/>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12</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6E04F1-1B76-B9AD-B207-080A3A9E5B65}"/>
                  </a:ext>
                </a:extLst>
              </p:cNvPr>
              <p:cNvSpPr txBox="1"/>
              <p:nvPr/>
            </p:nvSpPr>
            <p:spPr>
              <a:xfrm>
                <a:off x="5475525" y="2294386"/>
                <a:ext cx="2483033" cy="466342"/>
              </a:xfrm>
              <a:prstGeom prst="rect">
                <a:avLst/>
              </a:prstGeom>
              <a:noFill/>
            </p:spPr>
            <p:txBody>
              <a:bodyPr wrap="none" lIns="0" tIns="0" rIns="0" bIns="0" rtlCol="0">
                <a:noAutofit/>
              </a:bodyPr>
              <a:lstStyle/>
              <a:p>
                <a:pPr algn="l">
                  <a:spcAft>
                    <a:spcPts val="300"/>
                  </a:spcAft>
                  <a:buSzPct val="100000"/>
                </a:pPr>
                <a14:m>
                  <m:oMathPara xmlns:m="http://schemas.openxmlformats.org/officeDocument/2006/math">
                    <m:oMathParaPr>
                      <m:jc m:val="centerGroup"/>
                    </m:oMathParaPr>
                    <m:oMath xmlns:m="http://schemas.openxmlformats.org/officeDocument/2006/math">
                      <m:r>
                        <a:rPr lang="en-US" sz="1200" b="0" i="1" smtClean="0">
                          <a:solidFill>
                            <a:schemeClr val="bg2">
                              <a:lumMod val="60000"/>
                              <a:lumOff val="40000"/>
                            </a:schemeClr>
                          </a:solidFill>
                          <a:latin typeface="Cambria Math" panose="02040503050406030204" pitchFamily="18" charset="0"/>
                        </a:rPr>
                        <m:t>𝐴𝐶𝐶</m:t>
                      </m:r>
                      <m:r>
                        <a:rPr lang="en-US" sz="1200" b="0" i="1" smtClean="0">
                          <a:solidFill>
                            <a:schemeClr val="bg2">
                              <a:lumMod val="60000"/>
                              <a:lumOff val="40000"/>
                            </a:schemeClr>
                          </a:solidFill>
                          <a:latin typeface="Cambria Math" panose="02040503050406030204" pitchFamily="18" charset="0"/>
                        </a:rPr>
                        <m:t>= </m:t>
                      </m:r>
                      <m:f>
                        <m:fPr>
                          <m:ctrlPr>
                            <a:rPr lang="en-US" sz="1200" b="0" i="1" smtClean="0">
                              <a:solidFill>
                                <a:schemeClr val="bg2">
                                  <a:lumMod val="60000"/>
                                  <a:lumOff val="40000"/>
                                </a:schemeClr>
                              </a:solidFill>
                              <a:latin typeface="Cambria Math" panose="02040503050406030204" pitchFamily="18" charset="0"/>
                            </a:rPr>
                          </m:ctrlPr>
                        </m:fPr>
                        <m:num>
                          <m:sSub>
                            <m:sSubPr>
                              <m:ctrlPr>
                                <a:rPr lang="en-US" sz="1200" b="0" i="1" smtClean="0">
                                  <a:solidFill>
                                    <a:schemeClr val="bg2">
                                      <a:lumMod val="60000"/>
                                      <a:lumOff val="40000"/>
                                    </a:schemeClr>
                                  </a:solidFill>
                                  <a:latin typeface="Cambria Math" panose="02040503050406030204" pitchFamily="18" charset="0"/>
                                </a:rPr>
                              </m:ctrlPr>
                            </m:sSubPr>
                            <m:e>
                              <m:r>
                                <a:rPr lang="en-US" sz="1200" b="0" i="1" smtClean="0">
                                  <a:solidFill>
                                    <a:schemeClr val="bg2">
                                      <a:lumMod val="60000"/>
                                      <a:lumOff val="40000"/>
                                    </a:schemeClr>
                                  </a:solidFill>
                                  <a:latin typeface="Cambria Math" panose="02040503050406030204" pitchFamily="18" charset="0"/>
                                </a:rPr>
                                <m:t>𝑛</m:t>
                              </m:r>
                            </m:e>
                            <m:sub>
                              <m:r>
                                <a:rPr lang="en-US" sz="1200" b="0" i="1" smtClean="0">
                                  <a:solidFill>
                                    <a:schemeClr val="bg2">
                                      <a:lumMod val="60000"/>
                                      <a:lumOff val="40000"/>
                                    </a:schemeClr>
                                  </a:solidFill>
                                  <a:latin typeface="Cambria Math" panose="02040503050406030204" pitchFamily="18" charset="0"/>
                                </a:rPr>
                                <m:t>𝑐𝑜𝑟𝑟𝑒𝑡𝑐𝑙𝑦</m:t>
                              </m:r>
                              <m:r>
                                <a:rPr lang="en-US" sz="1200" b="0" i="1" smtClean="0">
                                  <a:solidFill>
                                    <a:schemeClr val="bg2">
                                      <a:lumMod val="60000"/>
                                      <a:lumOff val="40000"/>
                                    </a:schemeClr>
                                  </a:solidFill>
                                  <a:latin typeface="Cambria Math" panose="02040503050406030204" pitchFamily="18" charset="0"/>
                                </a:rPr>
                                <m:t>_</m:t>
                              </m:r>
                              <m:r>
                                <a:rPr lang="en-US" sz="1200" b="0" i="1" smtClean="0">
                                  <a:solidFill>
                                    <a:schemeClr val="bg2">
                                      <a:lumMod val="60000"/>
                                      <a:lumOff val="40000"/>
                                    </a:schemeClr>
                                  </a:solidFill>
                                  <a:latin typeface="Cambria Math" panose="02040503050406030204" pitchFamily="18" charset="0"/>
                                </a:rPr>
                                <m:t>𝑐𝑎𝑡𝑒𝑔𝑜𝑟𝑖𝑧𝑒𝑑</m:t>
                              </m:r>
                            </m:sub>
                          </m:sSub>
                        </m:num>
                        <m:den>
                          <m:sSub>
                            <m:sSubPr>
                              <m:ctrlPr>
                                <a:rPr lang="en-US" sz="1200" b="0" i="1" smtClean="0">
                                  <a:solidFill>
                                    <a:schemeClr val="bg2">
                                      <a:lumMod val="60000"/>
                                      <a:lumOff val="40000"/>
                                    </a:schemeClr>
                                  </a:solidFill>
                                  <a:latin typeface="Cambria Math" panose="02040503050406030204" pitchFamily="18" charset="0"/>
                                </a:rPr>
                              </m:ctrlPr>
                            </m:sSubPr>
                            <m:e>
                              <m:r>
                                <a:rPr lang="en-US" sz="1200" b="0" i="1" smtClean="0">
                                  <a:solidFill>
                                    <a:schemeClr val="bg2">
                                      <a:lumMod val="60000"/>
                                      <a:lumOff val="40000"/>
                                    </a:schemeClr>
                                  </a:solidFill>
                                  <a:latin typeface="Cambria Math" panose="02040503050406030204" pitchFamily="18" charset="0"/>
                                </a:rPr>
                                <m:t>𝑛</m:t>
                              </m:r>
                            </m:e>
                            <m:sub>
                              <m:r>
                                <a:rPr lang="en-US" sz="1200" b="0" i="1" smtClean="0">
                                  <a:solidFill>
                                    <a:schemeClr val="bg2">
                                      <a:lumMod val="60000"/>
                                      <a:lumOff val="40000"/>
                                    </a:schemeClr>
                                  </a:solidFill>
                                  <a:latin typeface="Cambria Math" panose="02040503050406030204" pitchFamily="18" charset="0"/>
                                </a:rPr>
                                <m:t>𝑎𝑙𝑙</m:t>
                              </m:r>
                              <m:r>
                                <a:rPr lang="en-US" sz="1200" b="0" i="1" smtClean="0">
                                  <a:solidFill>
                                    <a:schemeClr val="bg2">
                                      <a:lumMod val="60000"/>
                                      <a:lumOff val="40000"/>
                                    </a:schemeClr>
                                  </a:solidFill>
                                  <a:latin typeface="Cambria Math" panose="02040503050406030204" pitchFamily="18" charset="0"/>
                                </a:rPr>
                                <m:t>_</m:t>
                              </m:r>
                              <m:r>
                                <a:rPr lang="en-US" sz="1200" b="0" i="1" smtClean="0">
                                  <a:solidFill>
                                    <a:schemeClr val="bg2">
                                      <a:lumMod val="60000"/>
                                      <a:lumOff val="40000"/>
                                    </a:schemeClr>
                                  </a:solidFill>
                                  <a:latin typeface="Cambria Math" panose="02040503050406030204" pitchFamily="18" charset="0"/>
                                </a:rPr>
                                <m:t>𝑢𝑠𝑒𝑟</m:t>
                              </m:r>
                              <m:r>
                                <a:rPr lang="en-US" sz="1200" b="0" i="1" smtClean="0">
                                  <a:solidFill>
                                    <a:schemeClr val="bg2">
                                      <a:lumMod val="60000"/>
                                      <a:lumOff val="40000"/>
                                    </a:schemeClr>
                                  </a:solidFill>
                                  <a:latin typeface="Cambria Math" panose="02040503050406030204" pitchFamily="18" charset="0"/>
                                </a:rPr>
                                <m:t>_</m:t>
                              </m:r>
                              <m:r>
                                <a:rPr lang="en-US" sz="1200" b="0" i="1" smtClean="0">
                                  <a:solidFill>
                                    <a:schemeClr val="bg2">
                                      <a:lumMod val="60000"/>
                                      <a:lumOff val="40000"/>
                                    </a:schemeClr>
                                  </a:solidFill>
                                  <a:latin typeface="Cambria Math" panose="02040503050406030204" pitchFamily="18" charset="0"/>
                                </a:rPr>
                                <m:t>𝑡𝑟𝑎𝑐𝑒𝑠</m:t>
                              </m:r>
                            </m:sub>
                          </m:sSub>
                        </m:den>
                      </m:f>
                    </m:oMath>
                  </m:oMathPara>
                </a14:m>
                <a:endParaRPr lang="en-US" sz="1200" dirty="0">
                  <a:solidFill>
                    <a:schemeClr val="bg2">
                      <a:lumMod val="60000"/>
                      <a:lumOff val="40000"/>
                    </a:schemeClr>
                  </a:solidFill>
                </a:endParaRPr>
              </a:p>
            </p:txBody>
          </p:sp>
        </mc:Choice>
        <mc:Fallback xmlns="">
          <p:sp>
            <p:nvSpPr>
              <p:cNvPr id="7" name="TextBox 6">
                <a:extLst>
                  <a:ext uri="{FF2B5EF4-FFF2-40B4-BE49-F238E27FC236}">
                    <a16:creationId xmlns:a16="http://schemas.microsoft.com/office/drawing/2014/main" id="{B46E04F1-1B76-B9AD-B207-080A3A9E5B65}"/>
                  </a:ext>
                </a:extLst>
              </p:cNvPr>
              <p:cNvSpPr txBox="1">
                <a:spLocks noRot="1" noChangeAspect="1" noMove="1" noResize="1" noEditPoints="1" noAdjustHandles="1" noChangeArrowheads="1" noChangeShapeType="1" noTextEdit="1"/>
              </p:cNvSpPr>
              <p:nvPr/>
            </p:nvSpPr>
            <p:spPr>
              <a:xfrm>
                <a:off x="5475525" y="2294386"/>
                <a:ext cx="2483033" cy="466342"/>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571457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3" name="Group 482">
            <a:extLst>
              <a:ext uri="{FF2B5EF4-FFF2-40B4-BE49-F238E27FC236}">
                <a16:creationId xmlns:a16="http://schemas.microsoft.com/office/drawing/2014/main" id="{9192AF94-CBF5-7C64-3057-A6E9572DC1BD}"/>
              </a:ext>
            </a:extLst>
          </p:cNvPr>
          <p:cNvGrpSpPr/>
          <p:nvPr/>
        </p:nvGrpSpPr>
        <p:grpSpPr>
          <a:xfrm>
            <a:off x="3335413" y="3049977"/>
            <a:ext cx="925999" cy="568222"/>
            <a:chOff x="1042859" y="527048"/>
            <a:chExt cx="1237980" cy="759663"/>
          </a:xfrm>
        </p:grpSpPr>
        <p:grpSp>
          <p:nvGrpSpPr>
            <p:cNvPr id="541" name="Group 540">
              <a:extLst>
                <a:ext uri="{FF2B5EF4-FFF2-40B4-BE49-F238E27FC236}">
                  <a16:creationId xmlns:a16="http://schemas.microsoft.com/office/drawing/2014/main" id="{A86FEF21-99B4-66E9-D7BD-0F43DF16EA97}"/>
                </a:ext>
              </a:extLst>
            </p:cNvPr>
            <p:cNvGrpSpPr/>
            <p:nvPr/>
          </p:nvGrpSpPr>
          <p:grpSpPr>
            <a:xfrm>
              <a:off x="1042859" y="527048"/>
              <a:ext cx="1237980" cy="506727"/>
              <a:chOff x="1042859" y="527048"/>
              <a:chExt cx="1237980" cy="506727"/>
            </a:xfrm>
          </p:grpSpPr>
          <p:sp>
            <p:nvSpPr>
              <p:cNvPr id="543" name="Rectangle 542">
                <a:extLst>
                  <a:ext uri="{FF2B5EF4-FFF2-40B4-BE49-F238E27FC236}">
                    <a16:creationId xmlns:a16="http://schemas.microsoft.com/office/drawing/2014/main" id="{70F40957-35DF-FEAC-B88D-7529F325CCCC}"/>
                  </a:ext>
                </a:extLst>
              </p:cNvPr>
              <p:cNvSpPr/>
              <p:nvPr/>
            </p:nvSpPr>
            <p:spPr>
              <a:xfrm rot="16200000">
                <a:off x="1408486" y="200839"/>
                <a:ext cx="506727" cy="11591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cxnSp>
            <p:nvCxnSpPr>
              <p:cNvPr id="544" name="Straight Arrow Connector 543">
                <a:extLst>
                  <a:ext uri="{FF2B5EF4-FFF2-40B4-BE49-F238E27FC236}">
                    <a16:creationId xmlns:a16="http://schemas.microsoft.com/office/drawing/2014/main" id="{CD0A8DB5-E6E3-E09B-1E60-3281FFE48493}"/>
                  </a:ext>
                </a:extLst>
              </p:cNvPr>
              <p:cNvCxnSpPr>
                <a:cxnSpLocks/>
                <a:stCxn id="555" idx="6"/>
                <a:endCxn id="557" idx="2"/>
              </p:cNvCxnSpPr>
              <p:nvPr/>
            </p:nvCxnSpPr>
            <p:spPr>
              <a:xfrm>
                <a:off x="1348122" y="667491"/>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545" name="Straight Arrow Connector 544">
                <a:extLst>
                  <a:ext uri="{FF2B5EF4-FFF2-40B4-BE49-F238E27FC236}">
                    <a16:creationId xmlns:a16="http://schemas.microsoft.com/office/drawing/2014/main" id="{91B0A905-09C7-F371-384A-4D7A9ED47CFA}"/>
                  </a:ext>
                </a:extLst>
              </p:cNvPr>
              <p:cNvCxnSpPr>
                <a:cxnSpLocks/>
                <a:stCxn id="557" idx="6"/>
                <a:endCxn id="554" idx="2"/>
              </p:cNvCxnSpPr>
              <p:nvPr/>
            </p:nvCxnSpPr>
            <p:spPr>
              <a:xfrm>
                <a:off x="1747249" y="667491"/>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546" name="Straight Arrow Connector 545">
                <a:extLst>
                  <a:ext uri="{FF2B5EF4-FFF2-40B4-BE49-F238E27FC236}">
                    <a16:creationId xmlns:a16="http://schemas.microsoft.com/office/drawing/2014/main" id="{439F09D7-1295-460A-D8BF-AA18D54CDAC5}"/>
                  </a:ext>
                </a:extLst>
              </p:cNvPr>
              <p:cNvCxnSpPr>
                <a:cxnSpLocks/>
                <a:stCxn id="555" idx="6"/>
                <a:endCxn id="558" idx="2"/>
              </p:cNvCxnSpPr>
              <p:nvPr/>
            </p:nvCxnSpPr>
            <p:spPr>
              <a:xfrm>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547" name="Straight Arrow Connector 546">
                <a:extLst>
                  <a:ext uri="{FF2B5EF4-FFF2-40B4-BE49-F238E27FC236}">
                    <a16:creationId xmlns:a16="http://schemas.microsoft.com/office/drawing/2014/main" id="{386175F0-1B44-177E-A33F-A7C316D2B4C4}"/>
                  </a:ext>
                </a:extLst>
              </p:cNvPr>
              <p:cNvCxnSpPr>
                <a:cxnSpLocks/>
                <a:stCxn id="556" idx="6"/>
                <a:endCxn id="558" idx="2"/>
              </p:cNvCxnSpPr>
              <p:nvPr/>
            </p:nvCxnSpPr>
            <p:spPr>
              <a:xfrm>
                <a:off x="1348122" y="893334"/>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548" name="Straight Arrow Connector 547">
                <a:extLst>
                  <a:ext uri="{FF2B5EF4-FFF2-40B4-BE49-F238E27FC236}">
                    <a16:creationId xmlns:a16="http://schemas.microsoft.com/office/drawing/2014/main" id="{3D896BA9-9F90-0E75-20A1-254438522396}"/>
                  </a:ext>
                </a:extLst>
              </p:cNvPr>
              <p:cNvCxnSpPr>
                <a:cxnSpLocks/>
                <a:stCxn id="556" idx="6"/>
                <a:endCxn id="557" idx="2"/>
              </p:cNvCxnSpPr>
              <p:nvPr/>
            </p:nvCxnSpPr>
            <p:spPr>
              <a:xfrm flipV="1">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549" name="Straight Arrow Connector 548">
                <a:extLst>
                  <a:ext uri="{FF2B5EF4-FFF2-40B4-BE49-F238E27FC236}">
                    <a16:creationId xmlns:a16="http://schemas.microsoft.com/office/drawing/2014/main" id="{758A015B-D77F-1E93-6EB4-62CC7EFCF97C}"/>
                  </a:ext>
                </a:extLst>
              </p:cNvPr>
              <p:cNvCxnSpPr>
                <a:cxnSpLocks/>
                <a:stCxn id="558" idx="6"/>
                <a:endCxn id="554" idx="2"/>
              </p:cNvCxnSpPr>
              <p:nvPr/>
            </p:nvCxnSpPr>
            <p:spPr>
              <a:xfrm flipV="1">
                <a:off x="1747249" y="780413"/>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sp>
            <p:nvSpPr>
              <p:cNvPr id="550" name="Rectangle 549">
                <a:extLst>
                  <a:ext uri="{FF2B5EF4-FFF2-40B4-BE49-F238E27FC236}">
                    <a16:creationId xmlns:a16="http://schemas.microsoft.com/office/drawing/2014/main" id="{9E1A2D92-A1AB-CFD7-63DB-BBFEBD7E7C8C}"/>
                  </a:ext>
                </a:extLst>
              </p:cNvPr>
              <p:cNvSpPr/>
              <p:nvPr/>
            </p:nvSpPr>
            <p:spPr>
              <a:xfrm>
                <a:off x="1042859" y="723951"/>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grpSp>
            <p:nvGrpSpPr>
              <p:cNvPr id="551" name="Group 550">
                <a:extLst>
                  <a:ext uri="{FF2B5EF4-FFF2-40B4-BE49-F238E27FC236}">
                    <a16:creationId xmlns:a16="http://schemas.microsoft.com/office/drawing/2014/main" id="{D91D87F2-F479-37C7-11EB-F27C2449660F}"/>
                  </a:ext>
                </a:extLst>
              </p:cNvPr>
              <p:cNvGrpSpPr/>
              <p:nvPr/>
            </p:nvGrpSpPr>
            <p:grpSpPr>
              <a:xfrm>
                <a:off x="1576445" y="582088"/>
                <a:ext cx="170804" cy="396647"/>
                <a:chOff x="1313312" y="933450"/>
                <a:chExt cx="222250" cy="516116"/>
              </a:xfrm>
            </p:grpSpPr>
            <p:sp>
              <p:nvSpPr>
                <p:cNvPr id="557" name="Oval 556">
                  <a:extLst>
                    <a:ext uri="{FF2B5EF4-FFF2-40B4-BE49-F238E27FC236}">
                      <a16:creationId xmlns:a16="http://schemas.microsoft.com/office/drawing/2014/main" id="{6264F7E2-D465-3A34-E728-0D94810492A7}"/>
                    </a:ext>
                  </a:extLst>
                </p:cNvPr>
                <p:cNvSpPr/>
                <p:nvPr/>
              </p:nvSpPr>
              <p:spPr>
                <a:xfrm>
                  <a:off x="1313312" y="933450"/>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sp>
              <p:nvSpPr>
                <p:cNvPr id="558" name="Oval 557">
                  <a:extLst>
                    <a:ext uri="{FF2B5EF4-FFF2-40B4-BE49-F238E27FC236}">
                      <a16:creationId xmlns:a16="http://schemas.microsoft.com/office/drawing/2014/main" id="{EF71F338-6A59-F8E1-D2B1-61F7CB1F9253}"/>
                    </a:ext>
                  </a:extLst>
                </p:cNvPr>
                <p:cNvSpPr/>
                <p:nvPr/>
              </p:nvSpPr>
              <p:spPr>
                <a:xfrm>
                  <a:off x="1313312" y="1227316"/>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grpSp>
          <p:grpSp>
            <p:nvGrpSpPr>
              <p:cNvPr id="552" name="Group 551">
                <a:extLst>
                  <a:ext uri="{FF2B5EF4-FFF2-40B4-BE49-F238E27FC236}">
                    <a16:creationId xmlns:a16="http://schemas.microsoft.com/office/drawing/2014/main" id="{D64C698A-19D4-8D8C-BD97-7EFC79BDAF1D}"/>
                  </a:ext>
                </a:extLst>
              </p:cNvPr>
              <p:cNvGrpSpPr/>
              <p:nvPr/>
            </p:nvGrpSpPr>
            <p:grpSpPr>
              <a:xfrm>
                <a:off x="1177318" y="582088"/>
                <a:ext cx="170804" cy="396647"/>
                <a:chOff x="1313312" y="933450"/>
                <a:chExt cx="222250" cy="516116"/>
              </a:xfrm>
            </p:grpSpPr>
            <p:sp>
              <p:nvSpPr>
                <p:cNvPr id="555" name="Oval 554">
                  <a:extLst>
                    <a:ext uri="{FF2B5EF4-FFF2-40B4-BE49-F238E27FC236}">
                      <a16:creationId xmlns:a16="http://schemas.microsoft.com/office/drawing/2014/main" id="{CB9C0E30-3E5A-E7D4-6EE9-37360941D9C2}"/>
                    </a:ext>
                  </a:extLst>
                </p:cNvPr>
                <p:cNvSpPr/>
                <p:nvPr/>
              </p:nvSpPr>
              <p:spPr>
                <a:xfrm>
                  <a:off x="1313312" y="933450"/>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sp>
              <p:nvSpPr>
                <p:cNvPr id="556" name="Oval 555">
                  <a:extLst>
                    <a:ext uri="{FF2B5EF4-FFF2-40B4-BE49-F238E27FC236}">
                      <a16:creationId xmlns:a16="http://schemas.microsoft.com/office/drawing/2014/main" id="{D179019A-99EA-1203-AB79-408E562A4EF0}"/>
                    </a:ext>
                  </a:extLst>
                </p:cNvPr>
                <p:cNvSpPr/>
                <p:nvPr/>
              </p:nvSpPr>
              <p:spPr>
                <a:xfrm>
                  <a:off x="1313312" y="1227316"/>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grpSp>
          <p:sp>
            <p:nvSpPr>
              <p:cNvPr id="553" name="Rectangle 552">
                <a:extLst>
                  <a:ext uri="{FF2B5EF4-FFF2-40B4-BE49-F238E27FC236}">
                    <a16:creationId xmlns:a16="http://schemas.microsoft.com/office/drawing/2014/main" id="{24A545F5-0129-AFEC-9784-B9CF4912D8FB}"/>
                  </a:ext>
                </a:extLst>
              </p:cNvPr>
              <p:cNvSpPr/>
              <p:nvPr/>
            </p:nvSpPr>
            <p:spPr>
              <a:xfrm>
                <a:off x="2059720" y="723950"/>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sp>
            <p:nvSpPr>
              <p:cNvPr id="554" name="Oval 553">
                <a:extLst>
                  <a:ext uri="{FF2B5EF4-FFF2-40B4-BE49-F238E27FC236}">
                    <a16:creationId xmlns:a16="http://schemas.microsoft.com/office/drawing/2014/main" id="{58B65DAC-DE9A-E55B-828B-2FA37801BE1D}"/>
                  </a:ext>
                </a:extLst>
              </p:cNvPr>
              <p:cNvSpPr/>
              <p:nvPr/>
            </p:nvSpPr>
            <p:spPr>
              <a:xfrm>
                <a:off x="1975571" y="695010"/>
                <a:ext cx="170804" cy="170804"/>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grpSp>
        <p:sp>
          <p:nvSpPr>
            <p:cNvPr id="542" name="Rectangle 541">
              <a:extLst>
                <a:ext uri="{FF2B5EF4-FFF2-40B4-BE49-F238E27FC236}">
                  <a16:creationId xmlns:a16="http://schemas.microsoft.com/office/drawing/2014/main" id="{54477DE8-D550-B4D8-E4C4-455BE590111F}"/>
                </a:ext>
              </a:extLst>
            </p:cNvPr>
            <p:cNvSpPr/>
            <p:nvPr/>
          </p:nvSpPr>
          <p:spPr>
            <a:xfrm>
              <a:off x="1087851" y="1080976"/>
              <a:ext cx="1153571" cy="205735"/>
            </a:xfrm>
            <a:prstGeom prst="rect">
              <a:avLst/>
            </a:prstGeom>
          </p:spPr>
          <p:txBody>
            <a:bodyPr wrap="square" lIns="0" tIns="0" rIns="0" bIns="0" anchor="ctr" anchorCtr="0">
              <a:spAutoFit/>
            </a:bodyPr>
            <a:lstStyle/>
            <a:p>
              <a:pPr algn="ctr">
                <a:spcAft>
                  <a:spcPts val="300"/>
                </a:spcAft>
                <a:buSzPct val="100000"/>
              </a:pPr>
              <a:r>
                <a:rPr lang="en-US" sz="1000" dirty="0">
                  <a:solidFill>
                    <a:schemeClr val="tx2"/>
                  </a:solidFill>
                  <a:cs typeface="Arial" panose="020B0604020202020204" pitchFamily="34" charset="0"/>
                </a:rPr>
                <a:t>Imputer</a:t>
              </a:r>
            </a:p>
          </p:txBody>
        </p:sp>
      </p:grpSp>
      <p:sp>
        <p:nvSpPr>
          <p:cNvPr id="484" name="Rectangle 483">
            <a:extLst>
              <a:ext uri="{FF2B5EF4-FFF2-40B4-BE49-F238E27FC236}">
                <a16:creationId xmlns:a16="http://schemas.microsoft.com/office/drawing/2014/main" id="{D3426AD3-CBD1-52AB-A769-E1D388284013}"/>
              </a:ext>
            </a:extLst>
          </p:cNvPr>
          <p:cNvSpPr/>
          <p:nvPr/>
        </p:nvSpPr>
        <p:spPr>
          <a:xfrm>
            <a:off x="4399960" y="3415684"/>
            <a:ext cx="339840" cy="307777"/>
          </a:xfrm>
          <a:prstGeom prst="rect">
            <a:avLst/>
          </a:prstGeom>
        </p:spPr>
        <p:txBody>
          <a:bodyPr wrap="square" lIns="0" tIns="0" rIns="0" bIns="0" anchor="ctr" anchorCtr="0">
            <a:spAutoFit/>
          </a:bodyPr>
          <a:lstStyle/>
          <a:p>
            <a:pPr algn="ctr">
              <a:spcAft>
                <a:spcPts val="300"/>
              </a:spcAft>
              <a:buSzPct val="100000"/>
            </a:pPr>
            <a:r>
              <a:rPr lang="en-US" sz="1000" dirty="0">
                <a:solidFill>
                  <a:schemeClr val="tx2"/>
                </a:solidFill>
                <a:cs typeface="Arial" panose="020B0604020202020204" pitchFamily="34" charset="0"/>
              </a:rPr>
              <a:t>Imp. data</a:t>
            </a:r>
          </a:p>
        </p:txBody>
      </p:sp>
      <p:grpSp>
        <p:nvGrpSpPr>
          <p:cNvPr id="485" name="Group 484">
            <a:extLst>
              <a:ext uri="{FF2B5EF4-FFF2-40B4-BE49-F238E27FC236}">
                <a16:creationId xmlns:a16="http://schemas.microsoft.com/office/drawing/2014/main" id="{B7C3D95F-9CDD-6EBF-5B40-A9C78FA5B930}"/>
              </a:ext>
            </a:extLst>
          </p:cNvPr>
          <p:cNvGrpSpPr/>
          <p:nvPr/>
        </p:nvGrpSpPr>
        <p:grpSpPr>
          <a:xfrm>
            <a:off x="2793636" y="3035884"/>
            <a:ext cx="319246" cy="406669"/>
            <a:chOff x="170935" y="902628"/>
            <a:chExt cx="426804" cy="543681"/>
          </a:xfrm>
        </p:grpSpPr>
        <p:sp>
          <p:nvSpPr>
            <p:cNvPr id="539" name="Flowchart: Magnetic Disk 538">
              <a:extLst>
                <a:ext uri="{FF2B5EF4-FFF2-40B4-BE49-F238E27FC236}">
                  <a16:creationId xmlns:a16="http://schemas.microsoft.com/office/drawing/2014/main" id="{B5D4E357-8C82-A093-FE79-5719D11D5E81}"/>
                </a:ext>
              </a:extLst>
            </p:cNvPr>
            <p:cNvSpPr/>
            <p:nvPr/>
          </p:nvSpPr>
          <p:spPr>
            <a:xfrm>
              <a:off x="304805" y="1020953"/>
              <a:ext cx="292934" cy="425356"/>
            </a:xfrm>
            <a:prstGeom prst="flowChartMagneticDisk">
              <a:avLst/>
            </a:prstGeom>
            <a:gradFill>
              <a:gsLst>
                <a:gs pos="0">
                  <a:schemeClr val="bg1"/>
                </a:gs>
                <a:gs pos="100000">
                  <a:srgbClr val="3BD022"/>
                </a:gs>
              </a:gsLst>
              <a:lin ang="5400000" scaled="0"/>
            </a:gra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000" dirty="0">
                <a:solidFill>
                  <a:schemeClr val="tx2"/>
                </a:solidFill>
                <a:cs typeface="Arial" panose="020B0604020202020204" pitchFamily="34" charset="0"/>
              </a:endParaRPr>
            </a:p>
          </p:txBody>
        </p:sp>
        <p:sp>
          <p:nvSpPr>
            <p:cNvPr id="540" name="Flowchart: Magnetic Disk 539">
              <a:extLst>
                <a:ext uri="{FF2B5EF4-FFF2-40B4-BE49-F238E27FC236}">
                  <a16:creationId xmlns:a16="http://schemas.microsoft.com/office/drawing/2014/main" id="{8B93A92C-CA53-5758-85F8-C5CA61E5D8D4}"/>
                </a:ext>
              </a:extLst>
            </p:cNvPr>
            <p:cNvSpPr/>
            <p:nvPr/>
          </p:nvSpPr>
          <p:spPr>
            <a:xfrm>
              <a:off x="170935" y="902628"/>
              <a:ext cx="292934" cy="425356"/>
            </a:xfrm>
            <a:prstGeom prst="flowChartMagneticDisk">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000" dirty="0">
                <a:solidFill>
                  <a:schemeClr val="tx2"/>
                </a:solidFill>
                <a:cs typeface="Arial" panose="020B0604020202020204" pitchFamily="34" charset="0"/>
              </a:endParaRPr>
            </a:p>
          </p:txBody>
        </p:sp>
      </p:grpSp>
      <p:grpSp>
        <p:nvGrpSpPr>
          <p:cNvPr id="486" name="Group 485">
            <a:extLst>
              <a:ext uri="{FF2B5EF4-FFF2-40B4-BE49-F238E27FC236}">
                <a16:creationId xmlns:a16="http://schemas.microsoft.com/office/drawing/2014/main" id="{7B304C70-9457-DC72-DF90-021435A397C8}"/>
              </a:ext>
            </a:extLst>
          </p:cNvPr>
          <p:cNvGrpSpPr/>
          <p:nvPr/>
        </p:nvGrpSpPr>
        <p:grpSpPr>
          <a:xfrm>
            <a:off x="4865323" y="3050602"/>
            <a:ext cx="925999" cy="568222"/>
            <a:chOff x="3048949" y="527883"/>
            <a:chExt cx="1237980" cy="759663"/>
          </a:xfrm>
        </p:grpSpPr>
        <p:grpSp>
          <p:nvGrpSpPr>
            <p:cNvPr id="521" name="Group 520">
              <a:extLst>
                <a:ext uri="{FF2B5EF4-FFF2-40B4-BE49-F238E27FC236}">
                  <a16:creationId xmlns:a16="http://schemas.microsoft.com/office/drawing/2014/main" id="{2CE226AA-1E2E-EA0D-38B8-FAF0FED454C2}"/>
                </a:ext>
              </a:extLst>
            </p:cNvPr>
            <p:cNvGrpSpPr/>
            <p:nvPr/>
          </p:nvGrpSpPr>
          <p:grpSpPr>
            <a:xfrm>
              <a:off x="3048949" y="527883"/>
              <a:ext cx="1237980" cy="506727"/>
              <a:chOff x="1042859" y="527048"/>
              <a:chExt cx="1237980" cy="506727"/>
            </a:xfrm>
          </p:grpSpPr>
          <p:sp>
            <p:nvSpPr>
              <p:cNvPr id="523" name="Rectangle 522">
                <a:extLst>
                  <a:ext uri="{FF2B5EF4-FFF2-40B4-BE49-F238E27FC236}">
                    <a16:creationId xmlns:a16="http://schemas.microsoft.com/office/drawing/2014/main" id="{A90FAE67-465F-DE26-68F8-788D9664A8A7}"/>
                  </a:ext>
                </a:extLst>
              </p:cNvPr>
              <p:cNvSpPr/>
              <p:nvPr/>
            </p:nvSpPr>
            <p:spPr>
              <a:xfrm rot="16200000">
                <a:off x="1408486" y="200839"/>
                <a:ext cx="506727" cy="11591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cxnSp>
            <p:nvCxnSpPr>
              <p:cNvPr id="524" name="Straight Arrow Connector 523">
                <a:extLst>
                  <a:ext uri="{FF2B5EF4-FFF2-40B4-BE49-F238E27FC236}">
                    <a16:creationId xmlns:a16="http://schemas.microsoft.com/office/drawing/2014/main" id="{8CAF0D40-4792-643C-A92A-0F138953DF72}"/>
                  </a:ext>
                </a:extLst>
              </p:cNvPr>
              <p:cNvCxnSpPr>
                <a:cxnSpLocks/>
                <a:stCxn id="535" idx="6"/>
                <a:endCxn id="537" idx="2"/>
              </p:cNvCxnSpPr>
              <p:nvPr/>
            </p:nvCxnSpPr>
            <p:spPr>
              <a:xfrm>
                <a:off x="1348122" y="667491"/>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525" name="Straight Arrow Connector 524">
                <a:extLst>
                  <a:ext uri="{FF2B5EF4-FFF2-40B4-BE49-F238E27FC236}">
                    <a16:creationId xmlns:a16="http://schemas.microsoft.com/office/drawing/2014/main" id="{A7FF0F61-1E76-C7A2-D267-0C18AE1F804D}"/>
                  </a:ext>
                </a:extLst>
              </p:cNvPr>
              <p:cNvCxnSpPr>
                <a:cxnSpLocks/>
                <a:stCxn id="537" idx="6"/>
                <a:endCxn id="534" idx="2"/>
              </p:cNvCxnSpPr>
              <p:nvPr/>
            </p:nvCxnSpPr>
            <p:spPr>
              <a:xfrm>
                <a:off x="1747249" y="667491"/>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526" name="Straight Arrow Connector 525">
                <a:extLst>
                  <a:ext uri="{FF2B5EF4-FFF2-40B4-BE49-F238E27FC236}">
                    <a16:creationId xmlns:a16="http://schemas.microsoft.com/office/drawing/2014/main" id="{3F0C8522-E380-AEF6-3F3E-A3DD5C2BC285}"/>
                  </a:ext>
                </a:extLst>
              </p:cNvPr>
              <p:cNvCxnSpPr>
                <a:cxnSpLocks/>
                <a:stCxn id="535" idx="6"/>
                <a:endCxn id="538" idx="2"/>
              </p:cNvCxnSpPr>
              <p:nvPr/>
            </p:nvCxnSpPr>
            <p:spPr>
              <a:xfrm>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527" name="Straight Arrow Connector 526">
                <a:extLst>
                  <a:ext uri="{FF2B5EF4-FFF2-40B4-BE49-F238E27FC236}">
                    <a16:creationId xmlns:a16="http://schemas.microsoft.com/office/drawing/2014/main" id="{095601A9-BD99-9E71-740D-A116A1C2B55E}"/>
                  </a:ext>
                </a:extLst>
              </p:cNvPr>
              <p:cNvCxnSpPr>
                <a:cxnSpLocks/>
                <a:stCxn id="536" idx="6"/>
                <a:endCxn id="538" idx="2"/>
              </p:cNvCxnSpPr>
              <p:nvPr/>
            </p:nvCxnSpPr>
            <p:spPr>
              <a:xfrm>
                <a:off x="1348122" y="893334"/>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528" name="Straight Arrow Connector 527">
                <a:extLst>
                  <a:ext uri="{FF2B5EF4-FFF2-40B4-BE49-F238E27FC236}">
                    <a16:creationId xmlns:a16="http://schemas.microsoft.com/office/drawing/2014/main" id="{70BB404F-E01C-D53F-1FC8-41B2EBABB9CF}"/>
                  </a:ext>
                </a:extLst>
              </p:cNvPr>
              <p:cNvCxnSpPr>
                <a:cxnSpLocks/>
                <a:stCxn id="536" idx="6"/>
                <a:endCxn id="537" idx="2"/>
              </p:cNvCxnSpPr>
              <p:nvPr/>
            </p:nvCxnSpPr>
            <p:spPr>
              <a:xfrm flipV="1">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529" name="Straight Arrow Connector 528">
                <a:extLst>
                  <a:ext uri="{FF2B5EF4-FFF2-40B4-BE49-F238E27FC236}">
                    <a16:creationId xmlns:a16="http://schemas.microsoft.com/office/drawing/2014/main" id="{8BF136E7-B4E2-5AC5-D7A6-A429831AC4B8}"/>
                  </a:ext>
                </a:extLst>
              </p:cNvPr>
              <p:cNvCxnSpPr>
                <a:cxnSpLocks/>
                <a:stCxn id="538" idx="6"/>
                <a:endCxn id="534" idx="2"/>
              </p:cNvCxnSpPr>
              <p:nvPr/>
            </p:nvCxnSpPr>
            <p:spPr>
              <a:xfrm flipV="1">
                <a:off x="1747249" y="780413"/>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sp>
            <p:nvSpPr>
              <p:cNvPr id="530" name="Rectangle 529">
                <a:extLst>
                  <a:ext uri="{FF2B5EF4-FFF2-40B4-BE49-F238E27FC236}">
                    <a16:creationId xmlns:a16="http://schemas.microsoft.com/office/drawing/2014/main" id="{1C287772-E7C8-9A1E-1672-A9B5B48C3869}"/>
                  </a:ext>
                </a:extLst>
              </p:cNvPr>
              <p:cNvSpPr/>
              <p:nvPr/>
            </p:nvSpPr>
            <p:spPr>
              <a:xfrm>
                <a:off x="1042859" y="723951"/>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grpSp>
            <p:nvGrpSpPr>
              <p:cNvPr id="531" name="Group 530">
                <a:extLst>
                  <a:ext uri="{FF2B5EF4-FFF2-40B4-BE49-F238E27FC236}">
                    <a16:creationId xmlns:a16="http://schemas.microsoft.com/office/drawing/2014/main" id="{C66C58C3-3676-81BE-DBEC-929F7A9F20DD}"/>
                  </a:ext>
                </a:extLst>
              </p:cNvPr>
              <p:cNvGrpSpPr/>
              <p:nvPr/>
            </p:nvGrpSpPr>
            <p:grpSpPr>
              <a:xfrm>
                <a:off x="1576445" y="582088"/>
                <a:ext cx="170804" cy="396647"/>
                <a:chOff x="1313312" y="933450"/>
                <a:chExt cx="222250" cy="516116"/>
              </a:xfrm>
            </p:grpSpPr>
            <p:sp>
              <p:nvSpPr>
                <p:cNvPr id="537" name="Oval 536">
                  <a:extLst>
                    <a:ext uri="{FF2B5EF4-FFF2-40B4-BE49-F238E27FC236}">
                      <a16:creationId xmlns:a16="http://schemas.microsoft.com/office/drawing/2014/main" id="{74724DF3-C594-8589-4440-DD0048004BC4}"/>
                    </a:ext>
                  </a:extLst>
                </p:cNvPr>
                <p:cNvSpPr/>
                <p:nvPr/>
              </p:nvSpPr>
              <p:spPr>
                <a:xfrm>
                  <a:off x="1313312" y="933450"/>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sp>
              <p:nvSpPr>
                <p:cNvPr id="538" name="Oval 537">
                  <a:extLst>
                    <a:ext uri="{FF2B5EF4-FFF2-40B4-BE49-F238E27FC236}">
                      <a16:creationId xmlns:a16="http://schemas.microsoft.com/office/drawing/2014/main" id="{4E592957-2568-D284-F732-009D00CFD2AC}"/>
                    </a:ext>
                  </a:extLst>
                </p:cNvPr>
                <p:cNvSpPr/>
                <p:nvPr/>
              </p:nvSpPr>
              <p:spPr>
                <a:xfrm>
                  <a:off x="1313312" y="1227316"/>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grpSp>
          <p:grpSp>
            <p:nvGrpSpPr>
              <p:cNvPr id="532" name="Group 531">
                <a:extLst>
                  <a:ext uri="{FF2B5EF4-FFF2-40B4-BE49-F238E27FC236}">
                    <a16:creationId xmlns:a16="http://schemas.microsoft.com/office/drawing/2014/main" id="{A9C6A574-C892-F818-90E2-FCCAA1F28052}"/>
                  </a:ext>
                </a:extLst>
              </p:cNvPr>
              <p:cNvGrpSpPr/>
              <p:nvPr/>
            </p:nvGrpSpPr>
            <p:grpSpPr>
              <a:xfrm>
                <a:off x="1177318" y="582088"/>
                <a:ext cx="170804" cy="396647"/>
                <a:chOff x="1313312" y="933450"/>
                <a:chExt cx="222250" cy="516116"/>
              </a:xfrm>
            </p:grpSpPr>
            <p:sp>
              <p:nvSpPr>
                <p:cNvPr id="535" name="Oval 534">
                  <a:extLst>
                    <a:ext uri="{FF2B5EF4-FFF2-40B4-BE49-F238E27FC236}">
                      <a16:creationId xmlns:a16="http://schemas.microsoft.com/office/drawing/2014/main" id="{F1E9AE05-E395-A1F2-D81C-D5AF6F9E1F29}"/>
                    </a:ext>
                  </a:extLst>
                </p:cNvPr>
                <p:cNvSpPr/>
                <p:nvPr/>
              </p:nvSpPr>
              <p:spPr>
                <a:xfrm>
                  <a:off x="1313312" y="933450"/>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sp>
              <p:nvSpPr>
                <p:cNvPr id="536" name="Oval 535">
                  <a:extLst>
                    <a:ext uri="{FF2B5EF4-FFF2-40B4-BE49-F238E27FC236}">
                      <a16:creationId xmlns:a16="http://schemas.microsoft.com/office/drawing/2014/main" id="{46B03671-B4C2-F546-369D-01B4B9DBB337}"/>
                    </a:ext>
                  </a:extLst>
                </p:cNvPr>
                <p:cNvSpPr/>
                <p:nvPr/>
              </p:nvSpPr>
              <p:spPr>
                <a:xfrm>
                  <a:off x="1313312" y="1227316"/>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grpSp>
          <p:sp>
            <p:nvSpPr>
              <p:cNvPr id="533" name="Rectangle 532">
                <a:extLst>
                  <a:ext uri="{FF2B5EF4-FFF2-40B4-BE49-F238E27FC236}">
                    <a16:creationId xmlns:a16="http://schemas.microsoft.com/office/drawing/2014/main" id="{8F192420-230F-8347-82C5-4453A4022272}"/>
                  </a:ext>
                </a:extLst>
              </p:cNvPr>
              <p:cNvSpPr/>
              <p:nvPr/>
            </p:nvSpPr>
            <p:spPr>
              <a:xfrm>
                <a:off x="2059720" y="723950"/>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sp>
            <p:nvSpPr>
              <p:cNvPr id="534" name="Oval 533">
                <a:extLst>
                  <a:ext uri="{FF2B5EF4-FFF2-40B4-BE49-F238E27FC236}">
                    <a16:creationId xmlns:a16="http://schemas.microsoft.com/office/drawing/2014/main" id="{28A2F67F-05C5-079A-280A-5B2C0BCBDF2B}"/>
                  </a:ext>
                </a:extLst>
              </p:cNvPr>
              <p:cNvSpPr/>
              <p:nvPr/>
            </p:nvSpPr>
            <p:spPr>
              <a:xfrm>
                <a:off x="1975571" y="695010"/>
                <a:ext cx="170804" cy="170804"/>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grpSp>
        <p:sp>
          <p:nvSpPr>
            <p:cNvPr id="522" name="Rectangle 521">
              <a:extLst>
                <a:ext uri="{FF2B5EF4-FFF2-40B4-BE49-F238E27FC236}">
                  <a16:creationId xmlns:a16="http://schemas.microsoft.com/office/drawing/2014/main" id="{4A4C332E-96CF-71F9-6EAB-7D93315B3CB0}"/>
                </a:ext>
              </a:extLst>
            </p:cNvPr>
            <p:cNvSpPr/>
            <p:nvPr/>
          </p:nvSpPr>
          <p:spPr>
            <a:xfrm>
              <a:off x="3093941" y="1081811"/>
              <a:ext cx="1153571" cy="205735"/>
            </a:xfrm>
            <a:prstGeom prst="rect">
              <a:avLst/>
            </a:prstGeom>
          </p:spPr>
          <p:txBody>
            <a:bodyPr wrap="square" lIns="0" tIns="0" rIns="0" bIns="0" anchor="ctr" anchorCtr="0">
              <a:spAutoFit/>
            </a:bodyPr>
            <a:lstStyle/>
            <a:p>
              <a:pPr algn="ctr">
                <a:spcAft>
                  <a:spcPts val="300"/>
                </a:spcAft>
                <a:buSzPct val="100000"/>
              </a:pPr>
              <a:r>
                <a:rPr lang="en-US" sz="1000" dirty="0">
                  <a:solidFill>
                    <a:schemeClr val="tx2"/>
                  </a:solidFill>
                  <a:cs typeface="Arial" panose="020B0604020202020204" pitchFamily="34" charset="0"/>
                </a:rPr>
                <a:t>Classifier</a:t>
              </a:r>
            </a:p>
          </p:txBody>
        </p:sp>
      </p:grpSp>
      <p:sp>
        <p:nvSpPr>
          <p:cNvPr id="487" name="Rectangle: Rounded Corners 486">
            <a:extLst>
              <a:ext uri="{FF2B5EF4-FFF2-40B4-BE49-F238E27FC236}">
                <a16:creationId xmlns:a16="http://schemas.microsoft.com/office/drawing/2014/main" id="{C29252F5-AAEF-51C8-1FB1-776029B5A1A7}"/>
              </a:ext>
            </a:extLst>
          </p:cNvPr>
          <p:cNvSpPr/>
          <p:nvPr/>
        </p:nvSpPr>
        <p:spPr>
          <a:xfrm>
            <a:off x="5983723" y="3079855"/>
            <a:ext cx="745861" cy="318718"/>
          </a:xfrm>
          <a:prstGeom prst="roundRect">
            <a:avLst/>
          </a:prstGeom>
          <a:solidFill>
            <a:schemeClr val="accent6"/>
          </a:solidFill>
          <a:ln>
            <a:no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dirty="0">
                <a:solidFill>
                  <a:schemeClr val="bg1"/>
                </a:solidFill>
                <a:cs typeface="Arial" panose="020B0604020202020204" pitchFamily="34" charset="0"/>
              </a:rPr>
              <a:t>Inferred label</a:t>
            </a:r>
          </a:p>
        </p:txBody>
      </p:sp>
      <p:cxnSp>
        <p:nvCxnSpPr>
          <p:cNvPr id="488" name="Straight Arrow Connector 487">
            <a:extLst>
              <a:ext uri="{FF2B5EF4-FFF2-40B4-BE49-F238E27FC236}">
                <a16:creationId xmlns:a16="http://schemas.microsoft.com/office/drawing/2014/main" id="{2DDF3DF5-695D-E3B9-15A8-D3E28E74869D}"/>
              </a:ext>
            </a:extLst>
          </p:cNvPr>
          <p:cNvCxnSpPr>
            <a:cxnSpLocks/>
            <a:stCxn id="553" idx="3"/>
            <a:endCxn id="530" idx="1"/>
          </p:cNvCxnSpPr>
          <p:nvPr/>
        </p:nvCxnSpPr>
        <p:spPr>
          <a:xfrm>
            <a:off x="4261412" y="3239491"/>
            <a:ext cx="603911" cy="625"/>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sp>
        <p:nvSpPr>
          <p:cNvPr id="489" name="Flowchart: Magnetic Disk 488">
            <a:extLst>
              <a:ext uri="{FF2B5EF4-FFF2-40B4-BE49-F238E27FC236}">
                <a16:creationId xmlns:a16="http://schemas.microsoft.com/office/drawing/2014/main" id="{697E9F64-AB2E-620C-458D-413CCA80FE35}"/>
              </a:ext>
            </a:extLst>
          </p:cNvPr>
          <p:cNvSpPr/>
          <p:nvPr/>
        </p:nvSpPr>
        <p:spPr>
          <a:xfrm>
            <a:off x="4453811" y="3080410"/>
            <a:ext cx="219113" cy="318163"/>
          </a:xfrm>
          <a:prstGeom prst="flowChartMagneticDisk">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000" dirty="0">
              <a:solidFill>
                <a:schemeClr val="tx2"/>
              </a:solidFill>
              <a:cs typeface="Arial" panose="020B0604020202020204" pitchFamily="34" charset="0"/>
            </a:endParaRPr>
          </a:p>
        </p:txBody>
      </p:sp>
      <p:cxnSp>
        <p:nvCxnSpPr>
          <p:cNvPr id="490" name="Straight Arrow Connector 489">
            <a:extLst>
              <a:ext uri="{FF2B5EF4-FFF2-40B4-BE49-F238E27FC236}">
                <a16:creationId xmlns:a16="http://schemas.microsoft.com/office/drawing/2014/main" id="{79690A60-5A36-57EF-CF26-D1CDDB5F3419}"/>
              </a:ext>
            </a:extLst>
          </p:cNvPr>
          <p:cNvCxnSpPr>
            <a:cxnSpLocks/>
            <a:stCxn id="533" idx="3"/>
            <a:endCxn id="487" idx="1"/>
          </p:cNvCxnSpPr>
          <p:nvPr/>
        </p:nvCxnSpPr>
        <p:spPr>
          <a:xfrm flipV="1">
            <a:off x="5791321" y="3239215"/>
            <a:ext cx="192400" cy="901"/>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sp>
        <p:nvSpPr>
          <p:cNvPr id="491" name="Rectangle: Rounded Corners 490">
            <a:extLst>
              <a:ext uri="{FF2B5EF4-FFF2-40B4-BE49-F238E27FC236}">
                <a16:creationId xmlns:a16="http://schemas.microsoft.com/office/drawing/2014/main" id="{EFE249B8-F470-0B06-E7DE-AB381779BDB7}"/>
              </a:ext>
            </a:extLst>
          </p:cNvPr>
          <p:cNvSpPr/>
          <p:nvPr/>
        </p:nvSpPr>
        <p:spPr>
          <a:xfrm>
            <a:off x="5983723" y="4012784"/>
            <a:ext cx="745861" cy="318718"/>
          </a:xfrm>
          <a:prstGeom prst="roundRect">
            <a:avLst/>
          </a:prstGeom>
          <a:solidFill>
            <a:schemeClr val="accent6"/>
          </a:solidFill>
          <a:ln>
            <a:no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dirty="0">
                <a:solidFill>
                  <a:schemeClr val="bg1"/>
                </a:solidFill>
                <a:cs typeface="Arial" panose="020B0604020202020204" pitchFamily="34" charset="0"/>
              </a:rPr>
              <a:t>Inferred label</a:t>
            </a:r>
          </a:p>
        </p:txBody>
      </p:sp>
      <p:sp>
        <p:nvSpPr>
          <p:cNvPr id="492" name="Rectangle 491">
            <a:extLst>
              <a:ext uri="{FF2B5EF4-FFF2-40B4-BE49-F238E27FC236}">
                <a16:creationId xmlns:a16="http://schemas.microsoft.com/office/drawing/2014/main" id="{66B6AE40-C23F-72B8-D82E-1D47E28633BF}"/>
              </a:ext>
            </a:extLst>
          </p:cNvPr>
          <p:cNvSpPr/>
          <p:nvPr/>
        </p:nvSpPr>
        <p:spPr>
          <a:xfrm>
            <a:off x="3875160" y="4396963"/>
            <a:ext cx="1389281" cy="153888"/>
          </a:xfrm>
          <a:prstGeom prst="rect">
            <a:avLst/>
          </a:prstGeom>
        </p:spPr>
        <p:txBody>
          <a:bodyPr wrap="square" lIns="0" tIns="0" rIns="0" bIns="0" anchor="ctr" anchorCtr="0">
            <a:spAutoFit/>
          </a:bodyPr>
          <a:lstStyle/>
          <a:p>
            <a:pPr algn="ctr">
              <a:spcAft>
                <a:spcPts val="300"/>
              </a:spcAft>
              <a:buSzPct val="100000"/>
            </a:pPr>
            <a:r>
              <a:rPr lang="en-US" sz="1000" dirty="0">
                <a:solidFill>
                  <a:schemeClr val="tx2"/>
                </a:solidFill>
                <a:cs typeface="Arial" panose="020B0604020202020204" pitchFamily="34" charset="0"/>
              </a:rPr>
              <a:t>ICI</a:t>
            </a:r>
          </a:p>
        </p:txBody>
      </p:sp>
      <p:cxnSp>
        <p:nvCxnSpPr>
          <p:cNvPr id="493" name="Straight Arrow Connector 492">
            <a:extLst>
              <a:ext uri="{FF2B5EF4-FFF2-40B4-BE49-F238E27FC236}">
                <a16:creationId xmlns:a16="http://schemas.microsoft.com/office/drawing/2014/main" id="{024405D5-EC2E-C627-5BF1-8C7879DEDDF8}"/>
              </a:ext>
            </a:extLst>
          </p:cNvPr>
          <p:cNvCxnSpPr>
            <a:cxnSpLocks/>
            <a:endCxn id="491" idx="1"/>
          </p:cNvCxnSpPr>
          <p:nvPr/>
        </p:nvCxnSpPr>
        <p:spPr>
          <a:xfrm>
            <a:off x="5030716" y="4172143"/>
            <a:ext cx="953007" cy="0"/>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sp>
        <p:nvSpPr>
          <p:cNvPr id="494" name="Right Brace 493">
            <a:extLst>
              <a:ext uri="{FF2B5EF4-FFF2-40B4-BE49-F238E27FC236}">
                <a16:creationId xmlns:a16="http://schemas.microsoft.com/office/drawing/2014/main" id="{9D98DFAD-D9C1-3EB3-655D-477308CACCF9}"/>
              </a:ext>
            </a:extLst>
          </p:cNvPr>
          <p:cNvSpPr/>
          <p:nvPr/>
        </p:nvSpPr>
        <p:spPr>
          <a:xfrm rot="5400000">
            <a:off x="4459392" y="2601396"/>
            <a:ext cx="207952" cy="2396944"/>
          </a:xfrm>
          <a:prstGeom prst="rightBrace">
            <a:avLst>
              <a:gd name="adj1" fmla="val 52492"/>
              <a:gd name="adj2" fmla="val 50000"/>
            </a:avLst>
          </a:prstGeom>
          <a:ln w="12700">
            <a:solidFill>
              <a:schemeClr val="tx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a:cs typeface="Arial" panose="020B0604020202020204" pitchFamily="34" charset="0"/>
            </a:endParaRPr>
          </a:p>
        </p:txBody>
      </p:sp>
      <p:sp>
        <p:nvSpPr>
          <p:cNvPr id="495" name="Rectangle 494">
            <a:extLst>
              <a:ext uri="{FF2B5EF4-FFF2-40B4-BE49-F238E27FC236}">
                <a16:creationId xmlns:a16="http://schemas.microsoft.com/office/drawing/2014/main" id="{CD9A0169-E98E-11AD-5373-B51FF80E0944}"/>
              </a:ext>
            </a:extLst>
          </p:cNvPr>
          <p:cNvSpPr/>
          <p:nvPr/>
        </p:nvSpPr>
        <p:spPr>
          <a:xfrm>
            <a:off x="2688546" y="3464310"/>
            <a:ext cx="648405" cy="153888"/>
          </a:xfrm>
          <a:prstGeom prst="rect">
            <a:avLst/>
          </a:prstGeom>
        </p:spPr>
        <p:txBody>
          <a:bodyPr wrap="square" lIns="0" tIns="0" rIns="0" bIns="0" anchor="ctr" anchorCtr="0">
            <a:spAutoFit/>
          </a:bodyPr>
          <a:lstStyle/>
          <a:p>
            <a:pPr algn="ctr">
              <a:spcAft>
                <a:spcPts val="300"/>
              </a:spcAft>
              <a:buSzPct val="100000"/>
            </a:pPr>
            <a:r>
              <a:rPr lang="en-US" sz="1000">
                <a:solidFill>
                  <a:schemeClr val="tx2"/>
                </a:solidFill>
                <a:cs typeface="Arial" panose="020B0604020202020204" pitchFamily="34" charset="0"/>
              </a:rPr>
              <a:t>Data+mask</a:t>
            </a:r>
          </a:p>
        </p:txBody>
      </p:sp>
      <p:cxnSp>
        <p:nvCxnSpPr>
          <p:cNvPr id="496" name="Straight Arrow Connector 495">
            <a:extLst>
              <a:ext uri="{FF2B5EF4-FFF2-40B4-BE49-F238E27FC236}">
                <a16:creationId xmlns:a16="http://schemas.microsoft.com/office/drawing/2014/main" id="{9A212BA4-350E-BCBA-7226-609485F6929A}"/>
              </a:ext>
            </a:extLst>
          </p:cNvPr>
          <p:cNvCxnSpPr>
            <a:cxnSpLocks/>
            <a:endCxn id="543" idx="0"/>
          </p:cNvCxnSpPr>
          <p:nvPr/>
        </p:nvCxnSpPr>
        <p:spPr>
          <a:xfrm>
            <a:off x="3113458" y="3239491"/>
            <a:ext cx="251439" cy="0"/>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497" name="Group 496">
            <a:extLst>
              <a:ext uri="{FF2B5EF4-FFF2-40B4-BE49-F238E27FC236}">
                <a16:creationId xmlns:a16="http://schemas.microsoft.com/office/drawing/2014/main" id="{1D0D1C7D-4004-484E-7D20-4BC8BDF83FAA}"/>
              </a:ext>
            </a:extLst>
          </p:cNvPr>
          <p:cNvGrpSpPr/>
          <p:nvPr/>
        </p:nvGrpSpPr>
        <p:grpSpPr>
          <a:xfrm>
            <a:off x="2819527" y="3966288"/>
            <a:ext cx="319246" cy="406669"/>
            <a:chOff x="170935" y="902628"/>
            <a:chExt cx="426804" cy="543681"/>
          </a:xfrm>
        </p:grpSpPr>
        <p:sp>
          <p:nvSpPr>
            <p:cNvPr id="519" name="Flowchart: Magnetic Disk 518">
              <a:extLst>
                <a:ext uri="{FF2B5EF4-FFF2-40B4-BE49-F238E27FC236}">
                  <a16:creationId xmlns:a16="http://schemas.microsoft.com/office/drawing/2014/main" id="{B04AD5E0-7C7E-1C7B-C2A1-206021282390}"/>
                </a:ext>
              </a:extLst>
            </p:cNvPr>
            <p:cNvSpPr/>
            <p:nvPr/>
          </p:nvSpPr>
          <p:spPr>
            <a:xfrm>
              <a:off x="304805" y="1020953"/>
              <a:ext cx="292934" cy="425356"/>
            </a:xfrm>
            <a:prstGeom prst="flowChartMagneticDisk">
              <a:avLst/>
            </a:prstGeom>
            <a:gradFill>
              <a:gsLst>
                <a:gs pos="0">
                  <a:schemeClr val="bg1"/>
                </a:gs>
                <a:gs pos="100000">
                  <a:srgbClr val="3BD022"/>
                </a:gs>
              </a:gsLst>
              <a:lin ang="5400000" scaled="0"/>
            </a:gra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000" dirty="0">
                <a:solidFill>
                  <a:schemeClr val="tx2"/>
                </a:solidFill>
                <a:cs typeface="Arial" panose="020B0604020202020204" pitchFamily="34" charset="0"/>
              </a:endParaRPr>
            </a:p>
          </p:txBody>
        </p:sp>
        <p:sp>
          <p:nvSpPr>
            <p:cNvPr id="520" name="Flowchart: Magnetic Disk 519">
              <a:extLst>
                <a:ext uri="{FF2B5EF4-FFF2-40B4-BE49-F238E27FC236}">
                  <a16:creationId xmlns:a16="http://schemas.microsoft.com/office/drawing/2014/main" id="{D0647D44-4FBF-4D3A-D924-80548C346FBE}"/>
                </a:ext>
              </a:extLst>
            </p:cNvPr>
            <p:cNvSpPr/>
            <p:nvPr/>
          </p:nvSpPr>
          <p:spPr>
            <a:xfrm>
              <a:off x="170935" y="902628"/>
              <a:ext cx="292934" cy="425356"/>
            </a:xfrm>
            <a:prstGeom prst="flowChartMagneticDisk">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000" dirty="0">
                <a:solidFill>
                  <a:schemeClr val="tx2"/>
                </a:solidFill>
                <a:cs typeface="Arial" panose="020B0604020202020204" pitchFamily="34" charset="0"/>
              </a:endParaRPr>
            </a:p>
          </p:txBody>
        </p:sp>
      </p:grpSp>
      <p:sp>
        <p:nvSpPr>
          <p:cNvPr id="498" name="Rectangle 497">
            <a:extLst>
              <a:ext uri="{FF2B5EF4-FFF2-40B4-BE49-F238E27FC236}">
                <a16:creationId xmlns:a16="http://schemas.microsoft.com/office/drawing/2014/main" id="{29550C95-6F03-0B0F-5D76-EF3DE2F671B7}"/>
              </a:ext>
            </a:extLst>
          </p:cNvPr>
          <p:cNvSpPr/>
          <p:nvPr/>
        </p:nvSpPr>
        <p:spPr>
          <a:xfrm>
            <a:off x="2714437" y="4394714"/>
            <a:ext cx="648405" cy="153888"/>
          </a:xfrm>
          <a:prstGeom prst="rect">
            <a:avLst/>
          </a:prstGeom>
        </p:spPr>
        <p:txBody>
          <a:bodyPr wrap="square" lIns="0" tIns="0" rIns="0" bIns="0" anchor="ctr" anchorCtr="0">
            <a:spAutoFit/>
          </a:bodyPr>
          <a:lstStyle/>
          <a:p>
            <a:pPr algn="ctr">
              <a:spcAft>
                <a:spcPts val="300"/>
              </a:spcAft>
              <a:buSzPct val="100000"/>
            </a:pPr>
            <a:r>
              <a:rPr lang="en-US" sz="1000">
                <a:solidFill>
                  <a:schemeClr val="tx2"/>
                </a:solidFill>
                <a:cs typeface="Arial" panose="020B0604020202020204" pitchFamily="34" charset="0"/>
              </a:rPr>
              <a:t>Data+mask</a:t>
            </a:r>
          </a:p>
        </p:txBody>
      </p:sp>
      <p:cxnSp>
        <p:nvCxnSpPr>
          <p:cNvPr id="499" name="Straight Arrow Connector 498">
            <a:extLst>
              <a:ext uri="{FF2B5EF4-FFF2-40B4-BE49-F238E27FC236}">
                <a16:creationId xmlns:a16="http://schemas.microsoft.com/office/drawing/2014/main" id="{D47FCC2E-2961-7686-28AF-B5AFA7DBE5AD}"/>
              </a:ext>
            </a:extLst>
          </p:cNvPr>
          <p:cNvCxnSpPr>
            <a:cxnSpLocks/>
          </p:cNvCxnSpPr>
          <p:nvPr/>
        </p:nvCxnSpPr>
        <p:spPr>
          <a:xfrm>
            <a:off x="3138395" y="4172145"/>
            <a:ext cx="995805" cy="0"/>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pic>
        <p:nvPicPr>
          <p:cNvPr id="500" name="Graphic 499" descr="Lightning bolt with solid fill">
            <a:extLst>
              <a:ext uri="{FF2B5EF4-FFF2-40B4-BE49-F238E27FC236}">
                <a16:creationId xmlns:a16="http://schemas.microsoft.com/office/drawing/2014/main" id="{FE80C2ED-0C5B-02A1-A953-F35B8CE00F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880895" y="3041723"/>
            <a:ext cx="169759" cy="169759"/>
          </a:xfrm>
          <a:prstGeom prst="rect">
            <a:avLst/>
          </a:prstGeom>
        </p:spPr>
      </p:pic>
      <p:pic>
        <p:nvPicPr>
          <p:cNvPr id="501" name="Graphic 500" descr="Lightning bolt with solid fill">
            <a:extLst>
              <a:ext uri="{FF2B5EF4-FFF2-40B4-BE49-F238E27FC236}">
                <a16:creationId xmlns:a16="http://schemas.microsoft.com/office/drawing/2014/main" id="{CD2F8F91-95F2-8277-6BD2-76EC23870E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900350" y="3976563"/>
            <a:ext cx="169759" cy="169759"/>
          </a:xfrm>
          <a:prstGeom prst="rect">
            <a:avLst/>
          </a:prstGeom>
        </p:spPr>
      </p:pic>
      <p:grpSp>
        <p:nvGrpSpPr>
          <p:cNvPr id="502" name="Group 501">
            <a:extLst>
              <a:ext uri="{FF2B5EF4-FFF2-40B4-BE49-F238E27FC236}">
                <a16:creationId xmlns:a16="http://schemas.microsoft.com/office/drawing/2014/main" id="{7D9A9957-A1D3-9B63-9A61-20DF91ADA14B}"/>
              </a:ext>
            </a:extLst>
          </p:cNvPr>
          <p:cNvGrpSpPr/>
          <p:nvPr/>
        </p:nvGrpSpPr>
        <p:grpSpPr>
          <a:xfrm>
            <a:off x="4104715" y="3982631"/>
            <a:ext cx="925999" cy="379028"/>
            <a:chOff x="1042859" y="527048"/>
            <a:chExt cx="1237980" cy="506727"/>
          </a:xfrm>
        </p:grpSpPr>
        <p:sp>
          <p:nvSpPr>
            <p:cNvPr id="503" name="Rectangle 502">
              <a:extLst>
                <a:ext uri="{FF2B5EF4-FFF2-40B4-BE49-F238E27FC236}">
                  <a16:creationId xmlns:a16="http://schemas.microsoft.com/office/drawing/2014/main" id="{E6FF45DE-ADA2-2446-2366-49ABACF395BA}"/>
                </a:ext>
              </a:extLst>
            </p:cNvPr>
            <p:cNvSpPr/>
            <p:nvPr/>
          </p:nvSpPr>
          <p:spPr>
            <a:xfrm rot="16200000">
              <a:off x="1408486" y="200839"/>
              <a:ext cx="506727" cy="1159146"/>
            </a:xfrm>
            <a:prstGeom prst="rect">
              <a:avLst/>
            </a:prstGeom>
            <a:gradFill>
              <a:gsLst>
                <a:gs pos="0">
                  <a:schemeClr val="tx2"/>
                </a:gs>
                <a:gs pos="100000">
                  <a:schemeClr val="tx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cxnSp>
          <p:nvCxnSpPr>
            <p:cNvPr id="504" name="Straight Arrow Connector 503">
              <a:extLst>
                <a:ext uri="{FF2B5EF4-FFF2-40B4-BE49-F238E27FC236}">
                  <a16:creationId xmlns:a16="http://schemas.microsoft.com/office/drawing/2014/main" id="{01F1F668-CB80-9D66-E630-9185C4E06278}"/>
                </a:ext>
              </a:extLst>
            </p:cNvPr>
            <p:cNvCxnSpPr>
              <a:cxnSpLocks/>
              <a:stCxn id="515" idx="6"/>
              <a:endCxn id="517" idx="2"/>
            </p:cNvCxnSpPr>
            <p:nvPr/>
          </p:nvCxnSpPr>
          <p:spPr>
            <a:xfrm>
              <a:off x="1348122" y="667491"/>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505" name="Straight Arrow Connector 504">
              <a:extLst>
                <a:ext uri="{FF2B5EF4-FFF2-40B4-BE49-F238E27FC236}">
                  <a16:creationId xmlns:a16="http://schemas.microsoft.com/office/drawing/2014/main" id="{C643FD8D-72F2-2BC3-B20D-7BB13BB92E26}"/>
                </a:ext>
              </a:extLst>
            </p:cNvPr>
            <p:cNvCxnSpPr>
              <a:cxnSpLocks/>
              <a:stCxn id="517" idx="6"/>
              <a:endCxn id="514" idx="2"/>
            </p:cNvCxnSpPr>
            <p:nvPr/>
          </p:nvCxnSpPr>
          <p:spPr>
            <a:xfrm>
              <a:off x="1747249" y="667491"/>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506" name="Straight Arrow Connector 505">
              <a:extLst>
                <a:ext uri="{FF2B5EF4-FFF2-40B4-BE49-F238E27FC236}">
                  <a16:creationId xmlns:a16="http://schemas.microsoft.com/office/drawing/2014/main" id="{1F5DBFB7-A6C9-88F0-FE37-64D1ABF75F12}"/>
                </a:ext>
              </a:extLst>
            </p:cNvPr>
            <p:cNvCxnSpPr>
              <a:cxnSpLocks/>
              <a:stCxn id="515" idx="6"/>
              <a:endCxn id="518" idx="2"/>
            </p:cNvCxnSpPr>
            <p:nvPr/>
          </p:nvCxnSpPr>
          <p:spPr>
            <a:xfrm>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507" name="Straight Arrow Connector 506">
              <a:extLst>
                <a:ext uri="{FF2B5EF4-FFF2-40B4-BE49-F238E27FC236}">
                  <a16:creationId xmlns:a16="http://schemas.microsoft.com/office/drawing/2014/main" id="{99861488-32C9-AAA3-A548-6E9862E1B709}"/>
                </a:ext>
              </a:extLst>
            </p:cNvPr>
            <p:cNvCxnSpPr>
              <a:cxnSpLocks/>
              <a:stCxn id="516" idx="6"/>
              <a:endCxn id="518" idx="2"/>
            </p:cNvCxnSpPr>
            <p:nvPr/>
          </p:nvCxnSpPr>
          <p:spPr>
            <a:xfrm>
              <a:off x="1348122" y="893334"/>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508" name="Straight Arrow Connector 507">
              <a:extLst>
                <a:ext uri="{FF2B5EF4-FFF2-40B4-BE49-F238E27FC236}">
                  <a16:creationId xmlns:a16="http://schemas.microsoft.com/office/drawing/2014/main" id="{D38D46C6-A7AF-AA21-4009-E9311B1D77FF}"/>
                </a:ext>
              </a:extLst>
            </p:cNvPr>
            <p:cNvCxnSpPr>
              <a:cxnSpLocks/>
              <a:stCxn id="516" idx="6"/>
              <a:endCxn id="517" idx="2"/>
            </p:cNvCxnSpPr>
            <p:nvPr/>
          </p:nvCxnSpPr>
          <p:spPr>
            <a:xfrm flipV="1">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509" name="Straight Arrow Connector 508">
              <a:extLst>
                <a:ext uri="{FF2B5EF4-FFF2-40B4-BE49-F238E27FC236}">
                  <a16:creationId xmlns:a16="http://schemas.microsoft.com/office/drawing/2014/main" id="{03235FE1-57BF-BFF3-CDCB-855A3F0F74FB}"/>
                </a:ext>
              </a:extLst>
            </p:cNvPr>
            <p:cNvCxnSpPr>
              <a:cxnSpLocks/>
              <a:stCxn id="518" idx="6"/>
              <a:endCxn id="514" idx="2"/>
            </p:cNvCxnSpPr>
            <p:nvPr/>
          </p:nvCxnSpPr>
          <p:spPr>
            <a:xfrm flipV="1">
              <a:off x="1747249" y="780413"/>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sp>
          <p:nvSpPr>
            <p:cNvPr id="510" name="Rectangle 509">
              <a:extLst>
                <a:ext uri="{FF2B5EF4-FFF2-40B4-BE49-F238E27FC236}">
                  <a16:creationId xmlns:a16="http://schemas.microsoft.com/office/drawing/2014/main" id="{391FD8D4-EC82-F983-3C6F-CE4A18FD6E83}"/>
                </a:ext>
              </a:extLst>
            </p:cNvPr>
            <p:cNvSpPr/>
            <p:nvPr/>
          </p:nvSpPr>
          <p:spPr>
            <a:xfrm>
              <a:off x="1042859" y="723951"/>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grpSp>
          <p:nvGrpSpPr>
            <p:cNvPr id="511" name="Group 510">
              <a:extLst>
                <a:ext uri="{FF2B5EF4-FFF2-40B4-BE49-F238E27FC236}">
                  <a16:creationId xmlns:a16="http://schemas.microsoft.com/office/drawing/2014/main" id="{7A74D37D-87A9-3BAF-275D-620456A3FE98}"/>
                </a:ext>
              </a:extLst>
            </p:cNvPr>
            <p:cNvGrpSpPr/>
            <p:nvPr/>
          </p:nvGrpSpPr>
          <p:grpSpPr>
            <a:xfrm>
              <a:off x="1576445" y="582088"/>
              <a:ext cx="170804" cy="396647"/>
              <a:chOff x="1313312" y="933450"/>
              <a:chExt cx="222250" cy="516116"/>
            </a:xfrm>
          </p:grpSpPr>
          <p:sp>
            <p:nvSpPr>
              <p:cNvPr id="517" name="Oval 516">
                <a:extLst>
                  <a:ext uri="{FF2B5EF4-FFF2-40B4-BE49-F238E27FC236}">
                    <a16:creationId xmlns:a16="http://schemas.microsoft.com/office/drawing/2014/main" id="{27027AB0-6F8E-ACB6-91AB-1450F2F0A5AB}"/>
                  </a:ext>
                </a:extLst>
              </p:cNvPr>
              <p:cNvSpPr/>
              <p:nvPr/>
            </p:nvSpPr>
            <p:spPr>
              <a:xfrm>
                <a:off x="1313312" y="933450"/>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sp>
            <p:nvSpPr>
              <p:cNvPr id="518" name="Oval 517">
                <a:extLst>
                  <a:ext uri="{FF2B5EF4-FFF2-40B4-BE49-F238E27FC236}">
                    <a16:creationId xmlns:a16="http://schemas.microsoft.com/office/drawing/2014/main" id="{E373E494-5E4B-1046-1118-A4AADD1DBBC3}"/>
                  </a:ext>
                </a:extLst>
              </p:cNvPr>
              <p:cNvSpPr/>
              <p:nvPr/>
            </p:nvSpPr>
            <p:spPr>
              <a:xfrm>
                <a:off x="1313312" y="1227316"/>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grpSp>
        <p:grpSp>
          <p:nvGrpSpPr>
            <p:cNvPr id="512" name="Group 511">
              <a:extLst>
                <a:ext uri="{FF2B5EF4-FFF2-40B4-BE49-F238E27FC236}">
                  <a16:creationId xmlns:a16="http://schemas.microsoft.com/office/drawing/2014/main" id="{64E5FEE8-A18E-5606-ED7F-5F68FC0CDAFC}"/>
                </a:ext>
              </a:extLst>
            </p:cNvPr>
            <p:cNvGrpSpPr/>
            <p:nvPr/>
          </p:nvGrpSpPr>
          <p:grpSpPr>
            <a:xfrm>
              <a:off x="1177318" y="582088"/>
              <a:ext cx="170804" cy="396647"/>
              <a:chOff x="1313312" y="933450"/>
              <a:chExt cx="222250" cy="516116"/>
            </a:xfrm>
          </p:grpSpPr>
          <p:sp>
            <p:nvSpPr>
              <p:cNvPr id="515" name="Oval 514">
                <a:extLst>
                  <a:ext uri="{FF2B5EF4-FFF2-40B4-BE49-F238E27FC236}">
                    <a16:creationId xmlns:a16="http://schemas.microsoft.com/office/drawing/2014/main" id="{B044C7EE-B09E-D20C-F91B-87B2B9DFE31D}"/>
                  </a:ext>
                </a:extLst>
              </p:cNvPr>
              <p:cNvSpPr/>
              <p:nvPr/>
            </p:nvSpPr>
            <p:spPr>
              <a:xfrm>
                <a:off x="1313312" y="933450"/>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sp>
            <p:nvSpPr>
              <p:cNvPr id="516" name="Oval 515">
                <a:extLst>
                  <a:ext uri="{FF2B5EF4-FFF2-40B4-BE49-F238E27FC236}">
                    <a16:creationId xmlns:a16="http://schemas.microsoft.com/office/drawing/2014/main" id="{D6B172A1-7BFA-FE70-C836-6F1F422744E5}"/>
                  </a:ext>
                </a:extLst>
              </p:cNvPr>
              <p:cNvSpPr/>
              <p:nvPr/>
            </p:nvSpPr>
            <p:spPr>
              <a:xfrm>
                <a:off x="1313312" y="1227316"/>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grpSp>
        <p:sp>
          <p:nvSpPr>
            <p:cNvPr id="513" name="Rectangle 512">
              <a:extLst>
                <a:ext uri="{FF2B5EF4-FFF2-40B4-BE49-F238E27FC236}">
                  <a16:creationId xmlns:a16="http://schemas.microsoft.com/office/drawing/2014/main" id="{6AEFC2B3-962D-BBAF-DF2C-3A9C793D8E15}"/>
                </a:ext>
              </a:extLst>
            </p:cNvPr>
            <p:cNvSpPr/>
            <p:nvPr/>
          </p:nvSpPr>
          <p:spPr>
            <a:xfrm>
              <a:off x="2059720" y="723950"/>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sp>
          <p:nvSpPr>
            <p:cNvPr id="514" name="Oval 513">
              <a:extLst>
                <a:ext uri="{FF2B5EF4-FFF2-40B4-BE49-F238E27FC236}">
                  <a16:creationId xmlns:a16="http://schemas.microsoft.com/office/drawing/2014/main" id="{DD6C2863-3697-CDFF-07A5-63E866C21DBD}"/>
                </a:ext>
              </a:extLst>
            </p:cNvPr>
            <p:cNvSpPr/>
            <p:nvPr/>
          </p:nvSpPr>
          <p:spPr>
            <a:xfrm>
              <a:off x="1975571" y="695010"/>
              <a:ext cx="170804" cy="170804"/>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grpSp>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1"/>
          </p:nvPr>
        </p:nvSpPr>
        <p:spPr/>
        <p:txBody>
          <a:bodyPr/>
          <a:lstStyle/>
          <a:p>
            <a:pPr marL="457200" indent="-457200"/>
            <a:r>
              <a:rPr lang="en-US" dirty="0"/>
              <a:t>2.3	Evaluation Results</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2"/>
          </p:nvPr>
        </p:nvSpPr>
        <p:spPr>
          <a:prstGeom prst="rect">
            <a:avLst/>
          </a:prstGeom>
        </p:spPr>
        <p:txBody>
          <a:bodyPr/>
          <a:lstStyle/>
          <a:p>
            <a:r>
              <a:rPr lang="en-US" dirty="0"/>
              <a:t>Communication and Utilization of Confidence Values</a:t>
            </a:r>
          </a:p>
        </p:txBody>
      </p:sp>
      <p:sp>
        <p:nvSpPr>
          <p:cNvPr id="11" name="Text Placeholder 10">
            <a:extLst>
              <a:ext uri="{FF2B5EF4-FFF2-40B4-BE49-F238E27FC236}">
                <a16:creationId xmlns:a16="http://schemas.microsoft.com/office/drawing/2014/main" id="{6BCCE6B7-7E14-832F-BA9F-08ACF8A8ADE1}"/>
              </a:ext>
            </a:extLst>
          </p:cNvPr>
          <p:cNvSpPr>
            <a:spLocks noGrp="1"/>
          </p:cNvSpPr>
          <p:nvPr>
            <p:ph type="body" sz="quarter" idx="13"/>
          </p:nvPr>
        </p:nvSpPr>
        <p:spPr>
          <a:xfrm>
            <a:off x="417600" y="1284580"/>
            <a:ext cx="8308800" cy="227892"/>
          </a:xfrm>
        </p:spPr>
        <p:txBody>
          <a:bodyPr>
            <a:normAutofit/>
          </a:bodyPr>
          <a:lstStyle/>
          <a:p>
            <a:r>
              <a:rPr lang="en-US" sz="1200" dirty="0">
                <a:solidFill>
                  <a:schemeClr val="bg2">
                    <a:lumMod val="60000"/>
                    <a:lumOff val="40000"/>
                  </a:schemeClr>
                </a:solidFill>
              </a:rPr>
              <a:t>The evaluation dataset is the same as shown before, with 8 user groups present in the simulation.</a:t>
            </a:r>
          </a:p>
        </p:txBody>
      </p:sp>
      <p:sp>
        <p:nvSpPr>
          <p:cNvPr id="356" name="Text Placeholder 10">
            <a:extLst>
              <a:ext uri="{FF2B5EF4-FFF2-40B4-BE49-F238E27FC236}">
                <a16:creationId xmlns:a16="http://schemas.microsoft.com/office/drawing/2014/main" id="{38EF7E49-C632-85BD-D059-8B27E1DA1632}"/>
              </a:ext>
            </a:extLst>
          </p:cNvPr>
          <p:cNvSpPr txBox="1">
            <a:spLocks/>
          </p:cNvSpPr>
          <p:nvPr/>
        </p:nvSpPr>
        <p:spPr>
          <a:xfrm>
            <a:off x="421759" y="1822074"/>
            <a:ext cx="4006241" cy="466342"/>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200" dirty="0">
                <a:solidFill>
                  <a:schemeClr val="bg2">
                    <a:lumMod val="60000"/>
                    <a:lumOff val="40000"/>
                  </a:schemeClr>
                </a:solidFill>
              </a:rPr>
              <a:t>Values are randomly corrupted in the dataset, according to a missing rate:</a:t>
            </a:r>
          </a:p>
          <a:p>
            <a:pPr algn="just"/>
            <a:endParaRPr lang="en-US" sz="1200" dirty="0">
              <a:solidFill>
                <a:schemeClr val="bg2">
                  <a:lumMod val="60000"/>
                  <a:lumOff val="40000"/>
                </a:schemeClr>
              </a:solidFill>
            </a:endParaRPr>
          </a:p>
        </p:txBody>
      </p:sp>
      <p:sp>
        <p:nvSpPr>
          <p:cNvPr id="2" name="Text Placeholder 10">
            <a:extLst>
              <a:ext uri="{FF2B5EF4-FFF2-40B4-BE49-F238E27FC236}">
                <a16:creationId xmlns:a16="http://schemas.microsoft.com/office/drawing/2014/main" id="{0BBD1155-CD12-93B1-623F-83D26D1EACD5}"/>
              </a:ext>
            </a:extLst>
          </p:cNvPr>
          <p:cNvSpPr txBox="1">
            <a:spLocks/>
          </p:cNvSpPr>
          <p:nvPr/>
        </p:nvSpPr>
        <p:spPr>
          <a:xfrm>
            <a:off x="4711841" y="1822073"/>
            <a:ext cx="4010400" cy="466342"/>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200" b="1" dirty="0"/>
              <a:t>Classification accuracy </a:t>
            </a:r>
            <a:r>
              <a:rPr lang="en-US" sz="1200" dirty="0"/>
              <a:t>(ACC) is measured after a hypothetical CF utilizes the imputed dataset: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780D87C-686C-A933-2484-DC29FD5870B3}"/>
                  </a:ext>
                </a:extLst>
              </p:cNvPr>
              <p:cNvSpPr txBox="1"/>
              <p:nvPr/>
            </p:nvSpPr>
            <p:spPr>
              <a:xfrm>
                <a:off x="1183363" y="2294386"/>
                <a:ext cx="2483033" cy="466342"/>
              </a:xfrm>
              <a:prstGeom prst="rect">
                <a:avLst/>
              </a:prstGeom>
              <a:noFill/>
            </p:spPr>
            <p:txBody>
              <a:bodyPr wrap="none" lIns="0" tIns="0" rIns="0" bIns="0" rtlCol="0">
                <a:noAutofit/>
              </a:bodyPr>
              <a:lstStyle/>
              <a:p>
                <a:pPr algn="l">
                  <a:spcAft>
                    <a:spcPts val="300"/>
                  </a:spcAft>
                  <a:buSzPct val="100000"/>
                </a:pPr>
                <a14:m>
                  <m:oMathPara xmlns:m="http://schemas.openxmlformats.org/officeDocument/2006/math">
                    <m:oMathParaPr>
                      <m:jc m:val="centerGroup"/>
                    </m:oMathParaPr>
                    <m:oMath xmlns:m="http://schemas.openxmlformats.org/officeDocument/2006/math">
                      <m:r>
                        <a:rPr lang="en-US" sz="1200" b="0" i="1" smtClean="0">
                          <a:solidFill>
                            <a:schemeClr val="bg2">
                              <a:lumMod val="60000"/>
                              <a:lumOff val="40000"/>
                            </a:schemeClr>
                          </a:solidFill>
                          <a:latin typeface="Cambria Math" panose="02040503050406030204" pitchFamily="18" charset="0"/>
                        </a:rPr>
                        <m:t>𝑚𝑖𝑠𝑠𝑖𝑛𝑔</m:t>
                      </m:r>
                      <m:r>
                        <a:rPr lang="en-US" sz="1200" b="0" i="1" smtClean="0">
                          <a:solidFill>
                            <a:schemeClr val="bg2">
                              <a:lumMod val="60000"/>
                              <a:lumOff val="40000"/>
                            </a:schemeClr>
                          </a:solidFill>
                          <a:latin typeface="Cambria Math" panose="02040503050406030204" pitchFamily="18" charset="0"/>
                        </a:rPr>
                        <m:t>_</m:t>
                      </m:r>
                      <m:r>
                        <a:rPr lang="en-US" sz="1200" b="0" i="1" smtClean="0">
                          <a:solidFill>
                            <a:schemeClr val="bg2">
                              <a:lumMod val="60000"/>
                              <a:lumOff val="40000"/>
                            </a:schemeClr>
                          </a:solidFill>
                          <a:latin typeface="Cambria Math" panose="02040503050406030204" pitchFamily="18" charset="0"/>
                        </a:rPr>
                        <m:t>𝑟𝑎𝑡𝑒</m:t>
                      </m:r>
                      <m:r>
                        <a:rPr lang="en-US" sz="1200" b="0" i="1" smtClean="0">
                          <a:solidFill>
                            <a:schemeClr val="bg2">
                              <a:lumMod val="60000"/>
                              <a:lumOff val="40000"/>
                            </a:schemeClr>
                          </a:solidFill>
                          <a:latin typeface="Cambria Math" panose="02040503050406030204" pitchFamily="18" charset="0"/>
                        </a:rPr>
                        <m:t>= </m:t>
                      </m:r>
                      <m:f>
                        <m:fPr>
                          <m:ctrlPr>
                            <a:rPr lang="en-US" sz="1200" b="0" i="1" smtClean="0">
                              <a:solidFill>
                                <a:schemeClr val="bg2">
                                  <a:lumMod val="60000"/>
                                  <a:lumOff val="40000"/>
                                </a:schemeClr>
                              </a:solidFill>
                              <a:latin typeface="Cambria Math" panose="02040503050406030204" pitchFamily="18" charset="0"/>
                            </a:rPr>
                          </m:ctrlPr>
                        </m:fPr>
                        <m:num>
                          <m:sSub>
                            <m:sSubPr>
                              <m:ctrlPr>
                                <a:rPr lang="en-US" sz="1200" b="0" i="1" smtClean="0">
                                  <a:solidFill>
                                    <a:schemeClr val="bg2">
                                      <a:lumMod val="60000"/>
                                      <a:lumOff val="40000"/>
                                    </a:schemeClr>
                                  </a:solidFill>
                                  <a:latin typeface="Cambria Math" panose="02040503050406030204" pitchFamily="18" charset="0"/>
                                </a:rPr>
                              </m:ctrlPr>
                            </m:sSubPr>
                            <m:e>
                              <m:r>
                                <a:rPr lang="en-US" sz="1200" b="0" i="1" smtClean="0">
                                  <a:solidFill>
                                    <a:schemeClr val="bg2">
                                      <a:lumMod val="60000"/>
                                      <a:lumOff val="40000"/>
                                    </a:schemeClr>
                                  </a:solidFill>
                                  <a:latin typeface="Cambria Math" panose="02040503050406030204" pitchFamily="18" charset="0"/>
                                </a:rPr>
                                <m:t>𝑛</m:t>
                              </m:r>
                            </m:e>
                            <m:sub>
                              <m:r>
                                <a:rPr lang="en-US" sz="1200" b="0" i="1" smtClean="0">
                                  <a:solidFill>
                                    <a:schemeClr val="bg2">
                                      <a:lumMod val="60000"/>
                                      <a:lumOff val="40000"/>
                                    </a:schemeClr>
                                  </a:solidFill>
                                  <a:latin typeface="Cambria Math" panose="02040503050406030204" pitchFamily="18" charset="0"/>
                                </a:rPr>
                                <m:t>𝑚𝑖𝑠𝑠𝑖𝑛𝑔</m:t>
                              </m:r>
                              <m:r>
                                <a:rPr lang="en-US" sz="1200" b="0" i="1" smtClean="0">
                                  <a:solidFill>
                                    <a:schemeClr val="bg2">
                                      <a:lumMod val="60000"/>
                                      <a:lumOff val="40000"/>
                                    </a:schemeClr>
                                  </a:solidFill>
                                  <a:latin typeface="Cambria Math" panose="02040503050406030204" pitchFamily="18" charset="0"/>
                                </a:rPr>
                                <m:t>_</m:t>
                              </m:r>
                              <m:r>
                                <a:rPr lang="en-US" sz="1200" b="0" i="1" smtClean="0">
                                  <a:solidFill>
                                    <a:schemeClr val="bg2">
                                      <a:lumMod val="60000"/>
                                      <a:lumOff val="40000"/>
                                    </a:schemeClr>
                                  </a:solidFill>
                                  <a:latin typeface="Cambria Math" panose="02040503050406030204" pitchFamily="18" charset="0"/>
                                </a:rPr>
                                <m:t>𝑜𝑏𝑠𝑒𝑟𝑣𝑎𝑡𝑖𝑜𝑛𝑠</m:t>
                              </m:r>
                            </m:sub>
                          </m:sSub>
                        </m:num>
                        <m:den>
                          <m:sSub>
                            <m:sSubPr>
                              <m:ctrlPr>
                                <a:rPr lang="en-US" sz="1200" b="0" i="1" smtClean="0">
                                  <a:solidFill>
                                    <a:schemeClr val="bg2">
                                      <a:lumMod val="60000"/>
                                      <a:lumOff val="40000"/>
                                    </a:schemeClr>
                                  </a:solidFill>
                                  <a:latin typeface="Cambria Math" panose="02040503050406030204" pitchFamily="18" charset="0"/>
                                </a:rPr>
                              </m:ctrlPr>
                            </m:sSubPr>
                            <m:e>
                              <m:r>
                                <a:rPr lang="en-US" sz="1200" b="0" i="1" smtClean="0">
                                  <a:solidFill>
                                    <a:schemeClr val="bg2">
                                      <a:lumMod val="60000"/>
                                      <a:lumOff val="40000"/>
                                    </a:schemeClr>
                                  </a:solidFill>
                                  <a:latin typeface="Cambria Math" panose="02040503050406030204" pitchFamily="18" charset="0"/>
                                </a:rPr>
                                <m:t>𝑛</m:t>
                              </m:r>
                            </m:e>
                            <m:sub>
                              <m:r>
                                <a:rPr lang="en-US" sz="1200" b="0" i="1" smtClean="0">
                                  <a:solidFill>
                                    <a:schemeClr val="bg2">
                                      <a:lumMod val="60000"/>
                                      <a:lumOff val="40000"/>
                                    </a:schemeClr>
                                  </a:solidFill>
                                  <a:latin typeface="Cambria Math" panose="02040503050406030204" pitchFamily="18" charset="0"/>
                                </a:rPr>
                                <m:t>𝑎𝑙𝑙</m:t>
                              </m:r>
                              <m:r>
                                <a:rPr lang="en-US" sz="1200" b="0" i="1" smtClean="0">
                                  <a:solidFill>
                                    <a:schemeClr val="bg2">
                                      <a:lumMod val="60000"/>
                                      <a:lumOff val="40000"/>
                                    </a:schemeClr>
                                  </a:solidFill>
                                  <a:latin typeface="Cambria Math" panose="02040503050406030204" pitchFamily="18" charset="0"/>
                                </a:rPr>
                                <m:t>_</m:t>
                              </m:r>
                              <m:r>
                                <a:rPr lang="en-US" sz="1200" b="0" i="1" smtClean="0">
                                  <a:solidFill>
                                    <a:schemeClr val="bg2">
                                      <a:lumMod val="60000"/>
                                      <a:lumOff val="40000"/>
                                    </a:schemeClr>
                                  </a:solidFill>
                                  <a:latin typeface="Cambria Math" panose="02040503050406030204" pitchFamily="18" charset="0"/>
                                </a:rPr>
                                <m:t>𝑜𝑏𝑠𝑒𝑟𝑣𝑎𝑡𝑖𝑜𝑛𝑠</m:t>
                              </m:r>
                            </m:sub>
                          </m:sSub>
                        </m:den>
                      </m:f>
                    </m:oMath>
                  </m:oMathPara>
                </a14:m>
                <a:endParaRPr lang="en-US" sz="1200" dirty="0">
                  <a:solidFill>
                    <a:schemeClr val="bg2">
                      <a:lumMod val="60000"/>
                      <a:lumOff val="40000"/>
                    </a:schemeClr>
                  </a:solidFill>
                </a:endParaRPr>
              </a:p>
            </p:txBody>
          </p:sp>
        </mc:Choice>
        <mc:Fallback xmlns="">
          <p:sp>
            <p:nvSpPr>
              <p:cNvPr id="4" name="TextBox 3">
                <a:extLst>
                  <a:ext uri="{FF2B5EF4-FFF2-40B4-BE49-F238E27FC236}">
                    <a16:creationId xmlns:a16="http://schemas.microsoft.com/office/drawing/2014/main" id="{5780D87C-686C-A933-2484-DC29FD5870B3}"/>
                  </a:ext>
                </a:extLst>
              </p:cNvPr>
              <p:cNvSpPr txBox="1">
                <a:spLocks noRot="1" noChangeAspect="1" noMove="1" noResize="1" noEditPoints="1" noAdjustHandles="1" noChangeArrowheads="1" noChangeShapeType="1" noTextEdit="1"/>
              </p:cNvSpPr>
              <p:nvPr/>
            </p:nvSpPr>
            <p:spPr>
              <a:xfrm>
                <a:off x="1183363" y="2294386"/>
                <a:ext cx="2483033" cy="466342"/>
              </a:xfrm>
              <a:prstGeom prst="rect">
                <a:avLst/>
              </a:prstGeom>
              <a:blipFill>
                <a:blip r:embed="rId5"/>
                <a:stretch>
                  <a:fillRect l="-1720" r="-246"/>
                </a:stretch>
              </a:blipFill>
            </p:spPr>
            <p:txBody>
              <a:bodyPr/>
              <a:lstStyle/>
              <a:p>
                <a:r>
                  <a:rPr lang="en-US">
                    <a:noFill/>
                  </a:rPr>
                  <a:t> </a:t>
                </a:r>
              </a:p>
            </p:txBody>
          </p:sp>
        </mc:Fallback>
      </mc:AlternateContent>
      <p:sp>
        <p:nvSpPr>
          <p:cNvPr id="6" name="Text Placeholder 15">
            <a:extLst>
              <a:ext uri="{FF2B5EF4-FFF2-40B4-BE49-F238E27FC236}">
                <a16:creationId xmlns:a16="http://schemas.microsoft.com/office/drawing/2014/main" id="{EA1C744E-213E-55AB-A21E-11AF43E9B2CE}"/>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12</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4AEEA88-FB54-2494-5B1A-97DC23BFD9A6}"/>
                  </a:ext>
                </a:extLst>
              </p:cNvPr>
              <p:cNvSpPr txBox="1"/>
              <p:nvPr/>
            </p:nvSpPr>
            <p:spPr>
              <a:xfrm>
                <a:off x="5475525" y="2294386"/>
                <a:ext cx="2483033" cy="466342"/>
              </a:xfrm>
              <a:prstGeom prst="rect">
                <a:avLst/>
              </a:prstGeom>
              <a:noFill/>
            </p:spPr>
            <p:txBody>
              <a:bodyPr wrap="none" lIns="0" tIns="0" rIns="0" bIns="0" rtlCol="0">
                <a:noAutofit/>
              </a:bodyPr>
              <a:lstStyle/>
              <a:p>
                <a:pPr algn="l">
                  <a:spcAft>
                    <a:spcPts val="300"/>
                  </a:spcAft>
                  <a:buSzPct val="100000"/>
                </a:pPr>
                <a14:m>
                  <m:oMathPara xmlns:m="http://schemas.openxmlformats.org/officeDocument/2006/math">
                    <m:oMathParaPr>
                      <m:jc m:val="centerGroup"/>
                    </m:oMathParaPr>
                    <m:oMath xmlns:m="http://schemas.openxmlformats.org/officeDocument/2006/math">
                      <m:r>
                        <a:rPr lang="en-US" sz="1200" b="0" i="1" smtClean="0">
                          <a:solidFill>
                            <a:schemeClr val="tx2"/>
                          </a:solidFill>
                          <a:latin typeface="Cambria Math" panose="02040503050406030204" pitchFamily="18" charset="0"/>
                        </a:rPr>
                        <m:t>𝐴𝐶𝐶</m:t>
                      </m:r>
                      <m:r>
                        <a:rPr lang="en-US" sz="1200" b="0" i="1" smtClean="0">
                          <a:solidFill>
                            <a:schemeClr val="tx2"/>
                          </a:solidFill>
                          <a:latin typeface="Cambria Math" panose="02040503050406030204" pitchFamily="18" charset="0"/>
                        </a:rPr>
                        <m:t>= </m:t>
                      </m:r>
                      <m:f>
                        <m:fPr>
                          <m:ctrlPr>
                            <a:rPr lang="en-US" sz="1200" b="0" i="1" smtClean="0">
                              <a:solidFill>
                                <a:schemeClr val="tx2"/>
                              </a:solidFill>
                              <a:latin typeface="Cambria Math" panose="02040503050406030204" pitchFamily="18" charset="0"/>
                            </a:rPr>
                          </m:ctrlPr>
                        </m:fPr>
                        <m:num>
                          <m:sSub>
                            <m:sSubPr>
                              <m:ctrlPr>
                                <a:rPr lang="en-US" sz="1200" b="0" i="1" smtClean="0">
                                  <a:solidFill>
                                    <a:schemeClr val="tx2"/>
                                  </a:solidFill>
                                  <a:latin typeface="Cambria Math" panose="02040503050406030204" pitchFamily="18" charset="0"/>
                                </a:rPr>
                              </m:ctrlPr>
                            </m:sSubPr>
                            <m:e>
                              <m:r>
                                <a:rPr lang="en-US" sz="1200" b="0" i="1" smtClean="0">
                                  <a:solidFill>
                                    <a:schemeClr val="tx2"/>
                                  </a:solidFill>
                                  <a:latin typeface="Cambria Math" panose="02040503050406030204" pitchFamily="18" charset="0"/>
                                </a:rPr>
                                <m:t>𝑛</m:t>
                              </m:r>
                            </m:e>
                            <m:sub>
                              <m:r>
                                <a:rPr lang="en-US" sz="1200" b="0" i="1" smtClean="0">
                                  <a:solidFill>
                                    <a:schemeClr val="tx2"/>
                                  </a:solidFill>
                                  <a:latin typeface="Cambria Math" panose="02040503050406030204" pitchFamily="18" charset="0"/>
                                </a:rPr>
                                <m:t>𝑐𝑜𝑟𝑟𝑒𝑡𝑐𝑙𝑦</m:t>
                              </m:r>
                              <m:r>
                                <a:rPr lang="en-US" sz="1200" b="0" i="1" smtClean="0">
                                  <a:solidFill>
                                    <a:schemeClr val="tx2"/>
                                  </a:solidFill>
                                  <a:latin typeface="Cambria Math" panose="02040503050406030204" pitchFamily="18" charset="0"/>
                                </a:rPr>
                                <m:t>_</m:t>
                              </m:r>
                              <m:r>
                                <a:rPr lang="en-US" sz="1200" b="0" i="1" smtClean="0">
                                  <a:solidFill>
                                    <a:schemeClr val="tx2"/>
                                  </a:solidFill>
                                  <a:latin typeface="Cambria Math" panose="02040503050406030204" pitchFamily="18" charset="0"/>
                                </a:rPr>
                                <m:t>𝑐𝑎𝑡𝑒𝑔𝑜𝑟𝑖𝑧𝑒𝑑</m:t>
                              </m:r>
                            </m:sub>
                          </m:sSub>
                        </m:num>
                        <m:den>
                          <m:sSub>
                            <m:sSubPr>
                              <m:ctrlPr>
                                <a:rPr lang="en-US" sz="1200" b="0" i="1" smtClean="0">
                                  <a:solidFill>
                                    <a:schemeClr val="tx2"/>
                                  </a:solidFill>
                                  <a:latin typeface="Cambria Math" panose="02040503050406030204" pitchFamily="18" charset="0"/>
                                </a:rPr>
                              </m:ctrlPr>
                            </m:sSubPr>
                            <m:e>
                              <m:r>
                                <a:rPr lang="en-US" sz="1200" b="0" i="1" smtClean="0">
                                  <a:solidFill>
                                    <a:schemeClr val="tx2"/>
                                  </a:solidFill>
                                  <a:latin typeface="Cambria Math" panose="02040503050406030204" pitchFamily="18" charset="0"/>
                                </a:rPr>
                                <m:t>𝑛</m:t>
                              </m:r>
                            </m:e>
                            <m:sub>
                              <m:r>
                                <a:rPr lang="en-US" sz="1200" b="0" i="1" smtClean="0">
                                  <a:solidFill>
                                    <a:schemeClr val="tx2"/>
                                  </a:solidFill>
                                  <a:latin typeface="Cambria Math" panose="02040503050406030204" pitchFamily="18" charset="0"/>
                                </a:rPr>
                                <m:t>𝑎𝑙𝑙</m:t>
                              </m:r>
                              <m:r>
                                <a:rPr lang="en-US" sz="1200" b="0" i="1" smtClean="0">
                                  <a:solidFill>
                                    <a:schemeClr val="tx2"/>
                                  </a:solidFill>
                                  <a:latin typeface="Cambria Math" panose="02040503050406030204" pitchFamily="18" charset="0"/>
                                </a:rPr>
                                <m:t>_</m:t>
                              </m:r>
                              <m:r>
                                <a:rPr lang="en-US" sz="1200" b="0" i="1" smtClean="0">
                                  <a:solidFill>
                                    <a:schemeClr val="tx2"/>
                                  </a:solidFill>
                                  <a:latin typeface="Cambria Math" panose="02040503050406030204" pitchFamily="18" charset="0"/>
                                </a:rPr>
                                <m:t>𝑢𝑠𝑒𝑟</m:t>
                              </m:r>
                              <m:r>
                                <a:rPr lang="en-US" sz="1200" b="0" i="1" smtClean="0">
                                  <a:solidFill>
                                    <a:schemeClr val="tx2"/>
                                  </a:solidFill>
                                  <a:latin typeface="Cambria Math" panose="02040503050406030204" pitchFamily="18" charset="0"/>
                                </a:rPr>
                                <m:t>_</m:t>
                              </m:r>
                              <m:r>
                                <a:rPr lang="en-US" sz="1200" b="0" i="1" smtClean="0">
                                  <a:solidFill>
                                    <a:schemeClr val="tx2"/>
                                  </a:solidFill>
                                  <a:latin typeface="Cambria Math" panose="02040503050406030204" pitchFamily="18" charset="0"/>
                                </a:rPr>
                                <m:t>𝑡𝑟𝑎𝑐𝑒𝑠</m:t>
                              </m:r>
                            </m:sub>
                          </m:sSub>
                        </m:den>
                      </m:f>
                    </m:oMath>
                  </m:oMathPara>
                </a14:m>
                <a:endParaRPr lang="en-US" sz="1200" dirty="0">
                  <a:solidFill>
                    <a:schemeClr val="tx2"/>
                  </a:solidFill>
                </a:endParaRPr>
              </a:p>
            </p:txBody>
          </p:sp>
        </mc:Choice>
        <mc:Fallback xmlns="">
          <p:sp>
            <p:nvSpPr>
              <p:cNvPr id="7" name="TextBox 6">
                <a:extLst>
                  <a:ext uri="{FF2B5EF4-FFF2-40B4-BE49-F238E27FC236}">
                    <a16:creationId xmlns:a16="http://schemas.microsoft.com/office/drawing/2014/main" id="{E4AEEA88-FB54-2494-5B1A-97DC23BFD9A6}"/>
                  </a:ext>
                </a:extLst>
              </p:cNvPr>
              <p:cNvSpPr txBox="1">
                <a:spLocks noRot="1" noChangeAspect="1" noMove="1" noResize="1" noEditPoints="1" noAdjustHandles="1" noChangeArrowheads="1" noChangeShapeType="1" noTextEdit="1"/>
              </p:cNvSpPr>
              <p:nvPr/>
            </p:nvSpPr>
            <p:spPr>
              <a:xfrm>
                <a:off x="5475525" y="2294386"/>
                <a:ext cx="2483033" cy="466342"/>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11061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2C16457-0D30-40FD-81EA-4C3CD01F3F37}"/>
              </a:ext>
            </a:extLst>
          </p:cNvPr>
          <p:cNvSpPr>
            <a:spLocks noGrp="1"/>
          </p:cNvSpPr>
          <p:nvPr>
            <p:ph type="body" sz="quarter" idx="10"/>
          </p:nvPr>
        </p:nvSpPr>
        <p:spPr/>
        <p:txBody>
          <a:bodyPr/>
          <a:lstStyle/>
          <a:p>
            <a:r>
              <a:rPr lang="en-US" dirty="0"/>
              <a:t>is Unsupervised Deep Learning</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r>
              <a:rPr lang="en-US" dirty="0"/>
              <a:t>Machine Intuition</a:t>
            </a:r>
          </a:p>
        </p:txBody>
      </p:sp>
      <p:sp>
        <p:nvSpPr>
          <p:cNvPr id="16" name="Text Placeholder 15">
            <a:extLst>
              <a:ext uri="{FF2B5EF4-FFF2-40B4-BE49-F238E27FC236}">
                <a16:creationId xmlns:a16="http://schemas.microsoft.com/office/drawing/2014/main" id="{A5EE6BCB-AE95-414A-8E63-FD5C9D54F5BE}"/>
              </a:ext>
            </a:extLst>
          </p:cNvPr>
          <p:cNvSpPr>
            <a:spLocks noGrp="1"/>
          </p:cNvSpPr>
          <p:nvPr>
            <p:ph type="body" sz="quarter" idx="12"/>
          </p:nvPr>
        </p:nvSpPr>
        <p:spPr>
          <a:xfrm>
            <a:off x="417600" y="1284580"/>
            <a:ext cx="4010400" cy="756030"/>
          </a:xfrm>
        </p:spPr>
        <p:txBody>
          <a:bodyPr lIns="0" tIns="0" rIns="0" bIns="0">
            <a:normAutofit/>
          </a:bodyPr>
          <a:lstStyle/>
          <a:p>
            <a:pPr marL="228600" indent="-228600" algn="just">
              <a:buFont typeface="+mj-lt"/>
              <a:buAutoNum type="arabicPeriod"/>
            </a:pPr>
            <a:r>
              <a:rPr lang="en-US" sz="1200" dirty="0">
                <a:solidFill>
                  <a:schemeClr val="bg2">
                    <a:lumMod val="40000"/>
                    <a:lumOff val="60000"/>
                  </a:schemeClr>
                </a:solidFill>
              </a:rPr>
              <a:t>Mobile network automation targets tasks undertaken by humans.</a:t>
            </a:r>
          </a:p>
          <a:p>
            <a:pPr marL="401850" lvl="1" indent="-171450" algn="just">
              <a:buFont typeface="Wingdings" panose="05000000000000000000" pitchFamily="2" charset="2"/>
              <a:buChar char="Ø"/>
            </a:pPr>
            <a:r>
              <a:rPr lang="en-US" sz="1200" dirty="0">
                <a:solidFill>
                  <a:schemeClr val="bg2">
                    <a:lumMod val="40000"/>
                    <a:lumOff val="60000"/>
                  </a:schemeClr>
                </a:solidFill>
              </a:rPr>
              <a:t>The human-like</a:t>
            </a:r>
            <a:r>
              <a:rPr lang="en-US" sz="1200" b="1" dirty="0">
                <a:solidFill>
                  <a:schemeClr val="bg2">
                    <a:lumMod val="40000"/>
                    <a:lumOff val="60000"/>
                  </a:schemeClr>
                </a:solidFill>
              </a:rPr>
              <a:t> </a:t>
            </a:r>
            <a:r>
              <a:rPr lang="en-US" sz="1200" dirty="0">
                <a:solidFill>
                  <a:schemeClr val="bg2">
                    <a:lumMod val="40000"/>
                    <a:lumOff val="60000"/>
                  </a:schemeClr>
                </a:solidFill>
              </a:rPr>
              <a:t>logic</a:t>
            </a:r>
            <a:r>
              <a:rPr lang="en-US" sz="1200" b="1" dirty="0">
                <a:solidFill>
                  <a:schemeClr val="bg2">
                    <a:lumMod val="40000"/>
                    <a:lumOff val="60000"/>
                  </a:schemeClr>
                </a:solidFill>
              </a:rPr>
              <a:t> </a:t>
            </a:r>
            <a:r>
              <a:rPr lang="en-US" sz="1200" dirty="0">
                <a:solidFill>
                  <a:schemeClr val="bg2">
                    <a:lumMod val="40000"/>
                    <a:lumOff val="60000"/>
                  </a:schemeClr>
                </a:solidFill>
              </a:rPr>
              <a:t>of Deep Learning (DL) models fits these tasks.</a:t>
            </a:r>
          </a:p>
        </p:txBody>
      </p:sp>
      <p:sp>
        <p:nvSpPr>
          <p:cNvPr id="10" name="Text Placeholder 15">
            <a:extLst>
              <a:ext uri="{FF2B5EF4-FFF2-40B4-BE49-F238E27FC236}">
                <a16:creationId xmlns:a16="http://schemas.microsoft.com/office/drawing/2014/main" id="{51A00CD2-6C9C-43F3-96C7-6A9ECAC94A08}"/>
              </a:ext>
            </a:extLst>
          </p:cNvPr>
          <p:cNvSpPr txBox="1">
            <a:spLocks/>
          </p:cNvSpPr>
          <p:nvPr/>
        </p:nvSpPr>
        <p:spPr>
          <a:xfrm>
            <a:off x="417600" y="2415715"/>
            <a:ext cx="4154400" cy="458856"/>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indent="-228600" algn="just">
              <a:buFont typeface="+mj-lt"/>
              <a:buAutoNum type="arabicPeriod" startAt="2"/>
            </a:pPr>
            <a:r>
              <a:rPr lang="en-US" sz="1200" dirty="0">
                <a:solidFill>
                  <a:schemeClr val="bg2">
                    <a:lumMod val="40000"/>
                    <a:lumOff val="60000"/>
                  </a:schemeClr>
                </a:solidFill>
              </a:rPr>
              <a:t>Labeled data is scarce in mobile networks.</a:t>
            </a:r>
          </a:p>
          <a:p>
            <a:pPr marL="401850" lvl="1" indent="-171450" algn="just">
              <a:buFont typeface="Wingdings" panose="05000000000000000000" pitchFamily="2" charset="2"/>
              <a:buChar char="Ø"/>
            </a:pPr>
            <a:r>
              <a:rPr lang="en-US" sz="1200" dirty="0">
                <a:solidFill>
                  <a:schemeClr val="bg2">
                    <a:lumMod val="40000"/>
                    <a:lumOff val="60000"/>
                  </a:schemeClr>
                </a:solidFill>
              </a:rPr>
              <a:t>Unsupervised learning is the preferred paradigm.</a:t>
            </a:r>
          </a:p>
        </p:txBody>
      </p:sp>
      <p:sp>
        <p:nvSpPr>
          <p:cNvPr id="11" name="Text Placeholder 15">
            <a:extLst>
              <a:ext uri="{FF2B5EF4-FFF2-40B4-BE49-F238E27FC236}">
                <a16:creationId xmlns:a16="http://schemas.microsoft.com/office/drawing/2014/main" id="{47EA9CF3-17E2-4965-9AF3-87E4A3CCDF71}"/>
              </a:ext>
            </a:extLst>
          </p:cNvPr>
          <p:cNvSpPr txBox="1">
            <a:spLocks/>
          </p:cNvSpPr>
          <p:nvPr/>
        </p:nvSpPr>
        <p:spPr>
          <a:xfrm>
            <a:off x="417600" y="3249675"/>
            <a:ext cx="4010400" cy="539014"/>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200" dirty="0"/>
              <a:t>Learning without the guidance of labels requires a </a:t>
            </a:r>
            <a:r>
              <a:rPr lang="en-US" sz="1200" b="1" dirty="0"/>
              <a:t>higher cognitive capacity </a:t>
            </a:r>
            <a:r>
              <a:rPr lang="en-US" sz="1200" dirty="0"/>
              <a:t>than supervised DL.</a:t>
            </a:r>
          </a:p>
        </p:txBody>
      </p:sp>
      <p:grpSp>
        <p:nvGrpSpPr>
          <p:cNvPr id="4" name="Group 3">
            <a:extLst>
              <a:ext uri="{FF2B5EF4-FFF2-40B4-BE49-F238E27FC236}">
                <a16:creationId xmlns:a16="http://schemas.microsoft.com/office/drawing/2014/main" id="{29F68550-D093-4B6F-B0B9-730E4999059E}"/>
              </a:ext>
            </a:extLst>
          </p:cNvPr>
          <p:cNvGrpSpPr/>
          <p:nvPr/>
        </p:nvGrpSpPr>
        <p:grpSpPr>
          <a:xfrm>
            <a:off x="4716002" y="1284580"/>
            <a:ext cx="4010400" cy="2504109"/>
            <a:chOff x="4716002" y="1287124"/>
            <a:chExt cx="4010400" cy="2504109"/>
          </a:xfrm>
        </p:grpSpPr>
        <p:sp>
          <p:nvSpPr>
            <p:cNvPr id="12" name="Trapezoid 11">
              <a:extLst>
                <a:ext uri="{FF2B5EF4-FFF2-40B4-BE49-F238E27FC236}">
                  <a16:creationId xmlns:a16="http://schemas.microsoft.com/office/drawing/2014/main" id="{6BBEBA27-76EA-49FF-A1DD-FC30F7360BD2}"/>
                </a:ext>
              </a:extLst>
            </p:cNvPr>
            <p:cNvSpPr>
              <a:spLocks noChangeAspect="1"/>
            </p:cNvSpPr>
            <p:nvPr/>
          </p:nvSpPr>
          <p:spPr>
            <a:xfrm>
              <a:off x="5451781" y="1287124"/>
              <a:ext cx="2513777" cy="2167049"/>
            </a:xfrm>
            <a:prstGeom prst="trapezoid">
              <a:avLst>
                <a:gd name="adj" fmla="val 47614"/>
              </a:avLst>
            </a:prstGeom>
            <a:gradFill flip="none" rotWithShape="1">
              <a:gsLst>
                <a:gs pos="23000">
                  <a:schemeClr val="accent5"/>
                </a:gs>
                <a:gs pos="85000">
                  <a:schemeClr val="tx1"/>
                </a:gs>
                <a:gs pos="58000">
                  <a:srgbClr val="3BD02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889B7C10-2EC5-4ABB-B200-E66F4A601588}"/>
                </a:ext>
              </a:extLst>
            </p:cNvPr>
            <p:cNvSpPr/>
            <p:nvPr/>
          </p:nvSpPr>
          <p:spPr>
            <a:xfrm>
              <a:off x="5451781" y="2012482"/>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dirty="0">
                  <a:solidFill>
                    <a:schemeClr val="tx2"/>
                  </a:solidFill>
                  <a:cs typeface="Arial" panose="020B0604020202020204" pitchFamily="34" charset="0"/>
                </a:rPr>
                <a:t>Analyzing</a:t>
              </a:r>
            </a:p>
          </p:txBody>
        </p:sp>
        <p:sp>
          <p:nvSpPr>
            <p:cNvPr id="14" name="Rectangle 13">
              <a:extLst>
                <a:ext uri="{FF2B5EF4-FFF2-40B4-BE49-F238E27FC236}">
                  <a16:creationId xmlns:a16="http://schemas.microsoft.com/office/drawing/2014/main" id="{FEBAB0F9-4A1F-47C8-8A60-ECB098EA55C6}"/>
                </a:ext>
              </a:extLst>
            </p:cNvPr>
            <p:cNvSpPr/>
            <p:nvPr/>
          </p:nvSpPr>
          <p:spPr>
            <a:xfrm>
              <a:off x="5451781" y="1652311"/>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dirty="0">
                  <a:solidFill>
                    <a:schemeClr val="tx2"/>
                  </a:solidFill>
                  <a:cs typeface="Arial" panose="020B0604020202020204" pitchFamily="34" charset="0"/>
                </a:rPr>
                <a:t>Evaluating</a:t>
              </a:r>
            </a:p>
          </p:txBody>
        </p:sp>
        <p:sp>
          <p:nvSpPr>
            <p:cNvPr id="15" name="Rectangle 14">
              <a:extLst>
                <a:ext uri="{FF2B5EF4-FFF2-40B4-BE49-F238E27FC236}">
                  <a16:creationId xmlns:a16="http://schemas.microsoft.com/office/drawing/2014/main" id="{E7A722AA-A286-4597-9D58-5D64FFD26DE6}"/>
                </a:ext>
              </a:extLst>
            </p:cNvPr>
            <p:cNvSpPr/>
            <p:nvPr/>
          </p:nvSpPr>
          <p:spPr>
            <a:xfrm>
              <a:off x="5451781" y="2372654"/>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dirty="0">
                  <a:solidFill>
                    <a:schemeClr val="tx2"/>
                  </a:solidFill>
                  <a:cs typeface="Arial" panose="020B0604020202020204" pitchFamily="34" charset="0"/>
                </a:rPr>
                <a:t>Applying</a:t>
              </a:r>
            </a:p>
          </p:txBody>
        </p:sp>
        <p:sp>
          <p:nvSpPr>
            <p:cNvPr id="18" name="Rectangle 17">
              <a:extLst>
                <a:ext uri="{FF2B5EF4-FFF2-40B4-BE49-F238E27FC236}">
                  <a16:creationId xmlns:a16="http://schemas.microsoft.com/office/drawing/2014/main" id="{A12017EF-80D2-4C86-B568-A7BC398294D7}"/>
                </a:ext>
              </a:extLst>
            </p:cNvPr>
            <p:cNvSpPr/>
            <p:nvPr/>
          </p:nvSpPr>
          <p:spPr>
            <a:xfrm>
              <a:off x="5451781" y="2732825"/>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a:cs typeface="Arial" panose="020B0604020202020204" pitchFamily="34" charset="0"/>
                </a:rPr>
                <a:t>Understanding</a:t>
              </a:r>
              <a:endParaRPr lang="en-US" sz="1000" dirty="0">
                <a:cs typeface="Arial" panose="020B0604020202020204" pitchFamily="34" charset="0"/>
              </a:endParaRPr>
            </a:p>
          </p:txBody>
        </p:sp>
        <p:sp>
          <p:nvSpPr>
            <p:cNvPr id="19" name="Rectangle 18">
              <a:extLst>
                <a:ext uri="{FF2B5EF4-FFF2-40B4-BE49-F238E27FC236}">
                  <a16:creationId xmlns:a16="http://schemas.microsoft.com/office/drawing/2014/main" id="{3656332D-9A82-496E-9EEE-50A147EAE5F6}"/>
                </a:ext>
              </a:extLst>
            </p:cNvPr>
            <p:cNvSpPr/>
            <p:nvPr/>
          </p:nvSpPr>
          <p:spPr>
            <a:xfrm>
              <a:off x="5451781" y="3092998"/>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a:cs typeface="Arial" panose="020B0604020202020204" pitchFamily="34" charset="0"/>
                </a:rPr>
                <a:t>Remembering</a:t>
              </a:r>
              <a:endParaRPr lang="en-US" sz="1000" dirty="0">
                <a:cs typeface="Arial" panose="020B0604020202020204" pitchFamily="34" charset="0"/>
              </a:endParaRPr>
            </a:p>
          </p:txBody>
        </p:sp>
        <p:sp>
          <p:nvSpPr>
            <p:cNvPr id="20" name="Rectangle 19">
              <a:extLst>
                <a:ext uri="{FF2B5EF4-FFF2-40B4-BE49-F238E27FC236}">
                  <a16:creationId xmlns:a16="http://schemas.microsoft.com/office/drawing/2014/main" id="{76249BBF-0220-4FC7-86B7-DE9FCEEB7D5F}"/>
                </a:ext>
              </a:extLst>
            </p:cNvPr>
            <p:cNvSpPr/>
            <p:nvPr/>
          </p:nvSpPr>
          <p:spPr>
            <a:xfrm>
              <a:off x="5451781" y="1292139"/>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dirty="0">
                  <a:solidFill>
                    <a:schemeClr val="tx2"/>
                  </a:solidFill>
                  <a:cs typeface="Arial" panose="020B0604020202020204" pitchFamily="34" charset="0"/>
                </a:rPr>
                <a:t>Creating</a:t>
              </a:r>
            </a:p>
          </p:txBody>
        </p:sp>
        <p:sp>
          <p:nvSpPr>
            <p:cNvPr id="21" name="Rectangle: Rounded Corners 20">
              <a:extLst>
                <a:ext uri="{FF2B5EF4-FFF2-40B4-BE49-F238E27FC236}">
                  <a16:creationId xmlns:a16="http://schemas.microsoft.com/office/drawing/2014/main" id="{D76125F6-79DA-42A3-BD59-5DAADDA06FBB}"/>
                </a:ext>
              </a:extLst>
            </p:cNvPr>
            <p:cNvSpPr/>
            <p:nvPr/>
          </p:nvSpPr>
          <p:spPr>
            <a:xfrm>
              <a:off x="4955160" y="2427249"/>
              <a:ext cx="1074002" cy="251984"/>
            </a:xfrm>
            <a:prstGeom prst="roundRect">
              <a:avLst/>
            </a:prstGeom>
            <a:solidFill>
              <a:schemeClr val="bg1"/>
            </a:solidFill>
            <a:ln w="63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576" rIns="91440" bIns="36576" numCol="1" spcCol="0" rtlCol="0" fromWordArt="0" anchor="ctr" anchorCtr="0" forceAA="0" compatLnSpc="1">
              <a:prstTxWarp prst="textNoShape">
                <a:avLst/>
              </a:prstTxWarp>
              <a:spAutoFit/>
            </a:bodyPr>
            <a:lstStyle/>
            <a:p>
              <a:pPr>
                <a:spcAft>
                  <a:spcPts val="300"/>
                </a:spcAft>
                <a:buSzPct val="100000"/>
              </a:pPr>
              <a:r>
                <a:rPr lang="en-US" sz="1000" dirty="0">
                  <a:solidFill>
                    <a:schemeClr val="tx2"/>
                  </a:solidFill>
                  <a:ea typeface="Nokia Pure Text" panose="020B0504040602060303" pitchFamily="34" charset="0"/>
                  <a:cs typeface="Nokia Pure Text" panose="020B0504040602060303" pitchFamily="34" charset="0"/>
                </a:rPr>
                <a:t>Supervised DL</a:t>
              </a:r>
            </a:p>
          </p:txBody>
        </p:sp>
        <p:sp>
          <p:nvSpPr>
            <p:cNvPr id="24" name="Rectangle 23">
              <a:extLst>
                <a:ext uri="{FF2B5EF4-FFF2-40B4-BE49-F238E27FC236}">
                  <a16:creationId xmlns:a16="http://schemas.microsoft.com/office/drawing/2014/main" id="{65A7A24E-16DA-4FF1-9CB0-12D7BEB25C95}"/>
                </a:ext>
              </a:extLst>
            </p:cNvPr>
            <p:cNvSpPr/>
            <p:nvPr/>
          </p:nvSpPr>
          <p:spPr>
            <a:xfrm>
              <a:off x="7667625" y="2387676"/>
              <a:ext cx="1058775" cy="30777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r">
                <a:spcAft>
                  <a:spcPts val="300"/>
                </a:spcAft>
                <a:buSzPct val="100000"/>
              </a:pPr>
              <a:r>
                <a:rPr lang="en-US" sz="1000" dirty="0">
                  <a:solidFill>
                    <a:schemeClr val="tx2"/>
                  </a:solidFill>
                  <a:cs typeface="Arial" panose="020B0604020202020204" pitchFamily="34" charset="0"/>
                </a:rPr>
                <a:t>Use information in</a:t>
              </a:r>
              <a:br>
                <a:rPr lang="en-US" sz="1000" dirty="0">
                  <a:solidFill>
                    <a:schemeClr val="tx2"/>
                  </a:solidFill>
                  <a:cs typeface="Arial" panose="020B0604020202020204" pitchFamily="34" charset="0"/>
                </a:rPr>
              </a:br>
              <a:r>
                <a:rPr lang="en-US" sz="1000" dirty="0">
                  <a:solidFill>
                    <a:schemeClr val="tx2"/>
                  </a:solidFill>
                  <a:cs typeface="Arial" panose="020B0604020202020204" pitchFamily="34" charset="0"/>
                </a:rPr>
                <a:t>similar situations</a:t>
              </a:r>
            </a:p>
          </p:txBody>
        </p:sp>
        <p:sp>
          <p:nvSpPr>
            <p:cNvPr id="25" name="Rectangle 24">
              <a:extLst>
                <a:ext uri="{FF2B5EF4-FFF2-40B4-BE49-F238E27FC236}">
                  <a16:creationId xmlns:a16="http://schemas.microsoft.com/office/drawing/2014/main" id="{0BE4C7D0-F7D9-4133-9E27-899DDA5C04E5}"/>
                </a:ext>
              </a:extLst>
            </p:cNvPr>
            <p:cNvSpPr/>
            <p:nvPr/>
          </p:nvSpPr>
          <p:spPr>
            <a:xfrm>
              <a:off x="7453313" y="2098612"/>
              <a:ext cx="1273087" cy="15388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r">
                <a:spcAft>
                  <a:spcPts val="300"/>
                </a:spcAft>
                <a:buSzPct val="100000"/>
              </a:pPr>
              <a:r>
                <a:rPr lang="en-US" sz="1000" dirty="0">
                  <a:solidFill>
                    <a:schemeClr val="tx2"/>
                  </a:solidFill>
                  <a:cs typeface="Arial" panose="020B0604020202020204" pitchFamily="34" charset="0"/>
                </a:rPr>
                <a:t>Identify relationships</a:t>
              </a:r>
            </a:p>
          </p:txBody>
        </p:sp>
        <p:sp>
          <p:nvSpPr>
            <p:cNvPr id="28" name="Rectangle: Rounded Corners 27">
              <a:extLst>
                <a:ext uri="{FF2B5EF4-FFF2-40B4-BE49-F238E27FC236}">
                  <a16:creationId xmlns:a16="http://schemas.microsoft.com/office/drawing/2014/main" id="{8B024BFE-E8EA-4F86-907C-0406445336F8}"/>
                </a:ext>
              </a:extLst>
            </p:cNvPr>
            <p:cNvSpPr/>
            <p:nvPr/>
          </p:nvSpPr>
          <p:spPr>
            <a:xfrm>
              <a:off x="4955160" y="2067077"/>
              <a:ext cx="1235199" cy="251984"/>
            </a:xfrm>
            <a:prstGeom prst="roundRect">
              <a:avLst/>
            </a:prstGeom>
            <a:solidFill>
              <a:schemeClr val="bg1"/>
            </a:solidFill>
            <a:ln w="127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576" rIns="91440" bIns="36576" numCol="1" spcCol="0" rtlCol="0" fromWordArt="0" anchor="t" anchorCtr="0" forceAA="0" compatLnSpc="1">
              <a:prstTxWarp prst="textNoShape">
                <a:avLst/>
              </a:prstTxWarp>
              <a:spAutoFit/>
            </a:bodyPr>
            <a:lstStyle/>
            <a:p>
              <a:pPr>
                <a:spcAft>
                  <a:spcPts val="300"/>
                </a:spcAft>
                <a:buSzPct val="100000"/>
              </a:pPr>
              <a:r>
                <a:rPr lang="en-US" sz="1000" dirty="0">
                  <a:solidFill>
                    <a:schemeClr val="tx2"/>
                  </a:solidFill>
                  <a:latin typeface="Nokia Pure Text" panose="020B0504040602060303" pitchFamily="34" charset="0"/>
                  <a:ea typeface="Nokia Pure Text" panose="020B0504040602060303" pitchFamily="34" charset="0"/>
                  <a:cs typeface="Nokia Pure Text" panose="020B0504040602060303" pitchFamily="34" charset="0"/>
                </a:rPr>
                <a:t>Unsupervised DL</a:t>
              </a:r>
            </a:p>
          </p:txBody>
        </p:sp>
        <p:sp>
          <p:nvSpPr>
            <p:cNvPr id="29" name="Text Placeholder 15">
              <a:extLst>
                <a:ext uri="{FF2B5EF4-FFF2-40B4-BE49-F238E27FC236}">
                  <a16:creationId xmlns:a16="http://schemas.microsoft.com/office/drawing/2014/main" id="{51B0537C-F7E9-4BCF-88E4-8DA3ED40C0FD}"/>
                </a:ext>
              </a:extLst>
            </p:cNvPr>
            <p:cNvSpPr txBox="1">
              <a:spLocks/>
            </p:cNvSpPr>
            <p:nvPr/>
          </p:nvSpPr>
          <p:spPr>
            <a:xfrm>
              <a:off x="4716002" y="3624526"/>
              <a:ext cx="4010400" cy="166707"/>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sz="1000" dirty="0"/>
                <a:t>Bloom’s taxonomy of cognitive learning objectives</a:t>
              </a:r>
            </a:p>
          </p:txBody>
        </p:sp>
      </p:grpSp>
      <p:sp>
        <p:nvSpPr>
          <p:cNvPr id="2" name="Text Placeholder 15">
            <a:extLst>
              <a:ext uri="{FF2B5EF4-FFF2-40B4-BE49-F238E27FC236}">
                <a16:creationId xmlns:a16="http://schemas.microsoft.com/office/drawing/2014/main" id="{FBC55AA5-76D7-295F-58BC-120A43F40651}"/>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1</a:t>
            </a:r>
          </a:p>
        </p:txBody>
      </p:sp>
    </p:spTree>
    <p:extLst>
      <p:ext uri="{BB962C8B-B14F-4D97-AF65-F5344CB8AC3E}">
        <p14:creationId xmlns:p14="http://schemas.microsoft.com/office/powerpoint/2010/main" val="16867264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pPr marL="457200" indent="-457200"/>
            <a:r>
              <a:rPr lang="en-US" dirty="0"/>
              <a:t>2.3	Evaluation Results</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r>
              <a:rPr lang="en-US" dirty="0"/>
              <a:t>Communication and Utilization of Confidence Values</a:t>
            </a:r>
          </a:p>
        </p:txBody>
      </p:sp>
      <p:graphicFrame>
        <p:nvGraphicFramePr>
          <p:cNvPr id="10" name="Table 9">
            <a:extLst>
              <a:ext uri="{FF2B5EF4-FFF2-40B4-BE49-F238E27FC236}">
                <a16:creationId xmlns:a16="http://schemas.microsoft.com/office/drawing/2014/main" id="{4D8C44E4-CBC8-512D-9846-EFA67275DC64}"/>
              </a:ext>
            </a:extLst>
          </p:cNvPr>
          <p:cNvGraphicFramePr>
            <a:graphicFrameLocks noGrp="1"/>
          </p:cNvGraphicFramePr>
          <p:nvPr>
            <p:extLst>
              <p:ext uri="{D42A27DB-BD31-4B8C-83A1-F6EECF244321}">
                <p14:modId xmlns:p14="http://schemas.microsoft.com/office/powerpoint/2010/main" val="1677481879"/>
              </p:ext>
            </p:extLst>
          </p:nvPr>
        </p:nvGraphicFramePr>
        <p:xfrm>
          <a:off x="417600" y="900000"/>
          <a:ext cx="6324395" cy="2865120"/>
        </p:xfrm>
        <a:graphic>
          <a:graphicData uri="http://schemas.openxmlformats.org/drawingml/2006/table">
            <a:tbl>
              <a:tblPr firstRow="1" bandRow="1">
                <a:effectLst/>
                <a:tableStyleId>{2D5ABB26-0587-4C30-8999-92F81FD0307C}</a:tableStyleId>
              </a:tblPr>
              <a:tblGrid>
                <a:gridCol w="681045">
                  <a:extLst>
                    <a:ext uri="{9D8B030D-6E8A-4147-A177-3AD203B41FA5}">
                      <a16:colId xmlns:a16="http://schemas.microsoft.com/office/drawing/2014/main" val="2312575987"/>
                    </a:ext>
                  </a:extLst>
                </a:gridCol>
                <a:gridCol w="2094932">
                  <a:extLst>
                    <a:ext uri="{9D8B030D-6E8A-4147-A177-3AD203B41FA5}">
                      <a16:colId xmlns:a16="http://schemas.microsoft.com/office/drawing/2014/main" val="3494412016"/>
                    </a:ext>
                  </a:extLst>
                </a:gridCol>
                <a:gridCol w="1828800">
                  <a:extLst>
                    <a:ext uri="{9D8B030D-6E8A-4147-A177-3AD203B41FA5}">
                      <a16:colId xmlns:a16="http://schemas.microsoft.com/office/drawing/2014/main" val="1215589940"/>
                    </a:ext>
                  </a:extLst>
                </a:gridCol>
                <a:gridCol w="573206">
                  <a:extLst>
                    <a:ext uri="{9D8B030D-6E8A-4147-A177-3AD203B41FA5}">
                      <a16:colId xmlns:a16="http://schemas.microsoft.com/office/drawing/2014/main" val="1848797135"/>
                    </a:ext>
                  </a:extLst>
                </a:gridCol>
                <a:gridCol w="573206">
                  <a:extLst>
                    <a:ext uri="{9D8B030D-6E8A-4147-A177-3AD203B41FA5}">
                      <a16:colId xmlns:a16="http://schemas.microsoft.com/office/drawing/2014/main" val="2897319839"/>
                    </a:ext>
                  </a:extLst>
                </a:gridCol>
                <a:gridCol w="573206">
                  <a:extLst>
                    <a:ext uri="{9D8B030D-6E8A-4147-A177-3AD203B41FA5}">
                      <a16:colId xmlns:a16="http://schemas.microsoft.com/office/drawing/2014/main" val="3665387314"/>
                    </a:ext>
                  </a:extLst>
                </a:gridCol>
              </a:tblGrid>
              <a:tr h="182880">
                <a:tc>
                  <a:txBody>
                    <a:bodyPr/>
                    <a:lstStyle/>
                    <a:p>
                      <a:pPr algn="ctr"/>
                      <a:endParaRPr lang="en-US" sz="1200" b="1" dirty="0">
                        <a:solidFill>
                          <a:schemeClr val="tx2"/>
                        </a:solidFill>
                        <a:latin typeface="+mn-lt"/>
                      </a:endParaRPr>
                    </a:p>
                  </a:txBody>
                  <a:tcPr>
                    <a:lnL>
                      <a:noFill/>
                    </a:lnL>
                    <a:lnR w="12700" cap="flat" cmpd="sng" algn="ctr">
                      <a:noFill/>
                      <a:prstDash val="solid"/>
                      <a:round/>
                      <a:headEnd type="none" w="med" len="med"/>
                      <a:tailEnd type="none" w="med" len="med"/>
                    </a:lnR>
                    <a:lnT>
                      <a:noFill/>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b="1" dirty="0">
                        <a:solidFill>
                          <a:schemeClr val="tx2"/>
                        </a:solidFill>
                        <a:latin typeface="+mn-lt"/>
                      </a:endParaRPr>
                    </a:p>
                  </a:txBody>
                  <a:tcP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dirty="0">
                          <a:solidFill>
                            <a:schemeClr val="tx2"/>
                          </a:solidFill>
                          <a:latin typeface="+mn-lt"/>
                          <a:cs typeface="Arial" panose="020B0604020202020204" pitchFamily="34" charset="0"/>
                        </a:rPr>
                        <a:t>Publication</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dirty="0">
                          <a:solidFill>
                            <a:schemeClr val="tx2"/>
                          </a:solidFill>
                          <a:latin typeface="+mn-lt"/>
                          <a:cs typeface="Arial" panose="020B0604020202020204" pitchFamily="34" charset="0"/>
                        </a:rPr>
                        <a:t>ML</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dirty="0">
                          <a:solidFill>
                            <a:schemeClr val="tx2"/>
                          </a:solidFill>
                          <a:latin typeface="+mn-lt"/>
                          <a:cs typeface="Arial" panose="020B0604020202020204" pitchFamily="34" charset="0"/>
                        </a:rPr>
                        <a:t>DL</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dirty="0" err="1">
                          <a:solidFill>
                            <a:schemeClr val="tx2"/>
                          </a:solidFill>
                          <a:latin typeface="+mn-lt"/>
                          <a:cs typeface="Arial" panose="020B0604020202020204" pitchFamily="34" charset="0"/>
                        </a:rPr>
                        <a:t>Intgr</a:t>
                      </a: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35077959"/>
                  </a:ext>
                </a:extLst>
              </a:tr>
              <a:tr h="182880">
                <a:tc>
                  <a:txBody>
                    <a:bodyPr/>
                    <a:lstStyle/>
                    <a:p>
                      <a:pPr algn="ctr"/>
                      <a:r>
                        <a:rPr lang="en-US" sz="1200" b="1" dirty="0" err="1">
                          <a:solidFill>
                            <a:schemeClr val="tx2"/>
                          </a:solidFill>
                          <a:latin typeface="+mn-lt"/>
                          <a:cs typeface="Arial" panose="020B0604020202020204" pitchFamily="34" charset="0"/>
                        </a:rPr>
                        <a:t>kNN</a:t>
                      </a:r>
                      <a:endParaRPr lang="en-US" sz="1200" b="1" dirty="0">
                        <a:solidFill>
                          <a:schemeClr val="tx2"/>
                        </a:solidFill>
                        <a:latin typeface="+mn-lt"/>
                        <a:cs typeface="Arial" panose="020B0604020202020204" pitchFamily="34" charset="0"/>
                      </a:endParaRPr>
                    </a:p>
                  </a:txBody>
                  <a:tcPr anchor="ctr">
                    <a:lnL>
                      <a:noFill/>
                    </a:lnL>
                    <a:lnR w="12700" cap="flat" cmpd="sng" algn="ctr">
                      <a:no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i="1" dirty="0">
                          <a:solidFill>
                            <a:schemeClr val="tx2"/>
                          </a:solidFill>
                        </a:rPr>
                        <a:t>K</a:t>
                      </a:r>
                      <a:r>
                        <a:rPr lang="en-US" sz="1000" dirty="0">
                          <a:solidFill>
                            <a:schemeClr val="tx2"/>
                          </a:solidFill>
                        </a:rPr>
                        <a:t>-nearest-neighbors</a:t>
                      </a: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75859275"/>
                  </a:ext>
                </a:extLst>
              </a:tr>
              <a:tr h="182880">
                <a:tc>
                  <a:txBody>
                    <a:bodyPr/>
                    <a:lstStyle/>
                    <a:p>
                      <a:pPr algn="ctr"/>
                      <a:r>
                        <a:rPr lang="en-US" sz="1200" b="1" dirty="0">
                          <a:solidFill>
                            <a:schemeClr val="tx2"/>
                          </a:solidFill>
                          <a:latin typeface="+mn-lt"/>
                          <a:cs typeface="Arial" panose="020B0604020202020204" pitchFamily="34" charset="0"/>
                        </a:rPr>
                        <a:t>mean</a:t>
                      </a: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solidFill>
                            <a:schemeClr val="tx2"/>
                          </a:solidFill>
                        </a:rPr>
                        <a:t>Mean imputation</a:t>
                      </a:r>
                      <a:endParaRPr lang="en-US" sz="1000" b="0" dirty="0">
                        <a:solidFill>
                          <a:schemeClr val="tx2"/>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90196385"/>
                  </a:ext>
                </a:extLst>
              </a:tr>
              <a:tr h="182880">
                <a:tc>
                  <a:txBody>
                    <a:bodyPr/>
                    <a:lstStyle/>
                    <a:p>
                      <a:pPr algn="ctr"/>
                      <a:r>
                        <a:rPr lang="en-US" sz="1200" b="1" dirty="0">
                          <a:solidFill>
                            <a:schemeClr val="tx2"/>
                          </a:solidFill>
                          <a:latin typeface="+mn-lt"/>
                          <a:cs typeface="Arial" panose="020B0604020202020204" pitchFamily="34" charset="0"/>
                        </a:rPr>
                        <a:t>MICE</a:t>
                      </a: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0" dirty="0">
                          <a:solidFill>
                            <a:schemeClr val="tx2"/>
                          </a:solidFill>
                          <a:latin typeface="+mn-lt"/>
                          <a:cs typeface="Arial" panose="020B0604020202020204" pitchFamily="34" charset="0"/>
                        </a:rPr>
                        <a:t>Multivariate Imputation By Chained Equations</a:t>
                      </a: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r>
                        <a:rPr lang="en-US" sz="1200" b="0" dirty="0" err="1">
                          <a:solidFill>
                            <a:schemeClr val="tx2"/>
                          </a:solidFill>
                          <a:latin typeface="+mn-lt"/>
                          <a:cs typeface="Arial" panose="020B0604020202020204" pitchFamily="34" charset="0"/>
                        </a:rPr>
                        <a:t>Buuren</a:t>
                      </a:r>
                      <a:r>
                        <a:rPr lang="en-US" sz="1200" b="0" dirty="0">
                          <a:solidFill>
                            <a:schemeClr val="tx2"/>
                          </a:solidFill>
                          <a:latin typeface="+mn-lt"/>
                          <a:cs typeface="Arial" panose="020B0604020202020204" pitchFamily="34" charset="0"/>
                        </a:rPr>
                        <a:t> et al., 2011]</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20197488"/>
                  </a:ext>
                </a:extLst>
              </a:tr>
              <a:tr h="182880">
                <a:tc>
                  <a:txBody>
                    <a:bodyPr/>
                    <a:lstStyle/>
                    <a:p>
                      <a:pPr algn="ctr"/>
                      <a:r>
                        <a:rPr lang="en-US" sz="1200" b="1" dirty="0">
                          <a:solidFill>
                            <a:schemeClr val="tx2"/>
                          </a:solidFill>
                          <a:latin typeface="+mn-lt"/>
                          <a:cs typeface="Arial" panose="020B0604020202020204" pitchFamily="34" charset="0"/>
                        </a:rPr>
                        <a:t>Miss</a:t>
                      </a:r>
                      <a:br>
                        <a:rPr lang="en-US" sz="1200" b="1" dirty="0">
                          <a:solidFill>
                            <a:schemeClr val="tx2"/>
                          </a:solidFill>
                          <a:latin typeface="+mn-lt"/>
                          <a:cs typeface="Arial" panose="020B0604020202020204" pitchFamily="34" charset="0"/>
                        </a:rPr>
                      </a:br>
                      <a:r>
                        <a:rPr lang="en-US" sz="1200" b="1" dirty="0">
                          <a:solidFill>
                            <a:schemeClr val="tx2"/>
                          </a:solidFill>
                          <a:latin typeface="+mn-lt"/>
                          <a:cs typeface="Arial" panose="020B0604020202020204" pitchFamily="34" charset="0"/>
                        </a:rPr>
                        <a:t>Forest</a:t>
                      </a: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r>
                        <a:rPr lang="en-US" sz="1000" dirty="0">
                          <a:solidFill>
                            <a:schemeClr val="tx2"/>
                          </a:solidFill>
                        </a:rPr>
                        <a:t>Nonparametric Missing Value Imputation using Random Forest</a:t>
                      </a:r>
                      <a:endParaRPr lang="en-US" sz="1000" b="0" dirty="0">
                        <a:solidFill>
                          <a:schemeClr val="tx2"/>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r>
                        <a:rPr lang="en-US" sz="1200" b="0" dirty="0" err="1">
                          <a:solidFill>
                            <a:schemeClr val="tx2"/>
                          </a:solidFill>
                          <a:latin typeface="+mn-lt"/>
                          <a:cs typeface="Arial" panose="020B0604020202020204" pitchFamily="34" charset="0"/>
                        </a:rPr>
                        <a:t>Stekhoven</a:t>
                      </a:r>
                      <a:r>
                        <a:rPr lang="en-US" sz="1200" b="0" dirty="0">
                          <a:solidFill>
                            <a:schemeClr val="tx2"/>
                          </a:solidFill>
                          <a:latin typeface="+mn-lt"/>
                          <a:cs typeface="Arial" panose="020B0604020202020204" pitchFamily="34" charset="0"/>
                        </a:rPr>
                        <a:t> et al., 2012]</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19317902"/>
                  </a:ext>
                </a:extLst>
              </a:tr>
              <a:tr h="182880">
                <a:tc>
                  <a:txBody>
                    <a:bodyPr/>
                    <a:lstStyle/>
                    <a:p>
                      <a:pPr algn="ctr"/>
                      <a:r>
                        <a:rPr lang="en-US" sz="1200" b="1" dirty="0">
                          <a:solidFill>
                            <a:schemeClr val="tx2"/>
                          </a:solidFill>
                          <a:latin typeface="+mn-lt"/>
                          <a:cs typeface="Arial" panose="020B0604020202020204" pitchFamily="34" charset="0"/>
                        </a:rPr>
                        <a:t>MIDA</a:t>
                      </a:r>
                    </a:p>
                  </a:txBody>
                  <a:tcPr anchor="ctr">
                    <a:lnL>
                      <a:noFill/>
                    </a:lnL>
                    <a:lnR w="127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r>
                        <a:rPr lang="en-US" sz="1000" dirty="0">
                          <a:solidFill>
                            <a:schemeClr val="tx2"/>
                          </a:solidFill>
                        </a:rPr>
                        <a:t>Multiple Imputation using Denoising Autoencoders</a:t>
                      </a:r>
                      <a:endParaRPr lang="en-US" sz="1000" b="0" dirty="0">
                        <a:solidFill>
                          <a:schemeClr val="tx2"/>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r>
                        <a:rPr lang="en-US" sz="1200" b="0" dirty="0" err="1">
                          <a:solidFill>
                            <a:schemeClr val="tx2"/>
                          </a:solidFill>
                          <a:latin typeface="+mn-lt"/>
                          <a:cs typeface="Arial" panose="020B0604020202020204" pitchFamily="34" charset="0"/>
                        </a:rPr>
                        <a:t>Gondara</a:t>
                      </a:r>
                      <a:r>
                        <a:rPr lang="en-US" sz="1200" b="0" dirty="0">
                          <a:solidFill>
                            <a:schemeClr val="tx2"/>
                          </a:solidFill>
                          <a:latin typeface="+mn-lt"/>
                          <a:cs typeface="Arial" panose="020B0604020202020204" pitchFamily="34" charset="0"/>
                        </a:rPr>
                        <a:t> et al., 2018]</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406851081"/>
                  </a:ext>
                </a:extLst>
              </a:tr>
              <a:tr h="182880">
                <a:tc>
                  <a:txBody>
                    <a:bodyPr/>
                    <a:lstStyle/>
                    <a:p>
                      <a:pPr algn="ctr"/>
                      <a:r>
                        <a:rPr lang="en-US" sz="1200" b="1" dirty="0">
                          <a:solidFill>
                            <a:schemeClr val="tx2"/>
                          </a:solidFill>
                          <a:latin typeface="+mn-lt"/>
                          <a:cs typeface="Arial" panose="020B0604020202020204" pitchFamily="34" charset="0"/>
                        </a:rPr>
                        <a:t>GAIN</a:t>
                      </a:r>
                    </a:p>
                  </a:txBody>
                  <a:tcPr anchor="ctr">
                    <a:lnL>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r>
                        <a:rPr lang="en-US" sz="1000" dirty="0">
                          <a:solidFill>
                            <a:schemeClr val="tx2"/>
                          </a:solidFill>
                        </a:rPr>
                        <a:t>Generative Adversarial Imputation Nets</a:t>
                      </a:r>
                      <a:endParaRPr lang="en-US" sz="1000" b="0" dirty="0">
                        <a:solidFill>
                          <a:schemeClr val="tx2"/>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[Yoon et al., 2018]</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365099663"/>
                  </a:ext>
                </a:extLst>
              </a:tr>
              <a:tr h="182880">
                <a:tc>
                  <a:txBody>
                    <a:bodyPr/>
                    <a:lstStyle/>
                    <a:p>
                      <a:pPr algn="ctr"/>
                      <a:r>
                        <a:rPr lang="en-US" sz="1200" b="1" dirty="0">
                          <a:solidFill>
                            <a:schemeClr val="tx2"/>
                          </a:solidFill>
                          <a:latin typeface="+mn-lt"/>
                          <a:cs typeface="Arial" panose="020B0604020202020204" pitchFamily="34" charset="0"/>
                        </a:rPr>
                        <a:t>WGAIN</a:t>
                      </a:r>
                    </a:p>
                  </a:txBody>
                  <a:tcPr anchor="ctr">
                    <a:lnL>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r>
                        <a:rPr lang="en-US" sz="1000" b="0" dirty="0">
                          <a:solidFill>
                            <a:schemeClr val="tx2"/>
                          </a:solidFill>
                          <a:latin typeface="+mn-lt"/>
                          <a:cs typeface="Arial" panose="020B0604020202020204" pitchFamily="34" charset="0"/>
                        </a:rPr>
                        <a:t>Wasserstein </a:t>
                      </a:r>
                      <a:r>
                        <a:rPr lang="en-US" sz="1000" dirty="0">
                          <a:solidFill>
                            <a:schemeClr val="tx2"/>
                          </a:solidFill>
                        </a:rPr>
                        <a:t>Generative Adversarial Imputation Nets</a:t>
                      </a:r>
                      <a:endParaRPr lang="en-US" sz="1000" b="0" dirty="0">
                        <a:solidFill>
                          <a:schemeClr val="tx2"/>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2898804472"/>
                  </a:ext>
                </a:extLst>
              </a:tr>
            </a:tbl>
          </a:graphicData>
        </a:graphic>
      </p:graphicFrame>
      <p:sp>
        <p:nvSpPr>
          <p:cNvPr id="2" name="Text Placeholder 15">
            <a:extLst>
              <a:ext uri="{FF2B5EF4-FFF2-40B4-BE49-F238E27FC236}">
                <a16:creationId xmlns:a16="http://schemas.microsoft.com/office/drawing/2014/main" id="{8FBE0000-FB32-E70F-0540-F6E0541A47FB}"/>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13</a:t>
            </a:r>
          </a:p>
        </p:txBody>
      </p:sp>
    </p:spTree>
    <p:extLst>
      <p:ext uri="{BB962C8B-B14F-4D97-AF65-F5344CB8AC3E}">
        <p14:creationId xmlns:p14="http://schemas.microsoft.com/office/powerpoint/2010/main" val="31252095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pPr marL="457200" indent="-457200"/>
            <a:r>
              <a:rPr lang="en-US" dirty="0"/>
              <a:t>2.3	Evaluation Results</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r>
              <a:rPr lang="en-US" dirty="0"/>
              <a:t>Communication and Utilization of Confidence Values</a:t>
            </a:r>
          </a:p>
        </p:txBody>
      </p:sp>
      <p:graphicFrame>
        <p:nvGraphicFramePr>
          <p:cNvPr id="10" name="Table 9">
            <a:extLst>
              <a:ext uri="{FF2B5EF4-FFF2-40B4-BE49-F238E27FC236}">
                <a16:creationId xmlns:a16="http://schemas.microsoft.com/office/drawing/2014/main" id="{4D8C44E4-CBC8-512D-9846-EFA67275DC64}"/>
              </a:ext>
            </a:extLst>
          </p:cNvPr>
          <p:cNvGraphicFramePr>
            <a:graphicFrameLocks noGrp="1"/>
          </p:cNvGraphicFramePr>
          <p:nvPr>
            <p:extLst>
              <p:ext uri="{D42A27DB-BD31-4B8C-83A1-F6EECF244321}">
                <p14:modId xmlns:p14="http://schemas.microsoft.com/office/powerpoint/2010/main" val="2325219045"/>
              </p:ext>
            </p:extLst>
          </p:nvPr>
        </p:nvGraphicFramePr>
        <p:xfrm>
          <a:off x="417600" y="900000"/>
          <a:ext cx="4495595" cy="2865120"/>
        </p:xfrm>
        <a:graphic>
          <a:graphicData uri="http://schemas.openxmlformats.org/drawingml/2006/table">
            <a:tbl>
              <a:tblPr firstRow="1" bandRow="1">
                <a:effectLst/>
                <a:tableStyleId>{2D5ABB26-0587-4C30-8999-92F81FD0307C}</a:tableStyleId>
              </a:tblPr>
              <a:tblGrid>
                <a:gridCol w="681045">
                  <a:extLst>
                    <a:ext uri="{9D8B030D-6E8A-4147-A177-3AD203B41FA5}">
                      <a16:colId xmlns:a16="http://schemas.microsoft.com/office/drawing/2014/main" val="2312575987"/>
                    </a:ext>
                  </a:extLst>
                </a:gridCol>
                <a:gridCol w="2094932">
                  <a:extLst>
                    <a:ext uri="{9D8B030D-6E8A-4147-A177-3AD203B41FA5}">
                      <a16:colId xmlns:a16="http://schemas.microsoft.com/office/drawing/2014/main" val="3494412016"/>
                    </a:ext>
                  </a:extLst>
                </a:gridCol>
                <a:gridCol w="573206">
                  <a:extLst>
                    <a:ext uri="{9D8B030D-6E8A-4147-A177-3AD203B41FA5}">
                      <a16:colId xmlns:a16="http://schemas.microsoft.com/office/drawing/2014/main" val="1848797135"/>
                    </a:ext>
                  </a:extLst>
                </a:gridCol>
                <a:gridCol w="573206">
                  <a:extLst>
                    <a:ext uri="{9D8B030D-6E8A-4147-A177-3AD203B41FA5}">
                      <a16:colId xmlns:a16="http://schemas.microsoft.com/office/drawing/2014/main" val="2897319839"/>
                    </a:ext>
                  </a:extLst>
                </a:gridCol>
                <a:gridCol w="573206">
                  <a:extLst>
                    <a:ext uri="{9D8B030D-6E8A-4147-A177-3AD203B41FA5}">
                      <a16:colId xmlns:a16="http://schemas.microsoft.com/office/drawing/2014/main" val="3665387314"/>
                    </a:ext>
                  </a:extLst>
                </a:gridCol>
              </a:tblGrid>
              <a:tr h="182880">
                <a:tc>
                  <a:txBody>
                    <a:bodyPr/>
                    <a:lstStyle/>
                    <a:p>
                      <a:pPr algn="ctr"/>
                      <a:endParaRPr lang="en-US" sz="1200" b="1" dirty="0">
                        <a:solidFill>
                          <a:schemeClr val="tx2"/>
                        </a:solidFill>
                        <a:latin typeface="+mn-lt"/>
                      </a:endParaRPr>
                    </a:p>
                  </a:txBody>
                  <a:tcPr>
                    <a:lnL>
                      <a:noFill/>
                    </a:lnL>
                    <a:lnR w="12700" cap="flat" cmpd="sng" algn="ctr">
                      <a:noFill/>
                      <a:prstDash val="solid"/>
                      <a:round/>
                      <a:headEnd type="none" w="med" len="med"/>
                      <a:tailEnd type="none" w="med" len="med"/>
                    </a:lnR>
                    <a:lnT>
                      <a:noFill/>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b="1" dirty="0">
                        <a:solidFill>
                          <a:schemeClr val="tx2"/>
                        </a:solidFill>
                        <a:latin typeface="+mn-lt"/>
                      </a:endParaRPr>
                    </a:p>
                  </a:txBody>
                  <a:tcP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dirty="0">
                          <a:solidFill>
                            <a:schemeClr val="tx2"/>
                          </a:solidFill>
                          <a:latin typeface="+mn-lt"/>
                          <a:cs typeface="Arial" panose="020B0604020202020204" pitchFamily="34" charset="0"/>
                        </a:rPr>
                        <a:t>ML</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dirty="0">
                          <a:solidFill>
                            <a:schemeClr val="tx2"/>
                          </a:solidFill>
                          <a:latin typeface="+mn-lt"/>
                          <a:cs typeface="Arial" panose="020B0604020202020204" pitchFamily="34" charset="0"/>
                        </a:rPr>
                        <a:t>DL</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dirty="0" err="1">
                          <a:solidFill>
                            <a:schemeClr val="tx2"/>
                          </a:solidFill>
                          <a:latin typeface="+mn-lt"/>
                          <a:cs typeface="Arial" panose="020B0604020202020204" pitchFamily="34" charset="0"/>
                        </a:rPr>
                        <a:t>Intgr</a:t>
                      </a: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35077959"/>
                  </a:ext>
                </a:extLst>
              </a:tr>
              <a:tr h="182880">
                <a:tc>
                  <a:txBody>
                    <a:bodyPr/>
                    <a:lstStyle/>
                    <a:p>
                      <a:pPr algn="ctr"/>
                      <a:r>
                        <a:rPr lang="en-US" sz="1200" b="1" dirty="0" err="1">
                          <a:solidFill>
                            <a:schemeClr val="tx2"/>
                          </a:solidFill>
                          <a:latin typeface="+mn-lt"/>
                          <a:cs typeface="Arial" panose="020B0604020202020204" pitchFamily="34" charset="0"/>
                        </a:rPr>
                        <a:t>kNN</a:t>
                      </a:r>
                      <a:endParaRPr lang="en-US" sz="1200" b="1" dirty="0">
                        <a:solidFill>
                          <a:schemeClr val="tx2"/>
                        </a:solidFill>
                        <a:latin typeface="+mn-lt"/>
                        <a:cs typeface="Arial" panose="020B0604020202020204" pitchFamily="34" charset="0"/>
                      </a:endParaRPr>
                    </a:p>
                  </a:txBody>
                  <a:tcPr anchor="ctr">
                    <a:lnL>
                      <a:noFill/>
                    </a:lnL>
                    <a:lnR w="12700" cap="flat" cmpd="sng" algn="ctr">
                      <a:no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i="1" dirty="0">
                          <a:solidFill>
                            <a:schemeClr val="tx2"/>
                          </a:solidFill>
                        </a:rPr>
                        <a:t>K</a:t>
                      </a:r>
                      <a:r>
                        <a:rPr lang="en-US" sz="1000" dirty="0">
                          <a:solidFill>
                            <a:schemeClr val="tx2"/>
                          </a:solidFill>
                        </a:rPr>
                        <a:t>-nearest-neighbors</a:t>
                      </a: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75859275"/>
                  </a:ext>
                </a:extLst>
              </a:tr>
              <a:tr h="182880">
                <a:tc>
                  <a:txBody>
                    <a:bodyPr/>
                    <a:lstStyle/>
                    <a:p>
                      <a:pPr algn="ctr"/>
                      <a:r>
                        <a:rPr lang="en-US" sz="1200" b="1" dirty="0">
                          <a:solidFill>
                            <a:schemeClr val="tx2"/>
                          </a:solidFill>
                          <a:latin typeface="+mn-lt"/>
                          <a:cs typeface="Arial" panose="020B0604020202020204" pitchFamily="34" charset="0"/>
                        </a:rPr>
                        <a:t>mean</a:t>
                      </a: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solidFill>
                            <a:schemeClr val="tx2"/>
                          </a:solidFill>
                        </a:rPr>
                        <a:t>Mean imputation</a:t>
                      </a:r>
                      <a:endParaRPr lang="en-US" sz="1000" b="0" dirty="0">
                        <a:solidFill>
                          <a:schemeClr val="tx2"/>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90196385"/>
                  </a:ext>
                </a:extLst>
              </a:tr>
              <a:tr h="182880">
                <a:tc>
                  <a:txBody>
                    <a:bodyPr/>
                    <a:lstStyle/>
                    <a:p>
                      <a:pPr algn="ctr"/>
                      <a:r>
                        <a:rPr lang="en-US" sz="1200" b="1" dirty="0">
                          <a:solidFill>
                            <a:schemeClr val="tx2"/>
                          </a:solidFill>
                          <a:latin typeface="+mn-lt"/>
                          <a:cs typeface="Arial" panose="020B0604020202020204" pitchFamily="34" charset="0"/>
                        </a:rPr>
                        <a:t>MICE</a:t>
                      </a: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0" dirty="0">
                          <a:solidFill>
                            <a:schemeClr val="tx2"/>
                          </a:solidFill>
                          <a:latin typeface="+mn-lt"/>
                          <a:cs typeface="Arial" panose="020B0604020202020204" pitchFamily="34" charset="0"/>
                        </a:rPr>
                        <a:t>Multivariate Imputation By Chained Equations</a:t>
                      </a: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20197488"/>
                  </a:ext>
                </a:extLst>
              </a:tr>
              <a:tr h="182880">
                <a:tc>
                  <a:txBody>
                    <a:bodyPr/>
                    <a:lstStyle/>
                    <a:p>
                      <a:pPr algn="ctr"/>
                      <a:r>
                        <a:rPr lang="en-US" sz="1200" b="1" dirty="0">
                          <a:solidFill>
                            <a:schemeClr val="tx2"/>
                          </a:solidFill>
                          <a:latin typeface="+mn-lt"/>
                          <a:cs typeface="Arial" panose="020B0604020202020204" pitchFamily="34" charset="0"/>
                        </a:rPr>
                        <a:t>Miss</a:t>
                      </a:r>
                      <a:br>
                        <a:rPr lang="en-US" sz="1200" b="1" dirty="0">
                          <a:solidFill>
                            <a:schemeClr val="tx2"/>
                          </a:solidFill>
                          <a:latin typeface="+mn-lt"/>
                          <a:cs typeface="Arial" panose="020B0604020202020204" pitchFamily="34" charset="0"/>
                        </a:rPr>
                      </a:br>
                      <a:r>
                        <a:rPr lang="en-US" sz="1200" b="1" dirty="0">
                          <a:solidFill>
                            <a:schemeClr val="tx2"/>
                          </a:solidFill>
                          <a:latin typeface="+mn-lt"/>
                          <a:cs typeface="Arial" panose="020B0604020202020204" pitchFamily="34" charset="0"/>
                        </a:rPr>
                        <a:t>Forest</a:t>
                      </a: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r>
                        <a:rPr lang="en-US" sz="1000" dirty="0">
                          <a:solidFill>
                            <a:schemeClr val="tx2"/>
                          </a:solidFill>
                        </a:rPr>
                        <a:t>Nonparametric Missing Value Imputation using Random Forest</a:t>
                      </a:r>
                      <a:endParaRPr lang="en-US" sz="1000" b="0" dirty="0">
                        <a:solidFill>
                          <a:schemeClr val="tx2"/>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19317902"/>
                  </a:ext>
                </a:extLst>
              </a:tr>
              <a:tr h="182880">
                <a:tc>
                  <a:txBody>
                    <a:bodyPr/>
                    <a:lstStyle/>
                    <a:p>
                      <a:pPr algn="ctr"/>
                      <a:r>
                        <a:rPr lang="en-US" sz="1200" b="1" dirty="0">
                          <a:solidFill>
                            <a:schemeClr val="tx2"/>
                          </a:solidFill>
                          <a:latin typeface="+mn-lt"/>
                          <a:cs typeface="Arial" panose="020B0604020202020204" pitchFamily="34" charset="0"/>
                        </a:rPr>
                        <a:t>MIDA</a:t>
                      </a:r>
                    </a:p>
                  </a:txBody>
                  <a:tcPr anchor="ctr">
                    <a:lnL>
                      <a:noFill/>
                    </a:lnL>
                    <a:lnR w="127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r>
                        <a:rPr lang="en-US" sz="1000" dirty="0">
                          <a:solidFill>
                            <a:schemeClr val="tx2"/>
                          </a:solidFill>
                        </a:rPr>
                        <a:t>Multiple Imputation using Denoising Autoencoders</a:t>
                      </a:r>
                      <a:endParaRPr lang="en-US" sz="1000" b="0" dirty="0">
                        <a:solidFill>
                          <a:schemeClr val="tx2"/>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6851081"/>
                  </a:ext>
                </a:extLst>
              </a:tr>
              <a:tr h="182880">
                <a:tc>
                  <a:txBody>
                    <a:bodyPr/>
                    <a:lstStyle/>
                    <a:p>
                      <a:pPr algn="ctr"/>
                      <a:r>
                        <a:rPr lang="en-US" sz="1200" b="1" dirty="0">
                          <a:solidFill>
                            <a:schemeClr val="tx2"/>
                          </a:solidFill>
                          <a:latin typeface="+mn-lt"/>
                          <a:cs typeface="Arial" panose="020B0604020202020204" pitchFamily="34" charset="0"/>
                        </a:rPr>
                        <a:t>GAIN</a:t>
                      </a:r>
                    </a:p>
                  </a:txBody>
                  <a:tcPr anchor="ctr">
                    <a:lnL>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r>
                        <a:rPr lang="en-US" sz="1000" dirty="0">
                          <a:solidFill>
                            <a:schemeClr val="tx2"/>
                          </a:solidFill>
                        </a:rPr>
                        <a:t>Generative Adversarial Imputation Nets</a:t>
                      </a:r>
                      <a:endParaRPr lang="en-US" sz="1000" b="0" dirty="0">
                        <a:solidFill>
                          <a:schemeClr val="tx2"/>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5099663"/>
                  </a:ext>
                </a:extLst>
              </a:tr>
              <a:tr h="182880">
                <a:tc>
                  <a:txBody>
                    <a:bodyPr/>
                    <a:lstStyle/>
                    <a:p>
                      <a:pPr algn="ctr"/>
                      <a:r>
                        <a:rPr lang="en-US" sz="1200" b="1" dirty="0">
                          <a:solidFill>
                            <a:schemeClr val="tx2"/>
                          </a:solidFill>
                          <a:latin typeface="+mn-lt"/>
                          <a:cs typeface="Arial" panose="020B0604020202020204" pitchFamily="34" charset="0"/>
                        </a:rPr>
                        <a:t>WGAIN</a:t>
                      </a:r>
                    </a:p>
                  </a:txBody>
                  <a:tcPr anchor="ctr">
                    <a:lnL>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r>
                        <a:rPr lang="en-US" sz="1000" b="0" dirty="0">
                          <a:solidFill>
                            <a:schemeClr val="tx2"/>
                          </a:solidFill>
                          <a:latin typeface="+mn-lt"/>
                          <a:cs typeface="Arial" panose="020B0604020202020204" pitchFamily="34" charset="0"/>
                        </a:rPr>
                        <a:t>Wasserstein </a:t>
                      </a:r>
                      <a:r>
                        <a:rPr lang="en-US" sz="1000" dirty="0">
                          <a:solidFill>
                            <a:schemeClr val="tx2"/>
                          </a:solidFill>
                        </a:rPr>
                        <a:t>Generative Adversarial Imputation Nets</a:t>
                      </a:r>
                      <a:endParaRPr lang="en-US" sz="1000" b="0" dirty="0">
                        <a:solidFill>
                          <a:schemeClr val="tx2"/>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98804472"/>
                  </a:ext>
                </a:extLst>
              </a:tr>
            </a:tbl>
          </a:graphicData>
        </a:graphic>
      </p:graphicFrame>
      <p:grpSp>
        <p:nvGrpSpPr>
          <p:cNvPr id="2" name="Group 1">
            <a:extLst>
              <a:ext uri="{FF2B5EF4-FFF2-40B4-BE49-F238E27FC236}">
                <a16:creationId xmlns:a16="http://schemas.microsoft.com/office/drawing/2014/main" id="{AE37F618-6E6F-68CE-4B9B-6CDDD2AEAE68}"/>
              </a:ext>
            </a:extLst>
          </p:cNvPr>
          <p:cNvGrpSpPr/>
          <p:nvPr/>
        </p:nvGrpSpPr>
        <p:grpSpPr>
          <a:xfrm>
            <a:off x="4714990" y="1432708"/>
            <a:ext cx="4011410" cy="2195943"/>
            <a:chOff x="7158553" y="-973654"/>
            <a:chExt cx="4011410" cy="2195943"/>
          </a:xfrm>
        </p:grpSpPr>
        <p:sp>
          <p:nvSpPr>
            <p:cNvPr id="4" name="Freeform: Shape 3">
              <a:extLst>
                <a:ext uri="{FF2B5EF4-FFF2-40B4-BE49-F238E27FC236}">
                  <a16:creationId xmlns:a16="http://schemas.microsoft.com/office/drawing/2014/main" id="{B8F78468-9572-A781-3656-0571747DB1BE}"/>
                </a:ext>
              </a:extLst>
            </p:cNvPr>
            <p:cNvSpPr/>
            <p:nvPr/>
          </p:nvSpPr>
          <p:spPr>
            <a:xfrm>
              <a:off x="7545208" y="-973654"/>
              <a:ext cx="3481018" cy="1873654"/>
            </a:xfrm>
            <a:custGeom>
              <a:avLst/>
              <a:gdLst>
                <a:gd name="connsiteX0" fmla="*/ 60 w 3481018"/>
                <a:gd name="connsiteY0" fmla="*/ 1873655 h 1873654"/>
                <a:gd name="connsiteX1" fmla="*/ 3481079 w 3481018"/>
                <a:gd name="connsiteY1" fmla="*/ 1873655 h 1873654"/>
                <a:gd name="connsiteX2" fmla="*/ 3481079 w 3481018"/>
                <a:gd name="connsiteY2" fmla="*/ 1 h 1873654"/>
                <a:gd name="connsiteX3" fmla="*/ 60 w 3481018"/>
                <a:gd name="connsiteY3" fmla="*/ 1 h 1873654"/>
              </a:gdLst>
              <a:ahLst/>
              <a:cxnLst>
                <a:cxn ang="0">
                  <a:pos x="connsiteX0" y="connsiteY0"/>
                </a:cxn>
                <a:cxn ang="0">
                  <a:pos x="connsiteX1" y="connsiteY1"/>
                </a:cxn>
                <a:cxn ang="0">
                  <a:pos x="connsiteX2" y="connsiteY2"/>
                </a:cxn>
                <a:cxn ang="0">
                  <a:pos x="connsiteX3" y="connsiteY3"/>
                </a:cxn>
              </a:cxnLst>
              <a:rect l="l" t="t" r="r" b="b"/>
              <a:pathLst>
                <a:path w="3481018" h="1873654">
                  <a:moveTo>
                    <a:pt x="60" y="1873655"/>
                  </a:moveTo>
                  <a:lnTo>
                    <a:pt x="3481079" y="1873655"/>
                  </a:lnTo>
                  <a:lnTo>
                    <a:pt x="3481079" y="1"/>
                  </a:lnTo>
                  <a:lnTo>
                    <a:pt x="60" y="1"/>
                  </a:lnTo>
                  <a:close/>
                </a:path>
              </a:pathLst>
            </a:custGeom>
            <a:solidFill>
              <a:srgbClr val="FFFFFF"/>
            </a:solidFill>
            <a:ln w="8911" cap="flat">
              <a:noFill/>
              <a:prstDash val="solid"/>
              <a:round/>
            </a:ln>
          </p:spPr>
          <p:txBody>
            <a:bodyPr rtlCol="0" anchor="ctr"/>
            <a:lstStyle/>
            <a:p>
              <a:endParaRPr lang="en-US"/>
            </a:p>
          </p:txBody>
        </p:sp>
        <p:grpSp>
          <p:nvGrpSpPr>
            <p:cNvPr id="6" name="Graphic 8">
              <a:extLst>
                <a:ext uri="{FF2B5EF4-FFF2-40B4-BE49-F238E27FC236}">
                  <a16:creationId xmlns:a16="http://schemas.microsoft.com/office/drawing/2014/main" id="{0914ABC3-EC18-C503-3E36-A41D5C9A100E}"/>
                </a:ext>
              </a:extLst>
            </p:cNvPr>
            <p:cNvGrpSpPr/>
            <p:nvPr/>
          </p:nvGrpSpPr>
          <p:grpSpPr>
            <a:xfrm>
              <a:off x="7399179" y="-973654"/>
              <a:ext cx="3770784" cy="2195943"/>
              <a:chOff x="658225" y="1891808"/>
              <a:chExt cx="3770784" cy="2195943"/>
            </a:xfrm>
          </p:grpSpPr>
          <p:grpSp>
            <p:nvGrpSpPr>
              <p:cNvPr id="118" name="Graphic 8">
                <a:extLst>
                  <a:ext uri="{FF2B5EF4-FFF2-40B4-BE49-F238E27FC236}">
                    <a16:creationId xmlns:a16="http://schemas.microsoft.com/office/drawing/2014/main" id="{AA3F7383-1ACD-2D1C-F208-7216C3F7FFCB}"/>
                  </a:ext>
                </a:extLst>
              </p:cNvPr>
              <p:cNvGrpSpPr/>
              <p:nvPr/>
            </p:nvGrpSpPr>
            <p:grpSpPr>
              <a:xfrm>
                <a:off x="658225" y="1891808"/>
                <a:ext cx="292006" cy="2018818"/>
                <a:chOff x="658225" y="1891808"/>
                <a:chExt cx="292006" cy="2018818"/>
              </a:xfrm>
            </p:grpSpPr>
            <p:sp>
              <p:nvSpPr>
                <p:cNvPr id="195" name="Freeform: Shape 194">
                  <a:extLst>
                    <a:ext uri="{FF2B5EF4-FFF2-40B4-BE49-F238E27FC236}">
                      <a16:creationId xmlns:a16="http://schemas.microsoft.com/office/drawing/2014/main" id="{41A91BE9-F108-2FC9-B6EC-3E066BEA8862}"/>
                    </a:ext>
                  </a:extLst>
                </p:cNvPr>
                <p:cNvSpPr/>
                <p:nvPr/>
              </p:nvSpPr>
              <p:spPr>
                <a:xfrm>
                  <a:off x="804254" y="1891808"/>
                  <a:ext cx="6684" cy="1873654"/>
                </a:xfrm>
                <a:custGeom>
                  <a:avLst/>
                  <a:gdLst>
                    <a:gd name="connsiteX0" fmla="*/ -5 w 6684"/>
                    <a:gd name="connsiteY0" fmla="*/ 1873655 h 1873654"/>
                    <a:gd name="connsiteX1" fmla="*/ -5 w 6684"/>
                    <a:gd name="connsiteY1" fmla="*/ 1 h 1873654"/>
                  </a:gdLst>
                  <a:ahLst/>
                  <a:cxnLst>
                    <a:cxn ang="0">
                      <a:pos x="connsiteX0" y="connsiteY0"/>
                    </a:cxn>
                    <a:cxn ang="0">
                      <a:pos x="connsiteX1" y="connsiteY1"/>
                    </a:cxn>
                  </a:cxnLst>
                  <a:rect l="l" t="t" r="r" b="b"/>
                  <a:pathLst>
                    <a:path w="6684" h="1873654">
                      <a:moveTo>
                        <a:pt x="-5" y="1873655"/>
                      </a:moveTo>
                      <a:lnTo>
                        <a:pt x="-5" y="1"/>
                      </a:lnTo>
                    </a:path>
                  </a:pathLst>
                </a:custGeom>
                <a:noFill/>
                <a:ln w="7129" cap="sq">
                  <a:solidFill>
                    <a:srgbClr val="B0B0B0"/>
                  </a:solidFill>
                  <a:prstDash val="solid"/>
                  <a:round/>
                </a:ln>
              </p:spPr>
              <p:txBody>
                <a:bodyPr rtlCol="0" anchor="ctr"/>
                <a:lstStyle/>
                <a:p>
                  <a:endParaRPr lang="en-US"/>
                </a:p>
              </p:txBody>
            </p:sp>
            <p:sp>
              <p:nvSpPr>
                <p:cNvPr id="196" name="Freeform: Shape 195">
                  <a:extLst>
                    <a:ext uri="{FF2B5EF4-FFF2-40B4-BE49-F238E27FC236}">
                      <a16:creationId xmlns:a16="http://schemas.microsoft.com/office/drawing/2014/main" id="{C26BBC6F-804D-96DC-D667-40EDC24E7A17}"/>
                    </a:ext>
                  </a:extLst>
                </p:cNvPr>
                <p:cNvSpPr/>
                <p:nvPr/>
              </p:nvSpPr>
              <p:spPr>
                <a:xfrm>
                  <a:off x="804254" y="3765462"/>
                  <a:ext cx="6684" cy="31191"/>
                </a:xfrm>
                <a:custGeom>
                  <a:avLst/>
                  <a:gdLst>
                    <a:gd name="connsiteX0" fmla="*/ 58 w 6684"/>
                    <a:gd name="connsiteY0" fmla="*/ 281 h 31191"/>
                    <a:gd name="connsiteX1" fmla="*/ 58 w 6684"/>
                    <a:gd name="connsiteY1" fmla="*/ 31473 h 31191"/>
                  </a:gdLst>
                  <a:ahLst/>
                  <a:cxnLst>
                    <a:cxn ang="0">
                      <a:pos x="connsiteX0" y="connsiteY0"/>
                    </a:cxn>
                    <a:cxn ang="0">
                      <a:pos x="connsiteX1" y="connsiteY1"/>
                    </a:cxn>
                  </a:cxnLst>
                  <a:rect l="l" t="t" r="r" b="b"/>
                  <a:pathLst>
                    <a:path w="6684" h="31191">
                      <a:moveTo>
                        <a:pt x="58" y="281"/>
                      </a:moveTo>
                      <a:lnTo>
                        <a:pt x="58" y="31473"/>
                      </a:lnTo>
                    </a:path>
                  </a:pathLst>
                </a:custGeom>
                <a:solidFill>
                  <a:srgbClr val="000000"/>
                </a:solidFill>
                <a:ln w="7129" cap="flat">
                  <a:solidFill>
                    <a:srgbClr val="000000"/>
                  </a:solidFill>
                  <a:prstDash val="solid"/>
                  <a:round/>
                </a:ln>
              </p:spPr>
              <p:txBody>
                <a:bodyPr rtlCol="0" anchor="ctr"/>
                <a:lstStyle/>
                <a:p>
                  <a:endParaRPr lang="en-US"/>
                </a:p>
              </p:txBody>
            </p:sp>
            <p:grpSp>
              <p:nvGrpSpPr>
                <p:cNvPr id="197" name="Graphic 8">
                  <a:extLst>
                    <a:ext uri="{FF2B5EF4-FFF2-40B4-BE49-F238E27FC236}">
                      <a16:creationId xmlns:a16="http://schemas.microsoft.com/office/drawing/2014/main" id="{779B45DE-6B17-FAB4-DD5F-84064C0EA3A4}"/>
                    </a:ext>
                  </a:extLst>
                </p:cNvPr>
                <p:cNvGrpSpPr/>
                <p:nvPr/>
              </p:nvGrpSpPr>
              <p:grpSpPr>
                <a:xfrm>
                  <a:off x="658225" y="3829733"/>
                  <a:ext cx="292006" cy="80892"/>
                  <a:chOff x="658225" y="3829733"/>
                  <a:chExt cx="292006" cy="80892"/>
                </a:xfrm>
                <a:solidFill>
                  <a:srgbClr val="000000"/>
                </a:solidFill>
              </p:grpSpPr>
              <p:sp>
                <p:nvSpPr>
                  <p:cNvPr id="198" name="Freeform: Shape 197">
                    <a:extLst>
                      <a:ext uri="{FF2B5EF4-FFF2-40B4-BE49-F238E27FC236}">
                        <a16:creationId xmlns:a16="http://schemas.microsoft.com/office/drawing/2014/main" id="{BA3A1E12-B6E6-CE41-5F1F-3DDA0F90E06A}"/>
                      </a:ext>
                    </a:extLst>
                  </p:cNvPr>
                  <p:cNvSpPr/>
                  <p:nvPr/>
                </p:nvSpPr>
                <p:spPr>
                  <a:xfrm flipV="1">
                    <a:off x="658225" y="3829733"/>
                    <a:ext cx="53889" cy="80892"/>
                  </a:xfrm>
                  <a:custGeom>
                    <a:avLst/>
                    <a:gdLst>
                      <a:gd name="connsiteX0" fmla="*/ 26945 w 53889"/>
                      <a:gd name="connsiteY0" fmla="*/ 72798 h 80892"/>
                      <a:gd name="connsiteX1" fmla="*/ 14696 w 53889"/>
                      <a:gd name="connsiteY1" fmla="*/ 64777 h 80892"/>
                      <a:gd name="connsiteX2" fmla="*/ 10602 w 53889"/>
                      <a:gd name="connsiteY2" fmla="*/ 40682 h 80892"/>
                      <a:gd name="connsiteX3" fmla="*/ 14696 w 53889"/>
                      <a:gd name="connsiteY3" fmla="*/ 16636 h 80892"/>
                      <a:gd name="connsiteX4" fmla="*/ 26945 w 53889"/>
                      <a:gd name="connsiteY4" fmla="*/ 8615 h 80892"/>
                      <a:gd name="connsiteX5" fmla="*/ 39243 w 53889"/>
                      <a:gd name="connsiteY5" fmla="*/ 16636 h 80892"/>
                      <a:gd name="connsiteX6" fmla="*/ 43354 w 53889"/>
                      <a:gd name="connsiteY6" fmla="*/ 40682 h 80892"/>
                      <a:gd name="connsiteX7" fmla="*/ 39243 w 53889"/>
                      <a:gd name="connsiteY7" fmla="*/ 64777 h 80892"/>
                      <a:gd name="connsiteX8" fmla="*/ 26945 w 53889"/>
                      <a:gd name="connsiteY8" fmla="*/ 72798 h 80892"/>
                      <a:gd name="connsiteX9" fmla="*/ 26945 w 53889"/>
                      <a:gd name="connsiteY9" fmla="*/ 81153 h 80892"/>
                      <a:gd name="connsiteX10" fmla="*/ 46980 w 53889"/>
                      <a:gd name="connsiteY10" fmla="*/ 70776 h 80892"/>
                      <a:gd name="connsiteX11" fmla="*/ 53898 w 53889"/>
                      <a:gd name="connsiteY11" fmla="*/ 40682 h 80892"/>
                      <a:gd name="connsiteX12" fmla="*/ 46980 w 53889"/>
                      <a:gd name="connsiteY12" fmla="*/ 10620 h 80892"/>
                      <a:gd name="connsiteX13" fmla="*/ 26945 w 53889"/>
                      <a:gd name="connsiteY13" fmla="*/ 260 h 80892"/>
                      <a:gd name="connsiteX14" fmla="*/ 6926 w 53889"/>
                      <a:gd name="connsiteY14" fmla="*/ 10620 h 80892"/>
                      <a:gd name="connsiteX15" fmla="*/ 8 w 53889"/>
                      <a:gd name="connsiteY15" fmla="*/ 40682 h 80892"/>
                      <a:gd name="connsiteX16" fmla="*/ 6926 w 53889"/>
                      <a:gd name="connsiteY16" fmla="*/ 70776 h 80892"/>
                      <a:gd name="connsiteX17" fmla="*/ 26945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45" y="72798"/>
                        </a:moveTo>
                        <a:cubicBezTo>
                          <a:pt x="21519" y="72798"/>
                          <a:pt x="17437" y="70124"/>
                          <a:pt x="14696" y="64777"/>
                        </a:cubicBezTo>
                        <a:cubicBezTo>
                          <a:pt x="11967" y="59441"/>
                          <a:pt x="10602" y="51409"/>
                          <a:pt x="10602" y="40682"/>
                        </a:cubicBezTo>
                        <a:cubicBezTo>
                          <a:pt x="10602" y="29998"/>
                          <a:pt x="11967" y="21983"/>
                          <a:pt x="14696" y="16636"/>
                        </a:cubicBezTo>
                        <a:cubicBezTo>
                          <a:pt x="17437" y="11289"/>
                          <a:pt x="21519" y="8615"/>
                          <a:pt x="26945" y="8615"/>
                        </a:cubicBezTo>
                        <a:cubicBezTo>
                          <a:pt x="32414" y="8615"/>
                          <a:pt x="36514" y="11289"/>
                          <a:pt x="39243" y="16636"/>
                        </a:cubicBezTo>
                        <a:cubicBezTo>
                          <a:pt x="41984" y="21983"/>
                          <a:pt x="43354" y="29998"/>
                          <a:pt x="43354" y="40682"/>
                        </a:cubicBezTo>
                        <a:cubicBezTo>
                          <a:pt x="43354" y="51409"/>
                          <a:pt x="41984" y="59441"/>
                          <a:pt x="39243" y="64777"/>
                        </a:cubicBezTo>
                        <a:cubicBezTo>
                          <a:pt x="36514" y="70124"/>
                          <a:pt x="32414" y="72798"/>
                          <a:pt x="26945" y="72798"/>
                        </a:cubicBezTo>
                        <a:close/>
                        <a:moveTo>
                          <a:pt x="26945" y="81153"/>
                        </a:moveTo>
                        <a:cubicBezTo>
                          <a:pt x="35690" y="81153"/>
                          <a:pt x="42368" y="77694"/>
                          <a:pt x="46980" y="70776"/>
                        </a:cubicBezTo>
                        <a:cubicBezTo>
                          <a:pt x="51592" y="63869"/>
                          <a:pt x="53898" y="53838"/>
                          <a:pt x="53898" y="40682"/>
                        </a:cubicBezTo>
                        <a:cubicBezTo>
                          <a:pt x="53898" y="27559"/>
                          <a:pt x="51592" y="17538"/>
                          <a:pt x="46980" y="10620"/>
                        </a:cubicBezTo>
                        <a:cubicBezTo>
                          <a:pt x="42368" y="3714"/>
                          <a:pt x="35690" y="260"/>
                          <a:pt x="26945" y="260"/>
                        </a:cubicBezTo>
                        <a:cubicBezTo>
                          <a:pt x="18211" y="260"/>
                          <a:pt x="11538" y="3714"/>
                          <a:pt x="6926" y="10620"/>
                        </a:cubicBezTo>
                        <a:cubicBezTo>
                          <a:pt x="2314" y="17538"/>
                          <a:pt x="8" y="27559"/>
                          <a:pt x="8" y="40682"/>
                        </a:cubicBezTo>
                        <a:cubicBezTo>
                          <a:pt x="8" y="53838"/>
                          <a:pt x="2314" y="63869"/>
                          <a:pt x="6926" y="70776"/>
                        </a:cubicBezTo>
                        <a:cubicBezTo>
                          <a:pt x="11538" y="77694"/>
                          <a:pt x="18211" y="81153"/>
                          <a:pt x="26945" y="81153"/>
                        </a:cubicBezTo>
                        <a:close/>
                      </a:path>
                    </a:pathLst>
                  </a:custGeom>
                  <a:solidFill>
                    <a:srgbClr val="000000"/>
                  </a:solidFill>
                  <a:ln w="1069" cap="flat">
                    <a:noFill/>
                    <a:prstDash val="solid"/>
                    <a:round/>
                  </a:ln>
                </p:spPr>
                <p:txBody>
                  <a:bodyPr rtlCol="0" anchor="ctr"/>
                  <a:lstStyle/>
                  <a:p>
                    <a:endParaRPr lang="en-US"/>
                  </a:p>
                </p:txBody>
              </p:sp>
              <p:sp>
                <p:nvSpPr>
                  <p:cNvPr id="199" name="Freeform: Shape 198">
                    <a:extLst>
                      <a:ext uri="{FF2B5EF4-FFF2-40B4-BE49-F238E27FC236}">
                        <a16:creationId xmlns:a16="http://schemas.microsoft.com/office/drawing/2014/main" id="{78D89027-DB78-14FF-D90B-848EE41E8FB9}"/>
                      </a:ext>
                    </a:extLst>
                  </p:cNvPr>
                  <p:cNvSpPr/>
                  <p:nvPr/>
                </p:nvSpPr>
                <p:spPr>
                  <a:xfrm flipV="1">
                    <a:off x="730644" y="3895838"/>
                    <a:ext cx="11028" cy="13267"/>
                  </a:xfrm>
                  <a:custGeom>
                    <a:avLst/>
                    <a:gdLst>
                      <a:gd name="connsiteX0" fmla="*/ 32 w 11028"/>
                      <a:gd name="connsiteY0" fmla="*/ 13563 h 13267"/>
                      <a:gd name="connsiteX1" fmla="*/ 11060 w 11028"/>
                      <a:gd name="connsiteY1" fmla="*/ 13563 h 13267"/>
                      <a:gd name="connsiteX2" fmla="*/ 11060 w 11028"/>
                      <a:gd name="connsiteY2" fmla="*/ 295 h 13267"/>
                      <a:gd name="connsiteX3" fmla="*/ 32 w 11028"/>
                      <a:gd name="connsiteY3" fmla="*/ 295 h 13267"/>
                    </a:gdLst>
                    <a:ahLst/>
                    <a:cxnLst>
                      <a:cxn ang="0">
                        <a:pos x="connsiteX0" y="connsiteY0"/>
                      </a:cxn>
                      <a:cxn ang="0">
                        <a:pos x="connsiteX1" y="connsiteY1"/>
                      </a:cxn>
                      <a:cxn ang="0">
                        <a:pos x="connsiteX2" y="connsiteY2"/>
                      </a:cxn>
                      <a:cxn ang="0">
                        <a:pos x="connsiteX3" y="connsiteY3"/>
                      </a:cxn>
                    </a:cxnLst>
                    <a:rect l="l" t="t" r="r" b="b"/>
                    <a:pathLst>
                      <a:path w="11028" h="13267">
                        <a:moveTo>
                          <a:pt x="32" y="13563"/>
                        </a:moveTo>
                        <a:lnTo>
                          <a:pt x="11060" y="13563"/>
                        </a:lnTo>
                        <a:lnTo>
                          <a:pt x="11060" y="295"/>
                        </a:lnTo>
                        <a:lnTo>
                          <a:pt x="32" y="295"/>
                        </a:lnTo>
                        <a:close/>
                      </a:path>
                    </a:pathLst>
                  </a:custGeom>
                  <a:solidFill>
                    <a:srgbClr val="000000"/>
                  </a:solidFill>
                  <a:ln w="1069" cap="flat">
                    <a:noFill/>
                    <a:prstDash val="solid"/>
                    <a:round/>
                  </a:ln>
                </p:spPr>
                <p:txBody>
                  <a:bodyPr rtlCol="0" anchor="ctr"/>
                  <a:lstStyle/>
                  <a:p>
                    <a:endParaRPr lang="en-US"/>
                  </a:p>
                </p:txBody>
              </p:sp>
              <p:sp>
                <p:nvSpPr>
                  <p:cNvPr id="200" name="Freeform: Shape 199">
                    <a:extLst>
                      <a:ext uri="{FF2B5EF4-FFF2-40B4-BE49-F238E27FC236}">
                        <a16:creationId xmlns:a16="http://schemas.microsoft.com/office/drawing/2014/main" id="{B9CE562C-4558-6A8F-6936-65D0FB7F9264}"/>
                      </a:ext>
                    </a:extLst>
                  </p:cNvPr>
                  <p:cNvSpPr/>
                  <p:nvPr/>
                </p:nvSpPr>
                <p:spPr>
                  <a:xfrm flipV="1">
                    <a:off x="760260" y="3829733"/>
                    <a:ext cx="53889" cy="80892"/>
                  </a:xfrm>
                  <a:custGeom>
                    <a:avLst/>
                    <a:gdLst>
                      <a:gd name="connsiteX0" fmla="*/ 26960 w 53889"/>
                      <a:gd name="connsiteY0" fmla="*/ 72798 h 80892"/>
                      <a:gd name="connsiteX1" fmla="*/ 14712 w 53889"/>
                      <a:gd name="connsiteY1" fmla="*/ 64777 h 80892"/>
                      <a:gd name="connsiteX2" fmla="*/ 10618 w 53889"/>
                      <a:gd name="connsiteY2" fmla="*/ 40682 h 80892"/>
                      <a:gd name="connsiteX3" fmla="*/ 14712 w 53889"/>
                      <a:gd name="connsiteY3" fmla="*/ 16636 h 80892"/>
                      <a:gd name="connsiteX4" fmla="*/ 26960 w 53889"/>
                      <a:gd name="connsiteY4" fmla="*/ 8615 h 80892"/>
                      <a:gd name="connsiteX5" fmla="*/ 39258 w 53889"/>
                      <a:gd name="connsiteY5" fmla="*/ 16636 h 80892"/>
                      <a:gd name="connsiteX6" fmla="*/ 43369 w 53889"/>
                      <a:gd name="connsiteY6" fmla="*/ 40682 h 80892"/>
                      <a:gd name="connsiteX7" fmla="*/ 39258 w 53889"/>
                      <a:gd name="connsiteY7" fmla="*/ 64777 h 80892"/>
                      <a:gd name="connsiteX8" fmla="*/ 26960 w 53889"/>
                      <a:gd name="connsiteY8" fmla="*/ 72798 h 80892"/>
                      <a:gd name="connsiteX9" fmla="*/ 26960 w 53889"/>
                      <a:gd name="connsiteY9" fmla="*/ 81153 h 80892"/>
                      <a:gd name="connsiteX10" fmla="*/ 46995 w 53889"/>
                      <a:gd name="connsiteY10" fmla="*/ 70776 h 80892"/>
                      <a:gd name="connsiteX11" fmla="*/ 53913 w 53889"/>
                      <a:gd name="connsiteY11" fmla="*/ 40682 h 80892"/>
                      <a:gd name="connsiteX12" fmla="*/ 46995 w 53889"/>
                      <a:gd name="connsiteY12" fmla="*/ 10620 h 80892"/>
                      <a:gd name="connsiteX13" fmla="*/ 26960 w 53889"/>
                      <a:gd name="connsiteY13" fmla="*/ 260 h 80892"/>
                      <a:gd name="connsiteX14" fmla="*/ 6941 w 53889"/>
                      <a:gd name="connsiteY14" fmla="*/ 10620 h 80892"/>
                      <a:gd name="connsiteX15" fmla="*/ 24 w 53889"/>
                      <a:gd name="connsiteY15" fmla="*/ 40682 h 80892"/>
                      <a:gd name="connsiteX16" fmla="*/ 6941 w 53889"/>
                      <a:gd name="connsiteY16" fmla="*/ 70776 h 80892"/>
                      <a:gd name="connsiteX17" fmla="*/ 26960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60" y="72798"/>
                        </a:moveTo>
                        <a:cubicBezTo>
                          <a:pt x="21535" y="72798"/>
                          <a:pt x="17452" y="70124"/>
                          <a:pt x="14712" y="64777"/>
                        </a:cubicBezTo>
                        <a:cubicBezTo>
                          <a:pt x="11982" y="59441"/>
                          <a:pt x="10618" y="51409"/>
                          <a:pt x="10618" y="40682"/>
                        </a:cubicBezTo>
                        <a:cubicBezTo>
                          <a:pt x="10618" y="29998"/>
                          <a:pt x="11982" y="21983"/>
                          <a:pt x="14712" y="16636"/>
                        </a:cubicBezTo>
                        <a:cubicBezTo>
                          <a:pt x="17452" y="11289"/>
                          <a:pt x="21535" y="8615"/>
                          <a:pt x="26960" y="8615"/>
                        </a:cubicBezTo>
                        <a:cubicBezTo>
                          <a:pt x="32430" y="8615"/>
                          <a:pt x="36529" y="11289"/>
                          <a:pt x="39258" y="16636"/>
                        </a:cubicBezTo>
                        <a:cubicBezTo>
                          <a:pt x="41999" y="21983"/>
                          <a:pt x="43369" y="29998"/>
                          <a:pt x="43369" y="40682"/>
                        </a:cubicBezTo>
                        <a:cubicBezTo>
                          <a:pt x="43369" y="51409"/>
                          <a:pt x="41999" y="59441"/>
                          <a:pt x="39258" y="64777"/>
                        </a:cubicBezTo>
                        <a:cubicBezTo>
                          <a:pt x="36529" y="70124"/>
                          <a:pt x="32430" y="72798"/>
                          <a:pt x="26960" y="72798"/>
                        </a:cubicBezTo>
                        <a:close/>
                        <a:moveTo>
                          <a:pt x="26960" y="81153"/>
                        </a:moveTo>
                        <a:cubicBezTo>
                          <a:pt x="35705" y="81153"/>
                          <a:pt x="42383" y="77694"/>
                          <a:pt x="46995" y="70776"/>
                        </a:cubicBezTo>
                        <a:cubicBezTo>
                          <a:pt x="51607" y="63869"/>
                          <a:pt x="53913" y="53838"/>
                          <a:pt x="53913" y="40682"/>
                        </a:cubicBezTo>
                        <a:cubicBezTo>
                          <a:pt x="53913" y="27559"/>
                          <a:pt x="51607" y="17538"/>
                          <a:pt x="46995" y="10620"/>
                        </a:cubicBezTo>
                        <a:cubicBezTo>
                          <a:pt x="42383" y="3714"/>
                          <a:pt x="35705" y="260"/>
                          <a:pt x="26960" y="260"/>
                        </a:cubicBezTo>
                        <a:cubicBezTo>
                          <a:pt x="18226" y="260"/>
                          <a:pt x="11553" y="3714"/>
                          <a:pt x="6941" y="10620"/>
                        </a:cubicBezTo>
                        <a:cubicBezTo>
                          <a:pt x="2329" y="17538"/>
                          <a:pt x="24" y="27559"/>
                          <a:pt x="24" y="40682"/>
                        </a:cubicBezTo>
                        <a:cubicBezTo>
                          <a:pt x="24" y="53838"/>
                          <a:pt x="2329" y="63869"/>
                          <a:pt x="6941" y="70776"/>
                        </a:cubicBezTo>
                        <a:cubicBezTo>
                          <a:pt x="11553" y="77694"/>
                          <a:pt x="18226" y="81153"/>
                          <a:pt x="26960" y="81153"/>
                        </a:cubicBezTo>
                        <a:close/>
                      </a:path>
                    </a:pathLst>
                  </a:custGeom>
                  <a:solidFill>
                    <a:srgbClr val="000000"/>
                  </a:solidFill>
                  <a:ln w="1069" cap="flat">
                    <a:noFill/>
                    <a:prstDash val="solid"/>
                    <a:round/>
                  </a:ln>
                </p:spPr>
                <p:txBody>
                  <a:bodyPr rtlCol="0" anchor="ctr"/>
                  <a:lstStyle/>
                  <a:p>
                    <a:endParaRPr lang="en-US"/>
                  </a:p>
                </p:txBody>
              </p:sp>
              <p:sp>
                <p:nvSpPr>
                  <p:cNvPr id="201" name="Freeform: Shape 200">
                    <a:extLst>
                      <a:ext uri="{FF2B5EF4-FFF2-40B4-BE49-F238E27FC236}">
                        <a16:creationId xmlns:a16="http://schemas.microsoft.com/office/drawing/2014/main" id="{1E74607C-C045-5B30-6B3C-7A3B8BD96672}"/>
                      </a:ext>
                    </a:extLst>
                  </p:cNvPr>
                  <p:cNvSpPr/>
                  <p:nvPr/>
                </p:nvSpPr>
                <p:spPr>
                  <a:xfrm flipV="1">
                    <a:off x="828301" y="3829733"/>
                    <a:ext cx="53889" cy="80892"/>
                  </a:xfrm>
                  <a:custGeom>
                    <a:avLst/>
                    <a:gdLst>
                      <a:gd name="connsiteX0" fmla="*/ 26970 w 53889"/>
                      <a:gd name="connsiteY0" fmla="*/ 72798 h 80892"/>
                      <a:gd name="connsiteX1" fmla="*/ 14722 w 53889"/>
                      <a:gd name="connsiteY1" fmla="*/ 64777 h 80892"/>
                      <a:gd name="connsiteX2" fmla="*/ 10628 w 53889"/>
                      <a:gd name="connsiteY2" fmla="*/ 40682 h 80892"/>
                      <a:gd name="connsiteX3" fmla="*/ 14722 w 53889"/>
                      <a:gd name="connsiteY3" fmla="*/ 16636 h 80892"/>
                      <a:gd name="connsiteX4" fmla="*/ 26970 w 53889"/>
                      <a:gd name="connsiteY4" fmla="*/ 8615 h 80892"/>
                      <a:gd name="connsiteX5" fmla="*/ 39269 w 53889"/>
                      <a:gd name="connsiteY5" fmla="*/ 16636 h 80892"/>
                      <a:gd name="connsiteX6" fmla="*/ 43379 w 53889"/>
                      <a:gd name="connsiteY6" fmla="*/ 40682 h 80892"/>
                      <a:gd name="connsiteX7" fmla="*/ 39269 w 53889"/>
                      <a:gd name="connsiteY7" fmla="*/ 64777 h 80892"/>
                      <a:gd name="connsiteX8" fmla="*/ 26970 w 53889"/>
                      <a:gd name="connsiteY8" fmla="*/ 72798 h 80892"/>
                      <a:gd name="connsiteX9" fmla="*/ 26970 w 53889"/>
                      <a:gd name="connsiteY9" fmla="*/ 81153 h 80892"/>
                      <a:gd name="connsiteX10" fmla="*/ 47005 w 53889"/>
                      <a:gd name="connsiteY10" fmla="*/ 70776 h 80892"/>
                      <a:gd name="connsiteX11" fmla="*/ 53923 w 53889"/>
                      <a:gd name="connsiteY11" fmla="*/ 40682 h 80892"/>
                      <a:gd name="connsiteX12" fmla="*/ 47005 w 53889"/>
                      <a:gd name="connsiteY12" fmla="*/ 10620 h 80892"/>
                      <a:gd name="connsiteX13" fmla="*/ 26970 w 53889"/>
                      <a:gd name="connsiteY13" fmla="*/ 260 h 80892"/>
                      <a:gd name="connsiteX14" fmla="*/ 6952 w 53889"/>
                      <a:gd name="connsiteY14" fmla="*/ 10620 h 80892"/>
                      <a:gd name="connsiteX15" fmla="*/ 34 w 53889"/>
                      <a:gd name="connsiteY15" fmla="*/ 40682 h 80892"/>
                      <a:gd name="connsiteX16" fmla="*/ 6952 w 53889"/>
                      <a:gd name="connsiteY16" fmla="*/ 70776 h 80892"/>
                      <a:gd name="connsiteX17" fmla="*/ 26970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70" y="72798"/>
                        </a:moveTo>
                        <a:cubicBezTo>
                          <a:pt x="21545" y="72798"/>
                          <a:pt x="17462" y="70124"/>
                          <a:pt x="14722" y="64777"/>
                        </a:cubicBezTo>
                        <a:cubicBezTo>
                          <a:pt x="11992" y="59441"/>
                          <a:pt x="10628" y="51409"/>
                          <a:pt x="10628" y="40682"/>
                        </a:cubicBezTo>
                        <a:cubicBezTo>
                          <a:pt x="10628" y="29998"/>
                          <a:pt x="11992" y="21983"/>
                          <a:pt x="14722" y="16636"/>
                        </a:cubicBezTo>
                        <a:cubicBezTo>
                          <a:pt x="17462" y="11289"/>
                          <a:pt x="21545" y="8615"/>
                          <a:pt x="26970" y="8615"/>
                        </a:cubicBezTo>
                        <a:cubicBezTo>
                          <a:pt x="32440" y="8615"/>
                          <a:pt x="36539" y="11289"/>
                          <a:pt x="39269" y="16636"/>
                        </a:cubicBezTo>
                        <a:cubicBezTo>
                          <a:pt x="42009" y="21983"/>
                          <a:pt x="43379" y="29998"/>
                          <a:pt x="43379" y="40682"/>
                        </a:cubicBezTo>
                        <a:cubicBezTo>
                          <a:pt x="43379" y="51409"/>
                          <a:pt x="42009" y="59441"/>
                          <a:pt x="39269" y="64777"/>
                        </a:cubicBezTo>
                        <a:cubicBezTo>
                          <a:pt x="36539" y="70124"/>
                          <a:pt x="32440" y="72798"/>
                          <a:pt x="26970" y="72798"/>
                        </a:cubicBezTo>
                        <a:close/>
                        <a:moveTo>
                          <a:pt x="26970" y="81153"/>
                        </a:moveTo>
                        <a:cubicBezTo>
                          <a:pt x="35715" y="81153"/>
                          <a:pt x="42393" y="77694"/>
                          <a:pt x="47005" y="70776"/>
                        </a:cubicBezTo>
                        <a:cubicBezTo>
                          <a:pt x="51617" y="63869"/>
                          <a:pt x="53923" y="53838"/>
                          <a:pt x="53923" y="40682"/>
                        </a:cubicBezTo>
                        <a:cubicBezTo>
                          <a:pt x="53923" y="27559"/>
                          <a:pt x="51617" y="17538"/>
                          <a:pt x="47005" y="10620"/>
                        </a:cubicBezTo>
                        <a:cubicBezTo>
                          <a:pt x="42393" y="3714"/>
                          <a:pt x="35715" y="260"/>
                          <a:pt x="26970" y="260"/>
                        </a:cubicBezTo>
                        <a:cubicBezTo>
                          <a:pt x="18236" y="260"/>
                          <a:pt x="11564" y="3714"/>
                          <a:pt x="6952" y="10620"/>
                        </a:cubicBezTo>
                        <a:cubicBezTo>
                          <a:pt x="2340" y="17538"/>
                          <a:pt x="34" y="27559"/>
                          <a:pt x="34" y="40682"/>
                        </a:cubicBezTo>
                        <a:cubicBezTo>
                          <a:pt x="34" y="53838"/>
                          <a:pt x="2340" y="63869"/>
                          <a:pt x="6952" y="70776"/>
                        </a:cubicBezTo>
                        <a:cubicBezTo>
                          <a:pt x="11564" y="77694"/>
                          <a:pt x="18236" y="81153"/>
                          <a:pt x="26970" y="81153"/>
                        </a:cubicBezTo>
                        <a:close/>
                      </a:path>
                    </a:pathLst>
                  </a:custGeom>
                  <a:solidFill>
                    <a:srgbClr val="000000"/>
                  </a:solidFill>
                  <a:ln w="1069" cap="flat">
                    <a:noFill/>
                    <a:prstDash val="solid"/>
                    <a:round/>
                  </a:ln>
                </p:spPr>
                <p:txBody>
                  <a:bodyPr rtlCol="0" anchor="ctr"/>
                  <a:lstStyle/>
                  <a:p>
                    <a:endParaRPr lang="en-US"/>
                  </a:p>
                </p:txBody>
              </p:sp>
              <p:sp>
                <p:nvSpPr>
                  <p:cNvPr id="202" name="Freeform: Shape 201">
                    <a:extLst>
                      <a:ext uri="{FF2B5EF4-FFF2-40B4-BE49-F238E27FC236}">
                        <a16:creationId xmlns:a16="http://schemas.microsoft.com/office/drawing/2014/main" id="{E3DADF42-43DB-A57B-23E4-3AF3D8619BB1}"/>
                      </a:ext>
                    </a:extLst>
                  </p:cNvPr>
                  <p:cNvSpPr/>
                  <p:nvPr/>
                </p:nvSpPr>
                <p:spPr>
                  <a:xfrm flipV="1">
                    <a:off x="896342" y="3829733"/>
                    <a:ext cx="53889" cy="80892"/>
                  </a:xfrm>
                  <a:custGeom>
                    <a:avLst/>
                    <a:gdLst>
                      <a:gd name="connsiteX0" fmla="*/ 26980 w 53889"/>
                      <a:gd name="connsiteY0" fmla="*/ 72798 h 80892"/>
                      <a:gd name="connsiteX1" fmla="*/ 14732 w 53889"/>
                      <a:gd name="connsiteY1" fmla="*/ 64777 h 80892"/>
                      <a:gd name="connsiteX2" fmla="*/ 10638 w 53889"/>
                      <a:gd name="connsiteY2" fmla="*/ 40682 h 80892"/>
                      <a:gd name="connsiteX3" fmla="*/ 14732 w 53889"/>
                      <a:gd name="connsiteY3" fmla="*/ 16636 h 80892"/>
                      <a:gd name="connsiteX4" fmla="*/ 26980 w 53889"/>
                      <a:gd name="connsiteY4" fmla="*/ 8615 h 80892"/>
                      <a:gd name="connsiteX5" fmla="*/ 39279 w 53889"/>
                      <a:gd name="connsiteY5" fmla="*/ 16636 h 80892"/>
                      <a:gd name="connsiteX6" fmla="*/ 43390 w 53889"/>
                      <a:gd name="connsiteY6" fmla="*/ 40682 h 80892"/>
                      <a:gd name="connsiteX7" fmla="*/ 39279 w 53889"/>
                      <a:gd name="connsiteY7" fmla="*/ 64777 h 80892"/>
                      <a:gd name="connsiteX8" fmla="*/ 26980 w 53889"/>
                      <a:gd name="connsiteY8" fmla="*/ 72798 h 80892"/>
                      <a:gd name="connsiteX9" fmla="*/ 26980 w 53889"/>
                      <a:gd name="connsiteY9" fmla="*/ 81153 h 80892"/>
                      <a:gd name="connsiteX10" fmla="*/ 47016 w 53889"/>
                      <a:gd name="connsiteY10" fmla="*/ 70776 h 80892"/>
                      <a:gd name="connsiteX11" fmla="*/ 53934 w 53889"/>
                      <a:gd name="connsiteY11" fmla="*/ 40682 h 80892"/>
                      <a:gd name="connsiteX12" fmla="*/ 47016 w 53889"/>
                      <a:gd name="connsiteY12" fmla="*/ 10620 h 80892"/>
                      <a:gd name="connsiteX13" fmla="*/ 26980 w 53889"/>
                      <a:gd name="connsiteY13" fmla="*/ 260 h 80892"/>
                      <a:gd name="connsiteX14" fmla="*/ 6962 w 53889"/>
                      <a:gd name="connsiteY14" fmla="*/ 10620 h 80892"/>
                      <a:gd name="connsiteX15" fmla="*/ 44 w 53889"/>
                      <a:gd name="connsiteY15" fmla="*/ 40682 h 80892"/>
                      <a:gd name="connsiteX16" fmla="*/ 6962 w 53889"/>
                      <a:gd name="connsiteY16" fmla="*/ 70776 h 80892"/>
                      <a:gd name="connsiteX17" fmla="*/ 26980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80" y="72798"/>
                        </a:moveTo>
                        <a:cubicBezTo>
                          <a:pt x="21555" y="72798"/>
                          <a:pt x="17472" y="70124"/>
                          <a:pt x="14732" y="64777"/>
                        </a:cubicBezTo>
                        <a:cubicBezTo>
                          <a:pt x="12003" y="59441"/>
                          <a:pt x="10638" y="51409"/>
                          <a:pt x="10638" y="40682"/>
                        </a:cubicBezTo>
                        <a:cubicBezTo>
                          <a:pt x="10638" y="29998"/>
                          <a:pt x="12003" y="21983"/>
                          <a:pt x="14732" y="16636"/>
                        </a:cubicBezTo>
                        <a:cubicBezTo>
                          <a:pt x="17472" y="11289"/>
                          <a:pt x="21555" y="8615"/>
                          <a:pt x="26980" y="8615"/>
                        </a:cubicBezTo>
                        <a:cubicBezTo>
                          <a:pt x="32450" y="8615"/>
                          <a:pt x="36550" y="11289"/>
                          <a:pt x="39279" y="16636"/>
                        </a:cubicBezTo>
                        <a:cubicBezTo>
                          <a:pt x="42019" y="21983"/>
                          <a:pt x="43390" y="29998"/>
                          <a:pt x="43390" y="40682"/>
                        </a:cubicBezTo>
                        <a:cubicBezTo>
                          <a:pt x="43390" y="51409"/>
                          <a:pt x="42019" y="59441"/>
                          <a:pt x="39279" y="64777"/>
                        </a:cubicBezTo>
                        <a:cubicBezTo>
                          <a:pt x="36550" y="70124"/>
                          <a:pt x="32450" y="72798"/>
                          <a:pt x="26980" y="72798"/>
                        </a:cubicBezTo>
                        <a:close/>
                        <a:moveTo>
                          <a:pt x="26980" y="81153"/>
                        </a:moveTo>
                        <a:cubicBezTo>
                          <a:pt x="35725" y="81153"/>
                          <a:pt x="42404" y="77694"/>
                          <a:pt x="47016" y="70776"/>
                        </a:cubicBezTo>
                        <a:cubicBezTo>
                          <a:pt x="51627" y="63869"/>
                          <a:pt x="53934" y="53838"/>
                          <a:pt x="53934" y="40682"/>
                        </a:cubicBezTo>
                        <a:cubicBezTo>
                          <a:pt x="53934" y="27559"/>
                          <a:pt x="51627" y="17538"/>
                          <a:pt x="47016" y="10620"/>
                        </a:cubicBezTo>
                        <a:cubicBezTo>
                          <a:pt x="42404" y="3714"/>
                          <a:pt x="35725" y="260"/>
                          <a:pt x="26980" y="260"/>
                        </a:cubicBezTo>
                        <a:cubicBezTo>
                          <a:pt x="18247" y="260"/>
                          <a:pt x="11574" y="3714"/>
                          <a:pt x="6962" y="10620"/>
                        </a:cubicBezTo>
                        <a:cubicBezTo>
                          <a:pt x="2350" y="17538"/>
                          <a:pt x="44" y="27559"/>
                          <a:pt x="44" y="40682"/>
                        </a:cubicBezTo>
                        <a:cubicBezTo>
                          <a:pt x="44" y="53838"/>
                          <a:pt x="2350" y="63869"/>
                          <a:pt x="6962" y="70776"/>
                        </a:cubicBezTo>
                        <a:cubicBezTo>
                          <a:pt x="11574" y="77694"/>
                          <a:pt x="18247" y="81153"/>
                          <a:pt x="26980" y="81153"/>
                        </a:cubicBezTo>
                        <a:close/>
                      </a:path>
                    </a:pathLst>
                  </a:custGeom>
                  <a:solidFill>
                    <a:srgbClr val="000000"/>
                  </a:solidFill>
                  <a:ln w="1069" cap="flat">
                    <a:noFill/>
                    <a:prstDash val="solid"/>
                    <a:round/>
                  </a:ln>
                </p:spPr>
                <p:txBody>
                  <a:bodyPr rtlCol="0" anchor="ctr"/>
                  <a:lstStyle/>
                  <a:p>
                    <a:endParaRPr lang="en-US"/>
                  </a:p>
                </p:txBody>
              </p:sp>
            </p:grpSp>
          </p:grpSp>
          <p:grpSp>
            <p:nvGrpSpPr>
              <p:cNvPr id="119" name="Graphic 8">
                <a:extLst>
                  <a:ext uri="{FF2B5EF4-FFF2-40B4-BE49-F238E27FC236}">
                    <a16:creationId xmlns:a16="http://schemas.microsoft.com/office/drawing/2014/main" id="{E9F2F869-B21D-CE70-48B2-D042042A84DA}"/>
                  </a:ext>
                </a:extLst>
              </p:cNvPr>
              <p:cNvGrpSpPr/>
              <p:nvPr/>
            </p:nvGrpSpPr>
            <p:grpSpPr>
              <a:xfrm>
                <a:off x="1155513" y="1891808"/>
                <a:ext cx="289767" cy="2018818"/>
                <a:chOff x="1155513" y="1891808"/>
                <a:chExt cx="289767" cy="2018818"/>
              </a:xfrm>
            </p:grpSpPr>
            <p:sp>
              <p:nvSpPr>
                <p:cNvPr id="187" name="Freeform: Shape 186">
                  <a:extLst>
                    <a:ext uri="{FF2B5EF4-FFF2-40B4-BE49-F238E27FC236}">
                      <a16:creationId xmlns:a16="http://schemas.microsoft.com/office/drawing/2014/main" id="{97B223FA-AFDB-7EF8-CDB1-A1DE024A03AC}"/>
                    </a:ext>
                  </a:extLst>
                </p:cNvPr>
                <p:cNvSpPr/>
                <p:nvPr/>
              </p:nvSpPr>
              <p:spPr>
                <a:xfrm>
                  <a:off x="1301542" y="1891808"/>
                  <a:ext cx="6684" cy="1873654"/>
                </a:xfrm>
                <a:custGeom>
                  <a:avLst/>
                  <a:gdLst>
                    <a:gd name="connsiteX0" fmla="*/ 13 w 6684"/>
                    <a:gd name="connsiteY0" fmla="*/ 1873655 h 1873654"/>
                    <a:gd name="connsiteX1" fmla="*/ 13 w 6684"/>
                    <a:gd name="connsiteY1" fmla="*/ 1 h 1873654"/>
                  </a:gdLst>
                  <a:ahLst/>
                  <a:cxnLst>
                    <a:cxn ang="0">
                      <a:pos x="connsiteX0" y="connsiteY0"/>
                    </a:cxn>
                    <a:cxn ang="0">
                      <a:pos x="connsiteX1" y="connsiteY1"/>
                    </a:cxn>
                  </a:cxnLst>
                  <a:rect l="l" t="t" r="r" b="b"/>
                  <a:pathLst>
                    <a:path w="6684" h="1873654">
                      <a:moveTo>
                        <a:pt x="13" y="1873655"/>
                      </a:moveTo>
                      <a:lnTo>
                        <a:pt x="13" y="1"/>
                      </a:lnTo>
                    </a:path>
                  </a:pathLst>
                </a:custGeom>
                <a:noFill/>
                <a:ln w="7129" cap="sq">
                  <a:solidFill>
                    <a:srgbClr val="B0B0B0"/>
                  </a:solidFill>
                  <a:prstDash val="solid"/>
                  <a:round/>
                </a:ln>
              </p:spPr>
              <p:txBody>
                <a:bodyPr rtlCol="0" anchor="ctr"/>
                <a:lstStyle/>
                <a:p>
                  <a:endParaRPr lang="en-US"/>
                </a:p>
              </p:txBody>
            </p:sp>
            <p:sp>
              <p:nvSpPr>
                <p:cNvPr id="188" name="Freeform: Shape 187">
                  <a:extLst>
                    <a:ext uri="{FF2B5EF4-FFF2-40B4-BE49-F238E27FC236}">
                      <a16:creationId xmlns:a16="http://schemas.microsoft.com/office/drawing/2014/main" id="{C8B6F49E-334B-9ED3-E491-7B07C75CFB18}"/>
                    </a:ext>
                  </a:extLst>
                </p:cNvPr>
                <p:cNvSpPr/>
                <p:nvPr/>
              </p:nvSpPr>
              <p:spPr>
                <a:xfrm>
                  <a:off x="1301542" y="3765462"/>
                  <a:ext cx="6684" cy="31191"/>
                </a:xfrm>
                <a:custGeom>
                  <a:avLst/>
                  <a:gdLst>
                    <a:gd name="connsiteX0" fmla="*/ 132 w 6684"/>
                    <a:gd name="connsiteY0" fmla="*/ 281 h 31191"/>
                    <a:gd name="connsiteX1" fmla="*/ 132 w 6684"/>
                    <a:gd name="connsiteY1" fmla="*/ 31473 h 31191"/>
                  </a:gdLst>
                  <a:ahLst/>
                  <a:cxnLst>
                    <a:cxn ang="0">
                      <a:pos x="connsiteX0" y="connsiteY0"/>
                    </a:cxn>
                    <a:cxn ang="0">
                      <a:pos x="connsiteX1" y="connsiteY1"/>
                    </a:cxn>
                  </a:cxnLst>
                  <a:rect l="l" t="t" r="r" b="b"/>
                  <a:pathLst>
                    <a:path w="6684" h="31191">
                      <a:moveTo>
                        <a:pt x="132" y="281"/>
                      </a:moveTo>
                      <a:lnTo>
                        <a:pt x="132" y="31473"/>
                      </a:lnTo>
                    </a:path>
                  </a:pathLst>
                </a:custGeom>
                <a:solidFill>
                  <a:srgbClr val="000000"/>
                </a:solidFill>
                <a:ln w="7129" cap="flat">
                  <a:solidFill>
                    <a:srgbClr val="000000"/>
                  </a:solidFill>
                  <a:prstDash val="solid"/>
                  <a:round/>
                </a:ln>
              </p:spPr>
              <p:txBody>
                <a:bodyPr rtlCol="0" anchor="ctr"/>
                <a:lstStyle/>
                <a:p>
                  <a:endParaRPr lang="en-US"/>
                </a:p>
              </p:txBody>
            </p:sp>
            <p:grpSp>
              <p:nvGrpSpPr>
                <p:cNvPr id="189" name="Graphic 8">
                  <a:extLst>
                    <a:ext uri="{FF2B5EF4-FFF2-40B4-BE49-F238E27FC236}">
                      <a16:creationId xmlns:a16="http://schemas.microsoft.com/office/drawing/2014/main" id="{BBB9C782-C408-8D7F-0715-3538EA4F9EAF}"/>
                    </a:ext>
                  </a:extLst>
                </p:cNvPr>
                <p:cNvGrpSpPr/>
                <p:nvPr/>
              </p:nvGrpSpPr>
              <p:grpSpPr>
                <a:xfrm>
                  <a:off x="1155513" y="3829733"/>
                  <a:ext cx="289767" cy="80892"/>
                  <a:chOff x="1155513" y="3829733"/>
                  <a:chExt cx="289767" cy="80892"/>
                </a:xfrm>
                <a:solidFill>
                  <a:srgbClr val="000000"/>
                </a:solidFill>
              </p:grpSpPr>
              <p:sp>
                <p:nvSpPr>
                  <p:cNvPr id="190" name="Freeform: Shape 189">
                    <a:extLst>
                      <a:ext uri="{FF2B5EF4-FFF2-40B4-BE49-F238E27FC236}">
                        <a16:creationId xmlns:a16="http://schemas.microsoft.com/office/drawing/2014/main" id="{9E392BDB-6969-645A-1B22-2CF9A157F713}"/>
                      </a:ext>
                    </a:extLst>
                  </p:cNvPr>
                  <p:cNvSpPr/>
                  <p:nvPr/>
                </p:nvSpPr>
                <p:spPr>
                  <a:xfrm flipV="1">
                    <a:off x="1155513" y="3829733"/>
                    <a:ext cx="53889" cy="80892"/>
                  </a:xfrm>
                  <a:custGeom>
                    <a:avLst/>
                    <a:gdLst>
                      <a:gd name="connsiteX0" fmla="*/ 27019 w 53889"/>
                      <a:gd name="connsiteY0" fmla="*/ 72798 h 80892"/>
                      <a:gd name="connsiteX1" fmla="*/ 14771 w 53889"/>
                      <a:gd name="connsiteY1" fmla="*/ 64777 h 80892"/>
                      <a:gd name="connsiteX2" fmla="*/ 10677 w 53889"/>
                      <a:gd name="connsiteY2" fmla="*/ 40682 h 80892"/>
                      <a:gd name="connsiteX3" fmla="*/ 14771 w 53889"/>
                      <a:gd name="connsiteY3" fmla="*/ 16636 h 80892"/>
                      <a:gd name="connsiteX4" fmla="*/ 27019 w 53889"/>
                      <a:gd name="connsiteY4" fmla="*/ 8615 h 80892"/>
                      <a:gd name="connsiteX5" fmla="*/ 39318 w 53889"/>
                      <a:gd name="connsiteY5" fmla="*/ 16636 h 80892"/>
                      <a:gd name="connsiteX6" fmla="*/ 43428 w 53889"/>
                      <a:gd name="connsiteY6" fmla="*/ 40682 h 80892"/>
                      <a:gd name="connsiteX7" fmla="*/ 39318 w 53889"/>
                      <a:gd name="connsiteY7" fmla="*/ 64777 h 80892"/>
                      <a:gd name="connsiteX8" fmla="*/ 27019 w 53889"/>
                      <a:gd name="connsiteY8" fmla="*/ 72798 h 80892"/>
                      <a:gd name="connsiteX9" fmla="*/ 27019 w 53889"/>
                      <a:gd name="connsiteY9" fmla="*/ 81153 h 80892"/>
                      <a:gd name="connsiteX10" fmla="*/ 47054 w 53889"/>
                      <a:gd name="connsiteY10" fmla="*/ 70776 h 80892"/>
                      <a:gd name="connsiteX11" fmla="*/ 53972 w 53889"/>
                      <a:gd name="connsiteY11" fmla="*/ 40682 h 80892"/>
                      <a:gd name="connsiteX12" fmla="*/ 47054 w 53889"/>
                      <a:gd name="connsiteY12" fmla="*/ 10620 h 80892"/>
                      <a:gd name="connsiteX13" fmla="*/ 27019 w 53889"/>
                      <a:gd name="connsiteY13" fmla="*/ 260 h 80892"/>
                      <a:gd name="connsiteX14" fmla="*/ 7001 w 53889"/>
                      <a:gd name="connsiteY14" fmla="*/ 10620 h 80892"/>
                      <a:gd name="connsiteX15" fmla="*/ 83 w 53889"/>
                      <a:gd name="connsiteY15" fmla="*/ 40682 h 80892"/>
                      <a:gd name="connsiteX16" fmla="*/ 7001 w 53889"/>
                      <a:gd name="connsiteY16" fmla="*/ 70776 h 80892"/>
                      <a:gd name="connsiteX17" fmla="*/ 27019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019" y="72798"/>
                        </a:moveTo>
                        <a:cubicBezTo>
                          <a:pt x="21594" y="72798"/>
                          <a:pt x="17511" y="70124"/>
                          <a:pt x="14771" y="64777"/>
                        </a:cubicBezTo>
                        <a:cubicBezTo>
                          <a:pt x="12041" y="59441"/>
                          <a:pt x="10677" y="51409"/>
                          <a:pt x="10677" y="40682"/>
                        </a:cubicBezTo>
                        <a:cubicBezTo>
                          <a:pt x="10677" y="29998"/>
                          <a:pt x="12041" y="21983"/>
                          <a:pt x="14771" y="16636"/>
                        </a:cubicBezTo>
                        <a:cubicBezTo>
                          <a:pt x="17511" y="11289"/>
                          <a:pt x="21594" y="8615"/>
                          <a:pt x="27019" y="8615"/>
                        </a:cubicBezTo>
                        <a:cubicBezTo>
                          <a:pt x="32489" y="8615"/>
                          <a:pt x="36588" y="11289"/>
                          <a:pt x="39318" y="16636"/>
                        </a:cubicBezTo>
                        <a:cubicBezTo>
                          <a:pt x="42058" y="21983"/>
                          <a:pt x="43428" y="29998"/>
                          <a:pt x="43428" y="40682"/>
                        </a:cubicBezTo>
                        <a:cubicBezTo>
                          <a:pt x="43428" y="51409"/>
                          <a:pt x="42058" y="59441"/>
                          <a:pt x="39318" y="64777"/>
                        </a:cubicBezTo>
                        <a:cubicBezTo>
                          <a:pt x="36588" y="70124"/>
                          <a:pt x="32489" y="72798"/>
                          <a:pt x="27019" y="72798"/>
                        </a:cubicBezTo>
                        <a:close/>
                        <a:moveTo>
                          <a:pt x="27019" y="81153"/>
                        </a:moveTo>
                        <a:cubicBezTo>
                          <a:pt x="35764" y="81153"/>
                          <a:pt x="42442" y="77694"/>
                          <a:pt x="47054" y="70776"/>
                        </a:cubicBezTo>
                        <a:cubicBezTo>
                          <a:pt x="51666" y="63869"/>
                          <a:pt x="53972" y="53838"/>
                          <a:pt x="53972" y="40682"/>
                        </a:cubicBezTo>
                        <a:cubicBezTo>
                          <a:pt x="53972" y="27559"/>
                          <a:pt x="51666" y="17538"/>
                          <a:pt x="47054" y="10620"/>
                        </a:cubicBezTo>
                        <a:cubicBezTo>
                          <a:pt x="42442" y="3714"/>
                          <a:pt x="35764" y="260"/>
                          <a:pt x="27019" y="260"/>
                        </a:cubicBezTo>
                        <a:cubicBezTo>
                          <a:pt x="18285" y="260"/>
                          <a:pt x="11613" y="3714"/>
                          <a:pt x="7001" y="10620"/>
                        </a:cubicBezTo>
                        <a:cubicBezTo>
                          <a:pt x="2389" y="17538"/>
                          <a:pt x="83" y="27559"/>
                          <a:pt x="83" y="40682"/>
                        </a:cubicBezTo>
                        <a:cubicBezTo>
                          <a:pt x="83" y="53838"/>
                          <a:pt x="2389" y="63869"/>
                          <a:pt x="7001" y="70776"/>
                        </a:cubicBezTo>
                        <a:cubicBezTo>
                          <a:pt x="11613" y="77694"/>
                          <a:pt x="18285" y="81153"/>
                          <a:pt x="27019" y="81153"/>
                        </a:cubicBezTo>
                        <a:close/>
                      </a:path>
                    </a:pathLst>
                  </a:custGeom>
                  <a:solidFill>
                    <a:srgbClr val="000000"/>
                  </a:solidFill>
                  <a:ln w="1069" cap="flat">
                    <a:noFill/>
                    <a:prstDash val="solid"/>
                    <a:round/>
                  </a:ln>
                </p:spPr>
                <p:txBody>
                  <a:bodyPr rtlCol="0" anchor="ctr"/>
                  <a:lstStyle/>
                  <a:p>
                    <a:endParaRPr lang="en-US"/>
                  </a:p>
                </p:txBody>
              </p:sp>
              <p:sp>
                <p:nvSpPr>
                  <p:cNvPr id="191" name="Freeform: Shape 190">
                    <a:extLst>
                      <a:ext uri="{FF2B5EF4-FFF2-40B4-BE49-F238E27FC236}">
                        <a16:creationId xmlns:a16="http://schemas.microsoft.com/office/drawing/2014/main" id="{D1B80894-86A2-C23A-980D-47A9328FDA51}"/>
                      </a:ext>
                    </a:extLst>
                  </p:cNvPr>
                  <p:cNvSpPr/>
                  <p:nvPr/>
                </p:nvSpPr>
                <p:spPr>
                  <a:xfrm flipV="1">
                    <a:off x="1227931" y="3895838"/>
                    <a:ext cx="11028" cy="13267"/>
                  </a:xfrm>
                  <a:custGeom>
                    <a:avLst/>
                    <a:gdLst>
                      <a:gd name="connsiteX0" fmla="*/ 106 w 11028"/>
                      <a:gd name="connsiteY0" fmla="*/ 13563 h 13267"/>
                      <a:gd name="connsiteX1" fmla="*/ 11135 w 11028"/>
                      <a:gd name="connsiteY1" fmla="*/ 13563 h 13267"/>
                      <a:gd name="connsiteX2" fmla="*/ 11135 w 11028"/>
                      <a:gd name="connsiteY2" fmla="*/ 295 h 13267"/>
                      <a:gd name="connsiteX3" fmla="*/ 106 w 11028"/>
                      <a:gd name="connsiteY3" fmla="*/ 295 h 13267"/>
                    </a:gdLst>
                    <a:ahLst/>
                    <a:cxnLst>
                      <a:cxn ang="0">
                        <a:pos x="connsiteX0" y="connsiteY0"/>
                      </a:cxn>
                      <a:cxn ang="0">
                        <a:pos x="connsiteX1" y="connsiteY1"/>
                      </a:cxn>
                      <a:cxn ang="0">
                        <a:pos x="connsiteX2" y="connsiteY2"/>
                      </a:cxn>
                      <a:cxn ang="0">
                        <a:pos x="connsiteX3" y="connsiteY3"/>
                      </a:cxn>
                    </a:cxnLst>
                    <a:rect l="l" t="t" r="r" b="b"/>
                    <a:pathLst>
                      <a:path w="11028" h="13267">
                        <a:moveTo>
                          <a:pt x="106" y="13563"/>
                        </a:moveTo>
                        <a:lnTo>
                          <a:pt x="11135" y="13563"/>
                        </a:lnTo>
                        <a:lnTo>
                          <a:pt x="11135" y="295"/>
                        </a:lnTo>
                        <a:lnTo>
                          <a:pt x="106" y="295"/>
                        </a:lnTo>
                        <a:close/>
                      </a:path>
                    </a:pathLst>
                  </a:custGeom>
                  <a:solidFill>
                    <a:srgbClr val="000000"/>
                  </a:solidFill>
                  <a:ln w="1069" cap="flat">
                    <a:noFill/>
                    <a:prstDash val="solid"/>
                    <a:round/>
                  </a:ln>
                </p:spPr>
                <p:txBody>
                  <a:bodyPr rtlCol="0" anchor="ctr"/>
                  <a:lstStyle/>
                  <a:p>
                    <a:endParaRPr lang="en-US"/>
                  </a:p>
                </p:txBody>
              </p:sp>
              <p:sp>
                <p:nvSpPr>
                  <p:cNvPr id="192" name="Freeform: Shape 191">
                    <a:extLst>
                      <a:ext uri="{FF2B5EF4-FFF2-40B4-BE49-F238E27FC236}">
                        <a16:creationId xmlns:a16="http://schemas.microsoft.com/office/drawing/2014/main" id="{B3372125-EA8A-DBB4-0972-68111D0D5CF8}"/>
                      </a:ext>
                    </a:extLst>
                  </p:cNvPr>
                  <p:cNvSpPr/>
                  <p:nvPr/>
                </p:nvSpPr>
                <p:spPr>
                  <a:xfrm flipV="1">
                    <a:off x="1262243" y="3831137"/>
                    <a:ext cx="46420" cy="77968"/>
                  </a:xfrm>
                  <a:custGeom>
                    <a:avLst/>
                    <a:gdLst>
                      <a:gd name="connsiteX0" fmla="*/ 1618 w 46420"/>
                      <a:gd name="connsiteY0" fmla="*/ 9133 h 77968"/>
                      <a:gd name="connsiteX1" fmla="*/ 18846 w 46420"/>
                      <a:gd name="connsiteY1" fmla="*/ 9133 h 77968"/>
                      <a:gd name="connsiteX2" fmla="*/ 18846 w 46420"/>
                      <a:gd name="connsiteY2" fmla="*/ 68621 h 77968"/>
                      <a:gd name="connsiteX3" fmla="*/ 97 w 46420"/>
                      <a:gd name="connsiteY3" fmla="*/ 64861 h 77968"/>
                      <a:gd name="connsiteX4" fmla="*/ 97 w 46420"/>
                      <a:gd name="connsiteY4" fmla="*/ 74469 h 77968"/>
                      <a:gd name="connsiteX5" fmla="*/ 18745 w 46420"/>
                      <a:gd name="connsiteY5" fmla="*/ 78229 h 77968"/>
                      <a:gd name="connsiteX6" fmla="*/ 29289 w 46420"/>
                      <a:gd name="connsiteY6" fmla="*/ 78229 h 77968"/>
                      <a:gd name="connsiteX7" fmla="*/ 29289 w 46420"/>
                      <a:gd name="connsiteY7" fmla="*/ 9133 h 77968"/>
                      <a:gd name="connsiteX8" fmla="*/ 46517 w 46420"/>
                      <a:gd name="connsiteY8" fmla="*/ 9133 h 77968"/>
                      <a:gd name="connsiteX9" fmla="*/ 46517 w 46420"/>
                      <a:gd name="connsiteY9" fmla="*/ 260 h 77968"/>
                      <a:gd name="connsiteX10" fmla="*/ 1618 w 46420"/>
                      <a:gd name="connsiteY10" fmla="*/ 260 h 7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420" h="77968">
                        <a:moveTo>
                          <a:pt x="1618" y="9133"/>
                        </a:moveTo>
                        <a:lnTo>
                          <a:pt x="18846" y="9133"/>
                        </a:lnTo>
                        <a:lnTo>
                          <a:pt x="18846" y="68621"/>
                        </a:lnTo>
                        <a:lnTo>
                          <a:pt x="97" y="64861"/>
                        </a:lnTo>
                        <a:lnTo>
                          <a:pt x="97" y="74469"/>
                        </a:lnTo>
                        <a:lnTo>
                          <a:pt x="18745" y="78229"/>
                        </a:lnTo>
                        <a:lnTo>
                          <a:pt x="29289" y="78229"/>
                        </a:lnTo>
                        <a:lnTo>
                          <a:pt x="29289" y="9133"/>
                        </a:lnTo>
                        <a:lnTo>
                          <a:pt x="46517" y="9133"/>
                        </a:lnTo>
                        <a:lnTo>
                          <a:pt x="46517" y="260"/>
                        </a:lnTo>
                        <a:lnTo>
                          <a:pt x="1618" y="260"/>
                        </a:lnTo>
                        <a:close/>
                      </a:path>
                    </a:pathLst>
                  </a:custGeom>
                  <a:solidFill>
                    <a:srgbClr val="000000"/>
                  </a:solidFill>
                  <a:ln w="1069" cap="flat">
                    <a:noFill/>
                    <a:prstDash val="solid"/>
                    <a:round/>
                  </a:ln>
                </p:spPr>
                <p:txBody>
                  <a:bodyPr rtlCol="0" anchor="ctr"/>
                  <a:lstStyle/>
                  <a:p>
                    <a:endParaRPr lang="en-US"/>
                  </a:p>
                </p:txBody>
              </p:sp>
              <p:sp>
                <p:nvSpPr>
                  <p:cNvPr id="193" name="Freeform: Shape 192">
                    <a:extLst>
                      <a:ext uri="{FF2B5EF4-FFF2-40B4-BE49-F238E27FC236}">
                        <a16:creationId xmlns:a16="http://schemas.microsoft.com/office/drawing/2014/main" id="{963D2CB7-8945-D743-F226-E231DFD87A4C}"/>
                      </a:ext>
                    </a:extLst>
                  </p:cNvPr>
                  <p:cNvSpPr/>
                  <p:nvPr/>
                </p:nvSpPr>
                <p:spPr>
                  <a:xfrm flipV="1">
                    <a:off x="1326374" y="3829733"/>
                    <a:ext cx="49494" cy="79372"/>
                  </a:xfrm>
                  <a:custGeom>
                    <a:avLst/>
                    <a:gdLst>
                      <a:gd name="connsiteX0" fmla="*/ 12792 w 49494"/>
                      <a:gd name="connsiteY0" fmla="*/ 9132 h 79372"/>
                      <a:gd name="connsiteX1" fmla="*/ 49604 w 49494"/>
                      <a:gd name="connsiteY1" fmla="*/ 9132 h 79372"/>
                      <a:gd name="connsiteX2" fmla="*/ 49604 w 49494"/>
                      <a:gd name="connsiteY2" fmla="*/ 259 h 79372"/>
                      <a:gd name="connsiteX3" fmla="*/ 109 w 49494"/>
                      <a:gd name="connsiteY3" fmla="*/ 259 h 79372"/>
                      <a:gd name="connsiteX4" fmla="*/ 109 w 49494"/>
                      <a:gd name="connsiteY4" fmla="*/ 9132 h 79372"/>
                      <a:gd name="connsiteX5" fmla="*/ 16468 w 49494"/>
                      <a:gd name="connsiteY5" fmla="*/ 25809 h 79372"/>
                      <a:gd name="connsiteX6" fmla="*/ 29502 w 49494"/>
                      <a:gd name="connsiteY6" fmla="*/ 39327 h 79372"/>
                      <a:gd name="connsiteX7" fmla="*/ 36570 w 49494"/>
                      <a:gd name="connsiteY7" fmla="*/ 48952 h 79372"/>
                      <a:gd name="connsiteX8" fmla="*/ 38592 w 49494"/>
                      <a:gd name="connsiteY8" fmla="*/ 56705 h 79372"/>
                      <a:gd name="connsiteX9" fmla="*/ 34231 w 49494"/>
                      <a:gd name="connsiteY9" fmla="*/ 66832 h 79372"/>
                      <a:gd name="connsiteX10" fmla="*/ 22868 w 49494"/>
                      <a:gd name="connsiteY10" fmla="*/ 70759 h 79372"/>
                      <a:gd name="connsiteX11" fmla="*/ 12391 w 49494"/>
                      <a:gd name="connsiteY11" fmla="*/ 69037 h 79372"/>
                      <a:gd name="connsiteX12" fmla="*/ 627 w 49494"/>
                      <a:gd name="connsiteY12" fmla="*/ 63807 h 79372"/>
                      <a:gd name="connsiteX13" fmla="*/ 627 w 49494"/>
                      <a:gd name="connsiteY13" fmla="*/ 74468 h 79372"/>
                      <a:gd name="connsiteX14" fmla="*/ 12525 w 49494"/>
                      <a:gd name="connsiteY14" fmla="*/ 78328 h 79372"/>
                      <a:gd name="connsiteX15" fmla="*/ 22668 w 49494"/>
                      <a:gd name="connsiteY15" fmla="*/ 79632 h 79372"/>
                      <a:gd name="connsiteX16" fmla="*/ 41984 w 49494"/>
                      <a:gd name="connsiteY16" fmla="*/ 73566 h 79372"/>
                      <a:gd name="connsiteX17" fmla="*/ 49186 w 49494"/>
                      <a:gd name="connsiteY17" fmla="*/ 57391 h 79372"/>
                      <a:gd name="connsiteX18" fmla="*/ 47382 w 49494"/>
                      <a:gd name="connsiteY18" fmla="*/ 48267 h 79372"/>
                      <a:gd name="connsiteX19" fmla="*/ 40831 w 49494"/>
                      <a:gd name="connsiteY19" fmla="*/ 38124 h 79372"/>
                      <a:gd name="connsiteX20" fmla="*/ 32526 w 49494"/>
                      <a:gd name="connsiteY20" fmla="*/ 29368 h 79372"/>
                      <a:gd name="connsiteX21" fmla="*/ 12792 w 49494"/>
                      <a:gd name="connsiteY21" fmla="*/ 9132 h 7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494" h="79372">
                        <a:moveTo>
                          <a:pt x="12792" y="9132"/>
                        </a:moveTo>
                        <a:lnTo>
                          <a:pt x="49604" y="9132"/>
                        </a:lnTo>
                        <a:lnTo>
                          <a:pt x="49604" y="259"/>
                        </a:lnTo>
                        <a:lnTo>
                          <a:pt x="109" y="259"/>
                        </a:lnTo>
                        <a:lnTo>
                          <a:pt x="109" y="9132"/>
                        </a:lnTo>
                        <a:cubicBezTo>
                          <a:pt x="4108" y="13276"/>
                          <a:pt x="9562" y="18835"/>
                          <a:pt x="16468" y="25809"/>
                        </a:cubicBezTo>
                        <a:cubicBezTo>
                          <a:pt x="23386" y="32794"/>
                          <a:pt x="27731" y="37300"/>
                          <a:pt x="29502" y="39327"/>
                        </a:cubicBezTo>
                        <a:cubicBezTo>
                          <a:pt x="32877" y="43115"/>
                          <a:pt x="35234" y="46323"/>
                          <a:pt x="36570" y="48952"/>
                        </a:cubicBezTo>
                        <a:cubicBezTo>
                          <a:pt x="37918" y="51581"/>
                          <a:pt x="38592" y="54166"/>
                          <a:pt x="38592" y="56705"/>
                        </a:cubicBezTo>
                        <a:cubicBezTo>
                          <a:pt x="38592" y="60850"/>
                          <a:pt x="37138" y="64225"/>
                          <a:pt x="34231" y="66832"/>
                        </a:cubicBezTo>
                        <a:cubicBezTo>
                          <a:pt x="31323" y="69450"/>
                          <a:pt x="27536" y="70759"/>
                          <a:pt x="22868" y="70759"/>
                        </a:cubicBezTo>
                        <a:cubicBezTo>
                          <a:pt x="19560" y="70759"/>
                          <a:pt x="16067" y="70185"/>
                          <a:pt x="12391" y="69037"/>
                        </a:cubicBezTo>
                        <a:cubicBezTo>
                          <a:pt x="8726" y="67890"/>
                          <a:pt x="4805" y="66147"/>
                          <a:pt x="627" y="63807"/>
                        </a:cubicBezTo>
                        <a:lnTo>
                          <a:pt x="627" y="74468"/>
                        </a:lnTo>
                        <a:cubicBezTo>
                          <a:pt x="4871" y="76173"/>
                          <a:pt x="8837" y="77459"/>
                          <a:pt x="12525" y="78328"/>
                        </a:cubicBezTo>
                        <a:cubicBezTo>
                          <a:pt x="16223" y="79197"/>
                          <a:pt x="19604" y="79632"/>
                          <a:pt x="22668" y="79632"/>
                        </a:cubicBezTo>
                        <a:cubicBezTo>
                          <a:pt x="30744" y="79632"/>
                          <a:pt x="37183" y="77610"/>
                          <a:pt x="41984" y="73566"/>
                        </a:cubicBezTo>
                        <a:cubicBezTo>
                          <a:pt x="46786" y="69533"/>
                          <a:pt x="49186" y="64141"/>
                          <a:pt x="49186" y="57391"/>
                        </a:cubicBezTo>
                        <a:cubicBezTo>
                          <a:pt x="49186" y="54182"/>
                          <a:pt x="48585" y="51141"/>
                          <a:pt x="47382" y="48267"/>
                        </a:cubicBezTo>
                        <a:cubicBezTo>
                          <a:pt x="46190" y="45404"/>
                          <a:pt x="44006" y="42023"/>
                          <a:pt x="40831" y="38124"/>
                        </a:cubicBezTo>
                        <a:cubicBezTo>
                          <a:pt x="39963" y="37110"/>
                          <a:pt x="37194" y="34192"/>
                          <a:pt x="32526" y="29368"/>
                        </a:cubicBezTo>
                        <a:cubicBezTo>
                          <a:pt x="27870" y="24544"/>
                          <a:pt x="21292" y="17799"/>
                          <a:pt x="12792" y="9132"/>
                        </a:cubicBezTo>
                        <a:close/>
                      </a:path>
                    </a:pathLst>
                  </a:custGeom>
                  <a:solidFill>
                    <a:srgbClr val="000000"/>
                  </a:solidFill>
                  <a:ln w="1069" cap="flat">
                    <a:noFill/>
                    <a:prstDash val="solid"/>
                    <a:round/>
                  </a:ln>
                </p:spPr>
                <p:txBody>
                  <a:bodyPr rtlCol="0" anchor="ctr"/>
                  <a:lstStyle/>
                  <a:p>
                    <a:endParaRPr lang="en-US"/>
                  </a:p>
                </p:txBody>
              </p:sp>
              <p:sp>
                <p:nvSpPr>
                  <p:cNvPr id="194" name="Freeform: Shape 193">
                    <a:extLst>
                      <a:ext uri="{FF2B5EF4-FFF2-40B4-BE49-F238E27FC236}">
                        <a16:creationId xmlns:a16="http://schemas.microsoft.com/office/drawing/2014/main" id="{3AB13DFC-B0FA-5EB3-7CA9-A47C7AD34CA1}"/>
                      </a:ext>
                    </a:extLst>
                  </p:cNvPr>
                  <p:cNvSpPr/>
                  <p:nvPr/>
                </p:nvSpPr>
                <p:spPr>
                  <a:xfrm flipV="1">
                    <a:off x="1394832" y="3831137"/>
                    <a:ext cx="50447" cy="79489"/>
                  </a:xfrm>
                  <a:custGeom>
                    <a:avLst/>
                    <a:gdLst>
                      <a:gd name="connsiteX0" fmla="*/ 3411 w 50447"/>
                      <a:gd name="connsiteY0" fmla="*/ 79750 h 79489"/>
                      <a:gd name="connsiteX1" fmla="*/ 44818 w 50447"/>
                      <a:gd name="connsiteY1" fmla="*/ 79750 h 79489"/>
                      <a:gd name="connsiteX2" fmla="*/ 44818 w 50447"/>
                      <a:gd name="connsiteY2" fmla="*/ 70861 h 79489"/>
                      <a:gd name="connsiteX3" fmla="*/ 13069 w 50447"/>
                      <a:gd name="connsiteY3" fmla="*/ 70861 h 79489"/>
                      <a:gd name="connsiteX4" fmla="*/ 13069 w 50447"/>
                      <a:gd name="connsiteY4" fmla="*/ 51761 h 79489"/>
                      <a:gd name="connsiteX5" fmla="*/ 17647 w 50447"/>
                      <a:gd name="connsiteY5" fmla="*/ 52931 h 79489"/>
                      <a:gd name="connsiteX6" fmla="*/ 22259 w 50447"/>
                      <a:gd name="connsiteY6" fmla="*/ 53315 h 79489"/>
                      <a:gd name="connsiteX7" fmla="*/ 42930 w 50447"/>
                      <a:gd name="connsiteY7" fmla="*/ 46163 h 79489"/>
                      <a:gd name="connsiteX8" fmla="*/ 50566 w 50447"/>
                      <a:gd name="connsiteY8" fmla="*/ 26796 h 79489"/>
                      <a:gd name="connsiteX9" fmla="*/ 42729 w 50447"/>
                      <a:gd name="connsiteY9" fmla="*/ 7229 h 79489"/>
                      <a:gd name="connsiteX10" fmla="*/ 20638 w 50447"/>
                      <a:gd name="connsiteY10" fmla="*/ 261 h 79489"/>
                      <a:gd name="connsiteX11" fmla="*/ 10629 w 50447"/>
                      <a:gd name="connsiteY11" fmla="*/ 1096 h 79489"/>
                      <a:gd name="connsiteX12" fmla="*/ 119 w 50447"/>
                      <a:gd name="connsiteY12" fmla="*/ 3603 h 79489"/>
                      <a:gd name="connsiteX13" fmla="*/ 119 w 50447"/>
                      <a:gd name="connsiteY13" fmla="*/ 14214 h 79489"/>
                      <a:gd name="connsiteX14" fmla="*/ 9827 w 50447"/>
                      <a:gd name="connsiteY14" fmla="*/ 10404 h 79489"/>
                      <a:gd name="connsiteX15" fmla="*/ 20421 w 50447"/>
                      <a:gd name="connsiteY15" fmla="*/ 9151 h 79489"/>
                      <a:gd name="connsiteX16" fmla="*/ 34725 w 50447"/>
                      <a:gd name="connsiteY16" fmla="*/ 13896 h 79489"/>
                      <a:gd name="connsiteX17" fmla="*/ 40005 w 50447"/>
                      <a:gd name="connsiteY17" fmla="*/ 26796 h 79489"/>
                      <a:gd name="connsiteX18" fmla="*/ 34725 w 50447"/>
                      <a:gd name="connsiteY18" fmla="*/ 39680 h 79489"/>
                      <a:gd name="connsiteX19" fmla="*/ 20421 w 50447"/>
                      <a:gd name="connsiteY19" fmla="*/ 44442 h 79489"/>
                      <a:gd name="connsiteX20" fmla="*/ 11983 w 50447"/>
                      <a:gd name="connsiteY20" fmla="*/ 43506 h 79489"/>
                      <a:gd name="connsiteX21" fmla="*/ 3411 w 50447"/>
                      <a:gd name="connsiteY21" fmla="*/ 40582 h 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47" h="79489">
                        <a:moveTo>
                          <a:pt x="3411" y="79750"/>
                        </a:moveTo>
                        <a:lnTo>
                          <a:pt x="44818" y="79750"/>
                        </a:lnTo>
                        <a:lnTo>
                          <a:pt x="44818" y="70861"/>
                        </a:lnTo>
                        <a:lnTo>
                          <a:pt x="13069" y="70861"/>
                        </a:lnTo>
                        <a:lnTo>
                          <a:pt x="13069" y="51761"/>
                        </a:lnTo>
                        <a:cubicBezTo>
                          <a:pt x="14595" y="52285"/>
                          <a:pt x="16121" y="52674"/>
                          <a:pt x="17647" y="52931"/>
                        </a:cubicBezTo>
                        <a:cubicBezTo>
                          <a:pt x="19185" y="53187"/>
                          <a:pt x="20722" y="53315"/>
                          <a:pt x="22259" y="53315"/>
                        </a:cubicBezTo>
                        <a:cubicBezTo>
                          <a:pt x="30960" y="53315"/>
                          <a:pt x="37850" y="50931"/>
                          <a:pt x="42930" y="46163"/>
                        </a:cubicBezTo>
                        <a:cubicBezTo>
                          <a:pt x="48021" y="41395"/>
                          <a:pt x="50566" y="34940"/>
                          <a:pt x="50566" y="26796"/>
                        </a:cubicBezTo>
                        <a:cubicBezTo>
                          <a:pt x="50566" y="18408"/>
                          <a:pt x="47954" y="11885"/>
                          <a:pt x="42729" y="7229"/>
                        </a:cubicBezTo>
                        <a:cubicBezTo>
                          <a:pt x="37504" y="2584"/>
                          <a:pt x="30141" y="261"/>
                          <a:pt x="20638" y="261"/>
                        </a:cubicBezTo>
                        <a:cubicBezTo>
                          <a:pt x="17363" y="261"/>
                          <a:pt x="14027" y="539"/>
                          <a:pt x="10629" y="1096"/>
                        </a:cubicBezTo>
                        <a:cubicBezTo>
                          <a:pt x="7243" y="1653"/>
                          <a:pt x="3739" y="2489"/>
                          <a:pt x="119" y="3603"/>
                        </a:cubicBezTo>
                        <a:lnTo>
                          <a:pt x="119" y="14214"/>
                        </a:lnTo>
                        <a:cubicBezTo>
                          <a:pt x="3249" y="12509"/>
                          <a:pt x="6485" y="11239"/>
                          <a:pt x="9827" y="10404"/>
                        </a:cubicBezTo>
                        <a:cubicBezTo>
                          <a:pt x="13169" y="9568"/>
                          <a:pt x="16701" y="9151"/>
                          <a:pt x="20421" y="9151"/>
                        </a:cubicBezTo>
                        <a:cubicBezTo>
                          <a:pt x="26448" y="9151"/>
                          <a:pt x="31216" y="10732"/>
                          <a:pt x="34725" y="13896"/>
                        </a:cubicBezTo>
                        <a:cubicBezTo>
                          <a:pt x="38245" y="17060"/>
                          <a:pt x="40005" y="21360"/>
                          <a:pt x="40005" y="26796"/>
                        </a:cubicBezTo>
                        <a:cubicBezTo>
                          <a:pt x="40005" y="32221"/>
                          <a:pt x="38245" y="36516"/>
                          <a:pt x="34725" y="39680"/>
                        </a:cubicBezTo>
                        <a:cubicBezTo>
                          <a:pt x="31216" y="42855"/>
                          <a:pt x="26448" y="44442"/>
                          <a:pt x="20421" y="44442"/>
                        </a:cubicBezTo>
                        <a:cubicBezTo>
                          <a:pt x="17603" y="44442"/>
                          <a:pt x="14790" y="44130"/>
                          <a:pt x="11983" y="43506"/>
                        </a:cubicBezTo>
                        <a:cubicBezTo>
                          <a:pt x="9187" y="42882"/>
                          <a:pt x="6329" y="41908"/>
                          <a:pt x="3411" y="40582"/>
                        </a:cubicBezTo>
                        <a:close/>
                      </a:path>
                    </a:pathLst>
                  </a:custGeom>
                  <a:solidFill>
                    <a:srgbClr val="000000"/>
                  </a:solidFill>
                  <a:ln w="1069" cap="flat">
                    <a:noFill/>
                    <a:prstDash val="solid"/>
                    <a:round/>
                  </a:ln>
                </p:spPr>
                <p:txBody>
                  <a:bodyPr rtlCol="0" anchor="ctr"/>
                  <a:lstStyle/>
                  <a:p>
                    <a:endParaRPr lang="en-US"/>
                  </a:p>
                </p:txBody>
              </p:sp>
            </p:grpSp>
          </p:grpSp>
          <p:grpSp>
            <p:nvGrpSpPr>
              <p:cNvPr id="120" name="Graphic 8">
                <a:extLst>
                  <a:ext uri="{FF2B5EF4-FFF2-40B4-BE49-F238E27FC236}">
                    <a16:creationId xmlns:a16="http://schemas.microsoft.com/office/drawing/2014/main" id="{850A380F-F38A-1FF6-485D-F78942364CAB}"/>
                  </a:ext>
                </a:extLst>
              </p:cNvPr>
              <p:cNvGrpSpPr/>
              <p:nvPr/>
            </p:nvGrpSpPr>
            <p:grpSpPr>
              <a:xfrm>
                <a:off x="1652801" y="1891808"/>
                <a:ext cx="292006" cy="2018818"/>
                <a:chOff x="1652801" y="1891808"/>
                <a:chExt cx="292006" cy="2018818"/>
              </a:xfrm>
            </p:grpSpPr>
            <p:sp>
              <p:nvSpPr>
                <p:cNvPr id="179" name="Freeform: Shape 178">
                  <a:extLst>
                    <a:ext uri="{FF2B5EF4-FFF2-40B4-BE49-F238E27FC236}">
                      <a16:creationId xmlns:a16="http://schemas.microsoft.com/office/drawing/2014/main" id="{413BB1D9-F8C8-75DC-1F45-E7C343F3A618}"/>
                    </a:ext>
                  </a:extLst>
                </p:cNvPr>
                <p:cNvSpPr/>
                <p:nvPr/>
              </p:nvSpPr>
              <p:spPr>
                <a:xfrm>
                  <a:off x="1798830" y="1891808"/>
                  <a:ext cx="6684" cy="1873654"/>
                </a:xfrm>
                <a:custGeom>
                  <a:avLst/>
                  <a:gdLst>
                    <a:gd name="connsiteX0" fmla="*/ 32 w 6684"/>
                    <a:gd name="connsiteY0" fmla="*/ 1873655 h 1873654"/>
                    <a:gd name="connsiteX1" fmla="*/ 32 w 6684"/>
                    <a:gd name="connsiteY1" fmla="*/ 1 h 1873654"/>
                  </a:gdLst>
                  <a:ahLst/>
                  <a:cxnLst>
                    <a:cxn ang="0">
                      <a:pos x="connsiteX0" y="connsiteY0"/>
                    </a:cxn>
                    <a:cxn ang="0">
                      <a:pos x="connsiteX1" y="connsiteY1"/>
                    </a:cxn>
                  </a:cxnLst>
                  <a:rect l="l" t="t" r="r" b="b"/>
                  <a:pathLst>
                    <a:path w="6684" h="1873654">
                      <a:moveTo>
                        <a:pt x="32" y="1873655"/>
                      </a:moveTo>
                      <a:lnTo>
                        <a:pt x="32" y="1"/>
                      </a:lnTo>
                    </a:path>
                  </a:pathLst>
                </a:custGeom>
                <a:noFill/>
                <a:ln w="7129" cap="sq">
                  <a:solidFill>
                    <a:srgbClr val="B0B0B0"/>
                  </a:solidFill>
                  <a:prstDash val="solid"/>
                  <a:round/>
                </a:ln>
              </p:spPr>
              <p:txBody>
                <a:bodyPr rtlCol="0" anchor="ctr"/>
                <a:lstStyle/>
                <a:p>
                  <a:endParaRPr lang="en-US"/>
                </a:p>
              </p:txBody>
            </p:sp>
            <p:sp>
              <p:nvSpPr>
                <p:cNvPr id="180" name="Freeform: Shape 179">
                  <a:extLst>
                    <a:ext uri="{FF2B5EF4-FFF2-40B4-BE49-F238E27FC236}">
                      <a16:creationId xmlns:a16="http://schemas.microsoft.com/office/drawing/2014/main" id="{D3E4EBE3-F94F-F3BB-696D-D470BB2FB9BB}"/>
                    </a:ext>
                  </a:extLst>
                </p:cNvPr>
                <p:cNvSpPr/>
                <p:nvPr/>
              </p:nvSpPr>
              <p:spPr>
                <a:xfrm>
                  <a:off x="1798830" y="3765462"/>
                  <a:ext cx="6684" cy="31191"/>
                </a:xfrm>
                <a:custGeom>
                  <a:avLst/>
                  <a:gdLst>
                    <a:gd name="connsiteX0" fmla="*/ 207 w 6684"/>
                    <a:gd name="connsiteY0" fmla="*/ 281 h 31191"/>
                    <a:gd name="connsiteX1" fmla="*/ 207 w 6684"/>
                    <a:gd name="connsiteY1" fmla="*/ 31473 h 31191"/>
                  </a:gdLst>
                  <a:ahLst/>
                  <a:cxnLst>
                    <a:cxn ang="0">
                      <a:pos x="connsiteX0" y="connsiteY0"/>
                    </a:cxn>
                    <a:cxn ang="0">
                      <a:pos x="connsiteX1" y="connsiteY1"/>
                    </a:cxn>
                  </a:cxnLst>
                  <a:rect l="l" t="t" r="r" b="b"/>
                  <a:pathLst>
                    <a:path w="6684" h="31191">
                      <a:moveTo>
                        <a:pt x="207" y="281"/>
                      </a:moveTo>
                      <a:lnTo>
                        <a:pt x="207" y="31473"/>
                      </a:lnTo>
                    </a:path>
                  </a:pathLst>
                </a:custGeom>
                <a:solidFill>
                  <a:srgbClr val="000000"/>
                </a:solidFill>
                <a:ln w="7129" cap="flat">
                  <a:solidFill>
                    <a:srgbClr val="000000"/>
                  </a:solidFill>
                  <a:prstDash val="solid"/>
                  <a:round/>
                </a:ln>
              </p:spPr>
              <p:txBody>
                <a:bodyPr rtlCol="0" anchor="ctr"/>
                <a:lstStyle/>
                <a:p>
                  <a:endParaRPr lang="en-US"/>
                </a:p>
              </p:txBody>
            </p:sp>
            <p:grpSp>
              <p:nvGrpSpPr>
                <p:cNvPr id="181" name="Graphic 8">
                  <a:extLst>
                    <a:ext uri="{FF2B5EF4-FFF2-40B4-BE49-F238E27FC236}">
                      <a16:creationId xmlns:a16="http://schemas.microsoft.com/office/drawing/2014/main" id="{EBA7DA95-189E-5B45-25D6-A6376C794CDC}"/>
                    </a:ext>
                  </a:extLst>
                </p:cNvPr>
                <p:cNvGrpSpPr/>
                <p:nvPr/>
              </p:nvGrpSpPr>
              <p:grpSpPr>
                <a:xfrm>
                  <a:off x="1652801" y="3829733"/>
                  <a:ext cx="292006" cy="80892"/>
                  <a:chOff x="1652801" y="3829733"/>
                  <a:chExt cx="292006" cy="80892"/>
                </a:xfrm>
                <a:solidFill>
                  <a:srgbClr val="000000"/>
                </a:solidFill>
              </p:grpSpPr>
              <p:sp>
                <p:nvSpPr>
                  <p:cNvPr id="182" name="Freeform: Shape 181">
                    <a:extLst>
                      <a:ext uri="{FF2B5EF4-FFF2-40B4-BE49-F238E27FC236}">
                        <a16:creationId xmlns:a16="http://schemas.microsoft.com/office/drawing/2014/main" id="{528D3970-FD14-78CB-F518-70B178E8C00E}"/>
                      </a:ext>
                    </a:extLst>
                  </p:cNvPr>
                  <p:cNvSpPr/>
                  <p:nvPr/>
                </p:nvSpPr>
                <p:spPr>
                  <a:xfrm flipV="1">
                    <a:off x="1652801" y="3829733"/>
                    <a:ext cx="53889" cy="80892"/>
                  </a:xfrm>
                  <a:custGeom>
                    <a:avLst/>
                    <a:gdLst>
                      <a:gd name="connsiteX0" fmla="*/ 27093 w 53889"/>
                      <a:gd name="connsiteY0" fmla="*/ 72798 h 80892"/>
                      <a:gd name="connsiteX1" fmla="*/ 14845 w 53889"/>
                      <a:gd name="connsiteY1" fmla="*/ 64777 h 80892"/>
                      <a:gd name="connsiteX2" fmla="*/ 10751 w 53889"/>
                      <a:gd name="connsiteY2" fmla="*/ 40682 h 80892"/>
                      <a:gd name="connsiteX3" fmla="*/ 14845 w 53889"/>
                      <a:gd name="connsiteY3" fmla="*/ 16636 h 80892"/>
                      <a:gd name="connsiteX4" fmla="*/ 27093 w 53889"/>
                      <a:gd name="connsiteY4" fmla="*/ 8615 h 80892"/>
                      <a:gd name="connsiteX5" fmla="*/ 39392 w 53889"/>
                      <a:gd name="connsiteY5" fmla="*/ 16636 h 80892"/>
                      <a:gd name="connsiteX6" fmla="*/ 43503 w 53889"/>
                      <a:gd name="connsiteY6" fmla="*/ 40682 h 80892"/>
                      <a:gd name="connsiteX7" fmla="*/ 39392 w 53889"/>
                      <a:gd name="connsiteY7" fmla="*/ 64777 h 80892"/>
                      <a:gd name="connsiteX8" fmla="*/ 27093 w 53889"/>
                      <a:gd name="connsiteY8" fmla="*/ 72798 h 80892"/>
                      <a:gd name="connsiteX9" fmla="*/ 27093 w 53889"/>
                      <a:gd name="connsiteY9" fmla="*/ 81153 h 80892"/>
                      <a:gd name="connsiteX10" fmla="*/ 47129 w 53889"/>
                      <a:gd name="connsiteY10" fmla="*/ 70776 h 80892"/>
                      <a:gd name="connsiteX11" fmla="*/ 54047 w 53889"/>
                      <a:gd name="connsiteY11" fmla="*/ 40682 h 80892"/>
                      <a:gd name="connsiteX12" fmla="*/ 47129 w 53889"/>
                      <a:gd name="connsiteY12" fmla="*/ 10620 h 80892"/>
                      <a:gd name="connsiteX13" fmla="*/ 27093 w 53889"/>
                      <a:gd name="connsiteY13" fmla="*/ 260 h 80892"/>
                      <a:gd name="connsiteX14" fmla="*/ 7075 w 53889"/>
                      <a:gd name="connsiteY14" fmla="*/ 10620 h 80892"/>
                      <a:gd name="connsiteX15" fmla="*/ 157 w 53889"/>
                      <a:gd name="connsiteY15" fmla="*/ 40682 h 80892"/>
                      <a:gd name="connsiteX16" fmla="*/ 7075 w 53889"/>
                      <a:gd name="connsiteY16" fmla="*/ 70776 h 80892"/>
                      <a:gd name="connsiteX17" fmla="*/ 27093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093" y="72798"/>
                        </a:moveTo>
                        <a:cubicBezTo>
                          <a:pt x="21668" y="72798"/>
                          <a:pt x="17586" y="70124"/>
                          <a:pt x="14845" y="64777"/>
                        </a:cubicBezTo>
                        <a:cubicBezTo>
                          <a:pt x="12116" y="59441"/>
                          <a:pt x="10751" y="51409"/>
                          <a:pt x="10751" y="40682"/>
                        </a:cubicBezTo>
                        <a:cubicBezTo>
                          <a:pt x="10751" y="29998"/>
                          <a:pt x="12116" y="21983"/>
                          <a:pt x="14845" y="16636"/>
                        </a:cubicBezTo>
                        <a:cubicBezTo>
                          <a:pt x="17586" y="11289"/>
                          <a:pt x="21668" y="8615"/>
                          <a:pt x="27093" y="8615"/>
                        </a:cubicBezTo>
                        <a:cubicBezTo>
                          <a:pt x="32563" y="8615"/>
                          <a:pt x="36663" y="11289"/>
                          <a:pt x="39392" y="16636"/>
                        </a:cubicBezTo>
                        <a:cubicBezTo>
                          <a:pt x="42133" y="21983"/>
                          <a:pt x="43503" y="29998"/>
                          <a:pt x="43503" y="40682"/>
                        </a:cubicBezTo>
                        <a:cubicBezTo>
                          <a:pt x="43503" y="51409"/>
                          <a:pt x="42133" y="59441"/>
                          <a:pt x="39392" y="64777"/>
                        </a:cubicBezTo>
                        <a:cubicBezTo>
                          <a:pt x="36663" y="70124"/>
                          <a:pt x="32563" y="72798"/>
                          <a:pt x="27093" y="72798"/>
                        </a:cubicBezTo>
                        <a:close/>
                        <a:moveTo>
                          <a:pt x="27093" y="81153"/>
                        </a:moveTo>
                        <a:cubicBezTo>
                          <a:pt x="35838" y="81153"/>
                          <a:pt x="42517" y="77694"/>
                          <a:pt x="47129" y="70776"/>
                        </a:cubicBezTo>
                        <a:cubicBezTo>
                          <a:pt x="51741" y="63869"/>
                          <a:pt x="54047" y="53838"/>
                          <a:pt x="54047" y="40682"/>
                        </a:cubicBezTo>
                        <a:cubicBezTo>
                          <a:pt x="54047" y="27559"/>
                          <a:pt x="51741" y="17538"/>
                          <a:pt x="47129" y="10620"/>
                        </a:cubicBezTo>
                        <a:cubicBezTo>
                          <a:pt x="42517" y="3714"/>
                          <a:pt x="35838" y="260"/>
                          <a:pt x="27093" y="260"/>
                        </a:cubicBezTo>
                        <a:cubicBezTo>
                          <a:pt x="18360" y="260"/>
                          <a:pt x="11687" y="3714"/>
                          <a:pt x="7075" y="10620"/>
                        </a:cubicBezTo>
                        <a:cubicBezTo>
                          <a:pt x="2463" y="17538"/>
                          <a:pt x="157" y="27559"/>
                          <a:pt x="157" y="40682"/>
                        </a:cubicBezTo>
                        <a:cubicBezTo>
                          <a:pt x="157" y="53838"/>
                          <a:pt x="2463" y="63869"/>
                          <a:pt x="7075" y="70776"/>
                        </a:cubicBezTo>
                        <a:cubicBezTo>
                          <a:pt x="11687" y="77694"/>
                          <a:pt x="18360" y="81153"/>
                          <a:pt x="27093" y="81153"/>
                        </a:cubicBezTo>
                        <a:close/>
                      </a:path>
                    </a:pathLst>
                  </a:custGeom>
                  <a:solidFill>
                    <a:srgbClr val="000000"/>
                  </a:solidFill>
                  <a:ln w="1069" cap="flat">
                    <a:noFill/>
                    <a:prstDash val="solid"/>
                    <a:round/>
                  </a:ln>
                </p:spPr>
                <p:txBody>
                  <a:bodyPr rtlCol="0" anchor="ctr"/>
                  <a:lstStyle/>
                  <a:p>
                    <a:endParaRPr lang="en-US"/>
                  </a:p>
                </p:txBody>
              </p:sp>
              <p:sp>
                <p:nvSpPr>
                  <p:cNvPr id="183" name="Freeform: Shape 182">
                    <a:extLst>
                      <a:ext uri="{FF2B5EF4-FFF2-40B4-BE49-F238E27FC236}">
                        <a16:creationId xmlns:a16="http://schemas.microsoft.com/office/drawing/2014/main" id="{D4D174EE-E788-D558-473A-4C3A4A406EF3}"/>
                      </a:ext>
                    </a:extLst>
                  </p:cNvPr>
                  <p:cNvSpPr/>
                  <p:nvPr/>
                </p:nvSpPr>
                <p:spPr>
                  <a:xfrm flipV="1">
                    <a:off x="1725220" y="3895838"/>
                    <a:ext cx="11028" cy="13267"/>
                  </a:xfrm>
                  <a:custGeom>
                    <a:avLst/>
                    <a:gdLst>
                      <a:gd name="connsiteX0" fmla="*/ 181 w 11028"/>
                      <a:gd name="connsiteY0" fmla="*/ 13563 h 13267"/>
                      <a:gd name="connsiteX1" fmla="*/ 11209 w 11028"/>
                      <a:gd name="connsiteY1" fmla="*/ 13563 h 13267"/>
                      <a:gd name="connsiteX2" fmla="*/ 11209 w 11028"/>
                      <a:gd name="connsiteY2" fmla="*/ 295 h 13267"/>
                      <a:gd name="connsiteX3" fmla="*/ 181 w 11028"/>
                      <a:gd name="connsiteY3" fmla="*/ 295 h 13267"/>
                    </a:gdLst>
                    <a:ahLst/>
                    <a:cxnLst>
                      <a:cxn ang="0">
                        <a:pos x="connsiteX0" y="connsiteY0"/>
                      </a:cxn>
                      <a:cxn ang="0">
                        <a:pos x="connsiteX1" y="connsiteY1"/>
                      </a:cxn>
                      <a:cxn ang="0">
                        <a:pos x="connsiteX2" y="connsiteY2"/>
                      </a:cxn>
                      <a:cxn ang="0">
                        <a:pos x="connsiteX3" y="connsiteY3"/>
                      </a:cxn>
                    </a:cxnLst>
                    <a:rect l="l" t="t" r="r" b="b"/>
                    <a:pathLst>
                      <a:path w="11028" h="13267">
                        <a:moveTo>
                          <a:pt x="181" y="13563"/>
                        </a:moveTo>
                        <a:lnTo>
                          <a:pt x="11209" y="13563"/>
                        </a:lnTo>
                        <a:lnTo>
                          <a:pt x="11209" y="295"/>
                        </a:lnTo>
                        <a:lnTo>
                          <a:pt x="181" y="295"/>
                        </a:lnTo>
                        <a:close/>
                      </a:path>
                    </a:pathLst>
                  </a:custGeom>
                  <a:solidFill>
                    <a:srgbClr val="000000"/>
                  </a:solidFill>
                  <a:ln w="1069" cap="flat">
                    <a:noFill/>
                    <a:prstDash val="solid"/>
                    <a:round/>
                  </a:ln>
                </p:spPr>
                <p:txBody>
                  <a:bodyPr rtlCol="0" anchor="ctr"/>
                  <a:lstStyle/>
                  <a:p>
                    <a:endParaRPr lang="en-US"/>
                  </a:p>
                </p:txBody>
              </p:sp>
              <p:sp>
                <p:nvSpPr>
                  <p:cNvPr id="184" name="Freeform: Shape 183">
                    <a:extLst>
                      <a:ext uri="{FF2B5EF4-FFF2-40B4-BE49-F238E27FC236}">
                        <a16:creationId xmlns:a16="http://schemas.microsoft.com/office/drawing/2014/main" id="{497A45A5-C216-C691-E683-11AD98D80E48}"/>
                      </a:ext>
                    </a:extLst>
                  </p:cNvPr>
                  <p:cNvSpPr/>
                  <p:nvPr/>
                </p:nvSpPr>
                <p:spPr>
                  <a:xfrm flipV="1">
                    <a:off x="1755622" y="3829733"/>
                    <a:ext cx="49494" cy="79372"/>
                  </a:xfrm>
                  <a:custGeom>
                    <a:avLst/>
                    <a:gdLst>
                      <a:gd name="connsiteX0" fmla="*/ 12856 w 49494"/>
                      <a:gd name="connsiteY0" fmla="*/ 9132 h 79372"/>
                      <a:gd name="connsiteX1" fmla="*/ 49668 w 49494"/>
                      <a:gd name="connsiteY1" fmla="*/ 9132 h 79372"/>
                      <a:gd name="connsiteX2" fmla="*/ 49668 w 49494"/>
                      <a:gd name="connsiteY2" fmla="*/ 259 h 79372"/>
                      <a:gd name="connsiteX3" fmla="*/ 173 w 49494"/>
                      <a:gd name="connsiteY3" fmla="*/ 259 h 79372"/>
                      <a:gd name="connsiteX4" fmla="*/ 173 w 49494"/>
                      <a:gd name="connsiteY4" fmla="*/ 9132 h 79372"/>
                      <a:gd name="connsiteX5" fmla="*/ 16532 w 49494"/>
                      <a:gd name="connsiteY5" fmla="*/ 25809 h 79372"/>
                      <a:gd name="connsiteX6" fmla="*/ 29566 w 49494"/>
                      <a:gd name="connsiteY6" fmla="*/ 39327 h 79372"/>
                      <a:gd name="connsiteX7" fmla="*/ 36635 w 49494"/>
                      <a:gd name="connsiteY7" fmla="*/ 48952 h 79372"/>
                      <a:gd name="connsiteX8" fmla="*/ 38656 w 49494"/>
                      <a:gd name="connsiteY8" fmla="*/ 56705 h 79372"/>
                      <a:gd name="connsiteX9" fmla="*/ 34295 w 49494"/>
                      <a:gd name="connsiteY9" fmla="*/ 66832 h 79372"/>
                      <a:gd name="connsiteX10" fmla="*/ 22932 w 49494"/>
                      <a:gd name="connsiteY10" fmla="*/ 70759 h 79372"/>
                      <a:gd name="connsiteX11" fmla="*/ 12455 w 49494"/>
                      <a:gd name="connsiteY11" fmla="*/ 69037 h 79372"/>
                      <a:gd name="connsiteX12" fmla="*/ 691 w 49494"/>
                      <a:gd name="connsiteY12" fmla="*/ 63807 h 79372"/>
                      <a:gd name="connsiteX13" fmla="*/ 691 w 49494"/>
                      <a:gd name="connsiteY13" fmla="*/ 74468 h 79372"/>
                      <a:gd name="connsiteX14" fmla="*/ 12589 w 49494"/>
                      <a:gd name="connsiteY14" fmla="*/ 78328 h 79372"/>
                      <a:gd name="connsiteX15" fmla="*/ 22732 w 49494"/>
                      <a:gd name="connsiteY15" fmla="*/ 79632 h 79372"/>
                      <a:gd name="connsiteX16" fmla="*/ 42049 w 49494"/>
                      <a:gd name="connsiteY16" fmla="*/ 73566 h 79372"/>
                      <a:gd name="connsiteX17" fmla="*/ 49251 w 49494"/>
                      <a:gd name="connsiteY17" fmla="*/ 57391 h 79372"/>
                      <a:gd name="connsiteX18" fmla="*/ 47446 w 49494"/>
                      <a:gd name="connsiteY18" fmla="*/ 48267 h 79372"/>
                      <a:gd name="connsiteX19" fmla="*/ 40896 w 49494"/>
                      <a:gd name="connsiteY19" fmla="*/ 38124 h 79372"/>
                      <a:gd name="connsiteX20" fmla="*/ 32591 w 49494"/>
                      <a:gd name="connsiteY20" fmla="*/ 29368 h 79372"/>
                      <a:gd name="connsiteX21" fmla="*/ 12856 w 49494"/>
                      <a:gd name="connsiteY21" fmla="*/ 9132 h 7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494" h="79372">
                        <a:moveTo>
                          <a:pt x="12856" y="9132"/>
                        </a:moveTo>
                        <a:lnTo>
                          <a:pt x="49668" y="9132"/>
                        </a:lnTo>
                        <a:lnTo>
                          <a:pt x="49668" y="259"/>
                        </a:lnTo>
                        <a:lnTo>
                          <a:pt x="173" y="259"/>
                        </a:lnTo>
                        <a:lnTo>
                          <a:pt x="173" y="9132"/>
                        </a:lnTo>
                        <a:cubicBezTo>
                          <a:pt x="4173" y="13276"/>
                          <a:pt x="9626" y="18835"/>
                          <a:pt x="16532" y="25809"/>
                        </a:cubicBezTo>
                        <a:cubicBezTo>
                          <a:pt x="23450" y="32794"/>
                          <a:pt x="27795" y="37300"/>
                          <a:pt x="29566" y="39327"/>
                        </a:cubicBezTo>
                        <a:cubicBezTo>
                          <a:pt x="32942" y="43115"/>
                          <a:pt x="35298" y="46323"/>
                          <a:pt x="36635" y="48952"/>
                        </a:cubicBezTo>
                        <a:cubicBezTo>
                          <a:pt x="37982" y="51581"/>
                          <a:pt x="38656" y="54166"/>
                          <a:pt x="38656" y="56705"/>
                        </a:cubicBezTo>
                        <a:cubicBezTo>
                          <a:pt x="38656" y="60850"/>
                          <a:pt x="37203" y="64225"/>
                          <a:pt x="34295" y="66832"/>
                        </a:cubicBezTo>
                        <a:cubicBezTo>
                          <a:pt x="31388" y="69450"/>
                          <a:pt x="27600" y="70759"/>
                          <a:pt x="22932" y="70759"/>
                        </a:cubicBezTo>
                        <a:cubicBezTo>
                          <a:pt x="19624" y="70759"/>
                          <a:pt x="16131" y="70185"/>
                          <a:pt x="12455" y="69037"/>
                        </a:cubicBezTo>
                        <a:cubicBezTo>
                          <a:pt x="8790" y="67890"/>
                          <a:pt x="4869" y="66147"/>
                          <a:pt x="691" y="63807"/>
                        </a:cubicBezTo>
                        <a:lnTo>
                          <a:pt x="691" y="74468"/>
                        </a:lnTo>
                        <a:cubicBezTo>
                          <a:pt x="4936" y="76173"/>
                          <a:pt x="8902" y="77459"/>
                          <a:pt x="12589" y="78328"/>
                        </a:cubicBezTo>
                        <a:cubicBezTo>
                          <a:pt x="16287" y="79197"/>
                          <a:pt x="19668" y="79632"/>
                          <a:pt x="22732" y="79632"/>
                        </a:cubicBezTo>
                        <a:cubicBezTo>
                          <a:pt x="30808" y="79632"/>
                          <a:pt x="37247" y="77610"/>
                          <a:pt x="42049" y="73566"/>
                        </a:cubicBezTo>
                        <a:cubicBezTo>
                          <a:pt x="46850" y="69533"/>
                          <a:pt x="49251" y="64141"/>
                          <a:pt x="49251" y="57391"/>
                        </a:cubicBezTo>
                        <a:cubicBezTo>
                          <a:pt x="49251" y="54182"/>
                          <a:pt x="48649" y="51141"/>
                          <a:pt x="47446" y="48267"/>
                        </a:cubicBezTo>
                        <a:cubicBezTo>
                          <a:pt x="46254" y="45404"/>
                          <a:pt x="44070" y="42023"/>
                          <a:pt x="40896" y="38124"/>
                        </a:cubicBezTo>
                        <a:cubicBezTo>
                          <a:pt x="40027" y="37110"/>
                          <a:pt x="37258" y="34192"/>
                          <a:pt x="32591" y="29368"/>
                        </a:cubicBezTo>
                        <a:cubicBezTo>
                          <a:pt x="27934" y="24544"/>
                          <a:pt x="21356" y="17799"/>
                          <a:pt x="12856" y="9132"/>
                        </a:cubicBezTo>
                        <a:close/>
                      </a:path>
                    </a:pathLst>
                  </a:custGeom>
                  <a:solidFill>
                    <a:srgbClr val="000000"/>
                  </a:solidFill>
                  <a:ln w="1069" cap="flat">
                    <a:noFill/>
                    <a:prstDash val="solid"/>
                    <a:round/>
                  </a:ln>
                </p:spPr>
                <p:txBody>
                  <a:bodyPr rtlCol="0" anchor="ctr"/>
                  <a:lstStyle/>
                  <a:p>
                    <a:endParaRPr lang="en-US"/>
                  </a:p>
                </p:txBody>
              </p:sp>
              <p:sp>
                <p:nvSpPr>
                  <p:cNvPr id="185" name="Freeform: Shape 184">
                    <a:extLst>
                      <a:ext uri="{FF2B5EF4-FFF2-40B4-BE49-F238E27FC236}">
                        <a16:creationId xmlns:a16="http://schemas.microsoft.com/office/drawing/2014/main" id="{F02C3B37-D27A-5FD1-F54B-3C6A55F1BF6D}"/>
                      </a:ext>
                    </a:extLst>
                  </p:cNvPr>
                  <p:cNvSpPr/>
                  <p:nvPr/>
                </p:nvSpPr>
                <p:spPr>
                  <a:xfrm flipV="1">
                    <a:off x="1824080" y="3831137"/>
                    <a:ext cx="50447" cy="79489"/>
                  </a:xfrm>
                  <a:custGeom>
                    <a:avLst/>
                    <a:gdLst>
                      <a:gd name="connsiteX0" fmla="*/ 3475 w 50447"/>
                      <a:gd name="connsiteY0" fmla="*/ 79750 h 79489"/>
                      <a:gd name="connsiteX1" fmla="*/ 44882 w 50447"/>
                      <a:gd name="connsiteY1" fmla="*/ 79750 h 79489"/>
                      <a:gd name="connsiteX2" fmla="*/ 44882 w 50447"/>
                      <a:gd name="connsiteY2" fmla="*/ 70861 h 79489"/>
                      <a:gd name="connsiteX3" fmla="*/ 13133 w 50447"/>
                      <a:gd name="connsiteY3" fmla="*/ 70861 h 79489"/>
                      <a:gd name="connsiteX4" fmla="*/ 13133 w 50447"/>
                      <a:gd name="connsiteY4" fmla="*/ 51761 h 79489"/>
                      <a:gd name="connsiteX5" fmla="*/ 17712 w 50447"/>
                      <a:gd name="connsiteY5" fmla="*/ 52931 h 79489"/>
                      <a:gd name="connsiteX6" fmla="*/ 22324 w 50447"/>
                      <a:gd name="connsiteY6" fmla="*/ 53315 h 79489"/>
                      <a:gd name="connsiteX7" fmla="*/ 42994 w 50447"/>
                      <a:gd name="connsiteY7" fmla="*/ 46163 h 79489"/>
                      <a:gd name="connsiteX8" fmla="*/ 50630 w 50447"/>
                      <a:gd name="connsiteY8" fmla="*/ 26796 h 79489"/>
                      <a:gd name="connsiteX9" fmla="*/ 42793 w 50447"/>
                      <a:gd name="connsiteY9" fmla="*/ 7229 h 79489"/>
                      <a:gd name="connsiteX10" fmla="*/ 20703 w 50447"/>
                      <a:gd name="connsiteY10" fmla="*/ 261 h 79489"/>
                      <a:gd name="connsiteX11" fmla="*/ 10693 w 50447"/>
                      <a:gd name="connsiteY11" fmla="*/ 1096 h 79489"/>
                      <a:gd name="connsiteX12" fmla="*/ 183 w 50447"/>
                      <a:gd name="connsiteY12" fmla="*/ 3603 h 79489"/>
                      <a:gd name="connsiteX13" fmla="*/ 183 w 50447"/>
                      <a:gd name="connsiteY13" fmla="*/ 14214 h 79489"/>
                      <a:gd name="connsiteX14" fmla="*/ 9891 w 50447"/>
                      <a:gd name="connsiteY14" fmla="*/ 10404 h 79489"/>
                      <a:gd name="connsiteX15" fmla="*/ 20485 w 50447"/>
                      <a:gd name="connsiteY15" fmla="*/ 9151 h 79489"/>
                      <a:gd name="connsiteX16" fmla="*/ 34789 w 50447"/>
                      <a:gd name="connsiteY16" fmla="*/ 13896 h 79489"/>
                      <a:gd name="connsiteX17" fmla="*/ 40070 w 50447"/>
                      <a:gd name="connsiteY17" fmla="*/ 26796 h 79489"/>
                      <a:gd name="connsiteX18" fmla="*/ 34789 w 50447"/>
                      <a:gd name="connsiteY18" fmla="*/ 39680 h 79489"/>
                      <a:gd name="connsiteX19" fmla="*/ 20485 w 50447"/>
                      <a:gd name="connsiteY19" fmla="*/ 44442 h 79489"/>
                      <a:gd name="connsiteX20" fmla="*/ 12047 w 50447"/>
                      <a:gd name="connsiteY20" fmla="*/ 43506 h 79489"/>
                      <a:gd name="connsiteX21" fmla="*/ 3475 w 50447"/>
                      <a:gd name="connsiteY21" fmla="*/ 40582 h 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47" h="79489">
                        <a:moveTo>
                          <a:pt x="3475" y="79750"/>
                        </a:moveTo>
                        <a:lnTo>
                          <a:pt x="44882" y="79750"/>
                        </a:lnTo>
                        <a:lnTo>
                          <a:pt x="44882" y="70861"/>
                        </a:lnTo>
                        <a:lnTo>
                          <a:pt x="13133" y="70861"/>
                        </a:lnTo>
                        <a:lnTo>
                          <a:pt x="13133" y="51761"/>
                        </a:lnTo>
                        <a:cubicBezTo>
                          <a:pt x="14659" y="52285"/>
                          <a:pt x="16185" y="52674"/>
                          <a:pt x="17712" y="52931"/>
                        </a:cubicBezTo>
                        <a:cubicBezTo>
                          <a:pt x="19249" y="53187"/>
                          <a:pt x="20786" y="53315"/>
                          <a:pt x="22324" y="53315"/>
                        </a:cubicBezTo>
                        <a:cubicBezTo>
                          <a:pt x="31024" y="53315"/>
                          <a:pt x="37914" y="50931"/>
                          <a:pt x="42994" y="46163"/>
                        </a:cubicBezTo>
                        <a:cubicBezTo>
                          <a:pt x="48085" y="41395"/>
                          <a:pt x="50630" y="34940"/>
                          <a:pt x="50630" y="26796"/>
                        </a:cubicBezTo>
                        <a:cubicBezTo>
                          <a:pt x="50630" y="18408"/>
                          <a:pt x="48018" y="11885"/>
                          <a:pt x="42793" y="7229"/>
                        </a:cubicBezTo>
                        <a:cubicBezTo>
                          <a:pt x="37569" y="2584"/>
                          <a:pt x="30205" y="261"/>
                          <a:pt x="20703" y="261"/>
                        </a:cubicBezTo>
                        <a:cubicBezTo>
                          <a:pt x="17428" y="261"/>
                          <a:pt x="14091" y="539"/>
                          <a:pt x="10693" y="1096"/>
                        </a:cubicBezTo>
                        <a:cubicBezTo>
                          <a:pt x="7307" y="1653"/>
                          <a:pt x="3803" y="2489"/>
                          <a:pt x="183" y="3603"/>
                        </a:cubicBezTo>
                        <a:lnTo>
                          <a:pt x="183" y="14214"/>
                        </a:lnTo>
                        <a:cubicBezTo>
                          <a:pt x="3313" y="12509"/>
                          <a:pt x="6549" y="11239"/>
                          <a:pt x="9891" y="10404"/>
                        </a:cubicBezTo>
                        <a:cubicBezTo>
                          <a:pt x="13233" y="9568"/>
                          <a:pt x="16765" y="9151"/>
                          <a:pt x="20485" y="9151"/>
                        </a:cubicBezTo>
                        <a:cubicBezTo>
                          <a:pt x="26512" y="9151"/>
                          <a:pt x="31280" y="10732"/>
                          <a:pt x="34789" y="13896"/>
                        </a:cubicBezTo>
                        <a:cubicBezTo>
                          <a:pt x="38309" y="17060"/>
                          <a:pt x="40070" y="21360"/>
                          <a:pt x="40070" y="26796"/>
                        </a:cubicBezTo>
                        <a:cubicBezTo>
                          <a:pt x="40070" y="32221"/>
                          <a:pt x="38309" y="36516"/>
                          <a:pt x="34789" y="39680"/>
                        </a:cubicBezTo>
                        <a:cubicBezTo>
                          <a:pt x="31280" y="42855"/>
                          <a:pt x="26512" y="44442"/>
                          <a:pt x="20485" y="44442"/>
                        </a:cubicBezTo>
                        <a:cubicBezTo>
                          <a:pt x="17667" y="44442"/>
                          <a:pt x="14854" y="44130"/>
                          <a:pt x="12047" y="43506"/>
                        </a:cubicBezTo>
                        <a:cubicBezTo>
                          <a:pt x="9251" y="42882"/>
                          <a:pt x="6393" y="41908"/>
                          <a:pt x="3475" y="40582"/>
                        </a:cubicBezTo>
                        <a:close/>
                      </a:path>
                    </a:pathLst>
                  </a:custGeom>
                  <a:solidFill>
                    <a:srgbClr val="000000"/>
                  </a:solidFill>
                  <a:ln w="1069" cap="flat">
                    <a:noFill/>
                    <a:prstDash val="solid"/>
                    <a:round/>
                  </a:ln>
                </p:spPr>
                <p:txBody>
                  <a:bodyPr rtlCol="0" anchor="ctr"/>
                  <a:lstStyle/>
                  <a:p>
                    <a:endParaRPr lang="en-US"/>
                  </a:p>
                </p:txBody>
              </p:sp>
              <p:sp>
                <p:nvSpPr>
                  <p:cNvPr id="186" name="Freeform: Shape 185">
                    <a:extLst>
                      <a:ext uri="{FF2B5EF4-FFF2-40B4-BE49-F238E27FC236}">
                        <a16:creationId xmlns:a16="http://schemas.microsoft.com/office/drawing/2014/main" id="{D1B0A23F-A7C1-6BAC-FFBA-20E35584FDB5}"/>
                      </a:ext>
                    </a:extLst>
                  </p:cNvPr>
                  <p:cNvSpPr/>
                  <p:nvPr/>
                </p:nvSpPr>
                <p:spPr>
                  <a:xfrm flipV="1">
                    <a:off x="1890918" y="3829733"/>
                    <a:ext cx="53889" cy="80892"/>
                  </a:xfrm>
                  <a:custGeom>
                    <a:avLst/>
                    <a:gdLst>
                      <a:gd name="connsiteX0" fmla="*/ 27129 w 53889"/>
                      <a:gd name="connsiteY0" fmla="*/ 72798 h 80892"/>
                      <a:gd name="connsiteX1" fmla="*/ 14881 w 53889"/>
                      <a:gd name="connsiteY1" fmla="*/ 64777 h 80892"/>
                      <a:gd name="connsiteX2" fmla="*/ 10787 w 53889"/>
                      <a:gd name="connsiteY2" fmla="*/ 40682 h 80892"/>
                      <a:gd name="connsiteX3" fmla="*/ 14881 w 53889"/>
                      <a:gd name="connsiteY3" fmla="*/ 16636 h 80892"/>
                      <a:gd name="connsiteX4" fmla="*/ 27129 w 53889"/>
                      <a:gd name="connsiteY4" fmla="*/ 8615 h 80892"/>
                      <a:gd name="connsiteX5" fmla="*/ 39428 w 53889"/>
                      <a:gd name="connsiteY5" fmla="*/ 16636 h 80892"/>
                      <a:gd name="connsiteX6" fmla="*/ 43538 w 53889"/>
                      <a:gd name="connsiteY6" fmla="*/ 40682 h 80892"/>
                      <a:gd name="connsiteX7" fmla="*/ 39428 w 53889"/>
                      <a:gd name="connsiteY7" fmla="*/ 64777 h 80892"/>
                      <a:gd name="connsiteX8" fmla="*/ 27129 w 53889"/>
                      <a:gd name="connsiteY8" fmla="*/ 72798 h 80892"/>
                      <a:gd name="connsiteX9" fmla="*/ 27129 w 53889"/>
                      <a:gd name="connsiteY9" fmla="*/ 81153 h 80892"/>
                      <a:gd name="connsiteX10" fmla="*/ 47164 w 53889"/>
                      <a:gd name="connsiteY10" fmla="*/ 70776 h 80892"/>
                      <a:gd name="connsiteX11" fmla="*/ 54082 w 53889"/>
                      <a:gd name="connsiteY11" fmla="*/ 40682 h 80892"/>
                      <a:gd name="connsiteX12" fmla="*/ 47164 w 53889"/>
                      <a:gd name="connsiteY12" fmla="*/ 10620 h 80892"/>
                      <a:gd name="connsiteX13" fmla="*/ 27129 w 53889"/>
                      <a:gd name="connsiteY13" fmla="*/ 260 h 80892"/>
                      <a:gd name="connsiteX14" fmla="*/ 7111 w 53889"/>
                      <a:gd name="connsiteY14" fmla="*/ 10620 h 80892"/>
                      <a:gd name="connsiteX15" fmla="*/ 193 w 53889"/>
                      <a:gd name="connsiteY15" fmla="*/ 40682 h 80892"/>
                      <a:gd name="connsiteX16" fmla="*/ 7111 w 53889"/>
                      <a:gd name="connsiteY16" fmla="*/ 70776 h 80892"/>
                      <a:gd name="connsiteX17" fmla="*/ 27129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129" y="72798"/>
                        </a:moveTo>
                        <a:cubicBezTo>
                          <a:pt x="21704" y="72798"/>
                          <a:pt x="17621" y="70124"/>
                          <a:pt x="14881" y="64777"/>
                        </a:cubicBezTo>
                        <a:cubicBezTo>
                          <a:pt x="12151" y="59441"/>
                          <a:pt x="10787" y="51409"/>
                          <a:pt x="10787" y="40682"/>
                        </a:cubicBezTo>
                        <a:cubicBezTo>
                          <a:pt x="10787" y="29998"/>
                          <a:pt x="12151" y="21983"/>
                          <a:pt x="14881" y="16636"/>
                        </a:cubicBezTo>
                        <a:cubicBezTo>
                          <a:pt x="17621" y="11289"/>
                          <a:pt x="21704" y="8615"/>
                          <a:pt x="27129" y="8615"/>
                        </a:cubicBezTo>
                        <a:cubicBezTo>
                          <a:pt x="32599" y="8615"/>
                          <a:pt x="36698" y="11289"/>
                          <a:pt x="39428" y="16636"/>
                        </a:cubicBezTo>
                        <a:cubicBezTo>
                          <a:pt x="42168" y="21983"/>
                          <a:pt x="43538" y="29998"/>
                          <a:pt x="43538" y="40682"/>
                        </a:cubicBezTo>
                        <a:cubicBezTo>
                          <a:pt x="43538" y="51409"/>
                          <a:pt x="42168" y="59441"/>
                          <a:pt x="39428" y="64777"/>
                        </a:cubicBezTo>
                        <a:cubicBezTo>
                          <a:pt x="36698" y="70124"/>
                          <a:pt x="32599" y="72798"/>
                          <a:pt x="27129" y="72798"/>
                        </a:cubicBezTo>
                        <a:close/>
                        <a:moveTo>
                          <a:pt x="27129" y="81153"/>
                        </a:moveTo>
                        <a:cubicBezTo>
                          <a:pt x="35874" y="81153"/>
                          <a:pt x="42552" y="77694"/>
                          <a:pt x="47164" y="70776"/>
                        </a:cubicBezTo>
                        <a:cubicBezTo>
                          <a:pt x="51776" y="63869"/>
                          <a:pt x="54082" y="53838"/>
                          <a:pt x="54082" y="40682"/>
                        </a:cubicBezTo>
                        <a:cubicBezTo>
                          <a:pt x="54082" y="27559"/>
                          <a:pt x="51776" y="17538"/>
                          <a:pt x="47164" y="10620"/>
                        </a:cubicBezTo>
                        <a:cubicBezTo>
                          <a:pt x="42552" y="3714"/>
                          <a:pt x="35874" y="260"/>
                          <a:pt x="27129" y="260"/>
                        </a:cubicBezTo>
                        <a:cubicBezTo>
                          <a:pt x="18395" y="260"/>
                          <a:pt x="11723" y="3714"/>
                          <a:pt x="7111" y="10620"/>
                        </a:cubicBezTo>
                        <a:cubicBezTo>
                          <a:pt x="2499" y="17538"/>
                          <a:pt x="193" y="27559"/>
                          <a:pt x="193" y="40682"/>
                        </a:cubicBezTo>
                        <a:cubicBezTo>
                          <a:pt x="193" y="53838"/>
                          <a:pt x="2499" y="63869"/>
                          <a:pt x="7111" y="70776"/>
                        </a:cubicBezTo>
                        <a:cubicBezTo>
                          <a:pt x="11723" y="77694"/>
                          <a:pt x="18395" y="81153"/>
                          <a:pt x="27129" y="81153"/>
                        </a:cubicBezTo>
                        <a:close/>
                      </a:path>
                    </a:pathLst>
                  </a:custGeom>
                  <a:solidFill>
                    <a:srgbClr val="000000"/>
                  </a:solidFill>
                  <a:ln w="1069" cap="flat">
                    <a:noFill/>
                    <a:prstDash val="solid"/>
                    <a:round/>
                  </a:ln>
                </p:spPr>
                <p:txBody>
                  <a:bodyPr rtlCol="0" anchor="ctr"/>
                  <a:lstStyle/>
                  <a:p>
                    <a:endParaRPr lang="en-US"/>
                  </a:p>
                </p:txBody>
              </p:sp>
            </p:grpSp>
          </p:grpSp>
          <p:grpSp>
            <p:nvGrpSpPr>
              <p:cNvPr id="121" name="Graphic 8">
                <a:extLst>
                  <a:ext uri="{FF2B5EF4-FFF2-40B4-BE49-F238E27FC236}">
                    <a16:creationId xmlns:a16="http://schemas.microsoft.com/office/drawing/2014/main" id="{DBC28EFA-AC11-29CB-9D51-917F2BC08E4B}"/>
                  </a:ext>
                </a:extLst>
              </p:cNvPr>
              <p:cNvGrpSpPr/>
              <p:nvPr/>
            </p:nvGrpSpPr>
            <p:grpSpPr>
              <a:xfrm>
                <a:off x="2150089" y="1891808"/>
                <a:ext cx="289767" cy="2018818"/>
                <a:chOff x="2150089" y="1891808"/>
                <a:chExt cx="289767" cy="2018818"/>
              </a:xfrm>
            </p:grpSpPr>
            <p:sp>
              <p:nvSpPr>
                <p:cNvPr id="171" name="Freeform: Shape 170">
                  <a:extLst>
                    <a:ext uri="{FF2B5EF4-FFF2-40B4-BE49-F238E27FC236}">
                      <a16:creationId xmlns:a16="http://schemas.microsoft.com/office/drawing/2014/main" id="{36BB2065-6F88-C207-440F-ECE9855B2FE2}"/>
                    </a:ext>
                  </a:extLst>
                </p:cNvPr>
                <p:cNvSpPr/>
                <p:nvPr/>
              </p:nvSpPr>
              <p:spPr>
                <a:xfrm>
                  <a:off x="2296119" y="1891808"/>
                  <a:ext cx="6684" cy="1873654"/>
                </a:xfrm>
                <a:custGeom>
                  <a:avLst/>
                  <a:gdLst>
                    <a:gd name="connsiteX0" fmla="*/ 51 w 6684"/>
                    <a:gd name="connsiteY0" fmla="*/ 1873655 h 1873654"/>
                    <a:gd name="connsiteX1" fmla="*/ 51 w 6684"/>
                    <a:gd name="connsiteY1" fmla="*/ 1 h 1873654"/>
                  </a:gdLst>
                  <a:ahLst/>
                  <a:cxnLst>
                    <a:cxn ang="0">
                      <a:pos x="connsiteX0" y="connsiteY0"/>
                    </a:cxn>
                    <a:cxn ang="0">
                      <a:pos x="connsiteX1" y="connsiteY1"/>
                    </a:cxn>
                  </a:cxnLst>
                  <a:rect l="l" t="t" r="r" b="b"/>
                  <a:pathLst>
                    <a:path w="6684" h="1873654">
                      <a:moveTo>
                        <a:pt x="51" y="1873655"/>
                      </a:moveTo>
                      <a:lnTo>
                        <a:pt x="51" y="1"/>
                      </a:lnTo>
                    </a:path>
                  </a:pathLst>
                </a:custGeom>
                <a:noFill/>
                <a:ln w="7129" cap="sq">
                  <a:solidFill>
                    <a:srgbClr val="B0B0B0"/>
                  </a:solidFill>
                  <a:prstDash val="solid"/>
                  <a:round/>
                </a:ln>
              </p:spPr>
              <p:txBody>
                <a:bodyPr rtlCol="0" anchor="ctr"/>
                <a:lstStyle/>
                <a:p>
                  <a:endParaRPr lang="en-US"/>
                </a:p>
              </p:txBody>
            </p:sp>
            <p:sp>
              <p:nvSpPr>
                <p:cNvPr id="172" name="Freeform: Shape 171">
                  <a:extLst>
                    <a:ext uri="{FF2B5EF4-FFF2-40B4-BE49-F238E27FC236}">
                      <a16:creationId xmlns:a16="http://schemas.microsoft.com/office/drawing/2014/main" id="{0D2C0951-BA4C-C713-9A60-B4AA71406BF3}"/>
                    </a:ext>
                  </a:extLst>
                </p:cNvPr>
                <p:cNvSpPr/>
                <p:nvPr/>
              </p:nvSpPr>
              <p:spPr>
                <a:xfrm>
                  <a:off x="2296119" y="3765462"/>
                  <a:ext cx="6684" cy="31191"/>
                </a:xfrm>
                <a:custGeom>
                  <a:avLst/>
                  <a:gdLst>
                    <a:gd name="connsiteX0" fmla="*/ 281 w 6684"/>
                    <a:gd name="connsiteY0" fmla="*/ 281 h 31191"/>
                    <a:gd name="connsiteX1" fmla="*/ 281 w 6684"/>
                    <a:gd name="connsiteY1" fmla="*/ 31473 h 31191"/>
                  </a:gdLst>
                  <a:ahLst/>
                  <a:cxnLst>
                    <a:cxn ang="0">
                      <a:pos x="connsiteX0" y="connsiteY0"/>
                    </a:cxn>
                    <a:cxn ang="0">
                      <a:pos x="connsiteX1" y="connsiteY1"/>
                    </a:cxn>
                  </a:cxnLst>
                  <a:rect l="l" t="t" r="r" b="b"/>
                  <a:pathLst>
                    <a:path w="6684" h="31191">
                      <a:moveTo>
                        <a:pt x="281" y="281"/>
                      </a:moveTo>
                      <a:lnTo>
                        <a:pt x="281" y="31473"/>
                      </a:lnTo>
                    </a:path>
                  </a:pathLst>
                </a:custGeom>
                <a:solidFill>
                  <a:srgbClr val="000000"/>
                </a:solidFill>
                <a:ln w="7129" cap="flat">
                  <a:solidFill>
                    <a:srgbClr val="000000"/>
                  </a:solidFill>
                  <a:prstDash val="solid"/>
                  <a:round/>
                </a:ln>
              </p:spPr>
              <p:txBody>
                <a:bodyPr rtlCol="0" anchor="ctr"/>
                <a:lstStyle/>
                <a:p>
                  <a:endParaRPr lang="en-US"/>
                </a:p>
              </p:txBody>
            </p:sp>
            <p:grpSp>
              <p:nvGrpSpPr>
                <p:cNvPr id="173" name="Graphic 8">
                  <a:extLst>
                    <a:ext uri="{FF2B5EF4-FFF2-40B4-BE49-F238E27FC236}">
                      <a16:creationId xmlns:a16="http://schemas.microsoft.com/office/drawing/2014/main" id="{6BD9ED1D-A532-E07E-D144-FFFBE81FA502}"/>
                    </a:ext>
                  </a:extLst>
                </p:cNvPr>
                <p:cNvGrpSpPr/>
                <p:nvPr/>
              </p:nvGrpSpPr>
              <p:grpSpPr>
                <a:xfrm>
                  <a:off x="2150089" y="3829733"/>
                  <a:ext cx="289767" cy="80892"/>
                  <a:chOff x="2150089" y="3829733"/>
                  <a:chExt cx="289767" cy="80892"/>
                </a:xfrm>
                <a:solidFill>
                  <a:srgbClr val="000000"/>
                </a:solidFill>
              </p:grpSpPr>
              <p:sp>
                <p:nvSpPr>
                  <p:cNvPr id="174" name="Freeform: Shape 173">
                    <a:extLst>
                      <a:ext uri="{FF2B5EF4-FFF2-40B4-BE49-F238E27FC236}">
                        <a16:creationId xmlns:a16="http://schemas.microsoft.com/office/drawing/2014/main" id="{F6FDADDD-405C-AD5A-2F49-6BB7EF61BA42}"/>
                      </a:ext>
                    </a:extLst>
                  </p:cNvPr>
                  <p:cNvSpPr/>
                  <p:nvPr/>
                </p:nvSpPr>
                <p:spPr>
                  <a:xfrm flipV="1">
                    <a:off x="2150089" y="3829733"/>
                    <a:ext cx="53889" cy="80892"/>
                  </a:xfrm>
                  <a:custGeom>
                    <a:avLst/>
                    <a:gdLst>
                      <a:gd name="connsiteX0" fmla="*/ 27168 w 53889"/>
                      <a:gd name="connsiteY0" fmla="*/ 72798 h 80892"/>
                      <a:gd name="connsiteX1" fmla="*/ 14919 w 53889"/>
                      <a:gd name="connsiteY1" fmla="*/ 64777 h 80892"/>
                      <a:gd name="connsiteX2" fmla="*/ 10826 w 53889"/>
                      <a:gd name="connsiteY2" fmla="*/ 40682 h 80892"/>
                      <a:gd name="connsiteX3" fmla="*/ 14919 w 53889"/>
                      <a:gd name="connsiteY3" fmla="*/ 16636 h 80892"/>
                      <a:gd name="connsiteX4" fmla="*/ 27168 w 53889"/>
                      <a:gd name="connsiteY4" fmla="*/ 8615 h 80892"/>
                      <a:gd name="connsiteX5" fmla="*/ 39466 w 53889"/>
                      <a:gd name="connsiteY5" fmla="*/ 16636 h 80892"/>
                      <a:gd name="connsiteX6" fmla="*/ 43577 w 53889"/>
                      <a:gd name="connsiteY6" fmla="*/ 40682 h 80892"/>
                      <a:gd name="connsiteX7" fmla="*/ 39466 w 53889"/>
                      <a:gd name="connsiteY7" fmla="*/ 64777 h 80892"/>
                      <a:gd name="connsiteX8" fmla="*/ 27168 w 53889"/>
                      <a:gd name="connsiteY8" fmla="*/ 72798 h 80892"/>
                      <a:gd name="connsiteX9" fmla="*/ 27168 w 53889"/>
                      <a:gd name="connsiteY9" fmla="*/ 81153 h 80892"/>
                      <a:gd name="connsiteX10" fmla="*/ 47203 w 53889"/>
                      <a:gd name="connsiteY10" fmla="*/ 70776 h 80892"/>
                      <a:gd name="connsiteX11" fmla="*/ 54121 w 53889"/>
                      <a:gd name="connsiteY11" fmla="*/ 40682 h 80892"/>
                      <a:gd name="connsiteX12" fmla="*/ 47203 w 53889"/>
                      <a:gd name="connsiteY12" fmla="*/ 10620 h 80892"/>
                      <a:gd name="connsiteX13" fmla="*/ 27168 w 53889"/>
                      <a:gd name="connsiteY13" fmla="*/ 260 h 80892"/>
                      <a:gd name="connsiteX14" fmla="*/ 7149 w 53889"/>
                      <a:gd name="connsiteY14" fmla="*/ 10620 h 80892"/>
                      <a:gd name="connsiteX15" fmla="*/ 231 w 53889"/>
                      <a:gd name="connsiteY15" fmla="*/ 40682 h 80892"/>
                      <a:gd name="connsiteX16" fmla="*/ 7149 w 53889"/>
                      <a:gd name="connsiteY16" fmla="*/ 70776 h 80892"/>
                      <a:gd name="connsiteX17" fmla="*/ 27168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168" y="72798"/>
                        </a:moveTo>
                        <a:cubicBezTo>
                          <a:pt x="21743" y="72798"/>
                          <a:pt x="17660" y="70124"/>
                          <a:pt x="14919" y="64777"/>
                        </a:cubicBezTo>
                        <a:cubicBezTo>
                          <a:pt x="12190" y="59441"/>
                          <a:pt x="10826" y="51409"/>
                          <a:pt x="10826" y="40682"/>
                        </a:cubicBezTo>
                        <a:cubicBezTo>
                          <a:pt x="10826" y="29998"/>
                          <a:pt x="12190" y="21983"/>
                          <a:pt x="14919" y="16636"/>
                        </a:cubicBezTo>
                        <a:cubicBezTo>
                          <a:pt x="17660" y="11289"/>
                          <a:pt x="21743" y="8615"/>
                          <a:pt x="27168" y="8615"/>
                        </a:cubicBezTo>
                        <a:cubicBezTo>
                          <a:pt x="32638" y="8615"/>
                          <a:pt x="36737" y="11289"/>
                          <a:pt x="39466" y="16636"/>
                        </a:cubicBezTo>
                        <a:cubicBezTo>
                          <a:pt x="42207" y="21983"/>
                          <a:pt x="43577" y="29998"/>
                          <a:pt x="43577" y="40682"/>
                        </a:cubicBezTo>
                        <a:cubicBezTo>
                          <a:pt x="43577" y="51409"/>
                          <a:pt x="42207" y="59441"/>
                          <a:pt x="39466" y="64777"/>
                        </a:cubicBezTo>
                        <a:cubicBezTo>
                          <a:pt x="36737" y="70124"/>
                          <a:pt x="32638" y="72798"/>
                          <a:pt x="27168" y="72798"/>
                        </a:cubicBezTo>
                        <a:close/>
                        <a:moveTo>
                          <a:pt x="27168" y="81153"/>
                        </a:moveTo>
                        <a:cubicBezTo>
                          <a:pt x="35913" y="81153"/>
                          <a:pt x="42591" y="77694"/>
                          <a:pt x="47203" y="70776"/>
                        </a:cubicBezTo>
                        <a:cubicBezTo>
                          <a:pt x="51815" y="63869"/>
                          <a:pt x="54121" y="53838"/>
                          <a:pt x="54121" y="40682"/>
                        </a:cubicBezTo>
                        <a:cubicBezTo>
                          <a:pt x="54121" y="27559"/>
                          <a:pt x="51815" y="17538"/>
                          <a:pt x="47203" y="10620"/>
                        </a:cubicBezTo>
                        <a:cubicBezTo>
                          <a:pt x="42591" y="3714"/>
                          <a:pt x="35913" y="260"/>
                          <a:pt x="27168" y="260"/>
                        </a:cubicBezTo>
                        <a:cubicBezTo>
                          <a:pt x="18434" y="260"/>
                          <a:pt x="11761" y="3714"/>
                          <a:pt x="7149" y="10620"/>
                        </a:cubicBezTo>
                        <a:cubicBezTo>
                          <a:pt x="2537" y="17538"/>
                          <a:pt x="231" y="27559"/>
                          <a:pt x="231" y="40682"/>
                        </a:cubicBezTo>
                        <a:cubicBezTo>
                          <a:pt x="231" y="53838"/>
                          <a:pt x="2537" y="63869"/>
                          <a:pt x="7149" y="70776"/>
                        </a:cubicBezTo>
                        <a:cubicBezTo>
                          <a:pt x="11761" y="77694"/>
                          <a:pt x="18434" y="81153"/>
                          <a:pt x="27168" y="81153"/>
                        </a:cubicBezTo>
                        <a:close/>
                      </a:path>
                    </a:pathLst>
                  </a:custGeom>
                  <a:solidFill>
                    <a:srgbClr val="000000"/>
                  </a:solidFill>
                  <a:ln w="1069" cap="flat">
                    <a:noFill/>
                    <a:prstDash val="solid"/>
                    <a:round/>
                  </a:ln>
                </p:spPr>
                <p:txBody>
                  <a:bodyPr rtlCol="0" anchor="ctr"/>
                  <a:lstStyle/>
                  <a:p>
                    <a:endParaRPr lang="en-US"/>
                  </a:p>
                </p:txBody>
              </p:sp>
              <p:sp>
                <p:nvSpPr>
                  <p:cNvPr id="175" name="Freeform: Shape 174">
                    <a:extLst>
                      <a:ext uri="{FF2B5EF4-FFF2-40B4-BE49-F238E27FC236}">
                        <a16:creationId xmlns:a16="http://schemas.microsoft.com/office/drawing/2014/main" id="{AFDA7F14-F051-7DE0-CE70-D72DFD9D182E}"/>
                      </a:ext>
                    </a:extLst>
                  </p:cNvPr>
                  <p:cNvSpPr/>
                  <p:nvPr/>
                </p:nvSpPr>
                <p:spPr>
                  <a:xfrm flipV="1">
                    <a:off x="2222508" y="3895838"/>
                    <a:ext cx="11028" cy="13267"/>
                  </a:xfrm>
                  <a:custGeom>
                    <a:avLst/>
                    <a:gdLst>
                      <a:gd name="connsiteX0" fmla="*/ 255 w 11028"/>
                      <a:gd name="connsiteY0" fmla="*/ 13563 h 13267"/>
                      <a:gd name="connsiteX1" fmla="*/ 11284 w 11028"/>
                      <a:gd name="connsiteY1" fmla="*/ 13563 h 13267"/>
                      <a:gd name="connsiteX2" fmla="*/ 11284 w 11028"/>
                      <a:gd name="connsiteY2" fmla="*/ 295 h 13267"/>
                      <a:gd name="connsiteX3" fmla="*/ 255 w 11028"/>
                      <a:gd name="connsiteY3" fmla="*/ 295 h 13267"/>
                    </a:gdLst>
                    <a:ahLst/>
                    <a:cxnLst>
                      <a:cxn ang="0">
                        <a:pos x="connsiteX0" y="connsiteY0"/>
                      </a:cxn>
                      <a:cxn ang="0">
                        <a:pos x="connsiteX1" y="connsiteY1"/>
                      </a:cxn>
                      <a:cxn ang="0">
                        <a:pos x="connsiteX2" y="connsiteY2"/>
                      </a:cxn>
                      <a:cxn ang="0">
                        <a:pos x="connsiteX3" y="connsiteY3"/>
                      </a:cxn>
                    </a:cxnLst>
                    <a:rect l="l" t="t" r="r" b="b"/>
                    <a:pathLst>
                      <a:path w="11028" h="13267">
                        <a:moveTo>
                          <a:pt x="255" y="13563"/>
                        </a:moveTo>
                        <a:lnTo>
                          <a:pt x="11284" y="13563"/>
                        </a:lnTo>
                        <a:lnTo>
                          <a:pt x="11284" y="295"/>
                        </a:lnTo>
                        <a:lnTo>
                          <a:pt x="255" y="295"/>
                        </a:lnTo>
                        <a:close/>
                      </a:path>
                    </a:pathLst>
                  </a:custGeom>
                  <a:solidFill>
                    <a:srgbClr val="000000"/>
                  </a:solidFill>
                  <a:ln w="1069" cap="flat">
                    <a:noFill/>
                    <a:prstDash val="solid"/>
                    <a:round/>
                  </a:ln>
                </p:spPr>
                <p:txBody>
                  <a:bodyPr rtlCol="0" anchor="ctr"/>
                  <a:lstStyle/>
                  <a:p>
                    <a:endParaRPr lang="en-US"/>
                  </a:p>
                </p:txBody>
              </p:sp>
              <p:sp>
                <p:nvSpPr>
                  <p:cNvPr id="176" name="Freeform: Shape 175">
                    <a:extLst>
                      <a:ext uri="{FF2B5EF4-FFF2-40B4-BE49-F238E27FC236}">
                        <a16:creationId xmlns:a16="http://schemas.microsoft.com/office/drawing/2014/main" id="{AF5246A4-A985-A2EA-3FC9-4BFD77B7F1EA}"/>
                      </a:ext>
                    </a:extLst>
                  </p:cNvPr>
                  <p:cNvSpPr/>
                  <p:nvPr/>
                </p:nvSpPr>
                <p:spPr>
                  <a:xfrm flipV="1">
                    <a:off x="2253227" y="3829733"/>
                    <a:ext cx="51316" cy="80892"/>
                  </a:xfrm>
                  <a:custGeom>
                    <a:avLst/>
                    <a:gdLst>
                      <a:gd name="connsiteX0" fmla="*/ 35488 w 51316"/>
                      <a:gd name="connsiteY0" fmla="*/ 43823 h 80892"/>
                      <a:gd name="connsiteX1" fmla="*/ 47302 w 51316"/>
                      <a:gd name="connsiteY1" fmla="*/ 37072 h 80892"/>
                      <a:gd name="connsiteX2" fmla="*/ 51563 w 51316"/>
                      <a:gd name="connsiteY2" fmla="*/ 24439 h 80892"/>
                      <a:gd name="connsiteX3" fmla="*/ 43626 w 51316"/>
                      <a:gd name="connsiteY3" fmla="*/ 6576 h 80892"/>
                      <a:gd name="connsiteX4" fmla="*/ 21068 w 51316"/>
                      <a:gd name="connsiteY4" fmla="*/ 260 h 80892"/>
                      <a:gd name="connsiteX5" fmla="*/ 10975 w 51316"/>
                      <a:gd name="connsiteY5" fmla="*/ 1229 h 80892"/>
                      <a:gd name="connsiteX6" fmla="*/ 247 w 51316"/>
                      <a:gd name="connsiteY6" fmla="*/ 4137 h 80892"/>
                      <a:gd name="connsiteX7" fmla="*/ 247 w 51316"/>
                      <a:gd name="connsiteY7" fmla="*/ 14313 h 80892"/>
                      <a:gd name="connsiteX8" fmla="*/ 9838 w 51316"/>
                      <a:gd name="connsiteY8" fmla="*/ 10453 h 80892"/>
                      <a:gd name="connsiteX9" fmla="*/ 20767 w 51316"/>
                      <a:gd name="connsiteY9" fmla="*/ 9150 h 80892"/>
                      <a:gd name="connsiteX10" fmla="*/ 35872 w 51316"/>
                      <a:gd name="connsiteY10" fmla="*/ 13060 h 80892"/>
                      <a:gd name="connsiteX11" fmla="*/ 41069 w 51316"/>
                      <a:gd name="connsiteY11" fmla="*/ 24439 h 80892"/>
                      <a:gd name="connsiteX12" fmla="*/ 36240 w 51316"/>
                      <a:gd name="connsiteY12" fmla="*/ 35217 h 80892"/>
                      <a:gd name="connsiteX13" fmla="*/ 22805 w 51316"/>
                      <a:gd name="connsiteY13" fmla="*/ 39111 h 80892"/>
                      <a:gd name="connsiteX14" fmla="*/ 13715 w 51316"/>
                      <a:gd name="connsiteY14" fmla="*/ 39111 h 80892"/>
                      <a:gd name="connsiteX15" fmla="*/ 13715 w 51316"/>
                      <a:gd name="connsiteY15" fmla="*/ 47783 h 80892"/>
                      <a:gd name="connsiteX16" fmla="*/ 23223 w 51316"/>
                      <a:gd name="connsiteY16" fmla="*/ 47783 h 80892"/>
                      <a:gd name="connsiteX17" fmla="*/ 35121 w 51316"/>
                      <a:gd name="connsiteY17" fmla="*/ 50891 h 80892"/>
                      <a:gd name="connsiteX18" fmla="*/ 39248 w 51316"/>
                      <a:gd name="connsiteY18" fmla="*/ 59848 h 80892"/>
                      <a:gd name="connsiteX19" fmla="*/ 34987 w 51316"/>
                      <a:gd name="connsiteY19" fmla="*/ 69055 h 80892"/>
                      <a:gd name="connsiteX20" fmla="*/ 22805 w 51316"/>
                      <a:gd name="connsiteY20" fmla="*/ 72280 h 80892"/>
                      <a:gd name="connsiteX21" fmla="*/ 13498 w 51316"/>
                      <a:gd name="connsiteY21" fmla="*/ 71328 h 80892"/>
                      <a:gd name="connsiteX22" fmla="*/ 2586 w 51316"/>
                      <a:gd name="connsiteY22" fmla="*/ 68420 h 80892"/>
                      <a:gd name="connsiteX23" fmla="*/ 2586 w 51316"/>
                      <a:gd name="connsiteY23" fmla="*/ 77811 h 80892"/>
                      <a:gd name="connsiteX24" fmla="*/ 13849 w 51316"/>
                      <a:gd name="connsiteY24" fmla="*/ 80318 h 80892"/>
                      <a:gd name="connsiteX25" fmla="*/ 23741 w 51316"/>
                      <a:gd name="connsiteY25" fmla="*/ 81153 h 80892"/>
                      <a:gd name="connsiteX26" fmla="*/ 42740 w 51316"/>
                      <a:gd name="connsiteY26" fmla="*/ 75689 h 80892"/>
                      <a:gd name="connsiteX27" fmla="*/ 49742 w 51316"/>
                      <a:gd name="connsiteY27" fmla="*/ 60951 h 80892"/>
                      <a:gd name="connsiteX28" fmla="*/ 46032 w 51316"/>
                      <a:gd name="connsiteY28" fmla="*/ 50006 h 80892"/>
                      <a:gd name="connsiteX29" fmla="*/ 35488 w 51316"/>
                      <a:gd name="connsiteY29" fmla="*/ 4382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1316" h="80892">
                        <a:moveTo>
                          <a:pt x="35488" y="43823"/>
                        </a:moveTo>
                        <a:cubicBezTo>
                          <a:pt x="40535" y="42742"/>
                          <a:pt x="44473" y="40492"/>
                          <a:pt x="47302" y="37072"/>
                        </a:cubicBezTo>
                        <a:cubicBezTo>
                          <a:pt x="50143" y="33663"/>
                          <a:pt x="51563" y="29452"/>
                          <a:pt x="51563" y="24439"/>
                        </a:cubicBezTo>
                        <a:cubicBezTo>
                          <a:pt x="51563" y="16753"/>
                          <a:pt x="48917" y="10799"/>
                          <a:pt x="43626" y="6576"/>
                        </a:cubicBezTo>
                        <a:cubicBezTo>
                          <a:pt x="38334" y="2366"/>
                          <a:pt x="30815" y="260"/>
                          <a:pt x="21068" y="260"/>
                        </a:cubicBezTo>
                        <a:cubicBezTo>
                          <a:pt x="17803" y="260"/>
                          <a:pt x="14439" y="583"/>
                          <a:pt x="10975" y="1229"/>
                        </a:cubicBezTo>
                        <a:cubicBezTo>
                          <a:pt x="7510" y="1875"/>
                          <a:pt x="3934" y="2845"/>
                          <a:pt x="247" y="4137"/>
                        </a:cubicBezTo>
                        <a:lnTo>
                          <a:pt x="247" y="14313"/>
                        </a:lnTo>
                        <a:cubicBezTo>
                          <a:pt x="3166" y="12609"/>
                          <a:pt x="6363" y="11322"/>
                          <a:pt x="9838" y="10453"/>
                        </a:cubicBezTo>
                        <a:cubicBezTo>
                          <a:pt x="13325" y="9584"/>
                          <a:pt x="16968" y="9150"/>
                          <a:pt x="20767" y="9150"/>
                        </a:cubicBezTo>
                        <a:cubicBezTo>
                          <a:pt x="27373" y="9150"/>
                          <a:pt x="32408" y="10453"/>
                          <a:pt x="35872" y="13060"/>
                        </a:cubicBezTo>
                        <a:cubicBezTo>
                          <a:pt x="39337" y="15667"/>
                          <a:pt x="41069" y="19460"/>
                          <a:pt x="41069" y="24439"/>
                        </a:cubicBezTo>
                        <a:cubicBezTo>
                          <a:pt x="41069" y="29040"/>
                          <a:pt x="39460" y="32633"/>
                          <a:pt x="36240" y="35217"/>
                        </a:cubicBezTo>
                        <a:cubicBezTo>
                          <a:pt x="33021" y="37813"/>
                          <a:pt x="28542" y="39111"/>
                          <a:pt x="22805" y="39111"/>
                        </a:cubicBezTo>
                        <a:lnTo>
                          <a:pt x="13715" y="39111"/>
                        </a:lnTo>
                        <a:lnTo>
                          <a:pt x="13715" y="47783"/>
                        </a:lnTo>
                        <a:lnTo>
                          <a:pt x="23223" y="47783"/>
                        </a:lnTo>
                        <a:cubicBezTo>
                          <a:pt x="28403" y="47783"/>
                          <a:pt x="32369" y="48819"/>
                          <a:pt x="35121" y="50891"/>
                        </a:cubicBezTo>
                        <a:cubicBezTo>
                          <a:pt x="37872" y="52963"/>
                          <a:pt x="39248" y="55949"/>
                          <a:pt x="39248" y="59848"/>
                        </a:cubicBezTo>
                        <a:cubicBezTo>
                          <a:pt x="39248" y="63847"/>
                          <a:pt x="37828" y="66916"/>
                          <a:pt x="34987" y="69055"/>
                        </a:cubicBezTo>
                        <a:cubicBezTo>
                          <a:pt x="32157" y="71205"/>
                          <a:pt x="28097" y="72280"/>
                          <a:pt x="22805" y="72280"/>
                        </a:cubicBezTo>
                        <a:cubicBezTo>
                          <a:pt x="19909" y="72280"/>
                          <a:pt x="16806" y="71963"/>
                          <a:pt x="13498" y="71328"/>
                        </a:cubicBezTo>
                        <a:cubicBezTo>
                          <a:pt x="10189" y="70704"/>
                          <a:pt x="6552" y="69735"/>
                          <a:pt x="2586" y="68420"/>
                        </a:cubicBezTo>
                        <a:lnTo>
                          <a:pt x="2586" y="77811"/>
                        </a:lnTo>
                        <a:cubicBezTo>
                          <a:pt x="6597" y="78925"/>
                          <a:pt x="10351" y="79761"/>
                          <a:pt x="13849" y="80318"/>
                        </a:cubicBezTo>
                        <a:cubicBezTo>
                          <a:pt x="17347" y="80875"/>
                          <a:pt x="20644" y="81153"/>
                          <a:pt x="23741" y="81153"/>
                        </a:cubicBezTo>
                        <a:cubicBezTo>
                          <a:pt x="31751" y="81153"/>
                          <a:pt x="38084" y="79332"/>
                          <a:pt x="42740" y="75689"/>
                        </a:cubicBezTo>
                        <a:cubicBezTo>
                          <a:pt x="47408" y="72057"/>
                          <a:pt x="49742" y="67145"/>
                          <a:pt x="49742" y="60951"/>
                        </a:cubicBezTo>
                        <a:cubicBezTo>
                          <a:pt x="49742" y="56628"/>
                          <a:pt x="48505" y="52980"/>
                          <a:pt x="46032" y="50006"/>
                        </a:cubicBezTo>
                        <a:cubicBezTo>
                          <a:pt x="43559" y="47031"/>
                          <a:pt x="40044" y="44970"/>
                          <a:pt x="35488" y="43823"/>
                        </a:cubicBezTo>
                        <a:close/>
                      </a:path>
                    </a:pathLst>
                  </a:custGeom>
                  <a:solidFill>
                    <a:srgbClr val="000000"/>
                  </a:solidFill>
                  <a:ln w="1069" cap="flat">
                    <a:noFill/>
                    <a:prstDash val="solid"/>
                    <a:round/>
                  </a:ln>
                </p:spPr>
                <p:txBody>
                  <a:bodyPr rtlCol="0" anchor="ctr"/>
                  <a:lstStyle/>
                  <a:p>
                    <a:endParaRPr lang="en-US"/>
                  </a:p>
                </p:txBody>
              </p:sp>
              <p:sp>
                <p:nvSpPr>
                  <p:cNvPr id="177" name="Freeform: Shape 176">
                    <a:extLst>
                      <a:ext uri="{FF2B5EF4-FFF2-40B4-BE49-F238E27FC236}">
                        <a16:creationId xmlns:a16="http://schemas.microsoft.com/office/drawing/2014/main" id="{78A577C7-BF65-C148-8A2A-E8E9A9964B42}"/>
                      </a:ext>
                    </a:extLst>
                  </p:cNvPr>
                  <p:cNvSpPr/>
                  <p:nvPr/>
                </p:nvSpPr>
                <p:spPr>
                  <a:xfrm flipV="1">
                    <a:off x="2321886" y="3831137"/>
                    <a:ext cx="50129" cy="77968"/>
                  </a:xfrm>
                  <a:custGeom>
                    <a:avLst/>
                    <a:gdLst>
                      <a:gd name="connsiteX0" fmla="*/ 257 w 50129"/>
                      <a:gd name="connsiteY0" fmla="*/ 78229 h 77968"/>
                      <a:gd name="connsiteX1" fmla="*/ 50387 w 50129"/>
                      <a:gd name="connsiteY1" fmla="*/ 78229 h 77968"/>
                      <a:gd name="connsiteX2" fmla="*/ 50387 w 50129"/>
                      <a:gd name="connsiteY2" fmla="*/ 73734 h 77968"/>
                      <a:gd name="connsiteX3" fmla="*/ 22080 w 50129"/>
                      <a:gd name="connsiteY3" fmla="*/ 260 h 77968"/>
                      <a:gd name="connsiteX4" fmla="*/ 11068 w 50129"/>
                      <a:gd name="connsiteY4" fmla="*/ 260 h 77968"/>
                      <a:gd name="connsiteX5" fmla="*/ 37704 w 50129"/>
                      <a:gd name="connsiteY5" fmla="*/ 69339 h 77968"/>
                      <a:gd name="connsiteX6" fmla="*/ 257 w 50129"/>
                      <a:gd name="connsiteY6" fmla="*/ 69339 h 7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29" h="77968">
                        <a:moveTo>
                          <a:pt x="257" y="78229"/>
                        </a:moveTo>
                        <a:lnTo>
                          <a:pt x="50387" y="78229"/>
                        </a:lnTo>
                        <a:lnTo>
                          <a:pt x="50387" y="73734"/>
                        </a:lnTo>
                        <a:lnTo>
                          <a:pt x="22080" y="260"/>
                        </a:lnTo>
                        <a:lnTo>
                          <a:pt x="11068" y="260"/>
                        </a:lnTo>
                        <a:lnTo>
                          <a:pt x="37704" y="69339"/>
                        </a:lnTo>
                        <a:lnTo>
                          <a:pt x="257" y="69339"/>
                        </a:lnTo>
                        <a:close/>
                      </a:path>
                    </a:pathLst>
                  </a:custGeom>
                  <a:solidFill>
                    <a:srgbClr val="000000"/>
                  </a:solidFill>
                  <a:ln w="1069" cap="flat">
                    <a:noFill/>
                    <a:prstDash val="solid"/>
                    <a:round/>
                  </a:ln>
                </p:spPr>
                <p:txBody>
                  <a:bodyPr rtlCol="0" anchor="ctr"/>
                  <a:lstStyle/>
                  <a:p>
                    <a:endParaRPr lang="en-US"/>
                  </a:p>
                </p:txBody>
              </p:sp>
              <p:sp>
                <p:nvSpPr>
                  <p:cNvPr id="178" name="Freeform: Shape 177">
                    <a:extLst>
                      <a:ext uri="{FF2B5EF4-FFF2-40B4-BE49-F238E27FC236}">
                        <a16:creationId xmlns:a16="http://schemas.microsoft.com/office/drawing/2014/main" id="{54B6FEF5-DD69-8790-C24F-4D5E087C7FD6}"/>
                      </a:ext>
                    </a:extLst>
                  </p:cNvPr>
                  <p:cNvSpPr/>
                  <p:nvPr/>
                </p:nvSpPr>
                <p:spPr>
                  <a:xfrm flipV="1">
                    <a:off x="2389409" y="3831137"/>
                    <a:ext cx="50447" cy="79489"/>
                  </a:xfrm>
                  <a:custGeom>
                    <a:avLst/>
                    <a:gdLst>
                      <a:gd name="connsiteX0" fmla="*/ 3559 w 50447"/>
                      <a:gd name="connsiteY0" fmla="*/ 79750 h 79489"/>
                      <a:gd name="connsiteX1" fmla="*/ 44967 w 50447"/>
                      <a:gd name="connsiteY1" fmla="*/ 79750 h 79489"/>
                      <a:gd name="connsiteX2" fmla="*/ 44967 w 50447"/>
                      <a:gd name="connsiteY2" fmla="*/ 70861 h 79489"/>
                      <a:gd name="connsiteX3" fmla="*/ 13218 w 50447"/>
                      <a:gd name="connsiteY3" fmla="*/ 70861 h 79489"/>
                      <a:gd name="connsiteX4" fmla="*/ 13218 w 50447"/>
                      <a:gd name="connsiteY4" fmla="*/ 51761 h 79489"/>
                      <a:gd name="connsiteX5" fmla="*/ 17796 w 50447"/>
                      <a:gd name="connsiteY5" fmla="*/ 52931 h 79489"/>
                      <a:gd name="connsiteX6" fmla="*/ 22408 w 50447"/>
                      <a:gd name="connsiteY6" fmla="*/ 53315 h 79489"/>
                      <a:gd name="connsiteX7" fmla="*/ 43078 w 50447"/>
                      <a:gd name="connsiteY7" fmla="*/ 46163 h 79489"/>
                      <a:gd name="connsiteX8" fmla="*/ 50715 w 50447"/>
                      <a:gd name="connsiteY8" fmla="*/ 26796 h 79489"/>
                      <a:gd name="connsiteX9" fmla="*/ 42878 w 50447"/>
                      <a:gd name="connsiteY9" fmla="*/ 7229 h 79489"/>
                      <a:gd name="connsiteX10" fmla="*/ 20787 w 50447"/>
                      <a:gd name="connsiteY10" fmla="*/ 261 h 79489"/>
                      <a:gd name="connsiteX11" fmla="*/ 10778 w 50447"/>
                      <a:gd name="connsiteY11" fmla="*/ 1096 h 79489"/>
                      <a:gd name="connsiteX12" fmla="*/ 267 w 50447"/>
                      <a:gd name="connsiteY12" fmla="*/ 3603 h 79489"/>
                      <a:gd name="connsiteX13" fmla="*/ 267 w 50447"/>
                      <a:gd name="connsiteY13" fmla="*/ 14214 h 79489"/>
                      <a:gd name="connsiteX14" fmla="*/ 9976 w 50447"/>
                      <a:gd name="connsiteY14" fmla="*/ 10404 h 79489"/>
                      <a:gd name="connsiteX15" fmla="*/ 20570 w 50447"/>
                      <a:gd name="connsiteY15" fmla="*/ 9151 h 79489"/>
                      <a:gd name="connsiteX16" fmla="*/ 34874 w 50447"/>
                      <a:gd name="connsiteY16" fmla="*/ 13896 h 79489"/>
                      <a:gd name="connsiteX17" fmla="*/ 40154 w 50447"/>
                      <a:gd name="connsiteY17" fmla="*/ 26796 h 79489"/>
                      <a:gd name="connsiteX18" fmla="*/ 34874 w 50447"/>
                      <a:gd name="connsiteY18" fmla="*/ 39680 h 79489"/>
                      <a:gd name="connsiteX19" fmla="*/ 20570 w 50447"/>
                      <a:gd name="connsiteY19" fmla="*/ 44442 h 79489"/>
                      <a:gd name="connsiteX20" fmla="*/ 12132 w 50447"/>
                      <a:gd name="connsiteY20" fmla="*/ 43506 h 79489"/>
                      <a:gd name="connsiteX21" fmla="*/ 3559 w 50447"/>
                      <a:gd name="connsiteY21" fmla="*/ 40582 h 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47" h="79489">
                        <a:moveTo>
                          <a:pt x="3559" y="79750"/>
                        </a:moveTo>
                        <a:lnTo>
                          <a:pt x="44967" y="79750"/>
                        </a:lnTo>
                        <a:lnTo>
                          <a:pt x="44967" y="70861"/>
                        </a:lnTo>
                        <a:lnTo>
                          <a:pt x="13218" y="70861"/>
                        </a:lnTo>
                        <a:lnTo>
                          <a:pt x="13218" y="51761"/>
                        </a:lnTo>
                        <a:cubicBezTo>
                          <a:pt x="14744" y="52285"/>
                          <a:pt x="16270" y="52674"/>
                          <a:pt x="17796" y="52931"/>
                        </a:cubicBezTo>
                        <a:cubicBezTo>
                          <a:pt x="19334" y="53187"/>
                          <a:pt x="20871" y="53315"/>
                          <a:pt x="22408" y="53315"/>
                        </a:cubicBezTo>
                        <a:cubicBezTo>
                          <a:pt x="31108" y="53315"/>
                          <a:pt x="37999" y="50931"/>
                          <a:pt x="43078" y="46163"/>
                        </a:cubicBezTo>
                        <a:cubicBezTo>
                          <a:pt x="48169" y="41395"/>
                          <a:pt x="50715" y="34940"/>
                          <a:pt x="50715" y="26796"/>
                        </a:cubicBezTo>
                        <a:cubicBezTo>
                          <a:pt x="50715" y="18408"/>
                          <a:pt x="48102" y="11885"/>
                          <a:pt x="42878" y="7229"/>
                        </a:cubicBezTo>
                        <a:cubicBezTo>
                          <a:pt x="37653" y="2584"/>
                          <a:pt x="30290" y="261"/>
                          <a:pt x="20787" y="261"/>
                        </a:cubicBezTo>
                        <a:cubicBezTo>
                          <a:pt x="17512" y="261"/>
                          <a:pt x="14176" y="539"/>
                          <a:pt x="10778" y="1096"/>
                        </a:cubicBezTo>
                        <a:cubicBezTo>
                          <a:pt x="7391" y="1653"/>
                          <a:pt x="3888" y="2489"/>
                          <a:pt x="267" y="3603"/>
                        </a:cubicBezTo>
                        <a:lnTo>
                          <a:pt x="267" y="14214"/>
                        </a:lnTo>
                        <a:cubicBezTo>
                          <a:pt x="3398" y="12509"/>
                          <a:pt x="6634" y="11239"/>
                          <a:pt x="9976" y="10404"/>
                        </a:cubicBezTo>
                        <a:cubicBezTo>
                          <a:pt x="13318" y="9568"/>
                          <a:pt x="16849" y="9151"/>
                          <a:pt x="20570" y="9151"/>
                        </a:cubicBezTo>
                        <a:cubicBezTo>
                          <a:pt x="26597" y="9151"/>
                          <a:pt x="31365" y="10732"/>
                          <a:pt x="34874" y="13896"/>
                        </a:cubicBezTo>
                        <a:cubicBezTo>
                          <a:pt x="38394" y="17060"/>
                          <a:pt x="40154" y="21360"/>
                          <a:pt x="40154" y="26796"/>
                        </a:cubicBezTo>
                        <a:cubicBezTo>
                          <a:pt x="40154" y="32221"/>
                          <a:pt x="38394" y="36516"/>
                          <a:pt x="34874" y="39680"/>
                        </a:cubicBezTo>
                        <a:cubicBezTo>
                          <a:pt x="31365" y="42855"/>
                          <a:pt x="26597" y="44442"/>
                          <a:pt x="20570" y="44442"/>
                        </a:cubicBezTo>
                        <a:cubicBezTo>
                          <a:pt x="17752" y="44442"/>
                          <a:pt x="14939" y="44130"/>
                          <a:pt x="12132" y="43506"/>
                        </a:cubicBezTo>
                        <a:cubicBezTo>
                          <a:pt x="9335" y="42882"/>
                          <a:pt x="6478" y="41908"/>
                          <a:pt x="3559" y="40582"/>
                        </a:cubicBezTo>
                        <a:close/>
                      </a:path>
                    </a:pathLst>
                  </a:custGeom>
                  <a:solidFill>
                    <a:srgbClr val="000000"/>
                  </a:solidFill>
                  <a:ln w="1069" cap="flat">
                    <a:noFill/>
                    <a:prstDash val="solid"/>
                    <a:round/>
                  </a:ln>
                </p:spPr>
                <p:txBody>
                  <a:bodyPr rtlCol="0" anchor="ctr"/>
                  <a:lstStyle/>
                  <a:p>
                    <a:endParaRPr lang="en-US"/>
                  </a:p>
                </p:txBody>
              </p:sp>
            </p:grpSp>
          </p:grpSp>
          <p:grpSp>
            <p:nvGrpSpPr>
              <p:cNvPr id="122" name="Graphic 8">
                <a:extLst>
                  <a:ext uri="{FF2B5EF4-FFF2-40B4-BE49-F238E27FC236}">
                    <a16:creationId xmlns:a16="http://schemas.microsoft.com/office/drawing/2014/main" id="{BEE6A9CE-4619-6093-889A-49910F29704E}"/>
                  </a:ext>
                </a:extLst>
              </p:cNvPr>
              <p:cNvGrpSpPr/>
              <p:nvPr/>
            </p:nvGrpSpPr>
            <p:grpSpPr>
              <a:xfrm>
                <a:off x="2647378" y="1891808"/>
                <a:ext cx="292006" cy="2018818"/>
                <a:chOff x="2647378" y="1891808"/>
                <a:chExt cx="292006" cy="2018818"/>
              </a:xfrm>
            </p:grpSpPr>
            <p:sp>
              <p:nvSpPr>
                <p:cNvPr id="163" name="Freeform: Shape 162">
                  <a:extLst>
                    <a:ext uri="{FF2B5EF4-FFF2-40B4-BE49-F238E27FC236}">
                      <a16:creationId xmlns:a16="http://schemas.microsoft.com/office/drawing/2014/main" id="{871F67FC-56AF-6164-6103-6B8F08F61EFA}"/>
                    </a:ext>
                  </a:extLst>
                </p:cNvPr>
                <p:cNvSpPr/>
                <p:nvPr/>
              </p:nvSpPr>
              <p:spPr>
                <a:xfrm>
                  <a:off x="2793407" y="1891808"/>
                  <a:ext cx="6684" cy="1873654"/>
                </a:xfrm>
                <a:custGeom>
                  <a:avLst/>
                  <a:gdLst>
                    <a:gd name="connsiteX0" fmla="*/ 69 w 6684"/>
                    <a:gd name="connsiteY0" fmla="*/ 1873655 h 1873654"/>
                    <a:gd name="connsiteX1" fmla="*/ 69 w 6684"/>
                    <a:gd name="connsiteY1" fmla="*/ 1 h 1873654"/>
                  </a:gdLst>
                  <a:ahLst/>
                  <a:cxnLst>
                    <a:cxn ang="0">
                      <a:pos x="connsiteX0" y="connsiteY0"/>
                    </a:cxn>
                    <a:cxn ang="0">
                      <a:pos x="connsiteX1" y="connsiteY1"/>
                    </a:cxn>
                  </a:cxnLst>
                  <a:rect l="l" t="t" r="r" b="b"/>
                  <a:pathLst>
                    <a:path w="6684" h="1873654">
                      <a:moveTo>
                        <a:pt x="69" y="1873655"/>
                      </a:moveTo>
                      <a:lnTo>
                        <a:pt x="69" y="1"/>
                      </a:lnTo>
                    </a:path>
                  </a:pathLst>
                </a:custGeom>
                <a:noFill/>
                <a:ln w="7129" cap="sq">
                  <a:solidFill>
                    <a:srgbClr val="B0B0B0"/>
                  </a:solidFill>
                  <a:prstDash val="solid"/>
                  <a:round/>
                </a:ln>
              </p:spPr>
              <p:txBody>
                <a:bodyPr rtlCol="0" anchor="ctr"/>
                <a:lstStyle/>
                <a:p>
                  <a:endParaRPr lang="en-US"/>
                </a:p>
              </p:txBody>
            </p:sp>
            <p:sp>
              <p:nvSpPr>
                <p:cNvPr id="164" name="Freeform: Shape 163">
                  <a:extLst>
                    <a:ext uri="{FF2B5EF4-FFF2-40B4-BE49-F238E27FC236}">
                      <a16:creationId xmlns:a16="http://schemas.microsoft.com/office/drawing/2014/main" id="{838E234E-0C47-3FA0-45BD-4F69F761DA39}"/>
                    </a:ext>
                  </a:extLst>
                </p:cNvPr>
                <p:cNvSpPr/>
                <p:nvPr/>
              </p:nvSpPr>
              <p:spPr>
                <a:xfrm>
                  <a:off x="2793407" y="3765462"/>
                  <a:ext cx="6684" cy="31191"/>
                </a:xfrm>
                <a:custGeom>
                  <a:avLst/>
                  <a:gdLst>
                    <a:gd name="connsiteX0" fmla="*/ 355 w 6684"/>
                    <a:gd name="connsiteY0" fmla="*/ 281 h 31191"/>
                    <a:gd name="connsiteX1" fmla="*/ 355 w 6684"/>
                    <a:gd name="connsiteY1" fmla="*/ 31473 h 31191"/>
                  </a:gdLst>
                  <a:ahLst/>
                  <a:cxnLst>
                    <a:cxn ang="0">
                      <a:pos x="connsiteX0" y="connsiteY0"/>
                    </a:cxn>
                    <a:cxn ang="0">
                      <a:pos x="connsiteX1" y="connsiteY1"/>
                    </a:cxn>
                  </a:cxnLst>
                  <a:rect l="l" t="t" r="r" b="b"/>
                  <a:pathLst>
                    <a:path w="6684" h="31191">
                      <a:moveTo>
                        <a:pt x="355" y="281"/>
                      </a:moveTo>
                      <a:lnTo>
                        <a:pt x="355" y="31473"/>
                      </a:lnTo>
                    </a:path>
                  </a:pathLst>
                </a:custGeom>
                <a:solidFill>
                  <a:srgbClr val="000000"/>
                </a:solidFill>
                <a:ln w="7129" cap="flat">
                  <a:solidFill>
                    <a:srgbClr val="000000"/>
                  </a:solidFill>
                  <a:prstDash val="solid"/>
                  <a:round/>
                </a:ln>
              </p:spPr>
              <p:txBody>
                <a:bodyPr rtlCol="0" anchor="ctr"/>
                <a:lstStyle/>
                <a:p>
                  <a:endParaRPr lang="en-US"/>
                </a:p>
              </p:txBody>
            </p:sp>
            <p:grpSp>
              <p:nvGrpSpPr>
                <p:cNvPr id="165" name="Graphic 8">
                  <a:extLst>
                    <a:ext uri="{FF2B5EF4-FFF2-40B4-BE49-F238E27FC236}">
                      <a16:creationId xmlns:a16="http://schemas.microsoft.com/office/drawing/2014/main" id="{EC1DE3A6-A039-AD60-DBBB-0CAE22B5E2DF}"/>
                    </a:ext>
                  </a:extLst>
                </p:cNvPr>
                <p:cNvGrpSpPr/>
                <p:nvPr/>
              </p:nvGrpSpPr>
              <p:grpSpPr>
                <a:xfrm>
                  <a:off x="2647378" y="3829733"/>
                  <a:ext cx="292006" cy="80892"/>
                  <a:chOff x="2647378" y="3829733"/>
                  <a:chExt cx="292006" cy="80892"/>
                </a:xfrm>
                <a:solidFill>
                  <a:srgbClr val="000000"/>
                </a:solidFill>
              </p:grpSpPr>
              <p:sp>
                <p:nvSpPr>
                  <p:cNvPr id="166" name="Freeform: Shape 165">
                    <a:extLst>
                      <a:ext uri="{FF2B5EF4-FFF2-40B4-BE49-F238E27FC236}">
                        <a16:creationId xmlns:a16="http://schemas.microsoft.com/office/drawing/2014/main" id="{02C46FFD-AA57-103A-1359-9F9E131E2DC5}"/>
                      </a:ext>
                    </a:extLst>
                  </p:cNvPr>
                  <p:cNvSpPr/>
                  <p:nvPr/>
                </p:nvSpPr>
                <p:spPr>
                  <a:xfrm flipV="1">
                    <a:off x="2647378" y="3829733"/>
                    <a:ext cx="53889" cy="80892"/>
                  </a:xfrm>
                  <a:custGeom>
                    <a:avLst/>
                    <a:gdLst>
                      <a:gd name="connsiteX0" fmla="*/ 27242 w 53889"/>
                      <a:gd name="connsiteY0" fmla="*/ 72798 h 80892"/>
                      <a:gd name="connsiteX1" fmla="*/ 14994 w 53889"/>
                      <a:gd name="connsiteY1" fmla="*/ 64777 h 80892"/>
                      <a:gd name="connsiteX2" fmla="*/ 10900 w 53889"/>
                      <a:gd name="connsiteY2" fmla="*/ 40682 h 80892"/>
                      <a:gd name="connsiteX3" fmla="*/ 14994 w 53889"/>
                      <a:gd name="connsiteY3" fmla="*/ 16636 h 80892"/>
                      <a:gd name="connsiteX4" fmla="*/ 27242 w 53889"/>
                      <a:gd name="connsiteY4" fmla="*/ 8615 h 80892"/>
                      <a:gd name="connsiteX5" fmla="*/ 39541 w 53889"/>
                      <a:gd name="connsiteY5" fmla="*/ 16636 h 80892"/>
                      <a:gd name="connsiteX6" fmla="*/ 43651 w 53889"/>
                      <a:gd name="connsiteY6" fmla="*/ 40682 h 80892"/>
                      <a:gd name="connsiteX7" fmla="*/ 39541 w 53889"/>
                      <a:gd name="connsiteY7" fmla="*/ 64777 h 80892"/>
                      <a:gd name="connsiteX8" fmla="*/ 27242 w 53889"/>
                      <a:gd name="connsiteY8" fmla="*/ 72798 h 80892"/>
                      <a:gd name="connsiteX9" fmla="*/ 27242 w 53889"/>
                      <a:gd name="connsiteY9" fmla="*/ 81153 h 80892"/>
                      <a:gd name="connsiteX10" fmla="*/ 47278 w 53889"/>
                      <a:gd name="connsiteY10" fmla="*/ 70776 h 80892"/>
                      <a:gd name="connsiteX11" fmla="*/ 54195 w 53889"/>
                      <a:gd name="connsiteY11" fmla="*/ 40682 h 80892"/>
                      <a:gd name="connsiteX12" fmla="*/ 47278 w 53889"/>
                      <a:gd name="connsiteY12" fmla="*/ 10620 h 80892"/>
                      <a:gd name="connsiteX13" fmla="*/ 27242 w 53889"/>
                      <a:gd name="connsiteY13" fmla="*/ 260 h 80892"/>
                      <a:gd name="connsiteX14" fmla="*/ 7224 w 53889"/>
                      <a:gd name="connsiteY14" fmla="*/ 10620 h 80892"/>
                      <a:gd name="connsiteX15" fmla="*/ 306 w 53889"/>
                      <a:gd name="connsiteY15" fmla="*/ 40682 h 80892"/>
                      <a:gd name="connsiteX16" fmla="*/ 7224 w 53889"/>
                      <a:gd name="connsiteY16" fmla="*/ 70776 h 80892"/>
                      <a:gd name="connsiteX17" fmla="*/ 27242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242" y="72798"/>
                        </a:moveTo>
                        <a:cubicBezTo>
                          <a:pt x="21817" y="72798"/>
                          <a:pt x="17734" y="70124"/>
                          <a:pt x="14994" y="64777"/>
                        </a:cubicBezTo>
                        <a:cubicBezTo>
                          <a:pt x="12265" y="59441"/>
                          <a:pt x="10900" y="51409"/>
                          <a:pt x="10900" y="40682"/>
                        </a:cubicBezTo>
                        <a:cubicBezTo>
                          <a:pt x="10900" y="29998"/>
                          <a:pt x="12265" y="21983"/>
                          <a:pt x="14994" y="16636"/>
                        </a:cubicBezTo>
                        <a:cubicBezTo>
                          <a:pt x="17734" y="11289"/>
                          <a:pt x="21817" y="8615"/>
                          <a:pt x="27242" y="8615"/>
                        </a:cubicBezTo>
                        <a:cubicBezTo>
                          <a:pt x="32712" y="8615"/>
                          <a:pt x="36812" y="11289"/>
                          <a:pt x="39541" y="16636"/>
                        </a:cubicBezTo>
                        <a:cubicBezTo>
                          <a:pt x="42281" y="21983"/>
                          <a:pt x="43651" y="29998"/>
                          <a:pt x="43651" y="40682"/>
                        </a:cubicBezTo>
                        <a:cubicBezTo>
                          <a:pt x="43651" y="51409"/>
                          <a:pt x="42281" y="59441"/>
                          <a:pt x="39541" y="64777"/>
                        </a:cubicBezTo>
                        <a:cubicBezTo>
                          <a:pt x="36812" y="70124"/>
                          <a:pt x="32712" y="72798"/>
                          <a:pt x="27242" y="72798"/>
                        </a:cubicBezTo>
                        <a:close/>
                        <a:moveTo>
                          <a:pt x="27242" y="81153"/>
                        </a:moveTo>
                        <a:cubicBezTo>
                          <a:pt x="35987" y="81153"/>
                          <a:pt x="42666" y="77694"/>
                          <a:pt x="47278" y="70776"/>
                        </a:cubicBezTo>
                        <a:cubicBezTo>
                          <a:pt x="51889" y="63869"/>
                          <a:pt x="54195" y="53838"/>
                          <a:pt x="54195" y="40682"/>
                        </a:cubicBezTo>
                        <a:cubicBezTo>
                          <a:pt x="54195" y="27559"/>
                          <a:pt x="51889" y="17538"/>
                          <a:pt x="47278" y="10620"/>
                        </a:cubicBezTo>
                        <a:cubicBezTo>
                          <a:pt x="42666" y="3714"/>
                          <a:pt x="35987" y="260"/>
                          <a:pt x="27242" y="260"/>
                        </a:cubicBezTo>
                        <a:cubicBezTo>
                          <a:pt x="18509" y="260"/>
                          <a:pt x="11836" y="3714"/>
                          <a:pt x="7224" y="10620"/>
                        </a:cubicBezTo>
                        <a:cubicBezTo>
                          <a:pt x="2612" y="17538"/>
                          <a:pt x="306" y="27559"/>
                          <a:pt x="306" y="40682"/>
                        </a:cubicBezTo>
                        <a:cubicBezTo>
                          <a:pt x="306" y="53838"/>
                          <a:pt x="2612" y="63869"/>
                          <a:pt x="7224" y="70776"/>
                        </a:cubicBezTo>
                        <a:cubicBezTo>
                          <a:pt x="11836" y="77694"/>
                          <a:pt x="18509" y="81153"/>
                          <a:pt x="27242" y="81153"/>
                        </a:cubicBezTo>
                        <a:close/>
                      </a:path>
                    </a:pathLst>
                  </a:custGeom>
                  <a:solidFill>
                    <a:srgbClr val="000000"/>
                  </a:solidFill>
                  <a:ln w="1069" cap="flat">
                    <a:noFill/>
                    <a:prstDash val="solid"/>
                    <a:round/>
                  </a:ln>
                </p:spPr>
                <p:txBody>
                  <a:bodyPr rtlCol="0" anchor="ctr"/>
                  <a:lstStyle/>
                  <a:p>
                    <a:endParaRPr lang="en-US"/>
                  </a:p>
                </p:txBody>
              </p:sp>
              <p:sp>
                <p:nvSpPr>
                  <p:cNvPr id="167" name="Freeform: Shape 166">
                    <a:extLst>
                      <a:ext uri="{FF2B5EF4-FFF2-40B4-BE49-F238E27FC236}">
                        <a16:creationId xmlns:a16="http://schemas.microsoft.com/office/drawing/2014/main" id="{D8B7C52B-C165-450D-8240-BE86377610EA}"/>
                      </a:ext>
                    </a:extLst>
                  </p:cNvPr>
                  <p:cNvSpPr/>
                  <p:nvPr/>
                </p:nvSpPr>
                <p:spPr>
                  <a:xfrm flipV="1">
                    <a:off x="2719796" y="3895838"/>
                    <a:ext cx="11028" cy="13267"/>
                  </a:xfrm>
                  <a:custGeom>
                    <a:avLst/>
                    <a:gdLst>
                      <a:gd name="connsiteX0" fmla="*/ 329 w 11028"/>
                      <a:gd name="connsiteY0" fmla="*/ 13563 h 13267"/>
                      <a:gd name="connsiteX1" fmla="*/ 11358 w 11028"/>
                      <a:gd name="connsiteY1" fmla="*/ 13563 h 13267"/>
                      <a:gd name="connsiteX2" fmla="*/ 11358 w 11028"/>
                      <a:gd name="connsiteY2" fmla="*/ 295 h 13267"/>
                      <a:gd name="connsiteX3" fmla="*/ 329 w 11028"/>
                      <a:gd name="connsiteY3" fmla="*/ 295 h 13267"/>
                    </a:gdLst>
                    <a:ahLst/>
                    <a:cxnLst>
                      <a:cxn ang="0">
                        <a:pos x="connsiteX0" y="connsiteY0"/>
                      </a:cxn>
                      <a:cxn ang="0">
                        <a:pos x="connsiteX1" y="connsiteY1"/>
                      </a:cxn>
                      <a:cxn ang="0">
                        <a:pos x="connsiteX2" y="connsiteY2"/>
                      </a:cxn>
                      <a:cxn ang="0">
                        <a:pos x="connsiteX3" y="connsiteY3"/>
                      </a:cxn>
                    </a:cxnLst>
                    <a:rect l="l" t="t" r="r" b="b"/>
                    <a:pathLst>
                      <a:path w="11028" h="13267">
                        <a:moveTo>
                          <a:pt x="329" y="13563"/>
                        </a:moveTo>
                        <a:lnTo>
                          <a:pt x="11358" y="13563"/>
                        </a:lnTo>
                        <a:lnTo>
                          <a:pt x="11358" y="295"/>
                        </a:lnTo>
                        <a:lnTo>
                          <a:pt x="329" y="295"/>
                        </a:lnTo>
                        <a:close/>
                      </a:path>
                    </a:pathLst>
                  </a:custGeom>
                  <a:solidFill>
                    <a:srgbClr val="000000"/>
                  </a:solidFill>
                  <a:ln w="1069" cap="flat">
                    <a:noFill/>
                    <a:prstDash val="solid"/>
                    <a:round/>
                  </a:ln>
                </p:spPr>
                <p:txBody>
                  <a:bodyPr rtlCol="0" anchor="ctr"/>
                  <a:lstStyle/>
                  <a:p>
                    <a:endParaRPr lang="en-US"/>
                  </a:p>
                </p:txBody>
              </p:sp>
              <p:sp>
                <p:nvSpPr>
                  <p:cNvPr id="168" name="Freeform: Shape 167">
                    <a:extLst>
                      <a:ext uri="{FF2B5EF4-FFF2-40B4-BE49-F238E27FC236}">
                        <a16:creationId xmlns:a16="http://schemas.microsoft.com/office/drawing/2014/main" id="{947BDD30-D63D-C477-DC41-4404F578772C}"/>
                      </a:ext>
                    </a:extLst>
                  </p:cNvPr>
                  <p:cNvSpPr/>
                  <p:nvPr/>
                </p:nvSpPr>
                <p:spPr>
                  <a:xfrm flipV="1">
                    <a:off x="2750616" y="3831137"/>
                    <a:ext cx="50447" cy="79489"/>
                  </a:xfrm>
                  <a:custGeom>
                    <a:avLst/>
                    <a:gdLst>
                      <a:gd name="connsiteX0" fmla="*/ 3613 w 50447"/>
                      <a:gd name="connsiteY0" fmla="*/ 79750 h 79489"/>
                      <a:gd name="connsiteX1" fmla="*/ 45021 w 50447"/>
                      <a:gd name="connsiteY1" fmla="*/ 79750 h 79489"/>
                      <a:gd name="connsiteX2" fmla="*/ 45021 w 50447"/>
                      <a:gd name="connsiteY2" fmla="*/ 70861 h 79489"/>
                      <a:gd name="connsiteX3" fmla="*/ 13272 w 50447"/>
                      <a:gd name="connsiteY3" fmla="*/ 70861 h 79489"/>
                      <a:gd name="connsiteX4" fmla="*/ 13272 w 50447"/>
                      <a:gd name="connsiteY4" fmla="*/ 51761 h 79489"/>
                      <a:gd name="connsiteX5" fmla="*/ 17850 w 50447"/>
                      <a:gd name="connsiteY5" fmla="*/ 52931 h 79489"/>
                      <a:gd name="connsiteX6" fmla="*/ 22462 w 50447"/>
                      <a:gd name="connsiteY6" fmla="*/ 53315 h 79489"/>
                      <a:gd name="connsiteX7" fmla="*/ 43132 w 50447"/>
                      <a:gd name="connsiteY7" fmla="*/ 46163 h 79489"/>
                      <a:gd name="connsiteX8" fmla="*/ 50769 w 50447"/>
                      <a:gd name="connsiteY8" fmla="*/ 26796 h 79489"/>
                      <a:gd name="connsiteX9" fmla="*/ 42932 w 50447"/>
                      <a:gd name="connsiteY9" fmla="*/ 7229 h 79489"/>
                      <a:gd name="connsiteX10" fmla="*/ 20841 w 50447"/>
                      <a:gd name="connsiteY10" fmla="*/ 261 h 79489"/>
                      <a:gd name="connsiteX11" fmla="*/ 10832 w 50447"/>
                      <a:gd name="connsiteY11" fmla="*/ 1096 h 79489"/>
                      <a:gd name="connsiteX12" fmla="*/ 322 w 50447"/>
                      <a:gd name="connsiteY12" fmla="*/ 3603 h 79489"/>
                      <a:gd name="connsiteX13" fmla="*/ 322 w 50447"/>
                      <a:gd name="connsiteY13" fmla="*/ 14214 h 79489"/>
                      <a:gd name="connsiteX14" fmla="*/ 10030 w 50447"/>
                      <a:gd name="connsiteY14" fmla="*/ 10404 h 79489"/>
                      <a:gd name="connsiteX15" fmla="*/ 20624 w 50447"/>
                      <a:gd name="connsiteY15" fmla="*/ 9151 h 79489"/>
                      <a:gd name="connsiteX16" fmla="*/ 34928 w 50447"/>
                      <a:gd name="connsiteY16" fmla="*/ 13896 h 79489"/>
                      <a:gd name="connsiteX17" fmla="*/ 40208 w 50447"/>
                      <a:gd name="connsiteY17" fmla="*/ 26796 h 79489"/>
                      <a:gd name="connsiteX18" fmla="*/ 34928 w 50447"/>
                      <a:gd name="connsiteY18" fmla="*/ 39680 h 79489"/>
                      <a:gd name="connsiteX19" fmla="*/ 20624 w 50447"/>
                      <a:gd name="connsiteY19" fmla="*/ 44442 h 79489"/>
                      <a:gd name="connsiteX20" fmla="*/ 12186 w 50447"/>
                      <a:gd name="connsiteY20" fmla="*/ 43506 h 79489"/>
                      <a:gd name="connsiteX21" fmla="*/ 3613 w 50447"/>
                      <a:gd name="connsiteY21" fmla="*/ 40582 h 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47" h="79489">
                        <a:moveTo>
                          <a:pt x="3613" y="79750"/>
                        </a:moveTo>
                        <a:lnTo>
                          <a:pt x="45021" y="79750"/>
                        </a:lnTo>
                        <a:lnTo>
                          <a:pt x="45021" y="70861"/>
                        </a:lnTo>
                        <a:lnTo>
                          <a:pt x="13272" y="70861"/>
                        </a:lnTo>
                        <a:lnTo>
                          <a:pt x="13272" y="51761"/>
                        </a:lnTo>
                        <a:cubicBezTo>
                          <a:pt x="14798" y="52285"/>
                          <a:pt x="16324" y="52674"/>
                          <a:pt x="17850" y="52931"/>
                        </a:cubicBezTo>
                        <a:cubicBezTo>
                          <a:pt x="19388" y="53187"/>
                          <a:pt x="20925" y="53315"/>
                          <a:pt x="22462" y="53315"/>
                        </a:cubicBezTo>
                        <a:cubicBezTo>
                          <a:pt x="31163" y="53315"/>
                          <a:pt x="38053" y="50931"/>
                          <a:pt x="43132" y="46163"/>
                        </a:cubicBezTo>
                        <a:cubicBezTo>
                          <a:pt x="48223" y="41395"/>
                          <a:pt x="50769" y="34940"/>
                          <a:pt x="50769" y="26796"/>
                        </a:cubicBezTo>
                        <a:cubicBezTo>
                          <a:pt x="50769" y="18408"/>
                          <a:pt x="48157" y="11885"/>
                          <a:pt x="42932" y="7229"/>
                        </a:cubicBezTo>
                        <a:cubicBezTo>
                          <a:pt x="37707" y="2584"/>
                          <a:pt x="30344" y="261"/>
                          <a:pt x="20841" y="261"/>
                        </a:cubicBezTo>
                        <a:cubicBezTo>
                          <a:pt x="17566" y="261"/>
                          <a:pt x="14230" y="539"/>
                          <a:pt x="10832" y="1096"/>
                        </a:cubicBezTo>
                        <a:cubicBezTo>
                          <a:pt x="7446" y="1653"/>
                          <a:pt x="3942" y="2489"/>
                          <a:pt x="322" y="3603"/>
                        </a:cubicBezTo>
                        <a:lnTo>
                          <a:pt x="322" y="14214"/>
                        </a:lnTo>
                        <a:cubicBezTo>
                          <a:pt x="3452" y="12509"/>
                          <a:pt x="6688" y="11239"/>
                          <a:pt x="10030" y="10404"/>
                        </a:cubicBezTo>
                        <a:cubicBezTo>
                          <a:pt x="13372" y="9568"/>
                          <a:pt x="16903" y="9151"/>
                          <a:pt x="20624" y="9151"/>
                        </a:cubicBezTo>
                        <a:cubicBezTo>
                          <a:pt x="26651" y="9151"/>
                          <a:pt x="31419" y="10732"/>
                          <a:pt x="34928" y="13896"/>
                        </a:cubicBezTo>
                        <a:cubicBezTo>
                          <a:pt x="38448" y="17060"/>
                          <a:pt x="40208" y="21360"/>
                          <a:pt x="40208" y="26796"/>
                        </a:cubicBezTo>
                        <a:cubicBezTo>
                          <a:pt x="40208" y="32221"/>
                          <a:pt x="38448" y="36516"/>
                          <a:pt x="34928" y="39680"/>
                        </a:cubicBezTo>
                        <a:cubicBezTo>
                          <a:pt x="31419" y="42855"/>
                          <a:pt x="26651" y="44442"/>
                          <a:pt x="20624" y="44442"/>
                        </a:cubicBezTo>
                        <a:cubicBezTo>
                          <a:pt x="17806" y="44442"/>
                          <a:pt x="14993" y="44130"/>
                          <a:pt x="12186" y="43506"/>
                        </a:cubicBezTo>
                        <a:cubicBezTo>
                          <a:pt x="9389" y="42882"/>
                          <a:pt x="6532" y="41908"/>
                          <a:pt x="3613" y="40582"/>
                        </a:cubicBezTo>
                        <a:close/>
                      </a:path>
                    </a:pathLst>
                  </a:custGeom>
                  <a:solidFill>
                    <a:srgbClr val="000000"/>
                  </a:solidFill>
                  <a:ln w="1069" cap="flat">
                    <a:noFill/>
                    <a:prstDash val="solid"/>
                    <a:round/>
                  </a:ln>
                </p:spPr>
                <p:txBody>
                  <a:bodyPr rtlCol="0" anchor="ctr"/>
                  <a:lstStyle/>
                  <a:p>
                    <a:endParaRPr lang="en-US"/>
                  </a:p>
                </p:txBody>
              </p:sp>
              <p:sp>
                <p:nvSpPr>
                  <p:cNvPr id="169" name="Freeform: Shape 168">
                    <a:extLst>
                      <a:ext uri="{FF2B5EF4-FFF2-40B4-BE49-F238E27FC236}">
                        <a16:creationId xmlns:a16="http://schemas.microsoft.com/office/drawing/2014/main" id="{CA6CBEF6-F0E8-22AA-DED6-26697220D368}"/>
                      </a:ext>
                    </a:extLst>
                  </p:cNvPr>
                  <p:cNvSpPr/>
                  <p:nvPr/>
                </p:nvSpPr>
                <p:spPr>
                  <a:xfrm flipV="1">
                    <a:off x="2817453" y="3829733"/>
                    <a:ext cx="53889" cy="80892"/>
                  </a:xfrm>
                  <a:custGeom>
                    <a:avLst/>
                    <a:gdLst>
                      <a:gd name="connsiteX0" fmla="*/ 27268 w 53889"/>
                      <a:gd name="connsiteY0" fmla="*/ 72798 h 80892"/>
                      <a:gd name="connsiteX1" fmla="*/ 15019 w 53889"/>
                      <a:gd name="connsiteY1" fmla="*/ 64777 h 80892"/>
                      <a:gd name="connsiteX2" fmla="*/ 10925 w 53889"/>
                      <a:gd name="connsiteY2" fmla="*/ 40682 h 80892"/>
                      <a:gd name="connsiteX3" fmla="*/ 15019 w 53889"/>
                      <a:gd name="connsiteY3" fmla="*/ 16636 h 80892"/>
                      <a:gd name="connsiteX4" fmla="*/ 27268 w 53889"/>
                      <a:gd name="connsiteY4" fmla="*/ 8615 h 80892"/>
                      <a:gd name="connsiteX5" fmla="*/ 39566 w 53889"/>
                      <a:gd name="connsiteY5" fmla="*/ 16636 h 80892"/>
                      <a:gd name="connsiteX6" fmla="*/ 43677 w 53889"/>
                      <a:gd name="connsiteY6" fmla="*/ 40682 h 80892"/>
                      <a:gd name="connsiteX7" fmla="*/ 39566 w 53889"/>
                      <a:gd name="connsiteY7" fmla="*/ 64777 h 80892"/>
                      <a:gd name="connsiteX8" fmla="*/ 27268 w 53889"/>
                      <a:gd name="connsiteY8" fmla="*/ 72798 h 80892"/>
                      <a:gd name="connsiteX9" fmla="*/ 27268 w 53889"/>
                      <a:gd name="connsiteY9" fmla="*/ 81153 h 80892"/>
                      <a:gd name="connsiteX10" fmla="*/ 47303 w 53889"/>
                      <a:gd name="connsiteY10" fmla="*/ 70776 h 80892"/>
                      <a:gd name="connsiteX11" fmla="*/ 54221 w 53889"/>
                      <a:gd name="connsiteY11" fmla="*/ 40682 h 80892"/>
                      <a:gd name="connsiteX12" fmla="*/ 47303 w 53889"/>
                      <a:gd name="connsiteY12" fmla="*/ 10620 h 80892"/>
                      <a:gd name="connsiteX13" fmla="*/ 27268 w 53889"/>
                      <a:gd name="connsiteY13" fmla="*/ 260 h 80892"/>
                      <a:gd name="connsiteX14" fmla="*/ 7249 w 53889"/>
                      <a:gd name="connsiteY14" fmla="*/ 10620 h 80892"/>
                      <a:gd name="connsiteX15" fmla="*/ 331 w 53889"/>
                      <a:gd name="connsiteY15" fmla="*/ 40682 h 80892"/>
                      <a:gd name="connsiteX16" fmla="*/ 7249 w 53889"/>
                      <a:gd name="connsiteY16" fmla="*/ 70776 h 80892"/>
                      <a:gd name="connsiteX17" fmla="*/ 27268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268" y="72798"/>
                        </a:moveTo>
                        <a:cubicBezTo>
                          <a:pt x="21843" y="72798"/>
                          <a:pt x="17760" y="70124"/>
                          <a:pt x="15019" y="64777"/>
                        </a:cubicBezTo>
                        <a:cubicBezTo>
                          <a:pt x="12290" y="59441"/>
                          <a:pt x="10925" y="51409"/>
                          <a:pt x="10925" y="40682"/>
                        </a:cubicBezTo>
                        <a:cubicBezTo>
                          <a:pt x="10925" y="29998"/>
                          <a:pt x="12290" y="21983"/>
                          <a:pt x="15019" y="16636"/>
                        </a:cubicBezTo>
                        <a:cubicBezTo>
                          <a:pt x="17760" y="11289"/>
                          <a:pt x="21843" y="8615"/>
                          <a:pt x="27268" y="8615"/>
                        </a:cubicBezTo>
                        <a:cubicBezTo>
                          <a:pt x="32737" y="8615"/>
                          <a:pt x="36837" y="11289"/>
                          <a:pt x="39566" y="16636"/>
                        </a:cubicBezTo>
                        <a:cubicBezTo>
                          <a:pt x="42307" y="21983"/>
                          <a:pt x="43677" y="29998"/>
                          <a:pt x="43677" y="40682"/>
                        </a:cubicBezTo>
                        <a:cubicBezTo>
                          <a:pt x="43677" y="51409"/>
                          <a:pt x="42307" y="59441"/>
                          <a:pt x="39566" y="64777"/>
                        </a:cubicBezTo>
                        <a:cubicBezTo>
                          <a:pt x="36837" y="70124"/>
                          <a:pt x="32737" y="72798"/>
                          <a:pt x="27268" y="72798"/>
                        </a:cubicBezTo>
                        <a:close/>
                        <a:moveTo>
                          <a:pt x="27268" y="81153"/>
                        </a:moveTo>
                        <a:cubicBezTo>
                          <a:pt x="36013" y="81153"/>
                          <a:pt x="42691" y="77694"/>
                          <a:pt x="47303" y="70776"/>
                        </a:cubicBezTo>
                        <a:cubicBezTo>
                          <a:pt x="51915" y="63869"/>
                          <a:pt x="54221" y="53838"/>
                          <a:pt x="54221" y="40682"/>
                        </a:cubicBezTo>
                        <a:cubicBezTo>
                          <a:pt x="54221" y="27559"/>
                          <a:pt x="51915" y="17538"/>
                          <a:pt x="47303" y="10620"/>
                        </a:cubicBezTo>
                        <a:cubicBezTo>
                          <a:pt x="42691" y="3714"/>
                          <a:pt x="36013" y="260"/>
                          <a:pt x="27268" y="260"/>
                        </a:cubicBezTo>
                        <a:cubicBezTo>
                          <a:pt x="18534" y="260"/>
                          <a:pt x="11861" y="3714"/>
                          <a:pt x="7249" y="10620"/>
                        </a:cubicBezTo>
                        <a:cubicBezTo>
                          <a:pt x="2637" y="17538"/>
                          <a:pt x="331" y="27559"/>
                          <a:pt x="331" y="40682"/>
                        </a:cubicBezTo>
                        <a:cubicBezTo>
                          <a:pt x="331" y="53838"/>
                          <a:pt x="2637" y="63869"/>
                          <a:pt x="7249" y="70776"/>
                        </a:cubicBezTo>
                        <a:cubicBezTo>
                          <a:pt x="11861" y="77694"/>
                          <a:pt x="18534" y="81153"/>
                          <a:pt x="27268" y="81153"/>
                        </a:cubicBezTo>
                        <a:close/>
                      </a:path>
                    </a:pathLst>
                  </a:custGeom>
                  <a:solidFill>
                    <a:srgbClr val="000000"/>
                  </a:solidFill>
                  <a:ln w="1069" cap="flat">
                    <a:noFill/>
                    <a:prstDash val="solid"/>
                    <a:round/>
                  </a:ln>
                </p:spPr>
                <p:txBody>
                  <a:bodyPr rtlCol="0" anchor="ctr"/>
                  <a:lstStyle/>
                  <a:p>
                    <a:endParaRPr lang="en-US"/>
                  </a:p>
                </p:txBody>
              </p:sp>
              <p:sp>
                <p:nvSpPr>
                  <p:cNvPr id="170" name="Freeform: Shape 169">
                    <a:extLst>
                      <a:ext uri="{FF2B5EF4-FFF2-40B4-BE49-F238E27FC236}">
                        <a16:creationId xmlns:a16="http://schemas.microsoft.com/office/drawing/2014/main" id="{5ABF0F81-FDB8-DF6F-0E41-4B0B8A8E0BB7}"/>
                      </a:ext>
                    </a:extLst>
                  </p:cNvPr>
                  <p:cNvSpPr/>
                  <p:nvPr/>
                </p:nvSpPr>
                <p:spPr>
                  <a:xfrm flipV="1">
                    <a:off x="2885494" y="3829733"/>
                    <a:ext cx="53889" cy="80892"/>
                  </a:xfrm>
                  <a:custGeom>
                    <a:avLst/>
                    <a:gdLst>
                      <a:gd name="connsiteX0" fmla="*/ 27278 w 53889"/>
                      <a:gd name="connsiteY0" fmla="*/ 72798 h 80892"/>
                      <a:gd name="connsiteX1" fmla="*/ 15029 w 53889"/>
                      <a:gd name="connsiteY1" fmla="*/ 64777 h 80892"/>
                      <a:gd name="connsiteX2" fmla="*/ 10936 w 53889"/>
                      <a:gd name="connsiteY2" fmla="*/ 40682 h 80892"/>
                      <a:gd name="connsiteX3" fmla="*/ 15029 w 53889"/>
                      <a:gd name="connsiteY3" fmla="*/ 16636 h 80892"/>
                      <a:gd name="connsiteX4" fmla="*/ 27278 w 53889"/>
                      <a:gd name="connsiteY4" fmla="*/ 8615 h 80892"/>
                      <a:gd name="connsiteX5" fmla="*/ 39576 w 53889"/>
                      <a:gd name="connsiteY5" fmla="*/ 16636 h 80892"/>
                      <a:gd name="connsiteX6" fmla="*/ 43687 w 53889"/>
                      <a:gd name="connsiteY6" fmla="*/ 40682 h 80892"/>
                      <a:gd name="connsiteX7" fmla="*/ 39576 w 53889"/>
                      <a:gd name="connsiteY7" fmla="*/ 64777 h 80892"/>
                      <a:gd name="connsiteX8" fmla="*/ 27278 w 53889"/>
                      <a:gd name="connsiteY8" fmla="*/ 72798 h 80892"/>
                      <a:gd name="connsiteX9" fmla="*/ 27278 w 53889"/>
                      <a:gd name="connsiteY9" fmla="*/ 81153 h 80892"/>
                      <a:gd name="connsiteX10" fmla="*/ 47313 w 53889"/>
                      <a:gd name="connsiteY10" fmla="*/ 70776 h 80892"/>
                      <a:gd name="connsiteX11" fmla="*/ 54231 w 53889"/>
                      <a:gd name="connsiteY11" fmla="*/ 40682 h 80892"/>
                      <a:gd name="connsiteX12" fmla="*/ 47313 w 53889"/>
                      <a:gd name="connsiteY12" fmla="*/ 10620 h 80892"/>
                      <a:gd name="connsiteX13" fmla="*/ 27278 w 53889"/>
                      <a:gd name="connsiteY13" fmla="*/ 260 h 80892"/>
                      <a:gd name="connsiteX14" fmla="*/ 7259 w 53889"/>
                      <a:gd name="connsiteY14" fmla="*/ 10620 h 80892"/>
                      <a:gd name="connsiteX15" fmla="*/ 341 w 53889"/>
                      <a:gd name="connsiteY15" fmla="*/ 40682 h 80892"/>
                      <a:gd name="connsiteX16" fmla="*/ 7259 w 53889"/>
                      <a:gd name="connsiteY16" fmla="*/ 70776 h 80892"/>
                      <a:gd name="connsiteX17" fmla="*/ 27278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278" y="72798"/>
                        </a:moveTo>
                        <a:cubicBezTo>
                          <a:pt x="21853" y="72798"/>
                          <a:pt x="17770" y="70124"/>
                          <a:pt x="15029" y="64777"/>
                        </a:cubicBezTo>
                        <a:cubicBezTo>
                          <a:pt x="12300" y="59441"/>
                          <a:pt x="10936" y="51409"/>
                          <a:pt x="10936" y="40682"/>
                        </a:cubicBezTo>
                        <a:cubicBezTo>
                          <a:pt x="10936" y="29998"/>
                          <a:pt x="12300" y="21983"/>
                          <a:pt x="15029" y="16636"/>
                        </a:cubicBezTo>
                        <a:cubicBezTo>
                          <a:pt x="17770" y="11289"/>
                          <a:pt x="21853" y="8615"/>
                          <a:pt x="27278" y="8615"/>
                        </a:cubicBezTo>
                        <a:cubicBezTo>
                          <a:pt x="32748" y="8615"/>
                          <a:pt x="36847" y="11289"/>
                          <a:pt x="39576" y="16636"/>
                        </a:cubicBezTo>
                        <a:cubicBezTo>
                          <a:pt x="42317" y="21983"/>
                          <a:pt x="43687" y="29998"/>
                          <a:pt x="43687" y="40682"/>
                        </a:cubicBezTo>
                        <a:cubicBezTo>
                          <a:pt x="43687" y="51409"/>
                          <a:pt x="42317" y="59441"/>
                          <a:pt x="39576" y="64777"/>
                        </a:cubicBezTo>
                        <a:cubicBezTo>
                          <a:pt x="36847" y="70124"/>
                          <a:pt x="32748" y="72798"/>
                          <a:pt x="27278" y="72798"/>
                        </a:cubicBezTo>
                        <a:close/>
                        <a:moveTo>
                          <a:pt x="27278" y="81153"/>
                        </a:moveTo>
                        <a:cubicBezTo>
                          <a:pt x="36023" y="81153"/>
                          <a:pt x="42701" y="77694"/>
                          <a:pt x="47313" y="70776"/>
                        </a:cubicBezTo>
                        <a:cubicBezTo>
                          <a:pt x="51925" y="63869"/>
                          <a:pt x="54231" y="53838"/>
                          <a:pt x="54231" y="40682"/>
                        </a:cubicBezTo>
                        <a:cubicBezTo>
                          <a:pt x="54231" y="27559"/>
                          <a:pt x="51925" y="17538"/>
                          <a:pt x="47313" y="10620"/>
                        </a:cubicBezTo>
                        <a:cubicBezTo>
                          <a:pt x="42701" y="3714"/>
                          <a:pt x="36023" y="260"/>
                          <a:pt x="27278" y="260"/>
                        </a:cubicBezTo>
                        <a:cubicBezTo>
                          <a:pt x="18544" y="260"/>
                          <a:pt x="11871" y="3714"/>
                          <a:pt x="7259" y="10620"/>
                        </a:cubicBezTo>
                        <a:cubicBezTo>
                          <a:pt x="2647" y="17538"/>
                          <a:pt x="341" y="27559"/>
                          <a:pt x="341" y="40682"/>
                        </a:cubicBezTo>
                        <a:cubicBezTo>
                          <a:pt x="341" y="53838"/>
                          <a:pt x="2647" y="63869"/>
                          <a:pt x="7259" y="70776"/>
                        </a:cubicBezTo>
                        <a:cubicBezTo>
                          <a:pt x="11871" y="77694"/>
                          <a:pt x="18544" y="81153"/>
                          <a:pt x="27278" y="81153"/>
                        </a:cubicBezTo>
                        <a:close/>
                      </a:path>
                    </a:pathLst>
                  </a:custGeom>
                  <a:solidFill>
                    <a:srgbClr val="000000"/>
                  </a:solidFill>
                  <a:ln w="1069" cap="flat">
                    <a:noFill/>
                    <a:prstDash val="solid"/>
                    <a:round/>
                  </a:ln>
                </p:spPr>
                <p:txBody>
                  <a:bodyPr rtlCol="0" anchor="ctr"/>
                  <a:lstStyle/>
                  <a:p>
                    <a:endParaRPr lang="en-US"/>
                  </a:p>
                </p:txBody>
              </p:sp>
            </p:grpSp>
          </p:grpSp>
          <p:grpSp>
            <p:nvGrpSpPr>
              <p:cNvPr id="123" name="Graphic 8">
                <a:extLst>
                  <a:ext uri="{FF2B5EF4-FFF2-40B4-BE49-F238E27FC236}">
                    <a16:creationId xmlns:a16="http://schemas.microsoft.com/office/drawing/2014/main" id="{9430AD08-12AC-26D1-44E2-092ED563CBEC}"/>
                  </a:ext>
                </a:extLst>
              </p:cNvPr>
              <p:cNvGrpSpPr/>
              <p:nvPr/>
            </p:nvGrpSpPr>
            <p:grpSpPr>
              <a:xfrm>
                <a:off x="3144666" y="1891808"/>
                <a:ext cx="289767" cy="2018818"/>
                <a:chOff x="3144666" y="1891808"/>
                <a:chExt cx="289767" cy="2018818"/>
              </a:xfrm>
            </p:grpSpPr>
            <p:sp>
              <p:nvSpPr>
                <p:cNvPr id="155" name="Freeform: Shape 154">
                  <a:extLst>
                    <a:ext uri="{FF2B5EF4-FFF2-40B4-BE49-F238E27FC236}">
                      <a16:creationId xmlns:a16="http://schemas.microsoft.com/office/drawing/2014/main" id="{1448B4EF-75A0-B6F1-F170-F83B899E88E2}"/>
                    </a:ext>
                  </a:extLst>
                </p:cNvPr>
                <p:cNvSpPr/>
                <p:nvPr/>
              </p:nvSpPr>
              <p:spPr>
                <a:xfrm>
                  <a:off x="3290695" y="1891808"/>
                  <a:ext cx="6684" cy="1873654"/>
                </a:xfrm>
                <a:custGeom>
                  <a:avLst/>
                  <a:gdLst>
                    <a:gd name="connsiteX0" fmla="*/ 88 w 6684"/>
                    <a:gd name="connsiteY0" fmla="*/ 1873655 h 1873654"/>
                    <a:gd name="connsiteX1" fmla="*/ 88 w 6684"/>
                    <a:gd name="connsiteY1" fmla="*/ 1 h 1873654"/>
                  </a:gdLst>
                  <a:ahLst/>
                  <a:cxnLst>
                    <a:cxn ang="0">
                      <a:pos x="connsiteX0" y="connsiteY0"/>
                    </a:cxn>
                    <a:cxn ang="0">
                      <a:pos x="connsiteX1" y="connsiteY1"/>
                    </a:cxn>
                  </a:cxnLst>
                  <a:rect l="l" t="t" r="r" b="b"/>
                  <a:pathLst>
                    <a:path w="6684" h="1873654">
                      <a:moveTo>
                        <a:pt x="88" y="1873655"/>
                      </a:moveTo>
                      <a:lnTo>
                        <a:pt x="88" y="1"/>
                      </a:lnTo>
                    </a:path>
                  </a:pathLst>
                </a:custGeom>
                <a:noFill/>
                <a:ln w="7129" cap="sq">
                  <a:solidFill>
                    <a:srgbClr val="B0B0B0"/>
                  </a:solidFill>
                  <a:prstDash val="solid"/>
                  <a:round/>
                </a:ln>
              </p:spPr>
              <p:txBody>
                <a:bodyPr rtlCol="0" anchor="ctr"/>
                <a:lstStyle/>
                <a:p>
                  <a:endParaRPr lang="en-US"/>
                </a:p>
              </p:txBody>
            </p:sp>
            <p:sp>
              <p:nvSpPr>
                <p:cNvPr id="156" name="Freeform: Shape 155">
                  <a:extLst>
                    <a:ext uri="{FF2B5EF4-FFF2-40B4-BE49-F238E27FC236}">
                      <a16:creationId xmlns:a16="http://schemas.microsoft.com/office/drawing/2014/main" id="{FCFEB5E4-7FA4-7E01-CE54-4DABB95DFC66}"/>
                    </a:ext>
                  </a:extLst>
                </p:cNvPr>
                <p:cNvSpPr/>
                <p:nvPr/>
              </p:nvSpPr>
              <p:spPr>
                <a:xfrm>
                  <a:off x="3290695" y="3765462"/>
                  <a:ext cx="6684" cy="31191"/>
                </a:xfrm>
                <a:custGeom>
                  <a:avLst/>
                  <a:gdLst>
                    <a:gd name="connsiteX0" fmla="*/ 430 w 6684"/>
                    <a:gd name="connsiteY0" fmla="*/ 281 h 31191"/>
                    <a:gd name="connsiteX1" fmla="*/ 430 w 6684"/>
                    <a:gd name="connsiteY1" fmla="*/ 31473 h 31191"/>
                  </a:gdLst>
                  <a:ahLst/>
                  <a:cxnLst>
                    <a:cxn ang="0">
                      <a:pos x="connsiteX0" y="connsiteY0"/>
                    </a:cxn>
                    <a:cxn ang="0">
                      <a:pos x="connsiteX1" y="connsiteY1"/>
                    </a:cxn>
                  </a:cxnLst>
                  <a:rect l="l" t="t" r="r" b="b"/>
                  <a:pathLst>
                    <a:path w="6684" h="31191">
                      <a:moveTo>
                        <a:pt x="430" y="281"/>
                      </a:moveTo>
                      <a:lnTo>
                        <a:pt x="430" y="31473"/>
                      </a:lnTo>
                    </a:path>
                  </a:pathLst>
                </a:custGeom>
                <a:solidFill>
                  <a:srgbClr val="000000"/>
                </a:solidFill>
                <a:ln w="7129" cap="flat">
                  <a:solidFill>
                    <a:srgbClr val="000000"/>
                  </a:solidFill>
                  <a:prstDash val="solid"/>
                  <a:round/>
                </a:ln>
              </p:spPr>
              <p:txBody>
                <a:bodyPr rtlCol="0" anchor="ctr"/>
                <a:lstStyle/>
                <a:p>
                  <a:endParaRPr lang="en-US"/>
                </a:p>
              </p:txBody>
            </p:sp>
            <p:grpSp>
              <p:nvGrpSpPr>
                <p:cNvPr id="157" name="Graphic 8">
                  <a:extLst>
                    <a:ext uri="{FF2B5EF4-FFF2-40B4-BE49-F238E27FC236}">
                      <a16:creationId xmlns:a16="http://schemas.microsoft.com/office/drawing/2014/main" id="{95A34DF9-F2C3-0E6F-0176-B8713AFAA3E1}"/>
                    </a:ext>
                  </a:extLst>
                </p:cNvPr>
                <p:cNvGrpSpPr/>
                <p:nvPr/>
              </p:nvGrpSpPr>
              <p:grpSpPr>
                <a:xfrm>
                  <a:off x="3144666" y="3829733"/>
                  <a:ext cx="289767" cy="80892"/>
                  <a:chOff x="3144666" y="3829733"/>
                  <a:chExt cx="289767" cy="80892"/>
                </a:xfrm>
                <a:solidFill>
                  <a:srgbClr val="000000"/>
                </a:solidFill>
              </p:grpSpPr>
              <p:sp>
                <p:nvSpPr>
                  <p:cNvPr id="158" name="Freeform: Shape 157">
                    <a:extLst>
                      <a:ext uri="{FF2B5EF4-FFF2-40B4-BE49-F238E27FC236}">
                        <a16:creationId xmlns:a16="http://schemas.microsoft.com/office/drawing/2014/main" id="{4A57B62A-4F5D-2ED2-4A56-5CFCACE91F62}"/>
                      </a:ext>
                    </a:extLst>
                  </p:cNvPr>
                  <p:cNvSpPr/>
                  <p:nvPr/>
                </p:nvSpPr>
                <p:spPr>
                  <a:xfrm flipV="1">
                    <a:off x="3144666" y="3829733"/>
                    <a:ext cx="53889" cy="80892"/>
                  </a:xfrm>
                  <a:custGeom>
                    <a:avLst/>
                    <a:gdLst>
                      <a:gd name="connsiteX0" fmla="*/ 27317 w 53889"/>
                      <a:gd name="connsiteY0" fmla="*/ 72798 h 80892"/>
                      <a:gd name="connsiteX1" fmla="*/ 15068 w 53889"/>
                      <a:gd name="connsiteY1" fmla="*/ 64777 h 80892"/>
                      <a:gd name="connsiteX2" fmla="*/ 10974 w 53889"/>
                      <a:gd name="connsiteY2" fmla="*/ 40682 h 80892"/>
                      <a:gd name="connsiteX3" fmla="*/ 15068 w 53889"/>
                      <a:gd name="connsiteY3" fmla="*/ 16636 h 80892"/>
                      <a:gd name="connsiteX4" fmla="*/ 27317 w 53889"/>
                      <a:gd name="connsiteY4" fmla="*/ 8615 h 80892"/>
                      <a:gd name="connsiteX5" fmla="*/ 39615 w 53889"/>
                      <a:gd name="connsiteY5" fmla="*/ 16636 h 80892"/>
                      <a:gd name="connsiteX6" fmla="*/ 43726 w 53889"/>
                      <a:gd name="connsiteY6" fmla="*/ 40682 h 80892"/>
                      <a:gd name="connsiteX7" fmla="*/ 39615 w 53889"/>
                      <a:gd name="connsiteY7" fmla="*/ 64777 h 80892"/>
                      <a:gd name="connsiteX8" fmla="*/ 27317 w 53889"/>
                      <a:gd name="connsiteY8" fmla="*/ 72798 h 80892"/>
                      <a:gd name="connsiteX9" fmla="*/ 27317 w 53889"/>
                      <a:gd name="connsiteY9" fmla="*/ 81153 h 80892"/>
                      <a:gd name="connsiteX10" fmla="*/ 47352 w 53889"/>
                      <a:gd name="connsiteY10" fmla="*/ 70776 h 80892"/>
                      <a:gd name="connsiteX11" fmla="*/ 54270 w 53889"/>
                      <a:gd name="connsiteY11" fmla="*/ 40682 h 80892"/>
                      <a:gd name="connsiteX12" fmla="*/ 47352 w 53889"/>
                      <a:gd name="connsiteY12" fmla="*/ 10620 h 80892"/>
                      <a:gd name="connsiteX13" fmla="*/ 27317 w 53889"/>
                      <a:gd name="connsiteY13" fmla="*/ 260 h 80892"/>
                      <a:gd name="connsiteX14" fmla="*/ 7298 w 53889"/>
                      <a:gd name="connsiteY14" fmla="*/ 10620 h 80892"/>
                      <a:gd name="connsiteX15" fmla="*/ 380 w 53889"/>
                      <a:gd name="connsiteY15" fmla="*/ 40682 h 80892"/>
                      <a:gd name="connsiteX16" fmla="*/ 7298 w 53889"/>
                      <a:gd name="connsiteY16" fmla="*/ 70776 h 80892"/>
                      <a:gd name="connsiteX17" fmla="*/ 27317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317" y="72798"/>
                        </a:moveTo>
                        <a:cubicBezTo>
                          <a:pt x="21891" y="72798"/>
                          <a:pt x="17809" y="70124"/>
                          <a:pt x="15068" y="64777"/>
                        </a:cubicBezTo>
                        <a:cubicBezTo>
                          <a:pt x="12339" y="59441"/>
                          <a:pt x="10974" y="51409"/>
                          <a:pt x="10974" y="40682"/>
                        </a:cubicBezTo>
                        <a:cubicBezTo>
                          <a:pt x="10974" y="29998"/>
                          <a:pt x="12339" y="21983"/>
                          <a:pt x="15068" y="16636"/>
                        </a:cubicBezTo>
                        <a:cubicBezTo>
                          <a:pt x="17809" y="11289"/>
                          <a:pt x="21891" y="8615"/>
                          <a:pt x="27317" y="8615"/>
                        </a:cubicBezTo>
                        <a:cubicBezTo>
                          <a:pt x="32786" y="8615"/>
                          <a:pt x="36886" y="11289"/>
                          <a:pt x="39615" y="16636"/>
                        </a:cubicBezTo>
                        <a:cubicBezTo>
                          <a:pt x="42356" y="21983"/>
                          <a:pt x="43726" y="29998"/>
                          <a:pt x="43726" y="40682"/>
                        </a:cubicBezTo>
                        <a:cubicBezTo>
                          <a:pt x="43726" y="51409"/>
                          <a:pt x="42356" y="59441"/>
                          <a:pt x="39615" y="64777"/>
                        </a:cubicBezTo>
                        <a:cubicBezTo>
                          <a:pt x="36886" y="70124"/>
                          <a:pt x="32786" y="72798"/>
                          <a:pt x="27317" y="72798"/>
                        </a:cubicBezTo>
                        <a:close/>
                        <a:moveTo>
                          <a:pt x="27317" y="81153"/>
                        </a:moveTo>
                        <a:cubicBezTo>
                          <a:pt x="36062" y="81153"/>
                          <a:pt x="42740" y="77694"/>
                          <a:pt x="47352" y="70776"/>
                        </a:cubicBezTo>
                        <a:cubicBezTo>
                          <a:pt x="51964" y="63869"/>
                          <a:pt x="54270" y="53838"/>
                          <a:pt x="54270" y="40682"/>
                        </a:cubicBezTo>
                        <a:cubicBezTo>
                          <a:pt x="54270" y="27559"/>
                          <a:pt x="51964" y="17538"/>
                          <a:pt x="47352" y="10620"/>
                        </a:cubicBezTo>
                        <a:cubicBezTo>
                          <a:pt x="42740" y="3714"/>
                          <a:pt x="36062" y="260"/>
                          <a:pt x="27317" y="260"/>
                        </a:cubicBezTo>
                        <a:cubicBezTo>
                          <a:pt x="18583" y="260"/>
                          <a:pt x="11910" y="3714"/>
                          <a:pt x="7298" y="10620"/>
                        </a:cubicBezTo>
                        <a:cubicBezTo>
                          <a:pt x="2686" y="17538"/>
                          <a:pt x="380" y="27559"/>
                          <a:pt x="380" y="40682"/>
                        </a:cubicBezTo>
                        <a:cubicBezTo>
                          <a:pt x="380" y="53838"/>
                          <a:pt x="2686" y="63869"/>
                          <a:pt x="7298" y="70776"/>
                        </a:cubicBezTo>
                        <a:cubicBezTo>
                          <a:pt x="11910" y="77694"/>
                          <a:pt x="18583" y="81153"/>
                          <a:pt x="27317" y="81153"/>
                        </a:cubicBezTo>
                        <a:close/>
                      </a:path>
                    </a:pathLst>
                  </a:custGeom>
                  <a:solidFill>
                    <a:srgbClr val="000000"/>
                  </a:solidFill>
                  <a:ln w="1069" cap="flat">
                    <a:noFill/>
                    <a:prstDash val="solid"/>
                    <a:round/>
                  </a:ln>
                </p:spPr>
                <p:txBody>
                  <a:bodyPr rtlCol="0" anchor="ctr"/>
                  <a:lstStyle/>
                  <a:p>
                    <a:endParaRPr lang="en-US"/>
                  </a:p>
                </p:txBody>
              </p:sp>
              <p:sp>
                <p:nvSpPr>
                  <p:cNvPr id="159" name="Freeform: Shape 158">
                    <a:extLst>
                      <a:ext uri="{FF2B5EF4-FFF2-40B4-BE49-F238E27FC236}">
                        <a16:creationId xmlns:a16="http://schemas.microsoft.com/office/drawing/2014/main" id="{792B204C-20C5-B104-9CDD-E98037B793F4}"/>
                      </a:ext>
                    </a:extLst>
                  </p:cNvPr>
                  <p:cNvSpPr/>
                  <p:nvPr/>
                </p:nvSpPr>
                <p:spPr>
                  <a:xfrm flipV="1">
                    <a:off x="3217085" y="3895838"/>
                    <a:ext cx="11028" cy="13267"/>
                  </a:xfrm>
                  <a:custGeom>
                    <a:avLst/>
                    <a:gdLst>
                      <a:gd name="connsiteX0" fmla="*/ 404 w 11028"/>
                      <a:gd name="connsiteY0" fmla="*/ 13563 h 13267"/>
                      <a:gd name="connsiteX1" fmla="*/ 11432 w 11028"/>
                      <a:gd name="connsiteY1" fmla="*/ 13563 h 13267"/>
                      <a:gd name="connsiteX2" fmla="*/ 11432 w 11028"/>
                      <a:gd name="connsiteY2" fmla="*/ 295 h 13267"/>
                      <a:gd name="connsiteX3" fmla="*/ 404 w 11028"/>
                      <a:gd name="connsiteY3" fmla="*/ 295 h 13267"/>
                    </a:gdLst>
                    <a:ahLst/>
                    <a:cxnLst>
                      <a:cxn ang="0">
                        <a:pos x="connsiteX0" y="connsiteY0"/>
                      </a:cxn>
                      <a:cxn ang="0">
                        <a:pos x="connsiteX1" y="connsiteY1"/>
                      </a:cxn>
                      <a:cxn ang="0">
                        <a:pos x="connsiteX2" y="connsiteY2"/>
                      </a:cxn>
                      <a:cxn ang="0">
                        <a:pos x="connsiteX3" y="connsiteY3"/>
                      </a:cxn>
                    </a:cxnLst>
                    <a:rect l="l" t="t" r="r" b="b"/>
                    <a:pathLst>
                      <a:path w="11028" h="13267">
                        <a:moveTo>
                          <a:pt x="404" y="13563"/>
                        </a:moveTo>
                        <a:lnTo>
                          <a:pt x="11432" y="13563"/>
                        </a:lnTo>
                        <a:lnTo>
                          <a:pt x="11432" y="295"/>
                        </a:lnTo>
                        <a:lnTo>
                          <a:pt x="404" y="295"/>
                        </a:lnTo>
                        <a:close/>
                      </a:path>
                    </a:pathLst>
                  </a:custGeom>
                  <a:solidFill>
                    <a:srgbClr val="000000"/>
                  </a:solidFill>
                  <a:ln w="1069" cap="flat">
                    <a:noFill/>
                    <a:prstDash val="solid"/>
                    <a:round/>
                  </a:ln>
                </p:spPr>
                <p:txBody>
                  <a:bodyPr rtlCol="0" anchor="ctr"/>
                  <a:lstStyle/>
                  <a:p>
                    <a:endParaRPr lang="en-US"/>
                  </a:p>
                </p:txBody>
              </p:sp>
              <p:sp>
                <p:nvSpPr>
                  <p:cNvPr id="160" name="Freeform: Shape 159">
                    <a:extLst>
                      <a:ext uri="{FF2B5EF4-FFF2-40B4-BE49-F238E27FC236}">
                        <a16:creationId xmlns:a16="http://schemas.microsoft.com/office/drawing/2014/main" id="{3AD3EB81-4A2A-CD95-0D73-51A4789954F0}"/>
                      </a:ext>
                    </a:extLst>
                  </p:cNvPr>
                  <p:cNvSpPr/>
                  <p:nvPr/>
                </p:nvSpPr>
                <p:spPr>
                  <a:xfrm flipV="1">
                    <a:off x="3247119" y="3829733"/>
                    <a:ext cx="53839" cy="80892"/>
                  </a:xfrm>
                  <a:custGeom>
                    <a:avLst/>
                    <a:gdLst>
                      <a:gd name="connsiteX0" fmla="*/ 28234 w 53839"/>
                      <a:gd name="connsiteY0" fmla="*/ 44959 h 80892"/>
                      <a:gd name="connsiteX1" fmla="*/ 16971 w 53839"/>
                      <a:gd name="connsiteY1" fmla="*/ 40097 h 80892"/>
                      <a:gd name="connsiteX2" fmla="*/ 12827 w 53839"/>
                      <a:gd name="connsiteY2" fmla="*/ 26796 h 80892"/>
                      <a:gd name="connsiteX3" fmla="*/ 16971 w 53839"/>
                      <a:gd name="connsiteY3" fmla="*/ 13494 h 80892"/>
                      <a:gd name="connsiteX4" fmla="*/ 28234 w 53839"/>
                      <a:gd name="connsiteY4" fmla="*/ 8615 h 80892"/>
                      <a:gd name="connsiteX5" fmla="*/ 39480 w 53839"/>
                      <a:gd name="connsiteY5" fmla="*/ 13494 h 80892"/>
                      <a:gd name="connsiteX6" fmla="*/ 43624 w 53839"/>
                      <a:gd name="connsiteY6" fmla="*/ 26796 h 80892"/>
                      <a:gd name="connsiteX7" fmla="*/ 39480 w 53839"/>
                      <a:gd name="connsiteY7" fmla="*/ 40097 h 80892"/>
                      <a:gd name="connsiteX8" fmla="*/ 28234 w 53839"/>
                      <a:gd name="connsiteY8" fmla="*/ 44959 h 80892"/>
                      <a:gd name="connsiteX9" fmla="*/ 49172 w 53839"/>
                      <a:gd name="connsiteY9" fmla="*/ 78028 h 80892"/>
                      <a:gd name="connsiteX10" fmla="*/ 49172 w 53839"/>
                      <a:gd name="connsiteY10" fmla="*/ 68420 h 80892"/>
                      <a:gd name="connsiteX11" fmla="*/ 41151 w 53839"/>
                      <a:gd name="connsiteY11" fmla="*/ 71277 h 80892"/>
                      <a:gd name="connsiteX12" fmla="*/ 33130 w 53839"/>
                      <a:gd name="connsiteY12" fmla="*/ 72280 h 80892"/>
                      <a:gd name="connsiteX13" fmla="*/ 17172 w 53839"/>
                      <a:gd name="connsiteY13" fmla="*/ 65228 h 80892"/>
                      <a:gd name="connsiteX14" fmla="*/ 10889 w 53839"/>
                      <a:gd name="connsiteY14" fmla="*/ 43923 h 80892"/>
                      <a:gd name="connsiteX15" fmla="*/ 18609 w 53839"/>
                      <a:gd name="connsiteY15" fmla="*/ 50891 h 80892"/>
                      <a:gd name="connsiteX16" fmla="*/ 28852 w 53839"/>
                      <a:gd name="connsiteY16" fmla="*/ 53314 h 80892"/>
                      <a:gd name="connsiteX17" fmla="*/ 47417 w 53839"/>
                      <a:gd name="connsiteY17" fmla="*/ 46179 h 80892"/>
                      <a:gd name="connsiteX18" fmla="*/ 54235 w 53839"/>
                      <a:gd name="connsiteY18" fmla="*/ 26796 h 80892"/>
                      <a:gd name="connsiteX19" fmla="*/ 47133 w 53839"/>
                      <a:gd name="connsiteY19" fmla="*/ 7512 h 80892"/>
                      <a:gd name="connsiteX20" fmla="*/ 28234 w 53839"/>
                      <a:gd name="connsiteY20" fmla="*/ 260 h 80892"/>
                      <a:gd name="connsiteX21" fmla="*/ 7547 w 53839"/>
                      <a:gd name="connsiteY21" fmla="*/ 10620 h 80892"/>
                      <a:gd name="connsiteX22" fmla="*/ 395 w 53839"/>
                      <a:gd name="connsiteY22" fmla="*/ 40682 h 80892"/>
                      <a:gd name="connsiteX23" fmla="*/ 9168 w 53839"/>
                      <a:gd name="connsiteY23" fmla="*/ 70158 h 80892"/>
                      <a:gd name="connsiteX24" fmla="*/ 32712 w 53839"/>
                      <a:gd name="connsiteY24" fmla="*/ 81153 h 80892"/>
                      <a:gd name="connsiteX25" fmla="*/ 40733 w 53839"/>
                      <a:gd name="connsiteY25" fmla="*/ 80368 h 80892"/>
                      <a:gd name="connsiteX26" fmla="*/ 49172 w 53839"/>
                      <a:gd name="connsiteY26" fmla="*/ 78028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839" h="80892">
                        <a:moveTo>
                          <a:pt x="28234" y="44959"/>
                        </a:moveTo>
                        <a:cubicBezTo>
                          <a:pt x="23499" y="44959"/>
                          <a:pt x="19745" y="43338"/>
                          <a:pt x="16971" y="40097"/>
                        </a:cubicBezTo>
                        <a:cubicBezTo>
                          <a:pt x="14209" y="36866"/>
                          <a:pt x="12827" y="32432"/>
                          <a:pt x="12827" y="26796"/>
                        </a:cubicBezTo>
                        <a:cubicBezTo>
                          <a:pt x="12827" y="21192"/>
                          <a:pt x="14209" y="16758"/>
                          <a:pt x="16971" y="13494"/>
                        </a:cubicBezTo>
                        <a:cubicBezTo>
                          <a:pt x="19745" y="10242"/>
                          <a:pt x="23499" y="8615"/>
                          <a:pt x="28234" y="8615"/>
                        </a:cubicBezTo>
                        <a:cubicBezTo>
                          <a:pt x="32968" y="8615"/>
                          <a:pt x="36717" y="10242"/>
                          <a:pt x="39480" y="13494"/>
                        </a:cubicBezTo>
                        <a:cubicBezTo>
                          <a:pt x="42243" y="16758"/>
                          <a:pt x="43624" y="21192"/>
                          <a:pt x="43624" y="26796"/>
                        </a:cubicBezTo>
                        <a:cubicBezTo>
                          <a:pt x="43624" y="32432"/>
                          <a:pt x="42243" y="36866"/>
                          <a:pt x="39480" y="40097"/>
                        </a:cubicBezTo>
                        <a:cubicBezTo>
                          <a:pt x="36717" y="43338"/>
                          <a:pt x="32968" y="44959"/>
                          <a:pt x="28234" y="44959"/>
                        </a:cubicBezTo>
                        <a:close/>
                        <a:moveTo>
                          <a:pt x="49172" y="78028"/>
                        </a:moveTo>
                        <a:lnTo>
                          <a:pt x="49172" y="68420"/>
                        </a:lnTo>
                        <a:cubicBezTo>
                          <a:pt x="46520" y="69668"/>
                          <a:pt x="43847" y="70620"/>
                          <a:pt x="41151" y="71277"/>
                        </a:cubicBezTo>
                        <a:cubicBezTo>
                          <a:pt x="38455" y="71946"/>
                          <a:pt x="35781" y="72280"/>
                          <a:pt x="33130" y="72280"/>
                        </a:cubicBezTo>
                        <a:cubicBezTo>
                          <a:pt x="26167" y="72280"/>
                          <a:pt x="20848" y="69930"/>
                          <a:pt x="17172" y="65228"/>
                        </a:cubicBezTo>
                        <a:cubicBezTo>
                          <a:pt x="13507" y="60527"/>
                          <a:pt x="11413" y="53426"/>
                          <a:pt x="10889" y="43923"/>
                        </a:cubicBezTo>
                        <a:cubicBezTo>
                          <a:pt x="12939" y="46953"/>
                          <a:pt x="15512" y="49276"/>
                          <a:pt x="18609" y="50891"/>
                        </a:cubicBezTo>
                        <a:cubicBezTo>
                          <a:pt x="21717" y="52507"/>
                          <a:pt x="25132" y="53314"/>
                          <a:pt x="28852" y="53314"/>
                        </a:cubicBezTo>
                        <a:cubicBezTo>
                          <a:pt x="36684" y="53314"/>
                          <a:pt x="42872" y="50936"/>
                          <a:pt x="47417" y="46179"/>
                        </a:cubicBezTo>
                        <a:cubicBezTo>
                          <a:pt x="51962" y="41433"/>
                          <a:pt x="54235" y="34972"/>
                          <a:pt x="54235" y="26796"/>
                        </a:cubicBezTo>
                        <a:cubicBezTo>
                          <a:pt x="54235" y="18786"/>
                          <a:pt x="51867" y="12358"/>
                          <a:pt x="47133" y="7512"/>
                        </a:cubicBezTo>
                        <a:cubicBezTo>
                          <a:pt x="42398" y="2678"/>
                          <a:pt x="36099" y="260"/>
                          <a:pt x="28234" y="260"/>
                        </a:cubicBezTo>
                        <a:cubicBezTo>
                          <a:pt x="19211" y="260"/>
                          <a:pt x="12315" y="3714"/>
                          <a:pt x="7547" y="10620"/>
                        </a:cubicBezTo>
                        <a:cubicBezTo>
                          <a:pt x="2779" y="17538"/>
                          <a:pt x="395" y="27559"/>
                          <a:pt x="395" y="40682"/>
                        </a:cubicBezTo>
                        <a:cubicBezTo>
                          <a:pt x="395" y="53002"/>
                          <a:pt x="3319" y="62828"/>
                          <a:pt x="9168" y="70158"/>
                        </a:cubicBezTo>
                        <a:cubicBezTo>
                          <a:pt x="15016" y="77488"/>
                          <a:pt x="22865" y="81153"/>
                          <a:pt x="32712" y="81153"/>
                        </a:cubicBezTo>
                        <a:cubicBezTo>
                          <a:pt x="35364" y="81153"/>
                          <a:pt x="38037" y="80891"/>
                          <a:pt x="40733" y="80368"/>
                        </a:cubicBezTo>
                        <a:cubicBezTo>
                          <a:pt x="43429" y="79844"/>
                          <a:pt x="46242" y="79064"/>
                          <a:pt x="49172" y="78028"/>
                        </a:cubicBezTo>
                        <a:close/>
                      </a:path>
                    </a:pathLst>
                  </a:custGeom>
                  <a:solidFill>
                    <a:srgbClr val="000000"/>
                  </a:solidFill>
                  <a:ln w="1069" cap="flat">
                    <a:noFill/>
                    <a:prstDash val="solid"/>
                    <a:round/>
                  </a:ln>
                </p:spPr>
                <p:txBody>
                  <a:bodyPr rtlCol="0" anchor="ctr"/>
                  <a:lstStyle/>
                  <a:p>
                    <a:endParaRPr lang="en-US"/>
                  </a:p>
                </p:txBody>
              </p:sp>
              <p:sp>
                <p:nvSpPr>
                  <p:cNvPr id="161" name="Freeform: Shape 160">
                    <a:extLst>
                      <a:ext uri="{FF2B5EF4-FFF2-40B4-BE49-F238E27FC236}">
                        <a16:creationId xmlns:a16="http://schemas.microsoft.com/office/drawing/2014/main" id="{7C422ADA-C6F5-A6D5-4291-60969CA59E9F}"/>
                      </a:ext>
                    </a:extLst>
                  </p:cNvPr>
                  <p:cNvSpPr/>
                  <p:nvPr/>
                </p:nvSpPr>
                <p:spPr>
                  <a:xfrm flipV="1">
                    <a:off x="3315527" y="3829733"/>
                    <a:ext cx="49494" cy="79372"/>
                  </a:xfrm>
                  <a:custGeom>
                    <a:avLst/>
                    <a:gdLst>
                      <a:gd name="connsiteX0" fmla="*/ 13090 w 49494"/>
                      <a:gd name="connsiteY0" fmla="*/ 9132 h 79372"/>
                      <a:gd name="connsiteX1" fmla="*/ 49902 w 49494"/>
                      <a:gd name="connsiteY1" fmla="*/ 9132 h 79372"/>
                      <a:gd name="connsiteX2" fmla="*/ 49902 w 49494"/>
                      <a:gd name="connsiteY2" fmla="*/ 259 h 79372"/>
                      <a:gd name="connsiteX3" fmla="*/ 407 w 49494"/>
                      <a:gd name="connsiteY3" fmla="*/ 259 h 79372"/>
                      <a:gd name="connsiteX4" fmla="*/ 407 w 49494"/>
                      <a:gd name="connsiteY4" fmla="*/ 9132 h 79372"/>
                      <a:gd name="connsiteX5" fmla="*/ 16766 w 49494"/>
                      <a:gd name="connsiteY5" fmla="*/ 25809 h 79372"/>
                      <a:gd name="connsiteX6" fmla="*/ 29800 w 49494"/>
                      <a:gd name="connsiteY6" fmla="*/ 39327 h 79372"/>
                      <a:gd name="connsiteX7" fmla="*/ 36868 w 49494"/>
                      <a:gd name="connsiteY7" fmla="*/ 48952 h 79372"/>
                      <a:gd name="connsiteX8" fmla="*/ 38890 w 49494"/>
                      <a:gd name="connsiteY8" fmla="*/ 56705 h 79372"/>
                      <a:gd name="connsiteX9" fmla="*/ 34529 w 49494"/>
                      <a:gd name="connsiteY9" fmla="*/ 66832 h 79372"/>
                      <a:gd name="connsiteX10" fmla="*/ 23166 w 49494"/>
                      <a:gd name="connsiteY10" fmla="*/ 70759 h 79372"/>
                      <a:gd name="connsiteX11" fmla="*/ 12689 w 49494"/>
                      <a:gd name="connsiteY11" fmla="*/ 69037 h 79372"/>
                      <a:gd name="connsiteX12" fmla="*/ 925 w 49494"/>
                      <a:gd name="connsiteY12" fmla="*/ 63807 h 79372"/>
                      <a:gd name="connsiteX13" fmla="*/ 925 w 49494"/>
                      <a:gd name="connsiteY13" fmla="*/ 74468 h 79372"/>
                      <a:gd name="connsiteX14" fmla="*/ 12822 w 49494"/>
                      <a:gd name="connsiteY14" fmla="*/ 78328 h 79372"/>
                      <a:gd name="connsiteX15" fmla="*/ 22965 w 49494"/>
                      <a:gd name="connsiteY15" fmla="*/ 79632 h 79372"/>
                      <a:gd name="connsiteX16" fmla="*/ 42282 w 49494"/>
                      <a:gd name="connsiteY16" fmla="*/ 73566 h 79372"/>
                      <a:gd name="connsiteX17" fmla="*/ 49484 w 49494"/>
                      <a:gd name="connsiteY17" fmla="*/ 57391 h 79372"/>
                      <a:gd name="connsiteX18" fmla="*/ 47679 w 49494"/>
                      <a:gd name="connsiteY18" fmla="*/ 48267 h 79372"/>
                      <a:gd name="connsiteX19" fmla="*/ 41129 w 49494"/>
                      <a:gd name="connsiteY19" fmla="*/ 38124 h 79372"/>
                      <a:gd name="connsiteX20" fmla="*/ 32824 w 49494"/>
                      <a:gd name="connsiteY20" fmla="*/ 29368 h 79372"/>
                      <a:gd name="connsiteX21" fmla="*/ 13090 w 49494"/>
                      <a:gd name="connsiteY21" fmla="*/ 9132 h 7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494" h="79372">
                        <a:moveTo>
                          <a:pt x="13090" y="9132"/>
                        </a:moveTo>
                        <a:lnTo>
                          <a:pt x="49902" y="9132"/>
                        </a:lnTo>
                        <a:lnTo>
                          <a:pt x="49902" y="259"/>
                        </a:lnTo>
                        <a:lnTo>
                          <a:pt x="407" y="259"/>
                        </a:lnTo>
                        <a:lnTo>
                          <a:pt x="407" y="9132"/>
                        </a:lnTo>
                        <a:cubicBezTo>
                          <a:pt x="4406" y="13276"/>
                          <a:pt x="9859" y="18835"/>
                          <a:pt x="16766" y="25809"/>
                        </a:cubicBezTo>
                        <a:cubicBezTo>
                          <a:pt x="23684" y="32794"/>
                          <a:pt x="28028" y="37300"/>
                          <a:pt x="29800" y="39327"/>
                        </a:cubicBezTo>
                        <a:cubicBezTo>
                          <a:pt x="33175" y="43115"/>
                          <a:pt x="35531" y="46323"/>
                          <a:pt x="36868" y="48952"/>
                        </a:cubicBezTo>
                        <a:cubicBezTo>
                          <a:pt x="38216" y="51581"/>
                          <a:pt x="38890" y="54166"/>
                          <a:pt x="38890" y="56705"/>
                        </a:cubicBezTo>
                        <a:cubicBezTo>
                          <a:pt x="38890" y="60850"/>
                          <a:pt x="37436" y="64225"/>
                          <a:pt x="34529" y="66832"/>
                        </a:cubicBezTo>
                        <a:cubicBezTo>
                          <a:pt x="31621" y="69450"/>
                          <a:pt x="27833" y="70759"/>
                          <a:pt x="23166" y="70759"/>
                        </a:cubicBezTo>
                        <a:cubicBezTo>
                          <a:pt x="19857" y="70759"/>
                          <a:pt x="16365" y="70185"/>
                          <a:pt x="12689" y="69037"/>
                        </a:cubicBezTo>
                        <a:cubicBezTo>
                          <a:pt x="9024" y="67890"/>
                          <a:pt x="5102" y="66147"/>
                          <a:pt x="925" y="63807"/>
                        </a:cubicBezTo>
                        <a:lnTo>
                          <a:pt x="925" y="74468"/>
                        </a:lnTo>
                        <a:cubicBezTo>
                          <a:pt x="5169" y="76173"/>
                          <a:pt x="9135" y="77459"/>
                          <a:pt x="12822" y="78328"/>
                        </a:cubicBezTo>
                        <a:cubicBezTo>
                          <a:pt x="16521" y="79197"/>
                          <a:pt x="19902" y="79632"/>
                          <a:pt x="22965" y="79632"/>
                        </a:cubicBezTo>
                        <a:cubicBezTo>
                          <a:pt x="31042" y="79632"/>
                          <a:pt x="37481" y="77610"/>
                          <a:pt x="42282" y="73566"/>
                        </a:cubicBezTo>
                        <a:cubicBezTo>
                          <a:pt x="47083" y="69533"/>
                          <a:pt x="49484" y="64141"/>
                          <a:pt x="49484" y="57391"/>
                        </a:cubicBezTo>
                        <a:cubicBezTo>
                          <a:pt x="49484" y="54182"/>
                          <a:pt x="48882" y="51141"/>
                          <a:pt x="47679" y="48267"/>
                        </a:cubicBezTo>
                        <a:cubicBezTo>
                          <a:pt x="46487" y="45404"/>
                          <a:pt x="44304" y="42023"/>
                          <a:pt x="41129" y="38124"/>
                        </a:cubicBezTo>
                        <a:cubicBezTo>
                          <a:pt x="40260" y="37110"/>
                          <a:pt x="37492" y="34192"/>
                          <a:pt x="32824" y="29368"/>
                        </a:cubicBezTo>
                        <a:cubicBezTo>
                          <a:pt x="28168" y="24544"/>
                          <a:pt x="21589" y="17799"/>
                          <a:pt x="13090" y="9132"/>
                        </a:cubicBezTo>
                        <a:close/>
                      </a:path>
                    </a:pathLst>
                  </a:custGeom>
                  <a:solidFill>
                    <a:srgbClr val="000000"/>
                  </a:solidFill>
                  <a:ln w="1069" cap="flat">
                    <a:noFill/>
                    <a:prstDash val="solid"/>
                    <a:round/>
                  </a:ln>
                </p:spPr>
                <p:txBody>
                  <a:bodyPr rtlCol="0" anchor="ctr"/>
                  <a:lstStyle/>
                  <a:p>
                    <a:endParaRPr lang="en-US"/>
                  </a:p>
                </p:txBody>
              </p:sp>
              <p:sp>
                <p:nvSpPr>
                  <p:cNvPr id="162" name="Freeform: Shape 161">
                    <a:extLst>
                      <a:ext uri="{FF2B5EF4-FFF2-40B4-BE49-F238E27FC236}">
                        <a16:creationId xmlns:a16="http://schemas.microsoft.com/office/drawing/2014/main" id="{8375598E-5B81-6884-7D07-FE2A88AE4D11}"/>
                      </a:ext>
                    </a:extLst>
                  </p:cNvPr>
                  <p:cNvSpPr/>
                  <p:nvPr/>
                </p:nvSpPr>
                <p:spPr>
                  <a:xfrm flipV="1">
                    <a:off x="3383986" y="3831137"/>
                    <a:ext cx="50447" cy="79489"/>
                  </a:xfrm>
                  <a:custGeom>
                    <a:avLst/>
                    <a:gdLst>
                      <a:gd name="connsiteX0" fmla="*/ 3708 w 50447"/>
                      <a:gd name="connsiteY0" fmla="*/ 79750 h 79489"/>
                      <a:gd name="connsiteX1" fmla="*/ 45115 w 50447"/>
                      <a:gd name="connsiteY1" fmla="*/ 79750 h 79489"/>
                      <a:gd name="connsiteX2" fmla="*/ 45115 w 50447"/>
                      <a:gd name="connsiteY2" fmla="*/ 70861 h 79489"/>
                      <a:gd name="connsiteX3" fmla="*/ 13366 w 50447"/>
                      <a:gd name="connsiteY3" fmla="*/ 70861 h 79489"/>
                      <a:gd name="connsiteX4" fmla="*/ 13366 w 50447"/>
                      <a:gd name="connsiteY4" fmla="*/ 51761 h 79489"/>
                      <a:gd name="connsiteX5" fmla="*/ 17945 w 50447"/>
                      <a:gd name="connsiteY5" fmla="*/ 52931 h 79489"/>
                      <a:gd name="connsiteX6" fmla="*/ 22557 w 50447"/>
                      <a:gd name="connsiteY6" fmla="*/ 53315 h 79489"/>
                      <a:gd name="connsiteX7" fmla="*/ 43227 w 50447"/>
                      <a:gd name="connsiteY7" fmla="*/ 46163 h 79489"/>
                      <a:gd name="connsiteX8" fmla="*/ 50864 w 50447"/>
                      <a:gd name="connsiteY8" fmla="*/ 26796 h 79489"/>
                      <a:gd name="connsiteX9" fmla="*/ 43027 w 50447"/>
                      <a:gd name="connsiteY9" fmla="*/ 7229 h 79489"/>
                      <a:gd name="connsiteX10" fmla="*/ 20936 w 50447"/>
                      <a:gd name="connsiteY10" fmla="*/ 261 h 79489"/>
                      <a:gd name="connsiteX11" fmla="*/ 10927 w 50447"/>
                      <a:gd name="connsiteY11" fmla="*/ 1096 h 79489"/>
                      <a:gd name="connsiteX12" fmla="*/ 416 w 50447"/>
                      <a:gd name="connsiteY12" fmla="*/ 3603 h 79489"/>
                      <a:gd name="connsiteX13" fmla="*/ 416 w 50447"/>
                      <a:gd name="connsiteY13" fmla="*/ 14214 h 79489"/>
                      <a:gd name="connsiteX14" fmla="*/ 10125 w 50447"/>
                      <a:gd name="connsiteY14" fmla="*/ 10404 h 79489"/>
                      <a:gd name="connsiteX15" fmla="*/ 20719 w 50447"/>
                      <a:gd name="connsiteY15" fmla="*/ 9151 h 79489"/>
                      <a:gd name="connsiteX16" fmla="*/ 35023 w 50447"/>
                      <a:gd name="connsiteY16" fmla="*/ 13896 h 79489"/>
                      <a:gd name="connsiteX17" fmla="*/ 40303 w 50447"/>
                      <a:gd name="connsiteY17" fmla="*/ 26796 h 79489"/>
                      <a:gd name="connsiteX18" fmla="*/ 35023 w 50447"/>
                      <a:gd name="connsiteY18" fmla="*/ 39680 h 79489"/>
                      <a:gd name="connsiteX19" fmla="*/ 20719 w 50447"/>
                      <a:gd name="connsiteY19" fmla="*/ 44442 h 79489"/>
                      <a:gd name="connsiteX20" fmla="*/ 12280 w 50447"/>
                      <a:gd name="connsiteY20" fmla="*/ 43506 h 79489"/>
                      <a:gd name="connsiteX21" fmla="*/ 3708 w 50447"/>
                      <a:gd name="connsiteY21" fmla="*/ 40582 h 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47" h="79489">
                        <a:moveTo>
                          <a:pt x="3708" y="79750"/>
                        </a:moveTo>
                        <a:lnTo>
                          <a:pt x="45115" y="79750"/>
                        </a:lnTo>
                        <a:lnTo>
                          <a:pt x="45115" y="70861"/>
                        </a:lnTo>
                        <a:lnTo>
                          <a:pt x="13366" y="70861"/>
                        </a:lnTo>
                        <a:lnTo>
                          <a:pt x="13366" y="51761"/>
                        </a:lnTo>
                        <a:cubicBezTo>
                          <a:pt x="14893" y="52285"/>
                          <a:pt x="16419" y="52674"/>
                          <a:pt x="17945" y="52931"/>
                        </a:cubicBezTo>
                        <a:cubicBezTo>
                          <a:pt x="19482" y="53187"/>
                          <a:pt x="21020" y="53315"/>
                          <a:pt x="22557" y="53315"/>
                        </a:cubicBezTo>
                        <a:cubicBezTo>
                          <a:pt x="31257" y="53315"/>
                          <a:pt x="38147" y="50931"/>
                          <a:pt x="43227" y="46163"/>
                        </a:cubicBezTo>
                        <a:cubicBezTo>
                          <a:pt x="48318" y="41395"/>
                          <a:pt x="50864" y="34940"/>
                          <a:pt x="50864" y="26796"/>
                        </a:cubicBezTo>
                        <a:cubicBezTo>
                          <a:pt x="50864" y="18408"/>
                          <a:pt x="48251" y="11885"/>
                          <a:pt x="43027" y="7229"/>
                        </a:cubicBezTo>
                        <a:cubicBezTo>
                          <a:pt x="37802" y="2584"/>
                          <a:pt x="30439" y="261"/>
                          <a:pt x="20936" y="261"/>
                        </a:cubicBezTo>
                        <a:cubicBezTo>
                          <a:pt x="17661" y="261"/>
                          <a:pt x="14325" y="539"/>
                          <a:pt x="10927" y="1096"/>
                        </a:cubicBezTo>
                        <a:cubicBezTo>
                          <a:pt x="7540" y="1653"/>
                          <a:pt x="4037" y="2489"/>
                          <a:pt x="416" y="3603"/>
                        </a:cubicBezTo>
                        <a:lnTo>
                          <a:pt x="416" y="14214"/>
                        </a:lnTo>
                        <a:cubicBezTo>
                          <a:pt x="3547" y="12509"/>
                          <a:pt x="6783" y="11239"/>
                          <a:pt x="10125" y="10404"/>
                        </a:cubicBezTo>
                        <a:cubicBezTo>
                          <a:pt x="13467" y="9568"/>
                          <a:pt x="16998" y="9151"/>
                          <a:pt x="20719" y="9151"/>
                        </a:cubicBezTo>
                        <a:cubicBezTo>
                          <a:pt x="26746" y="9151"/>
                          <a:pt x="31514" y="10732"/>
                          <a:pt x="35023" y="13896"/>
                        </a:cubicBezTo>
                        <a:cubicBezTo>
                          <a:pt x="38543" y="17060"/>
                          <a:pt x="40303" y="21360"/>
                          <a:pt x="40303" y="26796"/>
                        </a:cubicBezTo>
                        <a:cubicBezTo>
                          <a:pt x="40303" y="32221"/>
                          <a:pt x="38543" y="36516"/>
                          <a:pt x="35023" y="39680"/>
                        </a:cubicBezTo>
                        <a:cubicBezTo>
                          <a:pt x="31514" y="42855"/>
                          <a:pt x="26746" y="44442"/>
                          <a:pt x="20719" y="44442"/>
                        </a:cubicBezTo>
                        <a:cubicBezTo>
                          <a:pt x="17900" y="44442"/>
                          <a:pt x="15088" y="44130"/>
                          <a:pt x="12280" y="43506"/>
                        </a:cubicBezTo>
                        <a:cubicBezTo>
                          <a:pt x="9484" y="42882"/>
                          <a:pt x="6627" y="41908"/>
                          <a:pt x="3708" y="40582"/>
                        </a:cubicBezTo>
                        <a:close/>
                      </a:path>
                    </a:pathLst>
                  </a:custGeom>
                  <a:solidFill>
                    <a:srgbClr val="000000"/>
                  </a:solidFill>
                  <a:ln w="1069" cap="flat">
                    <a:noFill/>
                    <a:prstDash val="solid"/>
                    <a:round/>
                  </a:ln>
                </p:spPr>
                <p:txBody>
                  <a:bodyPr rtlCol="0" anchor="ctr"/>
                  <a:lstStyle/>
                  <a:p>
                    <a:endParaRPr lang="en-US"/>
                  </a:p>
                </p:txBody>
              </p:sp>
            </p:grpSp>
          </p:grpSp>
          <p:grpSp>
            <p:nvGrpSpPr>
              <p:cNvPr id="124" name="Graphic 8">
                <a:extLst>
                  <a:ext uri="{FF2B5EF4-FFF2-40B4-BE49-F238E27FC236}">
                    <a16:creationId xmlns:a16="http://schemas.microsoft.com/office/drawing/2014/main" id="{FCFAD859-8D8E-5CC7-5BF8-571CDE07BB77}"/>
                  </a:ext>
                </a:extLst>
              </p:cNvPr>
              <p:cNvGrpSpPr/>
              <p:nvPr/>
            </p:nvGrpSpPr>
            <p:grpSpPr>
              <a:xfrm>
                <a:off x="3641954" y="1891808"/>
                <a:ext cx="292006" cy="2018818"/>
                <a:chOff x="3641954" y="1891808"/>
                <a:chExt cx="292006" cy="2018818"/>
              </a:xfrm>
            </p:grpSpPr>
            <p:sp>
              <p:nvSpPr>
                <p:cNvPr id="147" name="Freeform: Shape 146">
                  <a:extLst>
                    <a:ext uri="{FF2B5EF4-FFF2-40B4-BE49-F238E27FC236}">
                      <a16:creationId xmlns:a16="http://schemas.microsoft.com/office/drawing/2014/main" id="{90021C13-B4AC-C773-47E0-FA481ACDF10D}"/>
                    </a:ext>
                  </a:extLst>
                </p:cNvPr>
                <p:cNvSpPr/>
                <p:nvPr/>
              </p:nvSpPr>
              <p:spPr>
                <a:xfrm>
                  <a:off x="3787984" y="1891808"/>
                  <a:ext cx="6684" cy="1873654"/>
                </a:xfrm>
                <a:custGeom>
                  <a:avLst/>
                  <a:gdLst>
                    <a:gd name="connsiteX0" fmla="*/ 106 w 6684"/>
                    <a:gd name="connsiteY0" fmla="*/ 1873655 h 1873654"/>
                    <a:gd name="connsiteX1" fmla="*/ 106 w 6684"/>
                    <a:gd name="connsiteY1" fmla="*/ 1 h 1873654"/>
                  </a:gdLst>
                  <a:ahLst/>
                  <a:cxnLst>
                    <a:cxn ang="0">
                      <a:pos x="connsiteX0" y="connsiteY0"/>
                    </a:cxn>
                    <a:cxn ang="0">
                      <a:pos x="connsiteX1" y="connsiteY1"/>
                    </a:cxn>
                  </a:cxnLst>
                  <a:rect l="l" t="t" r="r" b="b"/>
                  <a:pathLst>
                    <a:path w="6684" h="1873654">
                      <a:moveTo>
                        <a:pt x="106" y="1873655"/>
                      </a:moveTo>
                      <a:lnTo>
                        <a:pt x="106" y="1"/>
                      </a:lnTo>
                    </a:path>
                  </a:pathLst>
                </a:custGeom>
                <a:noFill/>
                <a:ln w="7129" cap="sq">
                  <a:solidFill>
                    <a:srgbClr val="B0B0B0"/>
                  </a:solidFill>
                  <a:prstDash val="solid"/>
                  <a:round/>
                </a:ln>
              </p:spPr>
              <p:txBody>
                <a:bodyPr rtlCol="0" anchor="ctr"/>
                <a:lstStyle/>
                <a:p>
                  <a:endParaRPr lang="en-US"/>
                </a:p>
              </p:txBody>
            </p:sp>
            <p:sp>
              <p:nvSpPr>
                <p:cNvPr id="148" name="Freeform: Shape 147">
                  <a:extLst>
                    <a:ext uri="{FF2B5EF4-FFF2-40B4-BE49-F238E27FC236}">
                      <a16:creationId xmlns:a16="http://schemas.microsoft.com/office/drawing/2014/main" id="{02C6DD26-A238-7F67-C1F6-070BEB98EA57}"/>
                    </a:ext>
                  </a:extLst>
                </p:cNvPr>
                <p:cNvSpPr/>
                <p:nvPr/>
              </p:nvSpPr>
              <p:spPr>
                <a:xfrm>
                  <a:off x="3787984" y="3765462"/>
                  <a:ext cx="6684" cy="31191"/>
                </a:xfrm>
                <a:custGeom>
                  <a:avLst/>
                  <a:gdLst>
                    <a:gd name="connsiteX0" fmla="*/ 504 w 6684"/>
                    <a:gd name="connsiteY0" fmla="*/ 281 h 31191"/>
                    <a:gd name="connsiteX1" fmla="*/ 504 w 6684"/>
                    <a:gd name="connsiteY1" fmla="*/ 31473 h 31191"/>
                  </a:gdLst>
                  <a:ahLst/>
                  <a:cxnLst>
                    <a:cxn ang="0">
                      <a:pos x="connsiteX0" y="connsiteY0"/>
                    </a:cxn>
                    <a:cxn ang="0">
                      <a:pos x="connsiteX1" y="connsiteY1"/>
                    </a:cxn>
                  </a:cxnLst>
                  <a:rect l="l" t="t" r="r" b="b"/>
                  <a:pathLst>
                    <a:path w="6684" h="31191">
                      <a:moveTo>
                        <a:pt x="504" y="281"/>
                      </a:moveTo>
                      <a:lnTo>
                        <a:pt x="504" y="31473"/>
                      </a:lnTo>
                    </a:path>
                  </a:pathLst>
                </a:custGeom>
                <a:solidFill>
                  <a:srgbClr val="000000"/>
                </a:solidFill>
                <a:ln w="7129" cap="flat">
                  <a:solidFill>
                    <a:srgbClr val="000000"/>
                  </a:solidFill>
                  <a:prstDash val="solid"/>
                  <a:round/>
                </a:ln>
              </p:spPr>
              <p:txBody>
                <a:bodyPr rtlCol="0" anchor="ctr"/>
                <a:lstStyle/>
                <a:p>
                  <a:endParaRPr lang="en-US"/>
                </a:p>
              </p:txBody>
            </p:sp>
            <p:grpSp>
              <p:nvGrpSpPr>
                <p:cNvPr id="149" name="Graphic 8">
                  <a:extLst>
                    <a:ext uri="{FF2B5EF4-FFF2-40B4-BE49-F238E27FC236}">
                      <a16:creationId xmlns:a16="http://schemas.microsoft.com/office/drawing/2014/main" id="{4B17C6F0-AACF-89E9-B17B-6A335BB622F1}"/>
                    </a:ext>
                  </a:extLst>
                </p:cNvPr>
                <p:cNvGrpSpPr/>
                <p:nvPr/>
              </p:nvGrpSpPr>
              <p:grpSpPr>
                <a:xfrm>
                  <a:off x="3641954" y="3829733"/>
                  <a:ext cx="292006" cy="80892"/>
                  <a:chOff x="3641954" y="3829733"/>
                  <a:chExt cx="292006" cy="80892"/>
                </a:xfrm>
                <a:solidFill>
                  <a:srgbClr val="000000"/>
                </a:solidFill>
              </p:grpSpPr>
              <p:sp>
                <p:nvSpPr>
                  <p:cNvPr id="150" name="Freeform: Shape 149">
                    <a:extLst>
                      <a:ext uri="{FF2B5EF4-FFF2-40B4-BE49-F238E27FC236}">
                        <a16:creationId xmlns:a16="http://schemas.microsoft.com/office/drawing/2014/main" id="{0FF6215D-92F7-789A-ECEA-1D0EF0CE91F5}"/>
                      </a:ext>
                    </a:extLst>
                  </p:cNvPr>
                  <p:cNvSpPr/>
                  <p:nvPr/>
                </p:nvSpPr>
                <p:spPr>
                  <a:xfrm flipV="1">
                    <a:off x="3641954" y="3829733"/>
                    <a:ext cx="53889" cy="80892"/>
                  </a:xfrm>
                  <a:custGeom>
                    <a:avLst/>
                    <a:gdLst>
                      <a:gd name="connsiteX0" fmla="*/ 27391 w 53889"/>
                      <a:gd name="connsiteY0" fmla="*/ 72798 h 80892"/>
                      <a:gd name="connsiteX1" fmla="*/ 15143 w 53889"/>
                      <a:gd name="connsiteY1" fmla="*/ 64777 h 80892"/>
                      <a:gd name="connsiteX2" fmla="*/ 11049 w 53889"/>
                      <a:gd name="connsiteY2" fmla="*/ 40682 h 80892"/>
                      <a:gd name="connsiteX3" fmla="*/ 15143 w 53889"/>
                      <a:gd name="connsiteY3" fmla="*/ 16636 h 80892"/>
                      <a:gd name="connsiteX4" fmla="*/ 27391 w 53889"/>
                      <a:gd name="connsiteY4" fmla="*/ 8615 h 80892"/>
                      <a:gd name="connsiteX5" fmla="*/ 39690 w 53889"/>
                      <a:gd name="connsiteY5" fmla="*/ 16636 h 80892"/>
                      <a:gd name="connsiteX6" fmla="*/ 43800 w 53889"/>
                      <a:gd name="connsiteY6" fmla="*/ 40682 h 80892"/>
                      <a:gd name="connsiteX7" fmla="*/ 39690 w 53889"/>
                      <a:gd name="connsiteY7" fmla="*/ 64777 h 80892"/>
                      <a:gd name="connsiteX8" fmla="*/ 27391 w 53889"/>
                      <a:gd name="connsiteY8" fmla="*/ 72798 h 80892"/>
                      <a:gd name="connsiteX9" fmla="*/ 27391 w 53889"/>
                      <a:gd name="connsiteY9" fmla="*/ 81153 h 80892"/>
                      <a:gd name="connsiteX10" fmla="*/ 47426 w 53889"/>
                      <a:gd name="connsiteY10" fmla="*/ 70776 h 80892"/>
                      <a:gd name="connsiteX11" fmla="*/ 54344 w 53889"/>
                      <a:gd name="connsiteY11" fmla="*/ 40682 h 80892"/>
                      <a:gd name="connsiteX12" fmla="*/ 47426 w 53889"/>
                      <a:gd name="connsiteY12" fmla="*/ 10620 h 80892"/>
                      <a:gd name="connsiteX13" fmla="*/ 27391 w 53889"/>
                      <a:gd name="connsiteY13" fmla="*/ 260 h 80892"/>
                      <a:gd name="connsiteX14" fmla="*/ 7373 w 53889"/>
                      <a:gd name="connsiteY14" fmla="*/ 10620 h 80892"/>
                      <a:gd name="connsiteX15" fmla="*/ 455 w 53889"/>
                      <a:gd name="connsiteY15" fmla="*/ 40682 h 80892"/>
                      <a:gd name="connsiteX16" fmla="*/ 7373 w 53889"/>
                      <a:gd name="connsiteY16" fmla="*/ 70776 h 80892"/>
                      <a:gd name="connsiteX17" fmla="*/ 27391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391" y="72798"/>
                        </a:moveTo>
                        <a:cubicBezTo>
                          <a:pt x="21966" y="72798"/>
                          <a:pt x="17883" y="70124"/>
                          <a:pt x="15143" y="64777"/>
                        </a:cubicBezTo>
                        <a:cubicBezTo>
                          <a:pt x="12413" y="59441"/>
                          <a:pt x="11049" y="51409"/>
                          <a:pt x="11049" y="40682"/>
                        </a:cubicBezTo>
                        <a:cubicBezTo>
                          <a:pt x="11049" y="29998"/>
                          <a:pt x="12413" y="21983"/>
                          <a:pt x="15143" y="16636"/>
                        </a:cubicBezTo>
                        <a:cubicBezTo>
                          <a:pt x="17883" y="11289"/>
                          <a:pt x="21966" y="8615"/>
                          <a:pt x="27391" y="8615"/>
                        </a:cubicBezTo>
                        <a:cubicBezTo>
                          <a:pt x="32861" y="8615"/>
                          <a:pt x="36960" y="11289"/>
                          <a:pt x="39690" y="16636"/>
                        </a:cubicBezTo>
                        <a:cubicBezTo>
                          <a:pt x="42430" y="21983"/>
                          <a:pt x="43800" y="29998"/>
                          <a:pt x="43800" y="40682"/>
                        </a:cubicBezTo>
                        <a:cubicBezTo>
                          <a:pt x="43800" y="51409"/>
                          <a:pt x="42430" y="59441"/>
                          <a:pt x="39690" y="64777"/>
                        </a:cubicBezTo>
                        <a:cubicBezTo>
                          <a:pt x="36960" y="70124"/>
                          <a:pt x="32861" y="72798"/>
                          <a:pt x="27391" y="72798"/>
                        </a:cubicBezTo>
                        <a:close/>
                        <a:moveTo>
                          <a:pt x="27391" y="81153"/>
                        </a:moveTo>
                        <a:cubicBezTo>
                          <a:pt x="36136" y="81153"/>
                          <a:pt x="42814" y="77694"/>
                          <a:pt x="47426" y="70776"/>
                        </a:cubicBezTo>
                        <a:cubicBezTo>
                          <a:pt x="52038" y="63869"/>
                          <a:pt x="54344" y="53838"/>
                          <a:pt x="54344" y="40682"/>
                        </a:cubicBezTo>
                        <a:cubicBezTo>
                          <a:pt x="54344" y="27559"/>
                          <a:pt x="52038" y="17538"/>
                          <a:pt x="47426" y="10620"/>
                        </a:cubicBezTo>
                        <a:cubicBezTo>
                          <a:pt x="42814" y="3714"/>
                          <a:pt x="36136" y="260"/>
                          <a:pt x="27391" y="260"/>
                        </a:cubicBezTo>
                        <a:cubicBezTo>
                          <a:pt x="18657" y="260"/>
                          <a:pt x="11985" y="3714"/>
                          <a:pt x="7373" y="10620"/>
                        </a:cubicBezTo>
                        <a:cubicBezTo>
                          <a:pt x="2761" y="17538"/>
                          <a:pt x="455" y="27559"/>
                          <a:pt x="455" y="40682"/>
                        </a:cubicBezTo>
                        <a:cubicBezTo>
                          <a:pt x="455" y="53838"/>
                          <a:pt x="2761" y="63869"/>
                          <a:pt x="7373" y="70776"/>
                        </a:cubicBezTo>
                        <a:cubicBezTo>
                          <a:pt x="11985" y="77694"/>
                          <a:pt x="18657" y="81153"/>
                          <a:pt x="27391" y="81153"/>
                        </a:cubicBezTo>
                        <a:close/>
                      </a:path>
                    </a:pathLst>
                  </a:custGeom>
                  <a:solidFill>
                    <a:srgbClr val="000000"/>
                  </a:solidFill>
                  <a:ln w="1069" cap="flat">
                    <a:noFill/>
                    <a:prstDash val="solid"/>
                    <a:round/>
                  </a:ln>
                </p:spPr>
                <p:txBody>
                  <a:bodyPr rtlCol="0" anchor="ctr"/>
                  <a:lstStyle/>
                  <a:p>
                    <a:endParaRPr lang="en-US"/>
                  </a:p>
                </p:txBody>
              </p:sp>
              <p:sp>
                <p:nvSpPr>
                  <p:cNvPr id="151" name="Freeform: Shape 150">
                    <a:extLst>
                      <a:ext uri="{FF2B5EF4-FFF2-40B4-BE49-F238E27FC236}">
                        <a16:creationId xmlns:a16="http://schemas.microsoft.com/office/drawing/2014/main" id="{E164F9D1-2159-E596-D0AB-4FD4D3783C43}"/>
                      </a:ext>
                    </a:extLst>
                  </p:cNvPr>
                  <p:cNvSpPr/>
                  <p:nvPr/>
                </p:nvSpPr>
                <p:spPr>
                  <a:xfrm flipV="1">
                    <a:off x="3714373" y="3895838"/>
                    <a:ext cx="11028" cy="13267"/>
                  </a:xfrm>
                  <a:custGeom>
                    <a:avLst/>
                    <a:gdLst>
                      <a:gd name="connsiteX0" fmla="*/ 478 w 11028"/>
                      <a:gd name="connsiteY0" fmla="*/ 13563 h 13267"/>
                      <a:gd name="connsiteX1" fmla="*/ 11507 w 11028"/>
                      <a:gd name="connsiteY1" fmla="*/ 13563 h 13267"/>
                      <a:gd name="connsiteX2" fmla="*/ 11507 w 11028"/>
                      <a:gd name="connsiteY2" fmla="*/ 295 h 13267"/>
                      <a:gd name="connsiteX3" fmla="*/ 478 w 11028"/>
                      <a:gd name="connsiteY3" fmla="*/ 295 h 13267"/>
                    </a:gdLst>
                    <a:ahLst/>
                    <a:cxnLst>
                      <a:cxn ang="0">
                        <a:pos x="connsiteX0" y="connsiteY0"/>
                      </a:cxn>
                      <a:cxn ang="0">
                        <a:pos x="connsiteX1" y="connsiteY1"/>
                      </a:cxn>
                      <a:cxn ang="0">
                        <a:pos x="connsiteX2" y="connsiteY2"/>
                      </a:cxn>
                      <a:cxn ang="0">
                        <a:pos x="connsiteX3" y="connsiteY3"/>
                      </a:cxn>
                    </a:cxnLst>
                    <a:rect l="l" t="t" r="r" b="b"/>
                    <a:pathLst>
                      <a:path w="11028" h="13267">
                        <a:moveTo>
                          <a:pt x="478" y="13563"/>
                        </a:moveTo>
                        <a:lnTo>
                          <a:pt x="11507" y="13563"/>
                        </a:lnTo>
                        <a:lnTo>
                          <a:pt x="11507" y="295"/>
                        </a:lnTo>
                        <a:lnTo>
                          <a:pt x="478" y="295"/>
                        </a:lnTo>
                        <a:close/>
                      </a:path>
                    </a:pathLst>
                  </a:custGeom>
                  <a:solidFill>
                    <a:srgbClr val="000000"/>
                  </a:solidFill>
                  <a:ln w="1069" cap="flat">
                    <a:noFill/>
                    <a:prstDash val="solid"/>
                    <a:round/>
                  </a:ln>
                </p:spPr>
                <p:txBody>
                  <a:bodyPr rtlCol="0" anchor="ctr"/>
                  <a:lstStyle/>
                  <a:p>
                    <a:endParaRPr lang="en-US"/>
                  </a:p>
                </p:txBody>
              </p:sp>
              <p:sp>
                <p:nvSpPr>
                  <p:cNvPr id="152" name="Freeform: Shape 151">
                    <a:extLst>
                      <a:ext uri="{FF2B5EF4-FFF2-40B4-BE49-F238E27FC236}">
                        <a16:creationId xmlns:a16="http://schemas.microsoft.com/office/drawing/2014/main" id="{B7F23E67-CEEE-A458-D26D-E6F82952AAFC}"/>
                      </a:ext>
                    </a:extLst>
                  </p:cNvPr>
                  <p:cNvSpPr/>
                  <p:nvPr/>
                </p:nvSpPr>
                <p:spPr>
                  <a:xfrm flipV="1">
                    <a:off x="3745711" y="3831137"/>
                    <a:ext cx="50129" cy="77968"/>
                  </a:xfrm>
                  <a:custGeom>
                    <a:avLst/>
                    <a:gdLst>
                      <a:gd name="connsiteX0" fmla="*/ 470 w 50129"/>
                      <a:gd name="connsiteY0" fmla="*/ 78229 h 77968"/>
                      <a:gd name="connsiteX1" fmla="*/ 50600 w 50129"/>
                      <a:gd name="connsiteY1" fmla="*/ 78229 h 77968"/>
                      <a:gd name="connsiteX2" fmla="*/ 50600 w 50129"/>
                      <a:gd name="connsiteY2" fmla="*/ 73734 h 77968"/>
                      <a:gd name="connsiteX3" fmla="*/ 22293 w 50129"/>
                      <a:gd name="connsiteY3" fmla="*/ 260 h 77968"/>
                      <a:gd name="connsiteX4" fmla="*/ 11281 w 50129"/>
                      <a:gd name="connsiteY4" fmla="*/ 260 h 77968"/>
                      <a:gd name="connsiteX5" fmla="*/ 37917 w 50129"/>
                      <a:gd name="connsiteY5" fmla="*/ 69339 h 77968"/>
                      <a:gd name="connsiteX6" fmla="*/ 470 w 50129"/>
                      <a:gd name="connsiteY6" fmla="*/ 69339 h 7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29" h="77968">
                        <a:moveTo>
                          <a:pt x="470" y="78229"/>
                        </a:moveTo>
                        <a:lnTo>
                          <a:pt x="50600" y="78229"/>
                        </a:lnTo>
                        <a:lnTo>
                          <a:pt x="50600" y="73734"/>
                        </a:lnTo>
                        <a:lnTo>
                          <a:pt x="22293" y="260"/>
                        </a:lnTo>
                        <a:lnTo>
                          <a:pt x="11281" y="260"/>
                        </a:lnTo>
                        <a:lnTo>
                          <a:pt x="37917" y="69339"/>
                        </a:lnTo>
                        <a:lnTo>
                          <a:pt x="470" y="69339"/>
                        </a:lnTo>
                        <a:close/>
                      </a:path>
                    </a:pathLst>
                  </a:custGeom>
                  <a:solidFill>
                    <a:srgbClr val="000000"/>
                  </a:solidFill>
                  <a:ln w="1069" cap="flat">
                    <a:noFill/>
                    <a:prstDash val="solid"/>
                    <a:round/>
                  </a:ln>
                </p:spPr>
                <p:txBody>
                  <a:bodyPr rtlCol="0" anchor="ctr"/>
                  <a:lstStyle/>
                  <a:p>
                    <a:endParaRPr lang="en-US"/>
                  </a:p>
                </p:txBody>
              </p:sp>
              <p:sp>
                <p:nvSpPr>
                  <p:cNvPr id="153" name="Freeform: Shape 152">
                    <a:extLst>
                      <a:ext uri="{FF2B5EF4-FFF2-40B4-BE49-F238E27FC236}">
                        <a16:creationId xmlns:a16="http://schemas.microsoft.com/office/drawing/2014/main" id="{AA106F06-AC50-E23A-50E8-58B7584C28FC}"/>
                      </a:ext>
                    </a:extLst>
                  </p:cNvPr>
                  <p:cNvSpPr/>
                  <p:nvPr/>
                </p:nvSpPr>
                <p:spPr>
                  <a:xfrm flipV="1">
                    <a:off x="3813233" y="3831137"/>
                    <a:ext cx="50447" cy="79489"/>
                  </a:xfrm>
                  <a:custGeom>
                    <a:avLst/>
                    <a:gdLst>
                      <a:gd name="connsiteX0" fmla="*/ 3772 w 50447"/>
                      <a:gd name="connsiteY0" fmla="*/ 79750 h 79489"/>
                      <a:gd name="connsiteX1" fmla="*/ 45180 w 50447"/>
                      <a:gd name="connsiteY1" fmla="*/ 79750 h 79489"/>
                      <a:gd name="connsiteX2" fmla="*/ 45180 w 50447"/>
                      <a:gd name="connsiteY2" fmla="*/ 70861 h 79489"/>
                      <a:gd name="connsiteX3" fmla="*/ 13431 w 50447"/>
                      <a:gd name="connsiteY3" fmla="*/ 70861 h 79489"/>
                      <a:gd name="connsiteX4" fmla="*/ 13431 w 50447"/>
                      <a:gd name="connsiteY4" fmla="*/ 51761 h 79489"/>
                      <a:gd name="connsiteX5" fmla="*/ 18009 w 50447"/>
                      <a:gd name="connsiteY5" fmla="*/ 52931 h 79489"/>
                      <a:gd name="connsiteX6" fmla="*/ 22621 w 50447"/>
                      <a:gd name="connsiteY6" fmla="*/ 53315 h 79489"/>
                      <a:gd name="connsiteX7" fmla="*/ 43291 w 50447"/>
                      <a:gd name="connsiteY7" fmla="*/ 46163 h 79489"/>
                      <a:gd name="connsiteX8" fmla="*/ 50928 w 50447"/>
                      <a:gd name="connsiteY8" fmla="*/ 26796 h 79489"/>
                      <a:gd name="connsiteX9" fmla="*/ 43091 w 50447"/>
                      <a:gd name="connsiteY9" fmla="*/ 7229 h 79489"/>
                      <a:gd name="connsiteX10" fmla="*/ 21000 w 50447"/>
                      <a:gd name="connsiteY10" fmla="*/ 261 h 79489"/>
                      <a:gd name="connsiteX11" fmla="*/ 10991 w 50447"/>
                      <a:gd name="connsiteY11" fmla="*/ 1096 h 79489"/>
                      <a:gd name="connsiteX12" fmla="*/ 480 w 50447"/>
                      <a:gd name="connsiteY12" fmla="*/ 3603 h 79489"/>
                      <a:gd name="connsiteX13" fmla="*/ 480 w 50447"/>
                      <a:gd name="connsiteY13" fmla="*/ 14214 h 79489"/>
                      <a:gd name="connsiteX14" fmla="*/ 10189 w 50447"/>
                      <a:gd name="connsiteY14" fmla="*/ 10404 h 79489"/>
                      <a:gd name="connsiteX15" fmla="*/ 20783 w 50447"/>
                      <a:gd name="connsiteY15" fmla="*/ 9151 h 79489"/>
                      <a:gd name="connsiteX16" fmla="*/ 35087 w 50447"/>
                      <a:gd name="connsiteY16" fmla="*/ 13896 h 79489"/>
                      <a:gd name="connsiteX17" fmla="*/ 40367 w 50447"/>
                      <a:gd name="connsiteY17" fmla="*/ 26796 h 79489"/>
                      <a:gd name="connsiteX18" fmla="*/ 35087 w 50447"/>
                      <a:gd name="connsiteY18" fmla="*/ 39680 h 79489"/>
                      <a:gd name="connsiteX19" fmla="*/ 20783 w 50447"/>
                      <a:gd name="connsiteY19" fmla="*/ 44442 h 79489"/>
                      <a:gd name="connsiteX20" fmla="*/ 12345 w 50447"/>
                      <a:gd name="connsiteY20" fmla="*/ 43506 h 79489"/>
                      <a:gd name="connsiteX21" fmla="*/ 3772 w 50447"/>
                      <a:gd name="connsiteY21" fmla="*/ 40582 h 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47" h="79489">
                        <a:moveTo>
                          <a:pt x="3772" y="79750"/>
                        </a:moveTo>
                        <a:lnTo>
                          <a:pt x="45180" y="79750"/>
                        </a:lnTo>
                        <a:lnTo>
                          <a:pt x="45180" y="70861"/>
                        </a:lnTo>
                        <a:lnTo>
                          <a:pt x="13431" y="70861"/>
                        </a:lnTo>
                        <a:lnTo>
                          <a:pt x="13431" y="51761"/>
                        </a:lnTo>
                        <a:cubicBezTo>
                          <a:pt x="14957" y="52285"/>
                          <a:pt x="16483" y="52674"/>
                          <a:pt x="18009" y="52931"/>
                        </a:cubicBezTo>
                        <a:cubicBezTo>
                          <a:pt x="19547" y="53187"/>
                          <a:pt x="21084" y="53315"/>
                          <a:pt x="22621" y="53315"/>
                        </a:cubicBezTo>
                        <a:cubicBezTo>
                          <a:pt x="31322" y="53315"/>
                          <a:pt x="38212" y="50931"/>
                          <a:pt x="43291" y="46163"/>
                        </a:cubicBezTo>
                        <a:cubicBezTo>
                          <a:pt x="48382" y="41395"/>
                          <a:pt x="50928" y="34940"/>
                          <a:pt x="50928" y="26796"/>
                        </a:cubicBezTo>
                        <a:cubicBezTo>
                          <a:pt x="50928" y="18408"/>
                          <a:pt x="48316" y="11885"/>
                          <a:pt x="43091" y="7229"/>
                        </a:cubicBezTo>
                        <a:cubicBezTo>
                          <a:pt x="37866" y="2584"/>
                          <a:pt x="30503" y="261"/>
                          <a:pt x="21000" y="261"/>
                        </a:cubicBezTo>
                        <a:cubicBezTo>
                          <a:pt x="17725" y="261"/>
                          <a:pt x="14389" y="539"/>
                          <a:pt x="10991" y="1096"/>
                        </a:cubicBezTo>
                        <a:cubicBezTo>
                          <a:pt x="7604" y="1653"/>
                          <a:pt x="4101" y="2489"/>
                          <a:pt x="480" y="3603"/>
                        </a:cubicBezTo>
                        <a:lnTo>
                          <a:pt x="480" y="14214"/>
                        </a:lnTo>
                        <a:cubicBezTo>
                          <a:pt x="3611" y="12509"/>
                          <a:pt x="6847" y="11239"/>
                          <a:pt x="10189" y="10404"/>
                        </a:cubicBezTo>
                        <a:cubicBezTo>
                          <a:pt x="13531" y="9568"/>
                          <a:pt x="17062" y="9151"/>
                          <a:pt x="20783" y="9151"/>
                        </a:cubicBezTo>
                        <a:cubicBezTo>
                          <a:pt x="26810" y="9151"/>
                          <a:pt x="31578" y="10732"/>
                          <a:pt x="35087" y="13896"/>
                        </a:cubicBezTo>
                        <a:cubicBezTo>
                          <a:pt x="38607" y="17060"/>
                          <a:pt x="40367" y="21360"/>
                          <a:pt x="40367" y="26796"/>
                        </a:cubicBezTo>
                        <a:cubicBezTo>
                          <a:pt x="40367" y="32221"/>
                          <a:pt x="38607" y="36516"/>
                          <a:pt x="35087" y="39680"/>
                        </a:cubicBezTo>
                        <a:cubicBezTo>
                          <a:pt x="31578" y="42855"/>
                          <a:pt x="26810" y="44442"/>
                          <a:pt x="20783" y="44442"/>
                        </a:cubicBezTo>
                        <a:cubicBezTo>
                          <a:pt x="17965" y="44442"/>
                          <a:pt x="15152" y="44130"/>
                          <a:pt x="12345" y="43506"/>
                        </a:cubicBezTo>
                        <a:cubicBezTo>
                          <a:pt x="9548" y="42882"/>
                          <a:pt x="6691" y="41908"/>
                          <a:pt x="3772" y="40582"/>
                        </a:cubicBezTo>
                        <a:close/>
                      </a:path>
                    </a:pathLst>
                  </a:custGeom>
                  <a:solidFill>
                    <a:srgbClr val="000000"/>
                  </a:solidFill>
                  <a:ln w="1069" cap="flat">
                    <a:noFill/>
                    <a:prstDash val="solid"/>
                    <a:round/>
                  </a:ln>
                </p:spPr>
                <p:txBody>
                  <a:bodyPr rtlCol="0" anchor="ctr"/>
                  <a:lstStyle/>
                  <a:p>
                    <a:endParaRPr lang="en-US"/>
                  </a:p>
                </p:txBody>
              </p:sp>
              <p:sp>
                <p:nvSpPr>
                  <p:cNvPr id="154" name="Freeform: Shape 153">
                    <a:extLst>
                      <a:ext uri="{FF2B5EF4-FFF2-40B4-BE49-F238E27FC236}">
                        <a16:creationId xmlns:a16="http://schemas.microsoft.com/office/drawing/2014/main" id="{BA14FB28-0568-E814-6F49-7E1E8FFF9CAA}"/>
                      </a:ext>
                    </a:extLst>
                  </p:cNvPr>
                  <p:cNvSpPr/>
                  <p:nvPr/>
                </p:nvSpPr>
                <p:spPr>
                  <a:xfrm flipV="1">
                    <a:off x="3880071" y="3829733"/>
                    <a:ext cx="53889" cy="80892"/>
                  </a:xfrm>
                  <a:custGeom>
                    <a:avLst/>
                    <a:gdLst>
                      <a:gd name="connsiteX0" fmla="*/ 27427 w 53889"/>
                      <a:gd name="connsiteY0" fmla="*/ 72798 h 80892"/>
                      <a:gd name="connsiteX1" fmla="*/ 15178 w 53889"/>
                      <a:gd name="connsiteY1" fmla="*/ 64777 h 80892"/>
                      <a:gd name="connsiteX2" fmla="*/ 11084 w 53889"/>
                      <a:gd name="connsiteY2" fmla="*/ 40682 h 80892"/>
                      <a:gd name="connsiteX3" fmla="*/ 15178 w 53889"/>
                      <a:gd name="connsiteY3" fmla="*/ 16636 h 80892"/>
                      <a:gd name="connsiteX4" fmla="*/ 27427 w 53889"/>
                      <a:gd name="connsiteY4" fmla="*/ 8615 h 80892"/>
                      <a:gd name="connsiteX5" fmla="*/ 39725 w 53889"/>
                      <a:gd name="connsiteY5" fmla="*/ 16636 h 80892"/>
                      <a:gd name="connsiteX6" fmla="*/ 43836 w 53889"/>
                      <a:gd name="connsiteY6" fmla="*/ 40682 h 80892"/>
                      <a:gd name="connsiteX7" fmla="*/ 39725 w 53889"/>
                      <a:gd name="connsiteY7" fmla="*/ 64777 h 80892"/>
                      <a:gd name="connsiteX8" fmla="*/ 27427 w 53889"/>
                      <a:gd name="connsiteY8" fmla="*/ 72798 h 80892"/>
                      <a:gd name="connsiteX9" fmla="*/ 27427 w 53889"/>
                      <a:gd name="connsiteY9" fmla="*/ 81153 h 80892"/>
                      <a:gd name="connsiteX10" fmla="*/ 47462 w 53889"/>
                      <a:gd name="connsiteY10" fmla="*/ 70776 h 80892"/>
                      <a:gd name="connsiteX11" fmla="*/ 54380 w 53889"/>
                      <a:gd name="connsiteY11" fmla="*/ 40682 h 80892"/>
                      <a:gd name="connsiteX12" fmla="*/ 47462 w 53889"/>
                      <a:gd name="connsiteY12" fmla="*/ 10620 h 80892"/>
                      <a:gd name="connsiteX13" fmla="*/ 27427 w 53889"/>
                      <a:gd name="connsiteY13" fmla="*/ 260 h 80892"/>
                      <a:gd name="connsiteX14" fmla="*/ 7408 w 53889"/>
                      <a:gd name="connsiteY14" fmla="*/ 10620 h 80892"/>
                      <a:gd name="connsiteX15" fmla="*/ 490 w 53889"/>
                      <a:gd name="connsiteY15" fmla="*/ 40682 h 80892"/>
                      <a:gd name="connsiteX16" fmla="*/ 7408 w 53889"/>
                      <a:gd name="connsiteY16" fmla="*/ 70776 h 80892"/>
                      <a:gd name="connsiteX17" fmla="*/ 27427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427" y="72798"/>
                        </a:moveTo>
                        <a:cubicBezTo>
                          <a:pt x="22002" y="72798"/>
                          <a:pt x="17919" y="70124"/>
                          <a:pt x="15178" y="64777"/>
                        </a:cubicBezTo>
                        <a:cubicBezTo>
                          <a:pt x="12449" y="59441"/>
                          <a:pt x="11084" y="51409"/>
                          <a:pt x="11084" y="40682"/>
                        </a:cubicBezTo>
                        <a:cubicBezTo>
                          <a:pt x="11084" y="29998"/>
                          <a:pt x="12449" y="21983"/>
                          <a:pt x="15178" y="16636"/>
                        </a:cubicBezTo>
                        <a:cubicBezTo>
                          <a:pt x="17919" y="11289"/>
                          <a:pt x="22002" y="8615"/>
                          <a:pt x="27427" y="8615"/>
                        </a:cubicBezTo>
                        <a:cubicBezTo>
                          <a:pt x="32896" y="8615"/>
                          <a:pt x="36996" y="11289"/>
                          <a:pt x="39725" y="16636"/>
                        </a:cubicBezTo>
                        <a:cubicBezTo>
                          <a:pt x="42466" y="21983"/>
                          <a:pt x="43836" y="29998"/>
                          <a:pt x="43836" y="40682"/>
                        </a:cubicBezTo>
                        <a:cubicBezTo>
                          <a:pt x="43836" y="51409"/>
                          <a:pt x="42466" y="59441"/>
                          <a:pt x="39725" y="64777"/>
                        </a:cubicBezTo>
                        <a:cubicBezTo>
                          <a:pt x="36996" y="70124"/>
                          <a:pt x="32896" y="72798"/>
                          <a:pt x="27427" y="72798"/>
                        </a:cubicBezTo>
                        <a:close/>
                        <a:moveTo>
                          <a:pt x="27427" y="81153"/>
                        </a:moveTo>
                        <a:cubicBezTo>
                          <a:pt x="36172" y="81153"/>
                          <a:pt x="42850" y="77694"/>
                          <a:pt x="47462" y="70776"/>
                        </a:cubicBezTo>
                        <a:cubicBezTo>
                          <a:pt x="52074" y="63869"/>
                          <a:pt x="54380" y="53838"/>
                          <a:pt x="54380" y="40682"/>
                        </a:cubicBezTo>
                        <a:cubicBezTo>
                          <a:pt x="54380" y="27559"/>
                          <a:pt x="52074" y="17538"/>
                          <a:pt x="47462" y="10620"/>
                        </a:cubicBezTo>
                        <a:cubicBezTo>
                          <a:pt x="42850" y="3714"/>
                          <a:pt x="36172" y="260"/>
                          <a:pt x="27427" y="260"/>
                        </a:cubicBezTo>
                        <a:cubicBezTo>
                          <a:pt x="18693" y="260"/>
                          <a:pt x="12020" y="3714"/>
                          <a:pt x="7408" y="10620"/>
                        </a:cubicBezTo>
                        <a:cubicBezTo>
                          <a:pt x="2796" y="17538"/>
                          <a:pt x="490" y="27559"/>
                          <a:pt x="490" y="40682"/>
                        </a:cubicBezTo>
                        <a:cubicBezTo>
                          <a:pt x="490" y="53838"/>
                          <a:pt x="2796" y="63869"/>
                          <a:pt x="7408" y="70776"/>
                        </a:cubicBezTo>
                        <a:cubicBezTo>
                          <a:pt x="12020" y="77694"/>
                          <a:pt x="18693" y="81153"/>
                          <a:pt x="27427" y="81153"/>
                        </a:cubicBezTo>
                        <a:close/>
                      </a:path>
                    </a:pathLst>
                  </a:custGeom>
                  <a:solidFill>
                    <a:srgbClr val="000000"/>
                  </a:solidFill>
                  <a:ln w="1069" cap="flat">
                    <a:noFill/>
                    <a:prstDash val="solid"/>
                    <a:round/>
                  </a:ln>
                </p:spPr>
                <p:txBody>
                  <a:bodyPr rtlCol="0" anchor="ctr"/>
                  <a:lstStyle/>
                  <a:p>
                    <a:endParaRPr lang="en-US"/>
                  </a:p>
                </p:txBody>
              </p:sp>
            </p:grpSp>
          </p:grpSp>
          <p:grpSp>
            <p:nvGrpSpPr>
              <p:cNvPr id="125" name="Graphic 8">
                <a:extLst>
                  <a:ext uri="{FF2B5EF4-FFF2-40B4-BE49-F238E27FC236}">
                    <a16:creationId xmlns:a16="http://schemas.microsoft.com/office/drawing/2014/main" id="{593E8524-0396-F617-BFA1-A0B576DD26F0}"/>
                  </a:ext>
                </a:extLst>
              </p:cNvPr>
              <p:cNvGrpSpPr/>
              <p:nvPr/>
            </p:nvGrpSpPr>
            <p:grpSpPr>
              <a:xfrm>
                <a:off x="4139243" y="1891808"/>
                <a:ext cx="289767" cy="2018818"/>
                <a:chOff x="4139243" y="1891808"/>
                <a:chExt cx="289767" cy="2018818"/>
              </a:xfrm>
            </p:grpSpPr>
            <p:sp>
              <p:nvSpPr>
                <p:cNvPr id="139" name="Freeform: Shape 138">
                  <a:extLst>
                    <a:ext uri="{FF2B5EF4-FFF2-40B4-BE49-F238E27FC236}">
                      <a16:creationId xmlns:a16="http://schemas.microsoft.com/office/drawing/2014/main" id="{0875B962-6C8F-4841-7B31-AE3F44C934C8}"/>
                    </a:ext>
                  </a:extLst>
                </p:cNvPr>
                <p:cNvSpPr/>
                <p:nvPr/>
              </p:nvSpPr>
              <p:spPr>
                <a:xfrm>
                  <a:off x="4285272" y="1891808"/>
                  <a:ext cx="6684" cy="1873654"/>
                </a:xfrm>
                <a:custGeom>
                  <a:avLst/>
                  <a:gdLst>
                    <a:gd name="connsiteX0" fmla="*/ 125 w 6684"/>
                    <a:gd name="connsiteY0" fmla="*/ 1873655 h 1873654"/>
                    <a:gd name="connsiteX1" fmla="*/ 125 w 6684"/>
                    <a:gd name="connsiteY1" fmla="*/ 1 h 1873654"/>
                  </a:gdLst>
                  <a:ahLst/>
                  <a:cxnLst>
                    <a:cxn ang="0">
                      <a:pos x="connsiteX0" y="connsiteY0"/>
                    </a:cxn>
                    <a:cxn ang="0">
                      <a:pos x="connsiteX1" y="connsiteY1"/>
                    </a:cxn>
                  </a:cxnLst>
                  <a:rect l="l" t="t" r="r" b="b"/>
                  <a:pathLst>
                    <a:path w="6684" h="1873654">
                      <a:moveTo>
                        <a:pt x="125" y="1873655"/>
                      </a:moveTo>
                      <a:lnTo>
                        <a:pt x="125" y="1"/>
                      </a:lnTo>
                    </a:path>
                  </a:pathLst>
                </a:custGeom>
                <a:noFill/>
                <a:ln w="7129" cap="sq">
                  <a:solidFill>
                    <a:srgbClr val="B0B0B0"/>
                  </a:solidFill>
                  <a:prstDash val="solid"/>
                  <a:round/>
                </a:ln>
              </p:spPr>
              <p:txBody>
                <a:bodyPr rtlCol="0" anchor="ctr"/>
                <a:lstStyle/>
                <a:p>
                  <a:endParaRPr lang="en-US"/>
                </a:p>
              </p:txBody>
            </p:sp>
            <p:sp>
              <p:nvSpPr>
                <p:cNvPr id="140" name="Freeform: Shape 139">
                  <a:extLst>
                    <a:ext uri="{FF2B5EF4-FFF2-40B4-BE49-F238E27FC236}">
                      <a16:creationId xmlns:a16="http://schemas.microsoft.com/office/drawing/2014/main" id="{A54156A1-0705-49C2-C5AA-E0BDE0E15D67}"/>
                    </a:ext>
                  </a:extLst>
                </p:cNvPr>
                <p:cNvSpPr/>
                <p:nvPr/>
              </p:nvSpPr>
              <p:spPr>
                <a:xfrm>
                  <a:off x="4285272" y="3765462"/>
                  <a:ext cx="6684" cy="31191"/>
                </a:xfrm>
                <a:custGeom>
                  <a:avLst/>
                  <a:gdLst>
                    <a:gd name="connsiteX0" fmla="*/ 579 w 6684"/>
                    <a:gd name="connsiteY0" fmla="*/ 281 h 31191"/>
                    <a:gd name="connsiteX1" fmla="*/ 579 w 6684"/>
                    <a:gd name="connsiteY1" fmla="*/ 31473 h 31191"/>
                  </a:gdLst>
                  <a:ahLst/>
                  <a:cxnLst>
                    <a:cxn ang="0">
                      <a:pos x="connsiteX0" y="connsiteY0"/>
                    </a:cxn>
                    <a:cxn ang="0">
                      <a:pos x="connsiteX1" y="connsiteY1"/>
                    </a:cxn>
                  </a:cxnLst>
                  <a:rect l="l" t="t" r="r" b="b"/>
                  <a:pathLst>
                    <a:path w="6684" h="31191">
                      <a:moveTo>
                        <a:pt x="579" y="281"/>
                      </a:moveTo>
                      <a:lnTo>
                        <a:pt x="579" y="31473"/>
                      </a:lnTo>
                    </a:path>
                  </a:pathLst>
                </a:custGeom>
                <a:solidFill>
                  <a:srgbClr val="000000"/>
                </a:solidFill>
                <a:ln w="7129" cap="flat">
                  <a:solidFill>
                    <a:srgbClr val="000000"/>
                  </a:solidFill>
                  <a:prstDash val="solid"/>
                  <a:round/>
                </a:ln>
              </p:spPr>
              <p:txBody>
                <a:bodyPr rtlCol="0" anchor="ctr"/>
                <a:lstStyle/>
                <a:p>
                  <a:endParaRPr lang="en-US"/>
                </a:p>
              </p:txBody>
            </p:sp>
            <p:grpSp>
              <p:nvGrpSpPr>
                <p:cNvPr id="141" name="Graphic 8">
                  <a:extLst>
                    <a:ext uri="{FF2B5EF4-FFF2-40B4-BE49-F238E27FC236}">
                      <a16:creationId xmlns:a16="http://schemas.microsoft.com/office/drawing/2014/main" id="{1AF43303-57E9-1C12-A077-67F9C051F8C9}"/>
                    </a:ext>
                  </a:extLst>
                </p:cNvPr>
                <p:cNvGrpSpPr/>
                <p:nvPr/>
              </p:nvGrpSpPr>
              <p:grpSpPr>
                <a:xfrm>
                  <a:off x="4139243" y="3829733"/>
                  <a:ext cx="289767" cy="80892"/>
                  <a:chOff x="4139243" y="3829733"/>
                  <a:chExt cx="289767" cy="80892"/>
                </a:xfrm>
                <a:solidFill>
                  <a:srgbClr val="000000"/>
                </a:solidFill>
              </p:grpSpPr>
              <p:sp>
                <p:nvSpPr>
                  <p:cNvPr id="142" name="Freeform: Shape 141">
                    <a:extLst>
                      <a:ext uri="{FF2B5EF4-FFF2-40B4-BE49-F238E27FC236}">
                        <a16:creationId xmlns:a16="http://schemas.microsoft.com/office/drawing/2014/main" id="{E543F959-A950-9369-9D24-60EBA2074427}"/>
                      </a:ext>
                    </a:extLst>
                  </p:cNvPr>
                  <p:cNvSpPr/>
                  <p:nvPr/>
                </p:nvSpPr>
                <p:spPr>
                  <a:xfrm flipV="1">
                    <a:off x="4139243" y="3829733"/>
                    <a:ext cx="53889" cy="80892"/>
                  </a:xfrm>
                  <a:custGeom>
                    <a:avLst/>
                    <a:gdLst>
                      <a:gd name="connsiteX0" fmla="*/ 27465 w 53889"/>
                      <a:gd name="connsiteY0" fmla="*/ 72798 h 80892"/>
                      <a:gd name="connsiteX1" fmla="*/ 15217 w 53889"/>
                      <a:gd name="connsiteY1" fmla="*/ 64777 h 80892"/>
                      <a:gd name="connsiteX2" fmla="*/ 11123 w 53889"/>
                      <a:gd name="connsiteY2" fmla="*/ 40682 h 80892"/>
                      <a:gd name="connsiteX3" fmla="*/ 15217 w 53889"/>
                      <a:gd name="connsiteY3" fmla="*/ 16636 h 80892"/>
                      <a:gd name="connsiteX4" fmla="*/ 27465 w 53889"/>
                      <a:gd name="connsiteY4" fmla="*/ 8615 h 80892"/>
                      <a:gd name="connsiteX5" fmla="*/ 39764 w 53889"/>
                      <a:gd name="connsiteY5" fmla="*/ 16636 h 80892"/>
                      <a:gd name="connsiteX6" fmla="*/ 43875 w 53889"/>
                      <a:gd name="connsiteY6" fmla="*/ 40682 h 80892"/>
                      <a:gd name="connsiteX7" fmla="*/ 39764 w 53889"/>
                      <a:gd name="connsiteY7" fmla="*/ 64777 h 80892"/>
                      <a:gd name="connsiteX8" fmla="*/ 27465 w 53889"/>
                      <a:gd name="connsiteY8" fmla="*/ 72798 h 80892"/>
                      <a:gd name="connsiteX9" fmla="*/ 27465 w 53889"/>
                      <a:gd name="connsiteY9" fmla="*/ 81153 h 80892"/>
                      <a:gd name="connsiteX10" fmla="*/ 47501 w 53889"/>
                      <a:gd name="connsiteY10" fmla="*/ 70776 h 80892"/>
                      <a:gd name="connsiteX11" fmla="*/ 54419 w 53889"/>
                      <a:gd name="connsiteY11" fmla="*/ 40682 h 80892"/>
                      <a:gd name="connsiteX12" fmla="*/ 47501 w 53889"/>
                      <a:gd name="connsiteY12" fmla="*/ 10620 h 80892"/>
                      <a:gd name="connsiteX13" fmla="*/ 27465 w 53889"/>
                      <a:gd name="connsiteY13" fmla="*/ 260 h 80892"/>
                      <a:gd name="connsiteX14" fmla="*/ 7447 w 53889"/>
                      <a:gd name="connsiteY14" fmla="*/ 10620 h 80892"/>
                      <a:gd name="connsiteX15" fmla="*/ 529 w 53889"/>
                      <a:gd name="connsiteY15" fmla="*/ 40682 h 80892"/>
                      <a:gd name="connsiteX16" fmla="*/ 7447 w 53889"/>
                      <a:gd name="connsiteY16" fmla="*/ 70776 h 80892"/>
                      <a:gd name="connsiteX17" fmla="*/ 27465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465" y="72798"/>
                        </a:moveTo>
                        <a:cubicBezTo>
                          <a:pt x="22040" y="72798"/>
                          <a:pt x="17958" y="70124"/>
                          <a:pt x="15217" y="64777"/>
                        </a:cubicBezTo>
                        <a:cubicBezTo>
                          <a:pt x="12488" y="59441"/>
                          <a:pt x="11123" y="51409"/>
                          <a:pt x="11123" y="40682"/>
                        </a:cubicBezTo>
                        <a:cubicBezTo>
                          <a:pt x="11123" y="29998"/>
                          <a:pt x="12488" y="21983"/>
                          <a:pt x="15217" y="16636"/>
                        </a:cubicBezTo>
                        <a:cubicBezTo>
                          <a:pt x="17958" y="11289"/>
                          <a:pt x="22040" y="8615"/>
                          <a:pt x="27465" y="8615"/>
                        </a:cubicBezTo>
                        <a:cubicBezTo>
                          <a:pt x="32935" y="8615"/>
                          <a:pt x="37035" y="11289"/>
                          <a:pt x="39764" y="16636"/>
                        </a:cubicBezTo>
                        <a:cubicBezTo>
                          <a:pt x="42505" y="21983"/>
                          <a:pt x="43875" y="29998"/>
                          <a:pt x="43875" y="40682"/>
                        </a:cubicBezTo>
                        <a:cubicBezTo>
                          <a:pt x="43875" y="51409"/>
                          <a:pt x="42505" y="59441"/>
                          <a:pt x="39764" y="64777"/>
                        </a:cubicBezTo>
                        <a:cubicBezTo>
                          <a:pt x="37035" y="70124"/>
                          <a:pt x="32935" y="72798"/>
                          <a:pt x="27465" y="72798"/>
                        </a:cubicBezTo>
                        <a:close/>
                        <a:moveTo>
                          <a:pt x="27465" y="81153"/>
                        </a:moveTo>
                        <a:cubicBezTo>
                          <a:pt x="36210" y="81153"/>
                          <a:pt x="42889" y="77694"/>
                          <a:pt x="47501" y="70776"/>
                        </a:cubicBezTo>
                        <a:cubicBezTo>
                          <a:pt x="52113" y="63869"/>
                          <a:pt x="54419" y="53838"/>
                          <a:pt x="54419" y="40682"/>
                        </a:cubicBezTo>
                        <a:cubicBezTo>
                          <a:pt x="54419" y="27559"/>
                          <a:pt x="52113" y="17538"/>
                          <a:pt x="47501" y="10620"/>
                        </a:cubicBezTo>
                        <a:cubicBezTo>
                          <a:pt x="42889" y="3714"/>
                          <a:pt x="36210" y="260"/>
                          <a:pt x="27465" y="260"/>
                        </a:cubicBezTo>
                        <a:cubicBezTo>
                          <a:pt x="18732" y="260"/>
                          <a:pt x="12059" y="3714"/>
                          <a:pt x="7447" y="10620"/>
                        </a:cubicBezTo>
                        <a:cubicBezTo>
                          <a:pt x="2835" y="17538"/>
                          <a:pt x="529" y="27559"/>
                          <a:pt x="529" y="40682"/>
                        </a:cubicBezTo>
                        <a:cubicBezTo>
                          <a:pt x="529" y="53838"/>
                          <a:pt x="2835" y="63869"/>
                          <a:pt x="7447" y="70776"/>
                        </a:cubicBezTo>
                        <a:cubicBezTo>
                          <a:pt x="12059" y="77694"/>
                          <a:pt x="18732" y="81153"/>
                          <a:pt x="27465" y="81153"/>
                        </a:cubicBezTo>
                        <a:close/>
                      </a:path>
                    </a:pathLst>
                  </a:custGeom>
                  <a:solidFill>
                    <a:srgbClr val="000000"/>
                  </a:solidFill>
                  <a:ln w="1069" cap="flat">
                    <a:noFill/>
                    <a:prstDash val="solid"/>
                    <a:round/>
                  </a:ln>
                </p:spPr>
                <p:txBody>
                  <a:bodyPr rtlCol="0" anchor="ctr"/>
                  <a:lstStyle/>
                  <a:p>
                    <a:endParaRPr lang="en-US"/>
                  </a:p>
                </p:txBody>
              </p:sp>
              <p:sp>
                <p:nvSpPr>
                  <p:cNvPr id="143" name="Freeform: Shape 142">
                    <a:extLst>
                      <a:ext uri="{FF2B5EF4-FFF2-40B4-BE49-F238E27FC236}">
                        <a16:creationId xmlns:a16="http://schemas.microsoft.com/office/drawing/2014/main" id="{B4F88769-12DF-12F6-1C01-487B83144115}"/>
                      </a:ext>
                    </a:extLst>
                  </p:cNvPr>
                  <p:cNvSpPr/>
                  <p:nvPr/>
                </p:nvSpPr>
                <p:spPr>
                  <a:xfrm flipV="1">
                    <a:off x="4211662" y="3895838"/>
                    <a:ext cx="11028" cy="13267"/>
                  </a:xfrm>
                  <a:custGeom>
                    <a:avLst/>
                    <a:gdLst>
                      <a:gd name="connsiteX0" fmla="*/ 553 w 11028"/>
                      <a:gd name="connsiteY0" fmla="*/ 13563 h 13267"/>
                      <a:gd name="connsiteX1" fmla="*/ 11581 w 11028"/>
                      <a:gd name="connsiteY1" fmla="*/ 13563 h 13267"/>
                      <a:gd name="connsiteX2" fmla="*/ 11581 w 11028"/>
                      <a:gd name="connsiteY2" fmla="*/ 295 h 13267"/>
                      <a:gd name="connsiteX3" fmla="*/ 553 w 11028"/>
                      <a:gd name="connsiteY3" fmla="*/ 295 h 13267"/>
                    </a:gdLst>
                    <a:ahLst/>
                    <a:cxnLst>
                      <a:cxn ang="0">
                        <a:pos x="connsiteX0" y="connsiteY0"/>
                      </a:cxn>
                      <a:cxn ang="0">
                        <a:pos x="connsiteX1" y="connsiteY1"/>
                      </a:cxn>
                      <a:cxn ang="0">
                        <a:pos x="connsiteX2" y="connsiteY2"/>
                      </a:cxn>
                      <a:cxn ang="0">
                        <a:pos x="connsiteX3" y="connsiteY3"/>
                      </a:cxn>
                    </a:cxnLst>
                    <a:rect l="l" t="t" r="r" b="b"/>
                    <a:pathLst>
                      <a:path w="11028" h="13267">
                        <a:moveTo>
                          <a:pt x="553" y="13563"/>
                        </a:moveTo>
                        <a:lnTo>
                          <a:pt x="11581" y="13563"/>
                        </a:lnTo>
                        <a:lnTo>
                          <a:pt x="11581" y="295"/>
                        </a:lnTo>
                        <a:lnTo>
                          <a:pt x="553" y="295"/>
                        </a:lnTo>
                        <a:close/>
                      </a:path>
                    </a:pathLst>
                  </a:custGeom>
                  <a:solidFill>
                    <a:srgbClr val="000000"/>
                  </a:solidFill>
                  <a:ln w="1069" cap="flat">
                    <a:noFill/>
                    <a:prstDash val="solid"/>
                    <a:round/>
                  </a:ln>
                </p:spPr>
                <p:txBody>
                  <a:bodyPr rtlCol="0" anchor="ctr"/>
                  <a:lstStyle/>
                  <a:p>
                    <a:endParaRPr lang="en-US"/>
                  </a:p>
                </p:txBody>
              </p:sp>
              <p:sp>
                <p:nvSpPr>
                  <p:cNvPr id="144" name="Freeform: Shape 143">
                    <a:extLst>
                      <a:ext uri="{FF2B5EF4-FFF2-40B4-BE49-F238E27FC236}">
                        <a16:creationId xmlns:a16="http://schemas.microsoft.com/office/drawing/2014/main" id="{5D04E70D-4498-69D3-834B-32799D14D8BF}"/>
                      </a:ext>
                    </a:extLst>
                  </p:cNvPr>
                  <p:cNvSpPr/>
                  <p:nvPr/>
                </p:nvSpPr>
                <p:spPr>
                  <a:xfrm flipV="1">
                    <a:off x="4241478" y="3829733"/>
                    <a:ext cx="53471" cy="80892"/>
                  </a:xfrm>
                  <a:custGeom>
                    <a:avLst/>
                    <a:gdLst>
                      <a:gd name="connsiteX0" fmla="*/ 27280 w 53471"/>
                      <a:gd name="connsiteY0" fmla="*/ 38810 h 80892"/>
                      <a:gd name="connsiteX1" fmla="*/ 15450 w 53471"/>
                      <a:gd name="connsiteY1" fmla="*/ 34783 h 80892"/>
                      <a:gd name="connsiteX2" fmla="*/ 11155 w 53471"/>
                      <a:gd name="connsiteY2" fmla="*/ 23721 h 80892"/>
                      <a:gd name="connsiteX3" fmla="*/ 15450 w 53471"/>
                      <a:gd name="connsiteY3" fmla="*/ 12642 h 80892"/>
                      <a:gd name="connsiteX4" fmla="*/ 27280 w 53471"/>
                      <a:gd name="connsiteY4" fmla="*/ 8615 h 80892"/>
                      <a:gd name="connsiteX5" fmla="*/ 39128 w 53471"/>
                      <a:gd name="connsiteY5" fmla="*/ 12659 h 80892"/>
                      <a:gd name="connsiteX6" fmla="*/ 43472 w 53471"/>
                      <a:gd name="connsiteY6" fmla="*/ 23721 h 80892"/>
                      <a:gd name="connsiteX7" fmla="*/ 39161 w 53471"/>
                      <a:gd name="connsiteY7" fmla="*/ 34783 h 80892"/>
                      <a:gd name="connsiteX8" fmla="*/ 27280 w 53471"/>
                      <a:gd name="connsiteY8" fmla="*/ 38810 h 80892"/>
                      <a:gd name="connsiteX9" fmla="*/ 16736 w 53471"/>
                      <a:gd name="connsiteY9" fmla="*/ 43288 h 80892"/>
                      <a:gd name="connsiteX10" fmla="*/ 6159 w 53471"/>
                      <a:gd name="connsiteY10" fmla="*/ 49605 h 80892"/>
                      <a:gd name="connsiteX11" fmla="*/ 2382 w 53471"/>
                      <a:gd name="connsiteY11" fmla="*/ 60951 h 80892"/>
                      <a:gd name="connsiteX12" fmla="*/ 9033 w 53471"/>
                      <a:gd name="connsiteY12" fmla="*/ 75722 h 80892"/>
                      <a:gd name="connsiteX13" fmla="*/ 27280 w 53471"/>
                      <a:gd name="connsiteY13" fmla="*/ 81153 h 80892"/>
                      <a:gd name="connsiteX14" fmla="*/ 45561 w 53471"/>
                      <a:gd name="connsiteY14" fmla="*/ 75722 h 80892"/>
                      <a:gd name="connsiteX15" fmla="*/ 52195 w 53471"/>
                      <a:gd name="connsiteY15" fmla="*/ 60951 h 80892"/>
                      <a:gd name="connsiteX16" fmla="*/ 48402 w 53471"/>
                      <a:gd name="connsiteY16" fmla="*/ 49605 h 80892"/>
                      <a:gd name="connsiteX17" fmla="*/ 37891 w 53471"/>
                      <a:gd name="connsiteY17" fmla="*/ 43288 h 80892"/>
                      <a:gd name="connsiteX18" fmla="*/ 49755 w 53471"/>
                      <a:gd name="connsiteY18" fmla="*/ 36337 h 80892"/>
                      <a:gd name="connsiteX19" fmla="*/ 54016 w 53471"/>
                      <a:gd name="connsiteY19" fmla="*/ 23721 h 80892"/>
                      <a:gd name="connsiteX20" fmla="*/ 47098 w 53471"/>
                      <a:gd name="connsiteY20" fmla="*/ 6309 h 80892"/>
                      <a:gd name="connsiteX21" fmla="*/ 27280 w 53471"/>
                      <a:gd name="connsiteY21" fmla="*/ 260 h 80892"/>
                      <a:gd name="connsiteX22" fmla="*/ 7462 w 53471"/>
                      <a:gd name="connsiteY22" fmla="*/ 6309 h 80892"/>
                      <a:gd name="connsiteX23" fmla="*/ 544 w 53471"/>
                      <a:gd name="connsiteY23" fmla="*/ 23721 h 80892"/>
                      <a:gd name="connsiteX24" fmla="*/ 4822 w 53471"/>
                      <a:gd name="connsiteY24" fmla="*/ 36337 h 80892"/>
                      <a:gd name="connsiteX25" fmla="*/ 16736 w 53471"/>
                      <a:gd name="connsiteY25" fmla="*/ 43288 h 80892"/>
                      <a:gd name="connsiteX26" fmla="*/ 12876 w 53471"/>
                      <a:gd name="connsiteY26" fmla="*/ 59948 h 80892"/>
                      <a:gd name="connsiteX27" fmla="*/ 16653 w 53471"/>
                      <a:gd name="connsiteY27" fmla="*/ 50507 h 80892"/>
                      <a:gd name="connsiteX28" fmla="*/ 27280 w 53471"/>
                      <a:gd name="connsiteY28" fmla="*/ 47115 h 80892"/>
                      <a:gd name="connsiteX29" fmla="*/ 37908 w 53471"/>
                      <a:gd name="connsiteY29" fmla="*/ 50507 h 80892"/>
                      <a:gd name="connsiteX30" fmla="*/ 41751 w 53471"/>
                      <a:gd name="connsiteY30" fmla="*/ 59948 h 80892"/>
                      <a:gd name="connsiteX31" fmla="*/ 37908 w 53471"/>
                      <a:gd name="connsiteY31" fmla="*/ 69406 h 80892"/>
                      <a:gd name="connsiteX32" fmla="*/ 27280 w 53471"/>
                      <a:gd name="connsiteY32" fmla="*/ 72798 h 80892"/>
                      <a:gd name="connsiteX33" fmla="*/ 16653 w 53471"/>
                      <a:gd name="connsiteY33" fmla="*/ 69406 h 80892"/>
                      <a:gd name="connsiteX34" fmla="*/ 12876 w 53471"/>
                      <a:gd name="connsiteY34" fmla="*/ 59948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471" h="80892">
                        <a:moveTo>
                          <a:pt x="27280" y="38810"/>
                        </a:moveTo>
                        <a:cubicBezTo>
                          <a:pt x="22267" y="38810"/>
                          <a:pt x="18324" y="37468"/>
                          <a:pt x="15450" y="34783"/>
                        </a:cubicBezTo>
                        <a:cubicBezTo>
                          <a:pt x="12587" y="32098"/>
                          <a:pt x="11155" y="28411"/>
                          <a:pt x="11155" y="23721"/>
                        </a:cubicBezTo>
                        <a:cubicBezTo>
                          <a:pt x="11155" y="19020"/>
                          <a:pt x="12587" y="15327"/>
                          <a:pt x="15450" y="12642"/>
                        </a:cubicBezTo>
                        <a:cubicBezTo>
                          <a:pt x="18324" y="9957"/>
                          <a:pt x="22267" y="8615"/>
                          <a:pt x="27280" y="8615"/>
                        </a:cubicBezTo>
                        <a:cubicBezTo>
                          <a:pt x="32293" y="8615"/>
                          <a:pt x="36242" y="9963"/>
                          <a:pt x="39128" y="12659"/>
                        </a:cubicBezTo>
                        <a:cubicBezTo>
                          <a:pt x="42024" y="15366"/>
                          <a:pt x="43472" y="19053"/>
                          <a:pt x="43472" y="23721"/>
                        </a:cubicBezTo>
                        <a:cubicBezTo>
                          <a:pt x="43472" y="28411"/>
                          <a:pt x="42035" y="32098"/>
                          <a:pt x="39161" y="34783"/>
                        </a:cubicBezTo>
                        <a:cubicBezTo>
                          <a:pt x="36298" y="37468"/>
                          <a:pt x="32338" y="38810"/>
                          <a:pt x="27280" y="38810"/>
                        </a:cubicBezTo>
                        <a:close/>
                        <a:moveTo>
                          <a:pt x="16736" y="43288"/>
                        </a:moveTo>
                        <a:cubicBezTo>
                          <a:pt x="12213" y="44402"/>
                          <a:pt x="8688" y="46508"/>
                          <a:pt x="6159" y="49605"/>
                        </a:cubicBezTo>
                        <a:cubicBezTo>
                          <a:pt x="3641" y="52713"/>
                          <a:pt x="2382" y="56495"/>
                          <a:pt x="2382" y="60951"/>
                        </a:cubicBezTo>
                        <a:cubicBezTo>
                          <a:pt x="2382" y="67178"/>
                          <a:pt x="4599" y="72102"/>
                          <a:pt x="9033" y="75722"/>
                        </a:cubicBezTo>
                        <a:cubicBezTo>
                          <a:pt x="13478" y="79343"/>
                          <a:pt x="19560" y="81153"/>
                          <a:pt x="27280" y="81153"/>
                        </a:cubicBezTo>
                        <a:cubicBezTo>
                          <a:pt x="35045" y="81153"/>
                          <a:pt x="41138" y="79343"/>
                          <a:pt x="45561" y="75722"/>
                        </a:cubicBezTo>
                        <a:cubicBezTo>
                          <a:pt x="49983" y="72102"/>
                          <a:pt x="52195" y="67178"/>
                          <a:pt x="52195" y="60951"/>
                        </a:cubicBezTo>
                        <a:cubicBezTo>
                          <a:pt x="52195" y="56495"/>
                          <a:pt x="50930" y="52713"/>
                          <a:pt x="48402" y="49605"/>
                        </a:cubicBezTo>
                        <a:cubicBezTo>
                          <a:pt x="45884" y="46508"/>
                          <a:pt x="42380" y="44402"/>
                          <a:pt x="37891" y="43288"/>
                        </a:cubicBezTo>
                        <a:cubicBezTo>
                          <a:pt x="42971" y="42107"/>
                          <a:pt x="46926" y="39790"/>
                          <a:pt x="49755" y="36337"/>
                        </a:cubicBezTo>
                        <a:cubicBezTo>
                          <a:pt x="52596" y="32895"/>
                          <a:pt x="54016" y="28689"/>
                          <a:pt x="54016" y="23721"/>
                        </a:cubicBezTo>
                        <a:cubicBezTo>
                          <a:pt x="54016" y="16157"/>
                          <a:pt x="51710" y="10353"/>
                          <a:pt x="47098" y="6309"/>
                        </a:cubicBezTo>
                        <a:cubicBezTo>
                          <a:pt x="42486" y="2276"/>
                          <a:pt x="35880" y="260"/>
                          <a:pt x="27280" y="260"/>
                        </a:cubicBezTo>
                        <a:cubicBezTo>
                          <a:pt x="18691" y="260"/>
                          <a:pt x="12085" y="2276"/>
                          <a:pt x="7462" y="6309"/>
                        </a:cubicBezTo>
                        <a:cubicBezTo>
                          <a:pt x="2850" y="10353"/>
                          <a:pt x="544" y="16157"/>
                          <a:pt x="544" y="23721"/>
                        </a:cubicBezTo>
                        <a:cubicBezTo>
                          <a:pt x="544" y="28689"/>
                          <a:pt x="1970" y="32895"/>
                          <a:pt x="4822" y="36337"/>
                        </a:cubicBezTo>
                        <a:cubicBezTo>
                          <a:pt x="7685" y="39790"/>
                          <a:pt x="11656" y="42107"/>
                          <a:pt x="16736" y="43288"/>
                        </a:cubicBezTo>
                        <a:close/>
                        <a:moveTo>
                          <a:pt x="12876" y="59948"/>
                        </a:moveTo>
                        <a:cubicBezTo>
                          <a:pt x="12876" y="55915"/>
                          <a:pt x="14135" y="52768"/>
                          <a:pt x="16653" y="50507"/>
                        </a:cubicBezTo>
                        <a:cubicBezTo>
                          <a:pt x="19181" y="48246"/>
                          <a:pt x="22724" y="47115"/>
                          <a:pt x="27280" y="47115"/>
                        </a:cubicBezTo>
                        <a:cubicBezTo>
                          <a:pt x="31814" y="47115"/>
                          <a:pt x="35357" y="48246"/>
                          <a:pt x="37908" y="50507"/>
                        </a:cubicBezTo>
                        <a:cubicBezTo>
                          <a:pt x="40470" y="52768"/>
                          <a:pt x="41751" y="55915"/>
                          <a:pt x="41751" y="59948"/>
                        </a:cubicBezTo>
                        <a:cubicBezTo>
                          <a:pt x="41751" y="63992"/>
                          <a:pt x="40470" y="67145"/>
                          <a:pt x="37908" y="69406"/>
                        </a:cubicBezTo>
                        <a:cubicBezTo>
                          <a:pt x="35357" y="71667"/>
                          <a:pt x="31814" y="72798"/>
                          <a:pt x="27280" y="72798"/>
                        </a:cubicBezTo>
                        <a:cubicBezTo>
                          <a:pt x="22724" y="72798"/>
                          <a:pt x="19181" y="71667"/>
                          <a:pt x="16653" y="69406"/>
                        </a:cubicBezTo>
                        <a:cubicBezTo>
                          <a:pt x="14135" y="67145"/>
                          <a:pt x="12876" y="63992"/>
                          <a:pt x="12876" y="59948"/>
                        </a:cubicBezTo>
                        <a:close/>
                      </a:path>
                    </a:pathLst>
                  </a:custGeom>
                  <a:solidFill>
                    <a:srgbClr val="000000"/>
                  </a:solidFill>
                  <a:ln w="1069" cap="flat">
                    <a:noFill/>
                    <a:prstDash val="solid"/>
                    <a:round/>
                  </a:ln>
                </p:spPr>
                <p:txBody>
                  <a:bodyPr rtlCol="0" anchor="ctr"/>
                  <a:lstStyle/>
                  <a:p>
                    <a:endParaRPr lang="en-US"/>
                  </a:p>
                </p:txBody>
              </p:sp>
              <p:sp>
                <p:nvSpPr>
                  <p:cNvPr id="145" name="Freeform: Shape 144">
                    <a:extLst>
                      <a:ext uri="{FF2B5EF4-FFF2-40B4-BE49-F238E27FC236}">
                        <a16:creationId xmlns:a16="http://schemas.microsoft.com/office/drawing/2014/main" id="{981B9119-B82E-7A63-B77B-AFA391C1CE5D}"/>
                      </a:ext>
                    </a:extLst>
                  </p:cNvPr>
                  <p:cNvSpPr/>
                  <p:nvPr/>
                </p:nvSpPr>
                <p:spPr>
                  <a:xfrm flipV="1">
                    <a:off x="4311040" y="3831137"/>
                    <a:ext cx="50129" cy="77968"/>
                  </a:xfrm>
                  <a:custGeom>
                    <a:avLst/>
                    <a:gdLst>
                      <a:gd name="connsiteX0" fmla="*/ 555 w 50129"/>
                      <a:gd name="connsiteY0" fmla="*/ 78229 h 77968"/>
                      <a:gd name="connsiteX1" fmla="*/ 50684 w 50129"/>
                      <a:gd name="connsiteY1" fmla="*/ 78229 h 77968"/>
                      <a:gd name="connsiteX2" fmla="*/ 50684 w 50129"/>
                      <a:gd name="connsiteY2" fmla="*/ 73734 h 77968"/>
                      <a:gd name="connsiteX3" fmla="*/ 22378 w 50129"/>
                      <a:gd name="connsiteY3" fmla="*/ 260 h 77968"/>
                      <a:gd name="connsiteX4" fmla="*/ 11366 w 50129"/>
                      <a:gd name="connsiteY4" fmla="*/ 260 h 77968"/>
                      <a:gd name="connsiteX5" fmla="*/ 38002 w 50129"/>
                      <a:gd name="connsiteY5" fmla="*/ 69339 h 77968"/>
                      <a:gd name="connsiteX6" fmla="*/ 555 w 50129"/>
                      <a:gd name="connsiteY6" fmla="*/ 69339 h 7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29" h="77968">
                        <a:moveTo>
                          <a:pt x="555" y="78229"/>
                        </a:moveTo>
                        <a:lnTo>
                          <a:pt x="50684" y="78229"/>
                        </a:lnTo>
                        <a:lnTo>
                          <a:pt x="50684" y="73734"/>
                        </a:lnTo>
                        <a:lnTo>
                          <a:pt x="22378" y="260"/>
                        </a:lnTo>
                        <a:lnTo>
                          <a:pt x="11366" y="260"/>
                        </a:lnTo>
                        <a:lnTo>
                          <a:pt x="38002" y="69339"/>
                        </a:lnTo>
                        <a:lnTo>
                          <a:pt x="555" y="69339"/>
                        </a:lnTo>
                        <a:close/>
                      </a:path>
                    </a:pathLst>
                  </a:custGeom>
                  <a:solidFill>
                    <a:srgbClr val="000000"/>
                  </a:solidFill>
                  <a:ln w="1069" cap="flat">
                    <a:noFill/>
                    <a:prstDash val="solid"/>
                    <a:round/>
                  </a:ln>
                </p:spPr>
                <p:txBody>
                  <a:bodyPr rtlCol="0" anchor="ctr"/>
                  <a:lstStyle/>
                  <a:p>
                    <a:endParaRPr lang="en-US"/>
                  </a:p>
                </p:txBody>
              </p:sp>
              <p:sp>
                <p:nvSpPr>
                  <p:cNvPr id="146" name="Freeform: Shape 145">
                    <a:extLst>
                      <a:ext uri="{FF2B5EF4-FFF2-40B4-BE49-F238E27FC236}">
                        <a16:creationId xmlns:a16="http://schemas.microsoft.com/office/drawing/2014/main" id="{7D74E743-17E0-5758-F6BE-3FED497A5577}"/>
                      </a:ext>
                    </a:extLst>
                  </p:cNvPr>
                  <p:cNvSpPr/>
                  <p:nvPr/>
                </p:nvSpPr>
                <p:spPr>
                  <a:xfrm flipV="1">
                    <a:off x="4378562" y="3831137"/>
                    <a:ext cx="50447" cy="79489"/>
                  </a:xfrm>
                  <a:custGeom>
                    <a:avLst/>
                    <a:gdLst>
                      <a:gd name="connsiteX0" fmla="*/ 3857 w 50447"/>
                      <a:gd name="connsiteY0" fmla="*/ 79750 h 79489"/>
                      <a:gd name="connsiteX1" fmla="*/ 45264 w 50447"/>
                      <a:gd name="connsiteY1" fmla="*/ 79750 h 79489"/>
                      <a:gd name="connsiteX2" fmla="*/ 45264 w 50447"/>
                      <a:gd name="connsiteY2" fmla="*/ 70861 h 79489"/>
                      <a:gd name="connsiteX3" fmla="*/ 13515 w 50447"/>
                      <a:gd name="connsiteY3" fmla="*/ 70861 h 79489"/>
                      <a:gd name="connsiteX4" fmla="*/ 13515 w 50447"/>
                      <a:gd name="connsiteY4" fmla="*/ 51761 h 79489"/>
                      <a:gd name="connsiteX5" fmla="*/ 18094 w 50447"/>
                      <a:gd name="connsiteY5" fmla="*/ 52931 h 79489"/>
                      <a:gd name="connsiteX6" fmla="*/ 22706 w 50447"/>
                      <a:gd name="connsiteY6" fmla="*/ 53315 h 79489"/>
                      <a:gd name="connsiteX7" fmla="*/ 43376 w 50447"/>
                      <a:gd name="connsiteY7" fmla="*/ 46163 h 79489"/>
                      <a:gd name="connsiteX8" fmla="*/ 51012 w 50447"/>
                      <a:gd name="connsiteY8" fmla="*/ 26796 h 79489"/>
                      <a:gd name="connsiteX9" fmla="*/ 43175 w 50447"/>
                      <a:gd name="connsiteY9" fmla="*/ 7229 h 79489"/>
                      <a:gd name="connsiteX10" fmla="*/ 21085 w 50447"/>
                      <a:gd name="connsiteY10" fmla="*/ 261 h 79489"/>
                      <a:gd name="connsiteX11" fmla="*/ 11076 w 50447"/>
                      <a:gd name="connsiteY11" fmla="*/ 1096 h 79489"/>
                      <a:gd name="connsiteX12" fmla="*/ 565 w 50447"/>
                      <a:gd name="connsiteY12" fmla="*/ 3603 h 79489"/>
                      <a:gd name="connsiteX13" fmla="*/ 565 w 50447"/>
                      <a:gd name="connsiteY13" fmla="*/ 14214 h 79489"/>
                      <a:gd name="connsiteX14" fmla="*/ 10274 w 50447"/>
                      <a:gd name="connsiteY14" fmla="*/ 10404 h 79489"/>
                      <a:gd name="connsiteX15" fmla="*/ 20868 w 50447"/>
                      <a:gd name="connsiteY15" fmla="*/ 9151 h 79489"/>
                      <a:gd name="connsiteX16" fmla="*/ 35171 w 50447"/>
                      <a:gd name="connsiteY16" fmla="*/ 13896 h 79489"/>
                      <a:gd name="connsiteX17" fmla="*/ 40452 w 50447"/>
                      <a:gd name="connsiteY17" fmla="*/ 26796 h 79489"/>
                      <a:gd name="connsiteX18" fmla="*/ 35171 w 50447"/>
                      <a:gd name="connsiteY18" fmla="*/ 39680 h 79489"/>
                      <a:gd name="connsiteX19" fmla="*/ 20868 w 50447"/>
                      <a:gd name="connsiteY19" fmla="*/ 44442 h 79489"/>
                      <a:gd name="connsiteX20" fmla="*/ 12429 w 50447"/>
                      <a:gd name="connsiteY20" fmla="*/ 43506 h 79489"/>
                      <a:gd name="connsiteX21" fmla="*/ 3857 w 50447"/>
                      <a:gd name="connsiteY21" fmla="*/ 40582 h 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47" h="79489">
                        <a:moveTo>
                          <a:pt x="3857" y="79750"/>
                        </a:moveTo>
                        <a:lnTo>
                          <a:pt x="45264" y="79750"/>
                        </a:lnTo>
                        <a:lnTo>
                          <a:pt x="45264" y="70861"/>
                        </a:lnTo>
                        <a:lnTo>
                          <a:pt x="13515" y="70861"/>
                        </a:lnTo>
                        <a:lnTo>
                          <a:pt x="13515" y="51761"/>
                        </a:lnTo>
                        <a:cubicBezTo>
                          <a:pt x="15041" y="52285"/>
                          <a:pt x="16568" y="52674"/>
                          <a:pt x="18094" y="52931"/>
                        </a:cubicBezTo>
                        <a:cubicBezTo>
                          <a:pt x="19631" y="53187"/>
                          <a:pt x="21168" y="53315"/>
                          <a:pt x="22706" y="53315"/>
                        </a:cubicBezTo>
                        <a:cubicBezTo>
                          <a:pt x="31406" y="53315"/>
                          <a:pt x="38296" y="50931"/>
                          <a:pt x="43376" y="46163"/>
                        </a:cubicBezTo>
                        <a:cubicBezTo>
                          <a:pt x="48467" y="41395"/>
                          <a:pt x="51012" y="34940"/>
                          <a:pt x="51012" y="26796"/>
                        </a:cubicBezTo>
                        <a:cubicBezTo>
                          <a:pt x="51012" y="18408"/>
                          <a:pt x="48400" y="11885"/>
                          <a:pt x="43175" y="7229"/>
                        </a:cubicBezTo>
                        <a:cubicBezTo>
                          <a:pt x="37951" y="2584"/>
                          <a:pt x="30587" y="261"/>
                          <a:pt x="21085" y="261"/>
                        </a:cubicBezTo>
                        <a:cubicBezTo>
                          <a:pt x="17810" y="261"/>
                          <a:pt x="14473" y="539"/>
                          <a:pt x="11076" y="1096"/>
                        </a:cubicBezTo>
                        <a:cubicBezTo>
                          <a:pt x="7689" y="1653"/>
                          <a:pt x="4186" y="2489"/>
                          <a:pt x="565" y="3603"/>
                        </a:cubicBezTo>
                        <a:lnTo>
                          <a:pt x="565" y="14214"/>
                        </a:lnTo>
                        <a:cubicBezTo>
                          <a:pt x="3695" y="12509"/>
                          <a:pt x="6932" y="11239"/>
                          <a:pt x="10274" y="10404"/>
                        </a:cubicBezTo>
                        <a:cubicBezTo>
                          <a:pt x="13616" y="9568"/>
                          <a:pt x="17147" y="9151"/>
                          <a:pt x="20868" y="9151"/>
                        </a:cubicBezTo>
                        <a:cubicBezTo>
                          <a:pt x="26894" y="9151"/>
                          <a:pt x="31662" y="10732"/>
                          <a:pt x="35171" y="13896"/>
                        </a:cubicBezTo>
                        <a:cubicBezTo>
                          <a:pt x="38692" y="17060"/>
                          <a:pt x="40452" y="21360"/>
                          <a:pt x="40452" y="26796"/>
                        </a:cubicBezTo>
                        <a:cubicBezTo>
                          <a:pt x="40452" y="32221"/>
                          <a:pt x="38692" y="36516"/>
                          <a:pt x="35171" y="39680"/>
                        </a:cubicBezTo>
                        <a:cubicBezTo>
                          <a:pt x="31662" y="42855"/>
                          <a:pt x="26894" y="44442"/>
                          <a:pt x="20868" y="44442"/>
                        </a:cubicBezTo>
                        <a:cubicBezTo>
                          <a:pt x="18049" y="44442"/>
                          <a:pt x="15236" y="44130"/>
                          <a:pt x="12429" y="43506"/>
                        </a:cubicBezTo>
                        <a:cubicBezTo>
                          <a:pt x="9633" y="42882"/>
                          <a:pt x="6776" y="41908"/>
                          <a:pt x="3857" y="40582"/>
                        </a:cubicBezTo>
                        <a:close/>
                      </a:path>
                    </a:pathLst>
                  </a:custGeom>
                  <a:solidFill>
                    <a:srgbClr val="000000"/>
                  </a:solidFill>
                  <a:ln w="1069" cap="flat">
                    <a:noFill/>
                    <a:prstDash val="solid"/>
                    <a:round/>
                  </a:ln>
                </p:spPr>
                <p:txBody>
                  <a:bodyPr rtlCol="0" anchor="ctr"/>
                  <a:lstStyle/>
                  <a:p>
                    <a:endParaRPr lang="en-US"/>
                  </a:p>
                </p:txBody>
              </p:sp>
            </p:grpSp>
          </p:grpSp>
          <p:grpSp>
            <p:nvGrpSpPr>
              <p:cNvPr id="126" name="Graphic 8">
                <a:extLst>
                  <a:ext uri="{FF2B5EF4-FFF2-40B4-BE49-F238E27FC236}">
                    <a16:creationId xmlns:a16="http://schemas.microsoft.com/office/drawing/2014/main" id="{B00483FF-2449-578C-1A87-B1D8496E17EC}"/>
                  </a:ext>
                </a:extLst>
              </p:cNvPr>
              <p:cNvGrpSpPr/>
              <p:nvPr/>
            </p:nvGrpSpPr>
            <p:grpSpPr>
              <a:xfrm>
                <a:off x="2169978" y="3967000"/>
                <a:ext cx="754279" cy="120751"/>
                <a:chOff x="2169978" y="3967000"/>
                <a:chExt cx="754279" cy="120751"/>
              </a:xfrm>
              <a:solidFill>
                <a:srgbClr val="000000"/>
              </a:solidFill>
            </p:grpSpPr>
            <p:sp>
              <p:nvSpPr>
                <p:cNvPr id="127" name="Freeform: Shape 126">
                  <a:extLst>
                    <a:ext uri="{FF2B5EF4-FFF2-40B4-BE49-F238E27FC236}">
                      <a16:creationId xmlns:a16="http://schemas.microsoft.com/office/drawing/2014/main" id="{A1E4A69A-0EDA-52CA-DC6C-B8A9F84EADF6}"/>
                    </a:ext>
                  </a:extLst>
                </p:cNvPr>
                <p:cNvSpPr/>
                <p:nvPr/>
              </p:nvSpPr>
              <p:spPr>
                <a:xfrm flipV="1">
                  <a:off x="2169978" y="3991934"/>
                  <a:ext cx="99619" cy="69869"/>
                </a:xfrm>
                <a:custGeom>
                  <a:avLst/>
                  <a:gdLst>
                    <a:gd name="connsiteX0" fmla="*/ 53773 w 99619"/>
                    <a:gd name="connsiteY0" fmla="*/ 55424 h 69869"/>
                    <a:gd name="connsiteX1" fmla="*/ 63833 w 99619"/>
                    <a:gd name="connsiteY1" fmla="*/ 66575 h 69869"/>
                    <a:gd name="connsiteX2" fmla="*/ 77596 w 99619"/>
                    <a:gd name="connsiteY2" fmla="*/ 70162 h 69869"/>
                    <a:gd name="connsiteX3" fmla="*/ 94050 w 99619"/>
                    <a:gd name="connsiteY3" fmla="*/ 62695 h 69869"/>
                    <a:gd name="connsiteX4" fmla="*/ 99840 w 99619"/>
                    <a:gd name="connsiteY4" fmla="*/ 41485 h 69869"/>
                    <a:gd name="connsiteX5" fmla="*/ 99840 w 99619"/>
                    <a:gd name="connsiteY5" fmla="*/ 292 h 69869"/>
                    <a:gd name="connsiteX6" fmla="*/ 88572 w 99619"/>
                    <a:gd name="connsiteY6" fmla="*/ 292 h 69869"/>
                    <a:gd name="connsiteX7" fmla="*/ 88572 w 99619"/>
                    <a:gd name="connsiteY7" fmla="*/ 41114 h 69869"/>
                    <a:gd name="connsiteX8" fmla="*/ 85082 w 99619"/>
                    <a:gd name="connsiteY8" fmla="*/ 55658 h 69869"/>
                    <a:gd name="connsiteX9" fmla="*/ 74496 w 99619"/>
                    <a:gd name="connsiteY9" fmla="*/ 60414 h 69869"/>
                    <a:gd name="connsiteX10" fmla="*/ 60713 w 99619"/>
                    <a:gd name="connsiteY10" fmla="*/ 54624 h 69869"/>
                    <a:gd name="connsiteX11" fmla="*/ 55664 w 99619"/>
                    <a:gd name="connsiteY11" fmla="*/ 38853 h 69869"/>
                    <a:gd name="connsiteX12" fmla="*/ 55664 w 99619"/>
                    <a:gd name="connsiteY12" fmla="*/ 292 h 69869"/>
                    <a:gd name="connsiteX13" fmla="*/ 44396 w 99619"/>
                    <a:gd name="connsiteY13" fmla="*/ 292 h 69869"/>
                    <a:gd name="connsiteX14" fmla="*/ 44396 w 99619"/>
                    <a:gd name="connsiteY14" fmla="*/ 41114 h 69869"/>
                    <a:gd name="connsiteX15" fmla="*/ 40926 w 99619"/>
                    <a:gd name="connsiteY15" fmla="*/ 55697 h 69869"/>
                    <a:gd name="connsiteX16" fmla="*/ 30204 w 99619"/>
                    <a:gd name="connsiteY16" fmla="*/ 60414 h 69869"/>
                    <a:gd name="connsiteX17" fmla="*/ 16538 w 99619"/>
                    <a:gd name="connsiteY17" fmla="*/ 54605 h 69869"/>
                    <a:gd name="connsiteX18" fmla="*/ 11489 w 99619"/>
                    <a:gd name="connsiteY18" fmla="*/ 38853 h 69869"/>
                    <a:gd name="connsiteX19" fmla="*/ 11489 w 99619"/>
                    <a:gd name="connsiteY19" fmla="*/ 292 h 69869"/>
                    <a:gd name="connsiteX20" fmla="*/ 221 w 99619"/>
                    <a:gd name="connsiteY20" fmla="*/ 292 h 69869"/>
                    <a:gd name="connsiteX21" fmla="*/ 221 w 99619"/>
                    <a:gd name="connsiteY21" fmla="*/ 68524 h 69869"/>
                    <a:gd name="connsiteX22" fmla="*/ 11489 w 99619"/>
                    <a:gd name="connsiteY22" fmla="*/ 68524 h 69869"/>
                    <a:gd name="connsiteX23" fmla="*/ 11489 w 99619"/>
                    <a:gd name="connsiteY23" fmla="*/ 57919 h 69869"/>
                    <a:gd name="connsiteX24" fmla="*/ 20690 w 99619"/>
                    <a:gd name="connsiteY24" fmla="*/ 67179 h 69869"/>
                    <a:gd name="connsiteX25" fmla="*/ 33421 w 99619"/>
                    <a:gd name="connsiteY25" fmla="*/ 70162 h 69869"/>
                    <a:gd name="connsiteX26" fmla="*/ 46073 w 99619"/>
                    <a:gd name="connsiteY26" fmla="*/ 66380 h 69869"/>
                    <a:gd name="connsiteX27" fmla="*/ 53773 w 99619"/>
                    <a:gd name="connsiteY27" fmla="*/ 55424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9619" h="69869">
                      <a:moveTo>
                        <a:pt x="53773" y="55424"/>
                      </a:moveTo>
                      <a:cubicBezTo>
                        <a:pt x="56581" y="60466"/>
                        <a:pt x="59934" y="64183"/>
                        <a:pt x="63833" y="66575"/>
                      </a:cubicBezTo>
                      <a:cubicBezTo>
                        <a:pt x="67732" y="68966"/>
                        <a:pt x="72319" y="70162"/>
                        <a:pt x="77596" y="70162"/>
                      </a:cubicBezTo>
                      <a:cubicBezTo>
                        <a:pt x="84705" y="70162"/>
                        <a:pt x="90190" y="67673"/>
                        <a:pt x="94050" y="62695"/>
                      </a:cubicBezTo>
                      <a:cubicBezTo>
                        <a:pt x="97910" y="57731"/>
                        <a:pt x="99840" y="50660"/>
                        <a:pt x="99840" y="41485"/>
                      </a:cubicBezTo>
                      <a:lnTo>
                        <a:pt x="99840" y="292"/>
                      </a:lnTo>
                      <a:lnTo>
                        <a:pt x="88572" y="292"/>
                      </a:lnTo>
                      <a:lnTo>
                        <a:pt x="88572" y="41114"/>
                      </a:lnTo>
                      <a:cubicBezTo>
                        <a:pt x="88572" y="47652"/>
                        <a:pt x="87409" y="52500"/>
                        <a:pt x="85082" y="55658"/>
                      </a:cubicBezTo>
                      <a:cubicBezTo>
                        <a:pt x="82769" y="58829"/>
                        <a:pt x="79240" y="60414"/>
                        <a:pt x="74496" y="60414"/>
                      </a:cubicBezTo>
                      <a:cubicBezTo>
                        <a:pt x="68687" y="60414"/>
                        <a:pt x="64093" y="58484"/>
                        <a:pt x="60713" y="54624"/>
                      </a:cubicBezTo>
                      <a:cubicBezTo>
                        <a:pt x="57347" y="50777"/>
                        <a:pt x="55664" y="45520"/>
                        <a:pt x="55664" y="38853"/>
                      </a:cubicBezTo>
                      <a:lnTo>
                        <a:pt x="55664" y="292"/>
                      </a:lnTo>
                      <a:lnTo>
                        <a:pt x="44396" y="292"/>
                      </a:lnTo>
                      <a:lnTo>
                        <a:pt x="44396" y="41114"/>
                      </a:lnTo>
                      <a:cubicBezTo>
                        <a:pt x="44396" y="47691"/>
                        <a:pt x="43240" y="52551"/>
                        <a:pt x="40926" y="55697"/>
                      </a:cubicBezTo>
                      <a:cubicBezTo>
                        <a:pt x="38613" y="58842"/>
                        <a:pt x="35039" y="60414"/>
                        <a:pt x="30204" y="60414"/>
                      </a:cubicBezTo>
                      <a:cubicBezTo>
                        <a:pt x="24472" y="60414"/>
                        <a:pt x="19917" y="58478"/>
                        <a:pt x="16538" y="54605"/>
                      </a:cubicBezTo>
                      <a:cubicBezTo>
                        <a:pt x="13172" y="50732"/>
                        <a:pt x="11489" y="45481"/>
                        <a:pt x="11489" y="38853"/>
                      </a:cubicBezTo>
                      <a:lnTo>
                        <a:pt x="11489" y="292"/>
                      </a:lnTo>
                      <a:lnTo>
                        <a:pt x="221" y="292"/>
                      </a:lnTo>
                      <a:lnTo>
                        <a:pt x="221" y="68524"/>
                      </a:lnTo>
                      <a:lnTo>
                        <a:pt x="11489" y="68524"/>
                      </a:lnTo>
                      <a:lnTo>
                        <a:pt x="11489" y="57919"/>
                      </a:lnTo>
                      <a:cubicBezTo>
                        <a:pt x="14049" y="62104"/>
                        <a:pt x="17116" y="65191"/>
                        <a:pt x="20690" y="67179"/>
                      </a:cubicBezTo>
                      <a:cubicBezTo>
                        <a:pt x="24264" y="69168"/>
                        <a:pt x="28508" y="70162"/>
                        <a:pt x="33421" y="70162"/>
                      </a:cubicBezTo>
                      <a:cubicBezTo>
                        <a:pt x="38385" y="70162"/>
                        <a:pt x="42603" y="68901"/>
                        <a:pt x="46073" y="66380"/>
                      </a:cubicBezTo>
                      <a:cubicBezTo>
                        <a:pt x="49543" y="63871"/>
                        <a:pt x="52110" y="60219"/>
                        <a:pt x="53773" y="55424"/>
                      </a:cubicBezTo>
                      <a:close/>
                    </a:path>
                  </a:pathLst>
                </a:custGeom>
                <a:solidFill>
                  <a:srgbClr val="000000"/>
                </a:solidFill>
                <a:ln w="1247" cap="flat">
                  <a:noFill/>
                  <a:prstDash val="solid"/>
                  <a:round/>
                </a:ln>
              </p:spPr>
              <p:txBody>
                <a:bodyPr rtlCol="0" anchor="ctr"/>
                <a:lstStyle/>
                <a:p>
                  <a:endParaRPr lang="en-US"/>
                </a:p>
              </p:txBody>
            </p:sp>
            <p:sp>
              <p:nvSpPr>
                <p:cNvPr id="128" name="Freeform: Shape 127">
                  <a:extLst>
                    <a:ext uri="{FF2B5EF4-FFF2-40B4-BE49-F238E27FC236}">
                      <a16:creationId xmlns:a16="http://schemas.microsoft.com/office/drawing/2014/main" id="{ED327B8F-153F-84AF-E74C-985C3902104B}"/>
                    </a:ext>
                  </a:extLst>
                </p:cNvPr>
                <p:cNvSpPr/>
                <p:nvPr/>
              </p:nvSpPr>
              <p:spPr>
                <a:xfrm flipV="1">
                  <a:off x="2291946" y="3967000"/>
                  <a:ext cx="11209" cy="94803"/>
                </a:xfrm>
                <a:custGeom>
                  <a:avLst/>
                  <a:gdLst>
                    <a:gd name="connsiteX0" fmla="*/ 267 w 11209"/>
                    <a:gd name="connsiteY0" fmla="*/ 68512 h 94803"/>
                    <a:gd name="connsiteX1" fmla="*/ 11477 w 11209"/>
                    <a:gd name="connsiteY1" fmla="*/ 68512 h 94803"/>
                    <a:gd name="connsiteX2" fmla="*/ 11477 w 11209"/>
                    <a:gd name="connsiteY2" fmla="*/ 280 h 94803"/>
                    <a:gd name="connsiteX3" fmla="*/ 267 w 11209"/>
                    <a:gd name="connsiteY3" fmla="*/ 280 h 94803"/>
                    <a:gd name="connsiteX4" fmla="*/ 267 w 11209"/>
                    <a:gd name="connsiteY4" fmla="*/ 95084 h 94803"/>
                    <a:gd name="connsiteX5" fmla="*/ 11477 w 11209"/>
                    <a:gd name="connsiteY5" fmla="*/ 95084 h 94803"/>
                    <a:gd name="connsiteX6" fmla="*/ 11477 w 11209"/>
                    <a:gd name="connsiteY6" fmla="*/ 80872 h 94803"/>
                    <a:gd name="connsiteX7" fmla="*/ 267 w 11209"/>
                    <a:gd name="connsiteY7" fmla="*/ 80872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09" h="94803">
                      <a:moveTo>
                        <a:pt x="267" y="68512"/>
                      </a:moveTo>
                      <a:lnTo>
                        <a:pt x="11477" y="68512"/>
                      </a:lnTo>
                      <a:lnTo>
                        <a:pt x="11477" y="280"/>
                      </a:lnTo>
                      <a:lnTo>
                        <a:pt x="267" y="280"/>
                      </a:lnTo>
                      <a:close/>
                      <a:moveTo>
                        <a:pt x="267" y="95084"/>
                      </a:moveTo>
                      <a:lnTo>
                        <a:pt x="11477" y="95084"/>
                      </a:lnTo>
                      <a:lnTo>
                        <a:pt x="11477" y="80872"/>
                      </a:lnTo>
                      <a:lnTo>
                        <a:pt x="267" y="80872"/>
                      </a:lnTo>
                      <a:close/>
                    </a:path>
                  </a:pathLst>
                </a:custGeom>
                <a:solidFill>
                  <a:srgbClr val="000000"/>
                </a:solidFill>
                <a:ln w="1247" cap="flat">
                  <a:noFill/>
                  <a:prstDash val="solid"/>
                  <a:round/>
                </a:ln>
              </p:spPr>
              <p:txBody>
                <a:bodyPr rtlCol="0" anchor="ctr"/>
                <a:lstStyle/>
                <a:p>
                  <a:endParaRPr lang="en-US"/>
                </a:p>
              </p:txBody>
            </p:sp>
            <p:sp>
              <p:nvSpPr>
                <p:cNvPr id="129" name="Freeform: Shape 128">
                  <a:extLst>
                    <a:ext uri="{FF2B5EF4-FFF2-40B4-BE49-F238E27FC236}">
                      <a16:creationId xmlns:a16="http://schemas.microsoft.com/office/drawing/2014/main" id="{62BB6AF9-C420-608D-3559-CB120D5BBDC7}"/>
                    </a:ext>
                  </a:extLst>
                </p:cNvPr>
                <p:cNvSpPr/>
                <p:nvPr/>
              </p:nvSpPr>
              <p:spPr>
                <a:xfrm flipV="1">
                  <a:off x="2321619" y="3991934"/>
                  <a:ext cx="52149" cy="71643"/>
                </a:xfrm>
                <a:custGeom>
                  <a:avLst/>
                  <a:gdLst>
                    <a:gd name="connsiteX0" fmla="*/ 48746 w 52149"/>
                    <a:gd name="connsiteY0" fmla="*/ 68291 h 71643"/>
                    <a:gd name="connsiteX1" fmla="*/ 48746 w 52149"/>
                    <a:gd name="connsiteY1" fmla="*/ 57686 h 71643"/>
                    <a:gd name="connsiteX2" fmla="*/ 38882 w 52149"/>
                    <a:gd name="connsiteY2" fmla="*/ 61332 h 71643"/>
                    <a:gd name="connsiteX3" fmla="*/ 28277 w 52149"/>
                    <a:gd name="connsiteY3" fmla="*/ 62560 h 71643"/>
                    <a:gd name="connsiteX4" fmla="*/ 15761 w 52149"/>
                    <a:gd name="connsiteY4" fmla="*/ 60006 h 71643"/>
                    <a:gd name="connsiteX5" fmla="*/ 11589 w 52149"/>
                    <a:gd name="connsiteY5" fmla="*/ 52325 h 71643"/>
                    <a:gd name="connsiteX6" fmla="*/ 14572 w 52149"/>
                    <a:gd name="connsiteY6" fmla="*/ 46203 h 71643"/>
                    <a:gd name="connsiteX7" fmla="*/ 26581 w 52149"/>
                    <a:gd name="connsiteY7" fmla="*/ 41973 h 71643"/>
                    <a:gd name="connsiteX8" fmla="*/ 30421 w 52149"/>
                    <a:gd name="connsiteY8" fmla="*/ 41115 h 71643"/>
                    <a:gd name="connsiteX9" fmla="*/ 47382 w 52149"/>
                    <a:gd name="connsiteY9" fmla="*/ 33902 h 71643"/>
                    <a:gd name="connsiteX10" fmla="*/ 52411 w 52149"/>
                    <a:gd name="connsiteY10" fmla="*/ 20899 h 71643"/>
                    <a:gd name="connsiteX11" fmla="*/ 44886 w 52149"/>
                    <a:gd name="connsiteY11" fmla="*/ 5829 h 71643"/>
                    <a:gd name="connsiteX12" fmla="*/ 24202 w 52149"/>
                    <a:gd name="connsiteY12" fmla="*/ 293 h 71643"/>
                    <a:gd name="connsiteX13" fmla="*/ 12778 w 52149"/>
                    <a:gd name="connsiteY13" fmla="*/ 1365 h 71643"/>
                    <a:gd name="connsiteX14" fmla="*/ 262 w 52149"/>
                    <a:gd name="connsiteY14" fmla="*/ 4562 h 71643"/>
                    <a:gd name="connsiteX15" fmla="*/ 262 w 52149"/>
                    <a:gd name="connsiteY15" fmla="*/ 16142 h 71643"/>
                    <a:gd name="connsiteX16" fmla="*/ 12505 w 52149"/>
                    <a:gd name="connsiteY16" fmla="*/ 11288 h 71643"/>
                    <a:gd name="connsiteX17" fmla="*/ 24456 w 52149"/>
                    <a:gd name="connsiteY17" fmla="*/ 9689 h 71643"/>
                    <a:gd name="connsiteX18" fmla="*/ 36621 w 52149"/>
                    <a:gd name="connsiteY18" fmla="*/ 12399 h 71643"/>
                    <a:gd name="connsiteX19" fmla="*/ 40890 w 52149"/>
                    <a:gd name="connsiteY19" fmla="*/ 20041 h 71643"/>
                    <a:gd name="connsiteX20" fmla="*/ 37810 w 52149"/>
                    <a:gd name="connsiteY20" fmla="*/ 27040 h 71643"/>
                    <a:gd name="connsiteX21" fmla="*/ 24319 w 52149"/>
                    <a:gd name="connsiteY21" fmla="*/ 31738 h 71643"/>
                    <a:gd name="connsiteX22" fmla="*/ 20420 w 52149"/>
                    <a:gd name="connsiteY22" fmla="*/ 32654 h 71643"/>
                    <a:gd name="connsiteX23" fmla="*/ 5370 w 52149"/>
                    <a:gd name="connsiteY23" fmla="*/ 39380 h 71643"/>
                    <a:gd name="connsiteX24" fmla="*/ 750 w 52149"/>
                    <a:gd name="connsiteY24" fmla="*/ 51837 h 71643"/>
                    <a:gd name="connsiteX25" fmla="*/ 7573 w 52149"/>
                    <a:gd name="connsiteY25" fmla="*/ 66693 h 71643"/>
                    <a:gd name="connsiteX26" fmla="*/ 26951 w 52149"/>
                    <a:gd name="connsiteY26" fmla="*/ 71937 h 71643"/>
                    <a:gd name="connsiteX27" fmla="*/ 38629 w 52149"/>
                    <a:gd name="connsiteY27" fmla="*/ 71020 h 71643"/>
                    <a:gd name="connsiteX28" fmla="*/ 48746 w 52149"/>
                    <a:gd name="connsiteY28" fmla="*/ 68291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2149" h="71643">
                      <a:moveTo>
                        <a:pt x="48746" y="68291"/>
                      </a:moveTo>
                      <a:lnTo>
                        <a:pt x="48746" y="57686"/>
                      </a:lnTo>
                      <a:cubicBezTo>
                        <a:pt x="45588" y="59311"/>
                        <a:pt x="42300" y="60526"/>
                        <a:pt x="38882" y="61332"/>
                      </a:cubicBezTo>
                      <a:cubicBezTo>
                        <a:pt x="35477" y="62150"/>
                        <a:pt x="31942" y="62560"/>
                        <a:pt x="28277" y="62560"/>
                      </a:cubicBezTo>
                      <a:cubicBezTo>
                        <a:pt x="22714" y="62560"/>
                        <a:pt x="18542" y="61708"/>
                        <a:pt x="15761" y="60006"/>
                      </a:cubicBezTo>
                      <a:cubicBezTo>
                        <a:pt x="12980" y="58303"/>
                        <a:pt x="11589" y="55743"/>
                        <a:pt x="11589" y="52325"/>
                      </a:cubicBezTo>
                      <a:cubicBezTo>
                        <a:pt x="11589" y="49725"/>
                        <a:pt x="12583" y="47685"/>
                        <a:pt x="14572" y="46203"/>
                      </a:cubicBezTo>
                      <a:cubicBezTo>
                        <a:pt x="16560" y="44722"/>
                        <a:pt x="20563" y="43312"/>
                        <a:pt x="26581" y="41973"/>
                      </a:cubicBezTo>
                      <a:lnTo>
                        <a:pt x="30421" y="41115"/>
                      </a:lnTo>
                      <a:cubicBezTo>
                        <a:pt x="38375" y="39413"/>
                        <a:pt x="44029" y="37008"/>
                        <a:pt x="47382" y="33902"/>
                      </a:cubicBezTo>
                      <a:cubicBezTo>
                        <a:pt x="50735" y="30796"/>
                        <a:pt x="52411" y="26462"/>
                        <a:pt x="52411" y="20899"/>
                      </a:cubicBezTo>
                      <a:cubicBezTo>
                        <a:pt x="52411" y="14557"/>
                        <a:pt x="49903" y="9533"/>
                        <a:pt x="44886" y="5829"/>
                      </a:cubicBezTo>
                      <a:cubicBezTo>
                        <a:pt x="39870" y="2138"/>
                        <a:pt x="32975" y="293"/>
                        <a:pt x="24202" y="293"/>
                      </a:cubicBezTo>
                      <a:cubicBezTo>
                        <a:pt x="20550" y="293"/>
                        <a:pt x="16742" y="650"/>
                        <a:pt x="12778" y="1365"/>
                      </a:cubicBezTo>
                      <a:cubicBezTo>
                        <a:pt x="8814" y="2080"/>
                        <a:pt x="4642" y="3146"/>
                        <a:pt x="262" y="4562"/>
                      </a:cubicBezTo>
                      <a:lnTo>
                        <a:pt x="262" y="16142"/>
                      </a:lnTo>
                      <a:cubicBezTo>
                        <a:pt x="4408" y="13985"/>
                        <a:pt x="8489" y="12367"/>
                        <a:pt x="12505" y="11288"/>
                      </a:cubicBezTo>
                      <a:cubicBezTo>
                        <a:pt x="16521" y="10222"/>
                        <a:pt x="20505" y="9689"/>
                        <a:pt x="24456" y="9689"/>
                      </a:cubicBezTo>
                      <a:cubicBezTo>
                        <a:pt x="29732" y="9689"/>
                        <a:pt x="33787" y="10593"/>
                        <a:pt x="36621" y="12399"/>
                      </a:cubicBezTo>
                      <a:cubicBezTo>
                        <a:pt x="39467" y="14206"/>
                        <a:pt x="40890" y="16753"/>
                        <a:pt x="40890" y="20041"/>
                      </a:cubicBezTo>
                      <a:cubicBezTo>
                        <a:pt x="40890" y="23082"/>
                        <a:pt x="39863" y="25415"/>
                        <a:pt x="37810" y="27040"/>
                      </a:cubicBezTo>
                      <a:cubicBezTo>
                        <a:pt x="35769" y="28664"/>
                        <a:pt x="31272" y="30231"/>
                        <a:pt x="24319" y="31738"/>
                      </a:cubicBezTo>
                      <a:lnTo>
                        <a:pt x="20420" y="32654"/>
                      </a:lnTo>
                      <a:cubicBezTo>
                        <a:pt x="13480" y="34110"/>
                        <a:pt x="8463" y="36352"/>
                        <a:pt x="5370" y="39380"/>
                      </a:cubicBezTo>
                      <a:cubicBezTo>
                        <a:pt x="2290" y="42408"/>
                        <a:pt x="750" y="46561"/>
                        <a:pt x="750" y="51837"/>
                      </a:cubicBezTo>
                      <a:cubicBezTo>
                        <a:pt x="750" y="58258"/>
                        <a:pt x="3024" y="63210"/>
                        <a:pt x="7573" y="66693"/>
                      </a:cubicBezTo>
                      <a:cubicBezTo>
                        <a:pt x="12122" y="70189"/>
                        <a:pt x="18581" y="71937"/>
                        <a:pt x="26951" y="71937"/>
                      </a:cubicBezTo>
                      <a:cubicBezTo>
                        <a:pt x="31084" y="71937"/>
                        <a:pt x="34976" y="71631"/>
                        <a:pt x="38629" y="71020"/>
                      </a:cubicBezTo>
                      <a:cubicBezTo>
                        <a:pt x="42294" y="70423"/>
                        <a:pt x="45666" y="69513"/>
                        <a:pt x="48746" y="68291"/>
                      </a:cubicBezTo>
                      <a:close/>
                    </a:path>
                  </a:pathLst>
                </a:custGeom>
                <a:solidFill>
                  <a:srgbClr val="000000"/>
                </a:solidFill>
                <a:ln w="1247" cap="flat">
                  <a:noFill/>
                  <a:prstDash val="solid"/>
                  <a:round/>
                </a:ln>
              </p:spPr>
              <p:txBody>
                <a:bodyPr rtlCol="0" anchor="ctr"/>
                <a:lstStyle/>
                <a:p>
                  <a:endParaRPr lang="en-US"/>
                </a:p>
              </p:txBody>
            </p:sp>
            <p:sp>
              <p:nvSpPr>
                <p:cNvPr id="130" name="Freeform: Shape 129">
                  <a:extLst>
                    <a:ext uri="{FF2B5EF4-FFF2-40B4-BE49-F238E27FC236}">
                      <a16:creationId xmlns:a16="http://schemas.microsoft.com/office/drawing/2014/main" id="{252BB83B-2CDF-E8E4-649C-DF10D64DC94B}"/>
                    </a:ext>
                  </a:extLst>
                </p:cNvPr>
                <p:cNvSpPr/>
                <p:nvPr/>
              </p:nvSpPr>
              <p:spPr>
                <a:xfrm flipV="1">
                  <a:off x="2386623" y="3991934"/>
                  <a:ext cx="52149" cy="71643"/>
                </a:xfrm>
                <a:custGeom>
                  <a:avLst/>
                  <a:gdLst>
                    <a:gd name="connsiteX0" fmla="*/ 48756 w 52149"/>
                    <a:gd name="connsiteY0" fmla="*/ 68291 h 71643"/>
                    <a:gd name="connsiteX1" fmla="*/ 48756 w 52149"/>
                    <a:gd name="connsiteY1" fmla="*/ 57686 h 71643"/>
                    <a:gd name="connsiteX2" fmla="*/ 38892 w 52149"/>
                    <a:gd name="connsiteY2" fmla="*/ 61332 h 71643"/>
                    <a:gd name="connsiteX3" fmla="*/ 28286 w 52149"/>
                    <a:gd name="connsiteY3" fmla="*/ 62560 h 71643"/>
                    <a:gd name="connsiteX4" fmla="*/ 15771 w 52149"/>
                    <a:gd name="connsiteY4" fmla="*/ 60006 h 71643"/>
                    <a:gd name="connsiteX5" fmla="*/ 11599 w 52149"/>
                    <a:gd name="connsiteY5" fmla="*/ 52325 h 71643"/>
                    <a:gd name="connsiteX6" fmla="*/ 14581 w 52149"/>
                    <a:gd name="connsiteY6" fmla="*/ 46203 h 71643"/>
                    <a:gd name="connsiteX7" fmla="*/ 26590 w 52149"/>
                    <a:gd name="connsiteY7" fmla="*/ 41973 h 71643"/>
                    <a:gd name="connsiteX8" fmla="*/ 30431 w 52149"/>
                    <a:gd name="connsiteY8" fmla="*/ 41115 h 71643"/>
                    <a:gd name="connsiteX9" fmla="*/ 47391 w 52149"/>
                    <a:gd name="connsiteY9" fmla="*/ 33902 h 71643"/>
                    <a:gd name="connsiteX10" fmla="*/ 52421 w 52149"/>
                    <a:gd name="connsiteY10" fmla="*/ 20899 h 71643"/>
                    <a:gd name="connsiteX11" fmla="*/ 44896 w 52149"/>
                    <a:gd name="connsiteY11" fmla="*/ 5829 h 71643"/>
                    <a:gd name="connsiteX12" fmla="*/ 24212 w 52149"/>
                    <a:gd name="connsiteY12" fmla="*/ 293 h 71643"/>
                    <a:gd name="connsiteX13" fmla="*/ 12788 w 52149"/>
                    <a:gd name="connsiteY13" fmla="*/ 1365 h 71643"/>
                    <a:gd name="connsiteX14" fmla="*/ 272 w 52149"/>
                    <a:gd name="connsiteY14" fmla="*/ 4562 h 71643"/>
                    <a:gd name="connsiteX15" fmla="*/ 272 w 52149"/>
                    <a:gd name="connsiteY15" fmla="*/ 16142 h 71643"/>
                    <a:gd name="connsiteX16" fmla="*/ 12515 w 52149"/>
                    <a:gd name="connsiteY16" fmla="*/ 11288 h 71643"/>
                    <a:gd name="connsiteX17" fmla="*/ 24465 w 52149"/>
                    <a:gd name="connsiteY17" fmla="*/ 9689 h 71643"/>
                    <a:gd name="connsiteX18" fmla="*/ 36630 w 52149"/>
                    <a:gd name="connsiteY18" fmla="*/ 12399 h 71643"/>
                    <a:gd name="connsiteX19" fmla="*/ 40900 w 52149"/>
                    <a:gd name="connsiteY19" fmla="*/ 20041 h 71643"/>
                    <a:gd name="connsiteX20" fmla="*/ 37819 w 52149"/>
                    <a:gd name="connsiteY20" fmla="*/ 27040 h 71643"/>
                    <a:gd name="connsiteX21" fmla="*/ 24329 w 52149"/>
                    <a:gd name="connsiteY21" fmla="*/ 31738 h 71643"/>
                    <a:gd name="connsiteX22" fmla="*/ 20430 w 52149"/>
                    <a:gd name="connsiteY22" fmla="*/ 32654 h 71643"/>
                    <a:gd name="connsiteX23" fmla="*/ 5380 w 52149"/>
                    <a:gd name="connsiteY23" fmla="*/ 39380 h 71643"/>
                    <a:gd name="connsiteX24" fmla="*/ 760 w 52149"/>
                    <a:gd name="connsiteY24" fmla="*/ 51837 h 71643"/>
                    <a:gd name="connsiteX25" fmla="*/ 7583 w 52149"/>
                    <a:gd name="connsiteY25" fmla="*/ 66693 h 71643"/>
                    <a:gd name="connsiteX26" fmla="*/ 26961 w 52149"/>
                    <a:gd name="connsiteY26" fmla="*/ 71937 h 71643"/>
                    <a:gd name="connsiteX27" fmla="*/ 38638 w 52149"/>
                    <a:gd name="connsiteY27" fmla="*/ 71020 h 71643"/>
                    <a:gd name="connsiteX28" fmla="*/ 48756 w 52149"/>
                    <a:gd name="connsiteY28" fmla="*/ 68291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2149" h="71643">
                      <a:moveTo>
                        <a:pt x="48756" y="68291"/>
                      </a:moveTo>
                      <a:lnTo>
                        <a:pt x="48756" y="57686"/>
                      </a:lnTo>
                      <a:cubicBezTo>
                        <a:pt x="45598" y="59311"/>
                        <a:pt x="42310" y="60526"/>
                        <a:pt x="38892" y="61332"/>
                      </a:cubicBezTo>
                      <a:cubicBezTo>
                        <a:pt x="35487" y="62150"/>
                        <a:pt x="31951" y="62560"/>
                        <a:pt x="28286" y="62560"/>
                      </a:cubicBezTo>
                      <a:cubicBezTo>
                        <a:pt x="22724" y="62560"/>
                        <a:pt x="18552" y="61708"/>
                        <a:pt x="15771" y="60006"/>
                      </a:cubicBezTo>
                      <a:cubicBezTo>
                        <a:pt x="12989" y="58303"/>
                        <a:pt x="11599" y="55743"/>
                        <a:pt x="11599" y="52325"/>
                      </a:cubicBezTo>
                      <a:cubicBezTo>
                        <a:pt x="11599" y="49725"/>
                        <a:pt x="12593" y="47685"/>
                        <a:pt x="14581" y="46203"/>
                      </a:cubicBezTo>
                      <a:cubicBezTo>
                        <a:pt x="16570" y="44722"/>
                        <a:pt x="20573" y="43312"/>
                        <a:pt x="26590" y="41973"/>
                      </a:cubicBezTo>
                      <a:lnTo>
                        <a:pt x="30431" y="41115"/>
                      </a:lnTo>
                      <a:cubicBezTo>
                        <a:pt x="38385" y="39413"/>
                        <a:pt x="44038" y="37008"/>
                        <a:pt x="47391" y="33902"/>
                      </a:cubicBezTo>
                      <a:cubicBezTo>
                        <a:pt x="50745" y="30796"/>
                        <a:pt x="52421" y="26462"/>
                        <a:pt x="52421" y="20899"/>
                      </a:cubicBezTo>
                      <a:cubicBezTo>
                        <a:pt x="52421" y="14557"/>
                        <a:pt x="49913" y="9533"/>
                        <a:pt x="44896" y="5829"/>
                      </a:cubicBezTo>
                      <a:cubicBezTo>
                        <a:pt x="39879" y="2138"/>
                        <a:pt x="32985" y="293"/>
                        <a:pt x="24212" y="293"/>
                      </a:cubicBezTo>
                      <a:cubicBezTo>
                        <a:pt x="20560" y="293"/>
                        <a:pt x="16752" y="650"/>
                        <a:pt x="12788" y="1365"/>
                      </a:cubicBezTo>
                      <a:cubicBezTo>
                        <a:pt x="8824" y="2080"/>
                        <a:pt x="4652" y="3146"/>
                        <a:pt x="272" y="4562"/>
                      </a:cubicBezTo>
                      <a:lnTo>
                        <a:pt x="272" y="16142"/>
                      </a:lnTo>
                      <a:cubicBezTo>
                        <a:pt x="4418" y="13985"/>
                        <a:pt x="8499" y="12367"/>
                        <a:pt x="12515" y="11288"/>
                      </a:cubicBezTo>
                      <a:cubicBezTo>
                        <a:pt x="16531" y="10222"/>
                        <a:pt x="20514" y="9689"/>
                        <a:pt x="24465" y="9689"/>
                      </a:cubicBezTo>
                      <a:cubicBezTo>
                        <a:pt x="29742" y="9689"/>
                        <a:pt x="33797" y="10593"/>
                        <a:pt x="36630" y="12399"/>
                      </a:cubicBezTo>
                      <a:cubicBezTo>
                        <a:pt x="39477" y="14206"/>
                        <a:pt x="40900" y="16753"/>
                        <a:pt x="40900" y="20041"/>
                      </a:cubicBezTo>
                      <a:cubicBezTo>
                        <a:pt x="40900" y="23082"/>
                        <a:pt x="39873" y="25415"/>
                        <a:pt x="37819" y="27040"/>
                      </a:cubicBezTo>
                      <a:cubicBezTo>
                        <a:pt x="35779" y="28664"/>
                        <a:pt x="31282" y="30231"/>
                        <a:pt x="24329" y="31738"/>
                      </a:cubicBezTo>
                      <a:lnTo>
                        <a:pt x="20430" y="32654"/>
                      </a:lnTo>
                      <a:cubicBezTo>
                        <a:pt x="13490" y="34110"/>
                        <a:pt x="8473" y="36352"/>
                        <a:pt x="5380" y="39380"/>
                      </a:cubicBezTo>
                      <a:cubicBezTo>
                        <a:pt x="2300" y="42408"/>
                        <a:pt x="760" y="46561"/>
                        <a:pt x="760" y="51837"/>
                      </a:cubicBezTo>
                      <a:cubicBezTo>
                        <a:pt x="760" y="58258"/>
                        <a:pt x="3034" y="63210"/>
                        <a:pt x="7583" y="66693"/>
                      </a:cubicBezTo>
                      <a:cubicBezTo>
                        <a:pt x="12132" y="70189"/>
                        <a:pt x="18591" y="71937"/>
                        <a:pt x="26961" y="71937"/>
                      </a:cubicBezTo>
                      <a:cubicBezTo>
                        <a:pt x="31094" y="71937"/>
                        <a:pt x="34986" y="71631"/>
                        <a:pt x="38638" y="71020"/>
                      </a:cubicBezTo>
                      <a:cubicBezTo>
                        <a:pt x="42303" y="70423"/>
                        <a:pt x="45676" y="69513"/>
                        <a:pt x="48756" y="68291"/>
                      </a:cubicBezTo>
                      <a:close/>
                    </a:path>
                  </a:pathLst>
                </a:custGeom>
                <a:solidFill>
                  <a:srgbClr val="000000"/>
                </a:solidFill>
                <a:ln w="1247" cap="flat">
                  <a:noFill/>
                  <a:prstDash val="solid"/>
                  <a:round/>
                </a:ln>
              </p:spPr>
              <p:txBody>
                <a:bodyPr rtlCol="0" anchor="ctr"/>
                <a:lstStyle/>
                <a:p>
                  <a:endParaRPr lang="en-US"/>
                </a:p>
              </p:txBody>
            </p:sp>
            <p:sp>
              <p:nvSpPr>
                <p:cNvPr id="131" name="Freeform: Shape 130">
                  <a:extLst>
                    <a:ext uri="{FF2B5EF4-FFF2-40B4-BE49-F238E27FC236}">
                      <a16:creationId xmlns:a16="http://schemas.microsoft.com/office/drawing/2014/main" id="{966B0407-AAF1-6A18-B39C-78070AE5234C}"/>
                    </a:ext>
                  </a:extLst>
                </p:cNvPr>
                <p:cNvSpPr/>
                <p:nvPr/>
              </p:nvSpPr>
              <p:spPr>
                <a:xfrm flipV="1">
                  <a:off x="2456618" y="3967000"/>
                  <a:ext cx="11209" cy="94803"/>
                </a:xfrm>
                <a:custGeom>
                  <a:avLst/>
                  <a:gdLst>
                    <a:gd name="connsiteX0" fmla="*/ 292 w 11209"/>
                    <a:gd name="connsiteY0" fmla="*/ 68512 h 94803"/>
                    <a:gd name="connsiteX1" fmla="*/ 11502 w 11209"/>
                    <a:gd name="connsiteY1" fmla="*/ 68512 h 94803"/>
                    <a:gd name="connsiteX2" fmla="*/ 11502 w 11209"/>
                    <a:gd name="connsiteY2" fmla="*/ 280 h 94803"/>
                    <a:gd name="connsiteX3" fmla="*/ 292 w 11209"/>
                    <a:gd name="connsiteY3" fmla="*/ 280 h 94803"/>
                    <a:gd name="connsiteX4" fmla="*/ 292 w 11209"/>
                    <a:gd name="connsiteY4" fmla="*/ 95084 h 94803"/>
                    <a:gd name="connsiteX5" fmla="*/ 11502 w 11209"/>
                    <a:gd name="connsiteY5" fmla="*/ 95084 h 94803"/>
                    <a:gd name="connsiteX6" fmla="*/ 11502 w 11209"/>
                    <a:gd name="connsiteY6" fmla="*/ 80872 h 94803"/>
                    <a:gd name="connsiteX7" fmla="*/ 292 w 11209"/>
                    <a:gd name="connsiteY7" fmla="*/ 80872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09" h="94803">
                      <a:moveTo>
                        <a:pt x="292" y="68512"/>
                      </a:moveTo>
                      <a:lnTo>
                        <a:pt x="11502" y="68512"/>
                      </a:lnTo>
                      <a:lnTo>
                        <a:pt x="11502" y="280"/>
                      </a:lnTo>
                      <a:lnTo>
                        <a:pt x="292" y="280"/>
                      </a:lnTo>
                      <a:close/>
                      <a:moveTo>
                        <a:pt x="292" y="95084"/>
                      </a:moveTo>
                      <a:lnTo>
                        <a:pt x="11502" y="95084"/>
                      </a:lnTo>
                      <a:lnTo>
                        <a:pt x="11502" y="80872"/>
                      </a:lnTo>
                      <a:lnTo>
                        <a:pt x="292" y="80872"/>
                      </a:lnTo>
                      <a:close/>
                    </a:path>
                  </a:pathLst>
                </a:custGeom>
                <a:solidFill>
                  <a:srgbClr val="000000"/>
                </a:solidFill>
                <a:ln w="1247" cap="flat">
                  <a:noFill/>
                  <a:prstDash val="solid"/>
                  <a:round/>
                </a:ln>
              </p:spPr>
              <p:txBody>
                <a:bodyPr rtlCol="0" anchor="ctr"/>
                <a:lstStyle/>
                <a:p>
                  <a:endParaRPr lang="en-US"/>
                </a:p>
              </p:txBody>
            </p:sp>
            <p:sp>
              <p:nvSpPr>
                <p:cNvPr id="132" name="Freeform: Shape 131">
                  <a:extLst>
                    <a:ext uri="{FF2B5EF4-FFF2-40B4-BE49-F238E27FC236}">
                      <a16:creationId xmlns:a16="http://schemas.microsoft.com/office/drawing/2014/main" id="{E71E060F-36BA-3038-9F28-68692CF20418}"/>
                    </a:ext>
                  </a:extLst>
                </p:cNvPr>
                <p:cNvSpPr/>
                <p:nvPr/>
              </p:nvSpPr>
              <p:spPr>
                <a:xfrm flipV="1">
                  <a:off x="2490853" y="3991934"/>
                  <a:ext cx="57159" cy="69869"/>
                </a:xfrm>
                <a:custGeom>
                  <a:avLst/>
                  <a:gdLst>
                    <a:gd name="connsiteX0" fmla="*/ 57442 w 57159"/>
                    <a:gd name="connsiteY0" fmla="*/ 41485 h 69869"/>
                    <a:gd name="connsiteX1" fmla="*/ 57442 w 57159"/>
                    <a:gd name="connsiteY1" fmla="*/ 292 h 69869"/>
                    <a:gd name="connsiteX2" fmla="*/ 46232 w 57159"/>
                    <a:gd name="connsiteY2" fmla="*/ 292 h 69869"/>
                    <a:gd name="connsiteX3" fmla="*/ 46232 w 57159"/>
                    <a:gd name="connsiteY3" fmla="*/ 41114 h 69869"/>
                    <a:gd name="connsiteX4" fmla="*/ 42450 w 57159"/>
                    <a:gd name="connsiteY4" fmla="*/ 55599 h 69869"/>
                    <a:gd name="connsiteX5" fmla="*/ 31124 w 57159"/>
                    <a:gd name="connsiteY5" fmla="*/ 60414 h 69869"/>
                    <a:gd name="connsiteX6" fmla="*/ 16795 w 57159"/>
                    <a:gd name="connsiteY6" fmla="*/ 54624 h 69869"/>
                    <a:gd name="connsiteX7" fmla="*/ 11551 w 57159"/>
                    <a:gd name="connsiteY7" fmla="*/ 38853 h 69869"/>
                    <a:gd name="connsiteX8" fmla="*/ 11551 w 57159"/>
                    <a:gd name="connsiteY8" fmla="*/ 292 h 69869"/>
                    <a:gd name="connsiteX9" fmla="*/ 282 w 57159"/>
                    <a:gd name="connsiteY9" fmla="*/ 292 h 69869"/>
                    <a:gd name="connsiteX10" fmla="*/ 282 w 57159"/>
                    <a:gd name="connsiteY10" fmla="*/ 68524 h 69869"/>
                    <a:gd name="connsiteX11" fmla="*/ 11551 w 57159"/>
                    <a:gd name="connsiteY11" fmla="*/ 68524 h 69869"/>
                    <a:gd name="connsiteX12" fmla="*/ 11551 w 57159"/>
                    <a:gd name="connsiteY12" fmla="*/ 57919 h 69869"/>
                    <a:gd name="connsiteX13" fmla="*/ 21025 w 57159"/>
                    <a:gd name="connsiteY13" fmla="*/ 67121 h 69869"/>
                    <a:gd name="connsiteX14" fmla="*/ 33619 w 57159"/>
                    <a:gd name="connsiteY14" fmla="*/ 70162 h 69869"/>
                    <a:gd name="connsiteX15" fmla="*/ 51398 w 57159"/>
                    <a:gd name="connsiteY15" fmla="*/ 62890 h 69869"/>
                    <a:gd name="connsiteX16" fmla="*/ 57442 w 57159"/>
                    <a:gd name="connsiteY16" fmla="*/ 41485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159" h="69869">
                      <a:moveTo>
                        <a:pt x="57442" y="41485"/>
                      </a:moveTo>
                      <a:lnTo>
                        <a:pt x="57442" y="292"/>
                      </a:lnTo>
                      <a:lnTo>
                        <a:pt x="46232" y="292"/>
                      </a:lnTo>
                      <a:lnTo>
                        <a:pt x="46232" y="41114"/>
                      </a:lnTo>
                      <a:cubicBezTo>
                        <a:pt x="46232" y="47574"/>
                        <a:pt x="44971" y="52402"/>
                        <a:pt x="42450" y="55599"/>
                      </a:cubicBezTo>
                      <a:cubicBezTo>
                        <a:pt x="39929" y="58809"/>
                        <a:pt x="36153" y="60414"/>
                        <a:pt x="31124" y="60414"/>
                      </a:cubicBezTo>
                      <a:cubicBezTo>
                        <a:pt x="25067" y="60414"/>
                        <a:pt x="20291" y="58484"/>
                        <a:pt x="16795" y="54624"/>
                      </a:cubicBezTo>
                      <a:cubicBezTo>
                        <a:pt x="13299" y="50777"/>
                        <a:pt x="11551" y="45520"/>
                        <a:pt x="11551" y="38853"/>
                      </a:cubicBezTo>
                      <a:lnTo>
                        <a:pt x="11551" y="292"/>
                      </a:lnTo>
                      <a:lnTo>
                        <a:pt x="282" y="292"/>
                      </a:lnTo>
                      <a:lnTo>
                        <a:pt x="282" y="68524"/>
                      </a:lnTo>
                      <a:lnTo>
                        <a:pt x="11551" y="68524"/>
                      </a:lnTo>
                      <a:lnTo>
                        <a:pt x="11551" y="57919"/>
                      </a:lnTo>
                      <a:cubicBezTo>
                        <a:pt x="14241" y="62026"/>
                        <a:pt x="17399" y="65093"/>
                        <a:pt x="21025" y="67121"/>
                      </a:cubicBezTo>
                      <a:cubicBezTo>
                        <a:pt x="24664" y="69148"/>
                        <a:pt x="28862" y="70162"/>
                        <a:pt x="33619" y="70162"/>
                      </a:cubicBezTo>
                      <a:cubicBezTo>
                        <a:pt x="41456" y="70162"/>
                        <a:pt x="47382" y="67738"/>
                        <a:pt x="51398" y="62890"/>
                      </a:cubicBezTo>
                      <a:cubicBezTo>
                        <a:pt x="55427" y="58043"/>
                        <a:pt x="57442" y="50907"/>
                        <a:pt x="57442" y="41485"/>
                      </a:cubicBezTo>
                      <a:close/>
                    </a:path>
                  </a:pathLst>
                </a:custGeom>
                <a:solidFill>
                  <a:srgbClr val="000000"/>
                </a:solidFill>
                <a:ln w="1247" cap="flat">
                  <a:noFill/>
                  <a:prstDash val="solid"/>
                  <a:round/>
                </a:ln>
              </p:spPr>
              <p:txBody>
                <a:bodyPr rtlCol="0" anchor="ctr"/>
                <a:lstStyle/>
                <a:p>
                  <a:endParaRPr lang="en-US"/>
                </a:p>
              </p:txBody>
            </p:sp>
            <p:sp>
              <p:nvSpPr>
                <p:cNvPr id="133" name="Freeform: Shape 132">
                  <a:extLst>
                    <a:ext uri="{FF2B5EF4-FFF2-40B4-BE49-F238E27FC236}">
                      <a16:creationId xmlns:a16="http://schemas.microsoft.com/office/drawing/2014/main" id="{9D034870-DCFD-CC17-96E8-344139C2B319}"/>
                    </a:ext>
                  </a:extLst>
                </p:cNvPr>
                <p:cNvSpPr/>
                <p:nvPr/>
              </p:nvSpPr>
              <p:spPr>
                <a:xfrm flipV="1">
                  <a:off x="2565485" y="3991934"/>
                  <a:ext cx="60980" cy="95817"/>
                </a:xfrm>
                <a:custGeom>
                  <a:avLst/>
                  <a:gdLst>
                    <a:gd name="connsiteX0" fmla="*/ 50067 w 60980"/>
                    <a:gd name="connsiteY0" fmla="*/ 61168 h 95817"/>
                    <a:gd name="connsiteX1" fmla="*/ 45037 w 60980"/>
                    <a:gd name="connsiteY1" fmla="*/ 80039 h 95817"/>
                    <a:gd name="connsiteX2" fmla="*/ 30942 w 60980"/>
                    <a:gd name="connsiteY2" fmla="*/ 86745 h 95817"/>
                    <a:gd name="connsiteX3" fmla="*/ 16906 w 60980"/>
                    <a:gd name="connsiteY3" fmla="*/ 80039 h 95817"/>
                    <a:gd name="connsiteX4" fmla="*/ 11876 w 60980"/>
                    <a:gd name="connsiteY4" fmla="*/ 61168 h 95817"/>
                    <a:gd name="connsiteX5" fmla="*/ 16906 w 60980"/>
                    <a:gd name="connsiteY5" fmla="*/ 42335 h 95817"/>
                    <a:gd name="connsiteX6" fmla="*/ 30942 w 60980"/>
                    <a:gd name="connsiteY6" fmla="*/ 35629 h 95817"/>
                    <a:gd name="connsiteX7" fmla="*/ 45037 w 60980"/>
                    <a:gd name="connsiteY7" fmla="*/ 42335 h 95817"/>
                    <a:gd name="connsiteX8" fmla="*/ 50067 w 60980"/>
                    <a:gd name="connsiteY8" fmla="*/ 61168 h 95817"/>
                    <a:gd name="connsiteX9" fmla="*/ 61276 w 60980"/>
                    <a:gd name="connsiteY9" fmla="*/ 34713 h 95817"/>
                    <a:gd name="connsiteX10" fmla="*/ 53537 w 60980"/>
                    <a:gd name="connsiteY10" fmla="*/ 8804 h 95817"/>
                    <a:gd name="connsiteX11" fmla="*/ 29850 w 60980"/>
                    <a:gd name="connsiteY11" fmla="*/ 304 h 95817"/>
                    <a:gd name="connsiteX12" fmla="*/ 18699 w 60980"/>
                    <a:gd name="connsiteY12" fmla="*/ 1182 h 95817"/>
                    <a:gd name="connsiteX13" fmla="*/ 8523 w 60980"/>
                    <a:gd name="connsiteY13" fmla="*/ 3891 h 95817"/>
                    <a:gd name="connsiteX14" fmla="*/ 8523 w 60980"/>
                    <a:gd name="connsiteY14" fmla="*/ 14789 h 95817"/>
                    <a:gd name="connsiteX15" fmla="*/ 18270 w 60980"/>
                    <a:gd name="connsiteY15" fmla="*/ 10851 h 95817"/>
                    <a:gd name="connsiteX16" fmla="*/ 28076 w 60980"/>
                    <a:gd name="connsiteY16" fmla="*/ 9564 h 95817"/>
                    <a:gd name="connsiteX17" fmla="*/ 44588 w 60980"/>
                    <a:gd name="connsiteY17" fmla="*/ 15315 h 95817"/>
                    <a:gd name="connsiteX18" fmla="*/ 50067 w 60980"/>
                    <a:gd name="connsiteY18" fmla="*/ 32705 h 95817"/>
                    <a:gd name="connsiteX19" fmla="*/ 50067 w 60980"/>
                    <a:gd name="connsiteY19" fmla="*/ 38261 h 95817"/>
                    <a:gd name="connsiteX20" fmla="*/ 41177 w 60980"/>
                    <a:gd name="connsiteY20" fmla="*/ 29235 h 95817"/>
                    <a:gd name="connsiteX21" fmla="*/ 28193 w 60980"/>
                    <a:gd name="connsiteY21" fmla="*/ 26252 h 95817"/>
                    <a:gd name="connsiteX22" fmla="*/ 7977 w 60980"/>
                    <a:gd name="connsiteY22" fmla="*/ 35805 h 95817"/>
                    <a:gd name="connsiteX23" fmla="*/ 296 w 60980"/>
                    <a:gd name="connsiteY23" fmla="*/ 61168 h 95817"/>
                    <a:gd name="connsiteX24" fmla="*/ 7977 w 60980"/>
                    <a:gd name="connsiteY24" fmla="*/ 86550 h 95817"/>
                    <a:gd name="connsiteX25" fmla="*/ 28193 w 60980"/>
                    <a:gd name="connsiteY25" fmla="*/ 96122 h 95817"/>
                    <a:gd name="connsiteX26" fmla="*/ 41177 w 60980"/>
                    <a:gd name="connsiteY26" fmla="*/ 93139 h 95817"/>
                    <a:gd name="connsiteX27" fmla="*/ 50067 w 60980"/>
                    <a:gd name="connsiteY27" fmla="*/ 84133 h 95817"/>
                    <a:gd name="connsiteX28" fmla="*/ 50067 w 60980"/>
                    <a:gd name="connsiteY28" fmla="*/ 94484 h 95817"/>
                    <a:gd name="connsiteX29" fmla="*/ 61276 w 60980"/>
                    <a:gd name="connsiteY29" fmla="*/ 94484 h 9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980" h="95817">
                      <a:moveTo>
                        <a:pt x="50067" y="61168"/>
                      </a:moveTo>
                      <a:cubicBezTo>
                        <a:pt x="50067" y="69290"/>
                        <a:pt x="48390" y="75581"/>
                        <a:pt x="45037" y="80039"/>
                      </a:cubicBezTo>
                      <a:cubicBezTo>
                        <a:pt x="41697" y="84510"/>
                        <a:pt x="36998" y="86745"/>
                        <a:pt x="30942" y="86745"/>
                      </a:cubicBezTo>
                      <a:cubicBezTo>
                        <a:pt x="24938" y="86745"/>
                        <a:pt x="20259" y="84510"/>
                        <a:pt x="16906" y="80039"/>
                      </a:cubicBezTo>
                      <a:cubicBezTo>
                        <a:pt x="13552" y="75581"/>
                        <a:pt x="11876" y="69290"/>
                        <a:pt x="11876" y="61168"/>
                      </a:cubicBezTo>
                      <a:cubicBezTo>
                        <a:pt x="11876" y="53084"/>
                        <a:pt x="13552" y="46806"/>
                        <a:pt x="16906" y="42335"/>
                      </a:cubicBezTo>
                      <a:cubicBezTo>
                        <a:pt x="20259" y="37865"/>
                        <a:pt x="24938" y="35629"/>
                        <a:pt x="30942" y="35629"/>
                      </a:cubicBezTo>
                      <a:cubicBezTo>
                        <a:pt x="36998" y="35629"/>
                        <a:pt x="41697" y="37865"/>
                        <a:pt x="45037" y="42335"/>
                      </a:cubicBezTo>
                      <a:cubicBezTo>
                        <a:pt x="48390" y="46806"/>
                        <a:pt x="50067" y="53084"/>
                        <a:pt x="50067" y="61168"/>
                      </a:cubicBezTo>
                      <a:close/>
                      <a:moveTo>
                        <a:pt x="61276" y="34713"/>
                      </a:moveTo>
                      <a:cubicBezTo>
                        <a:pt x="61276" y="23107"/>
                        <a:pt x="58696" y="14471"/>
                        <a:pt x="53537" y="8804"/>
                      </a:cubicBezTo>
                      <a:cubicBezTo>
                        <a:pt x="48390" y="3138"/>
                        <a:pt x="40495" y="304"/>
                        <a:pt x="29850" y="304"/>
                      </a:cubicBezTo>
                      <a:cubicBezTo>
                        <a:pt x="25912" y="304"/>
                        <a:pt x="22195" y="597"/>
                        <a:pt x="18699" y="1182"/>
                      </a:cubicBezTo>
                      <a:cubicBezTo>
                        <a:pt x="15203" y="1766"/>
                        <a:pt x="11811" y="2670"/>
                        <a:pt x="8523" y="3891"/>
                      </a:cubicBezTo>
                      <a:lnTo>
                        <a:pt x="8523" y="14789"/>
                      </a:lnTo>
                      <a:cubicBezTo>
                        <a:pt x="11811" y="13009"/>
                        <a:pt x="15060" y="11696"/>
                        <a:pt x="18270" y="10851"/>
                      </a:cubicBezTo>
                      <a:cubicBezTo>
                        <a:pt x="21480" y="9993"/>
                        <a:pt x="24749" y="9564"/>
                        <a:pt x="28076" y="9564"/>
                      </a:cubicBezTo>
                      <a:cubicBezTo>
                        <a:pt x="35432" y="9564"/>
                        <a:pt x="40936" y="11481"/>
                        <a:pt x="44588" y="15315"/>
                      </a:cubicBezTo>
                      <a:cubicBezTo>
                        <a:pt x="48241" y="19149"/>
                        <a:pt x="50067" y="24946"/>
                        <a:pt x="50067" y="32705"/>
                      </a:cubicBezTo>
                      <a:lnTo>
                        <a:pt x="50067" y="38261"/>
                      </a:lnTo>
                      <a:cubicBezTo>
                        <a:pt x="47753" y="34232"/>
                        <a:pt x="44790" y="31223"/>
                        <a:pt x="41177" y="29235"/>
                      </a:cubicBezTo>
                      <a:cubicBezTo>
                        <a:pt x="37564" y="27246"/>
                        <a:pt x="33236" y="26252"/>
                        <a:pt x="28193" y="26252"/>
                      </a:cubicBezTo>
                      <a:cubicBezTo>
                        <a:pt x="19836" y="26252"/>
                        <a:pt x="13098" y="29436"/>
                        <a:pt x="7977" y="35805"/>
                      </a:cubicBezTo>
                      <a:cubicBezTo>
                        <a:pt x="2856" y="42186"/>
                        <a:pt x="296" y="50640"/>
                        <a:pt x="296" y="61168"/>
                      </a:cubicBezTo>
                      <a:cubicBezTo>
                        <a:pt x="296" y="71721"/>
                        <a:pt x="2856" y="80182"/>
                        <a:pt x="7977" y="86550"/>
                      </a:cubicBezTo>
                      <a:cubicBezTo>
                        <a:pt x="13098" y="92931"/>
                        <a:pt x="19836" y="96122"/>
                        <a:pt x="28193" y="96122"/>
                      </a:cubicBezTo>
                      <a:cubicBezTo>
                        <a:pt x="33236" y="96122"/>
                        <a:pt x="37564" y="95128"/>
                        <a:pt x="41177" y="93139"/>
                      </a:cubicBezTo>
                      <a:cubicBezTo>
                        <a:pt x="44790" y="91151"/>
                        <a:pt x="47753" y="88149"/>
                        <a:pt x="50067" y="84133"/>
                      </a:cubicBezTo>
                      <a:lnTo>
                        <a:pt x="50067" y="94484"/>
                      </a:lnTo>
                      <a:lnTo>
                        <a:pt x="61276" y="94484"/>
                      </a:lnTo>
                      <a:close/>
                    </a:path>
                  </a:pathLst>
                </a:custGeom>
                <a:solidFill>
                  <a:srgbClr val="000000"/>
                </a:solidFill>
                <a:ln w="1247" cap="flat">
                  <a:noFill/>
                  <a:prstDash val="solid"/>
                  <a:round/>
                </a:ln>
              </p:spPr>
              <p:txBody>
                <a:bodyPr rtlCol="0" anchor="ctr"/>
                <a:lstStyle/>
                <a:p>
                  <a:endParaRPr lang="en-US"/>
                </a:p>
              </p:txBody>
            </p:sp>
            <p:sp>
              <p:nvSpPr>
                <p:cNvPr id="134" name="Freeform: Shape 133">
                  <a:extLst>
                    <a:ext uri="{FF2B5EF4-FFF2-40B4-BE49-F238E27FC236}">
                      <a16:creationId xmlns:a16="http://schemas.microsoft.com/office/drawing/2014/main" id="{C18859E8-2432-FA62-C4D2-C95C0B32735D}"/>
                    </a:ext>
                  </a:extLst>
                </p:cNvPr>
                <p:cNvSpPr/>
                <p:nvPr/>
              </p:nvSpPr>
              <p:spPr>
                <a:xfrm flipV="1">
                  <a:off x="2637801" y="4061804"/>
                  <a:ext cx="6684" cy="6684"/>
                </a:xfrm>
                <a:custGeom>
                  <a:avLst/>
                  <a:gdLst/>
                  <a:ahLst/>
                  <a:cxnLst/>
                  <a:rect l="l" t="t" r="r" b="b"/>
                  <a:pathLst>
                    <a:path w="6684" h="6684"/>
                  </a:pathLst>
                </a:custGeom>
                <a:solidFill>
                  <a:srgbClr val="000000"/>
                </a:solidFill>
                <a:ln w="1247" cap="flat">
                  <a:noFill/>
                  <a:prstDash val="solid"/>
                  <a:round/>
                </a:ln>
              </p:spPr>
              <p:txBody>
                <a:bodyPr rtlCol="0" anchor="ctr"/>
                <a:lstStyle/>
                <a:p>
                  <a:endParaRPr lang="en-US"/>
                </a:p>
              </p:txBody>
            </p:sp>
            <p:sp>
              <p:nvSpPr>
                <p:cNvPr id="135" name="Freeform: Shape 134">
                  <a:extLst>
                    <a:ext uri="{FF2B5EF4-FFF2-40B4-BE49-F238E27FC236}">
                      <a16:creationId xmlns:a16="http://schemas.microsoft.com/office/drawing/2014/main" id="{1AECD0C4-84DE-F9BA-E607-74C2A6BE172E}"/>
                    </a:ext>
                  </a:extLst>
                </p:cNvPr>
                <p:cNvSpPr/>
                <p:nvPr/>
              </p:nvSpPr>
              <p:spPr>
                <a:xfrm flipV="1">
                  <a:off x="2688787" y="3991934"/>
                  <a:ext cx="39964" cy="69869"/>
                </a:xfrm>
                <a:custGeom>
                  <a:avLst/>
                  <a:gdLst>
                    <a:gd name="connsiteX0" fmla="*/ 40282 w 39964"/>
                    <a:gd name="connsiteY0" fmla="*/ 58056 h 69869"/>
                    <a:gd name="connsiteX1" fmla="*/ 36169 w 39964"/>
                    <a:gd name="connsiteY1" fmla="*/ 59654 h 69869"/>
                    <a:gd name="connsiteX2" fmla="*/ 31276 w 39964"/>
                    <a:gd name="connsiteY2" fmla="*/ 60180 h 69869"/>
                    <a:gd name="connsiteX3" fmla="*/ 16674 w 39964"/>
                    <a:gd name="connsiteY3" fmla="*/ 54001 h 69869"/>
                    <a:gd name="connsiteX4" fmla="*/ 11586 w 39964"/>
                    <a:gd name="connsiteY4" fmla="*/ 36241 h 69869"/>
                    <a:gd name="connsiteX5" fmla="*/ 11586 w 39964"/>
                    <a:gd name="connsiteY5" fmla="*/ 292 h 69869"/>
                    <a:gd name="connsiteX6" fmla="*/ 318 w 39964"/>
                    <a:gd name="connsiteY6" fmla="*/ 292 h 69869"/>
                    <a:gd name="connsiteX7" fmla="*/ 318 w 39964"/>
                    <a:gd name="connsiteY7" fmla="*/ 68524 h 69869"/>
                    <a:gd name="connsiteX8" fmla="*/ 11586 w 39964"/>
                    <a:gd name="connsiteY8" fmla="*/ 68524 h 69869"/>
                    <a:gd name="connsiteX9" fmla="*/ 11586 w 39964"/>
                    <a:gd name="connsiteY9" fmla="*/ 57919 h 69869"/>
                    <a:gd name="connsiteX10" fmla="*/ 20787 w 39964"/>
                    <a:gd name="connsiteY10" fmla="*/ 67140 h 69869"/>
                    <a:gd name="connsiteX11" fmla="*/ 34570 w 39964"/>
                    <a:gd name="connsiteY11" fmla="*/ 70162 h 69869"/>
                    <a:gd name="connsiteX12" fmla="*/ 37124 w 39964"/>
                    <a:gd name="connsiteY12" fmla="*/ 70006 h 69869"/>
                    <a:gd name="connsiteX13" fmla="*/ 40224 w 39964"/>
                    <a:gd name="connsiteY13" fmla="*/ 69557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64" h="69869">
                      <a:moveTo>
                        <a:pt x="40282" y="58056"/>
                      </a:moveTo>
                      <a:cubicBezTo>
                        <a:pt x="39022" y="58783"/>
                        <a:pt x="37651" y="59316"/>
                        <a:pt x="36169" y="59654"/>
                      </a:cubicBezTo>
                      <a:cubicBezTo>
                        <a:pt x="34687" y="60005"/>
                        <a:pt x="33056" y="60180"/>
                        <a:pt x="31276" y="60180"/>
                      </a:cubicBezTo>
                      <a:cubicBezTo>
                        <a:pt x="24933" y="60180"/>
                        <a:pt x="20066" y="58121"/>
                        <a:pt x="16674" y="54001"/>
                      </a:cubicBezTo>
                      <a:cubicBezTo>
                        <a:pt x="13282" y="49881"/>
                        <a:pt x="11586" y="43961"/>
                        <a:pt x="11586" y="36241"/>
                      </a:cubicBezTo>
                      <a:lnTo>
                        <a:pt x="11586" y="292"/>
                      </a:lnTo>
                      <a:lnTo>
                        <a:pt x="318" y="292"/>
                      </a:lnTo>
                      <a:lnTo>
                        <a:pt x="318" y="68524"/>
                      </a:lnTo>
                      <a:lnTo>
                        <a:pt x="11586" y="68524"/>
                      </a:lnTo>
                      <a:lnTo>
                        <a:pt x="11586" y="57919"/>
                      </a:lnTo>
                      <a:cubicBezTo>
                        <a:pt x="13951" y="62065"/>
                        <a:pt x="17018" y="65139"/>
                        <a:pt x="20787" y="67140"/>
                      </a:cubicBezTo>
                      <a:cubicBezTo>
                        <a:pt x="24569" y="69155"/>
                        <a:pt x="29164" y="70162"/>
                        <a:pt x="34570" y="70162"/>
                      </a:cubicBezTo>
                      <a:cubicBezTo>
                        <a:pt x="35337" y="70162"/>
                        <a:pt x="36188" y="70110"/>
                        <a:pt x="37124" y="70006"/>
                      </a:cubicBezTo>
                      <a:cubicBezTo>
                        <a:pt x="38060" y="69915"/>
                        <a:pt x="39093" y="69765"/>
                        <a:pt x="40224" y="69557"/>
                      </a:cubicBezTo>
                      <a:close/>
                    </a:path>
                  </a:pathLst>
                </a:custGeom>
                <a:solidFill>
                  <a:srgbClr val="000000"/>
                </a:solidFill>
                <a:ln w="1247" cap="flat">
                  <a:noFill/>
                  <a:prstDash val="solid"/>
                  <a:round/>
                </a:ln>
              </p:spPr>
              <p:txBody>
                <a:bodyPr rtlCol="0" anchor="ctr"/>
                <a:lstStyle/>
                <a:p>
                  <a:endParaRPr lang="en-US"/>
                </a:p>
              </p:txBody>
            </p:sp>
            <p:sp>
              <p:nvSpPr>
                <p:cNvPr id="136" name="Freeform: Shape 135">
                  <a:extLst>
                    <a:ext uri="{FF2B5EF4-FFF2-40B4-BE49-F238E27FC236}">
                      <a16:creationId xmlns:a16="http://schemas.microsoft.com/office/drawing/2014/main" id="{EFE25DA9-0C4A-5A96-916F-306F64A4E72A}"/>
                    </a:ext>
                  </a:extLst>
                </p:cNvPr>
                <p:cNvSpPr/>
                <p:nvPr/>
              </p:nvSpPr>
              <p:spPr>
                <a:xfrm flipV="1">
                  <a:off x="2736244" y="3991934"/>
                  <a:ext cx="57646" cy="71643"/>
                </a:xfrm>
                <a:custGeom>
                  <a:avLst/>
                  <a:gdLst>
                    <a:gd name="connsiteX0" fmla="*/ 35608 w 57646"/>
                    <a:gd name="connsiteY0" fmla="*/ 36359 h 71643"/>
                    <a:gd name="connsiteX1" fmla="*/ 16776 w 57646"/>
                    <a:gd name="connsiteY1" fmla="*/ 33259 h 71643"/>
                    <a:gd name="connsiteX2" fmla="*/ 11532 w 57646"/>
                    <a:gd name="connsiteY2" fmla="*/ 22654 h 71643"/>
                    <a:gd name="connsiteX3" fmla="*/ 15470 w 57646"/>
                    <a:gd name="connsiteY3" fmla="*/ 13179 h 71643"/>
                    <a:gd name="connsiteX4" fmla="*/ 26153 w 57646"/>
                    <a:gd name="connsiteY4" fmla="*/ 9689 h 71643"/>
                    <a:gd name="connsiteX5" fmla="*/ 41125 w 57646"/>
                    <a:gd name="connsiteY5" fmla="*/ 16298 h 71643"/>
                    <a:gd name="connsiteX6" fmla="*/ 46759 w 57646"/>
                    <a:gd name="connsiteY6" fmla="*/ 33863 h 71643"/>
                    <a:gd name="connsiteX7" fmla="*/ 46759 w 57646"/>
                    <a:gd name="connsiteY7" fmla="*/ 36359 h 71643"/>
                    <a:gd name="connsiteX8" fmla="*/ 57969 w 57646"/>
                    <a:gd name="connsiteY8" fmla="*/ 40998 h 71643"/>
                    <a:gd name="connsiteX9" fmla="*/ 57969 w 57646"/>
                    <a:gd name="connsiteY9" fmla="*/ 2067 h 71643"/>
                    <a:gd name="connsiteX10" fmla="*/ 46759 w 57646"/>
                    <a:gd name="connsiteY10" fmla="*/ 2067 h 71643"/>
                    <a:gd name="connsiteX11" fmla="*/ 46759 w 57646"/>
                    <a:gd name="connsiteY11" fmla="*/ 12419 h 71643"/>
                    <a:gd name="connsiteX12" fmla="*/ 37187 w 57646"/>
                    <a:gd name="connsiteY12" fmla="*/ 3256 h 71643"/>
                    <a:gd name="connsiteX13" fmla="*/ 23170 w 57646"/>
                    <a:gd name="connsiteY13" fmla="*/ 293 h 71643"/>
                    <a:gd name="connsiteX14" fmla="*/ 6502 w 57646"/>
                    <a:gd name="connsiteY14" fmla="*/ 6180 h 71643"/>
                    <a:gd name="connsiteX15" fmla="*/ 322 w 57646"/>
                    <a:gd name="connsiteY15" fmla="*/ 21932 h 71643"/>
                    <a:gd name="connsiteX16" fmla="*/ 8023 w 57646"/>
                    <a:gd name="connsiteY16" fmla="*/ 39283 h 71643"/>
                    <a:gd name="connsiteX17" fmla="*/ 31027 w 57646"/>
                    <a:gd name="connsiteY17" fmla="*/ 45131 h 71643"/>
                    <a:gd name="connsiteX18" fmla="*/ 46759 w 57646"/>
                    <a:gd name="connsiteY18" fmla="*/ 45131 h 71643"/>
                    <a:gd name="connsiteX19" fmla="*/ 46759 w 57646"/>
                    <a:gd name="connsiteY19" fmla="*/ 46242 h 71643"/>
                    <a:gd name="connsiteX20" fmla="*/ 41671 w 57646"/>
                    <a:gd name="connsiteY20" fmla="*/ 58212 h 71643"/>
                    <a:gd name="connsiteX21" fmla="*/ 27381 w 57646"/>
                    <a:gd name="connsiteY21" fmla="*/ 62443 h 71643"/>
                    <a:gd name="connsiteX22" fmla="*/ 15977 w 57646"/>
                    <a:gd name="connsiteY22" fmla="*/ 61039 h 71643"/>
                    <a:gd name="connsiteX23" fmla="*/ 5332 w 57646"/>
                    <a:gd name="connsiteY23" fmla="*/ 56828 h 71643"/>
                    <a:gd name="connsiteX24" fmla="*/ 5332 w 57646"/>
                    <a:gd name="connsiteY24" fmla="*/ 67199 h 71643"/>
                    <a:gd name="connsiteX25" fmla="*/ 17263 w 57646"/>
                    <a:gd name="connsiteY25" fmla="*/ 70748 h 71643"/>
                    <a:gd name="connsiteX26" fmla="*/ 28531 w 57646"/>
                    <a:gd name="connsiteY26" fmla="*/ 71937 h 71643"/>
                    <a:gd name="connsiteX27" fmla="*/ 50658 w 57646"/>
                    <a:gd name="connsiteY27" fmla="*/ 64256 h 71643"/>
                    <a:gd name="connsiteX28" fmla="*/ 57969 w 57646"/>
                    <a:gd name="connsiteY28" fmla="*/ 40998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646" h="71643">
                      <a:moveTo>
                        <a:pt x="35608" y="36359"/>
                      </a:moveTo>
                      <a:cubicBezTo>
                        <a:pt x="26549" y="36359"/>
                        <a:pt x="20272" y="35325"/>
                        <a:pt x="16776" y="33259"/>
                      </a:cubicBezTo>
                      <a:cubicBezTo>
                        <a:pt x="13280" y="31192"/>
                        <a:pt x="11532" y="27657"/>
                        <a:pt x="11532" y="22654"/>
                      </a:cubicBezTo>
                      <a:cubicBezTo>
                        <a:pt x="11532" y="18677"/>
                        <a:pt x="12844" y="15518"/>
                        <a:pt x="15470" y="13179"/>
                      </a:cubicBezTo>
                      <a:cubicBezTo>
                        <a:pt x="18095" y="10853"/>
                        <a:pt x="21656" y="9689"/>
                        <a:pt x="26153" y="9689"/>
                      </a:cubicBezTo>
                      <a:cubicBezTo>
                        <a:pt x="32378" y="9689"/>
                        <a:pt x="37369" y="11892"/>
                        <a:pt x="41125" y="16298"/>
                      </a:cubicBezTo>
                      <a:cubicBezTo>
                        <a:pt x="44881" y="20704"/>
                        <a:pt x="46759" y="26559"/>
                        <a:pt x="46759" y="33863"/>
                      </a:cubicBezTo>
                      <a:lnTo>
                        <a:pt x="46759" y="36359"/>
                      </a:lnTo>
                      <a:close/>
                      <a:moveTo>
                        <a:pt x="57969" y="40998"/>
                      </a:moveTo>
                      <a:lnTo>
                        <a:pt x="57969" y="2067"/>
                      </a:lnTo>
                      <a:lnTo>
                        <a:pt x="46759" y="2067"/>
                      </a:lnTo>
                      <a:lnTo>
                        <a:pt x="46759" y="12419"/>
                      </a:lnTo>
                      <a:cubicBezTo>
                        <a:pt x="44199" y="8286"/>
                        <a:pt x="41008" y="5232"/>
                        <a:pt x="37187" y="3256"/>
                      </a:cubicBezTo>
                      <a:cubicBezTo>
                        <a:pt x="33366" y="1281"/>
                        <a:pt x="28694" y="293"/>
                        <a:pt x="23170" y="293"/>
                      </a:cubicBezTo>
                      <a:cubicBezTo>
                        <a:pt x="16191" y="293"/>
                        <a:pt x="10635" y="2255"/>
                        <a:pt x="6502" y="6180"/>
                      </a:cubicBezTo>
                      <a:cubicBezTo>
                        <a:pt x="2382" y="10105"/>
                        <a:pt x="322" y="15356"/>
                        <a:pt x="322" y="21932"/>
                      </a:cubicBezTo>
                      <a:cubicBezTo>
                        <a:pt x="322" y="29600"/>
                        <a:pt x="2889" y="35384"/>
                        <a:pt x="8023" y="39283"/>
                      </a:cubicBezTo>
                      <a:cubicBezTo>
                        <a:pt x="13169" y="43182"/>
                        <a:pt x="20837" y="45131"/>
                        <a:pt x="31027" y="45131"/>
                      </a:cubicBezTo>
                      <a:lnTo>
                        <a:pt x="46759" y="45131"/>
                      </a:lnTo>
                      <a:lnTo>
                        <a:pt x="46759" y="46242"/>
                      </a:lnTo>
                      <a:cubicBezTo>
                        <a:pt x="46759" y="51402"/>
                        <a:pt x="45063" y="55392"/>
                        <a:pt x="41671" y="58212"/>
                      </a:cubicBezTo>
                      <a:cubicBezTo>
                        <a:pt x="38279" y="61033"/>
                        <a:pt x="33516" y="62443"/>
                        <a:pt x="27381" y="62443"/>
                      </a:cubicBezTo>
                      <a:cubicBezTo>
                        <a:pt x="23482" y="62443"/>
                        <a:pt x="19681" y="61975"/>
                        <a:pt x="15977" y="61039"/>
                      </a:cubicBezTo>
                      <a:cubicBezTo>
                        <a:pt x="12285" y="60103"/>
                        <a:pt x="8737" y="58700"/>
                        <a:pt x="5332" y="56828"/>
                      </a:cubicBezTo>
                      <a:lnTo>
                        <a:pt x="5332" y="67199"/>
                      </a:lnTo>
                      <a:cubicBezTo>
                        <a:pt x="9426" y="68785"/>
                        <a:pt x="13403" y="69968"/>
                        <a:pt x="17263" y="70748"/>
                      </a:cubicBezTo>
                      <a:cubicBezTo>
                        <a:pt x="21123" y="71540"/>
                        <a:pt x="24879" y="71937"/>
                        <a:pt x="28531" y="71937"/>
                      </a:cubicBezTo>
                      <a:cubicBezTo>
                        <a:pt x="38409" y="71937"/>
                        <a:pt x="45784" y="69376"/>
                        <a:pt x="50658" y="64256"/>
                      </a:cubicBezTo>
                      <a:cubicBezTo>
                        <a:pt x="55532" y="59148"/>
                        <a:pt x="57969" y="51396"/>
                        <a:pt x="57969" y="40998"/>
                      </a:cubicBezTo>
                      <a:close/>
                    </a:path>
                  </a:pathLst>
                </a:custGeom>
                <a:solidFill>
                  <a:srgbClr val="000000"/>
                </a:solidFill>
                <a:ln w="1247" cap="flat">
                  <a:noFill/>
                  <a:prstDash val="solid"/>
                  <a:round/>
                </a:ln>
              </p:spPr>
              <p:txBody>
                <a:bodyPr rtlCol="0" anchor="ctr"/>
                <a:lstStyle/>
                <a:p>
                  <a:endParaRPr lang="en-US"/>
                </a:p>
              </p:txBody>
            </p:sp>
            <p:sp>
              <p:nvSpPr>
                <p:cNvPr id="137" name="Freeform: Shape 136">
                  <a:extLst>
                    <a:ext uri="{FF2B5EF4-FFF2-40B4-BE49-F238E27FC236}">
                      <a16:creationId xmlns:a16="http://schemas.microsoft.com/office/drawing/2014/main" id="{7DA2DF49-8726-1BE6-E02C-B35F1CC33EA6}"/>
                    </a:ext>
                  </a:extLst>
                </p:cNvPr>
                <p:cNvSpPr/>
                <p:nvPr/>
              </p:nvSpPr>
              <p:spPr>
                <a:xfrm flipV="1">
                  <a:off x="2808567" y="3974193"/>
                  <a:ext cx="42576" cy="87610"/>
                </a:xfrm>
                <a:custGeom>
                  <a:avLst/>
                  <a:gdLst>
                    <a:gd name="connsiteX0" fmla="*/ 19836 w 42576"/>
                    <a:gd name="connsiteY0" fmla="*/ 87894 h 87610"/>
                    <a:gd name="connsiteX1" fmla="*/ 19836 w 42576"/>
                    <a:gd name="connsiteY1" fmla="*/ 68516 h 87610"/>
                    <a:gd name="connsiteX2" fmla="*/ 42918 w 42576"/>
                    <a:gd name="connsiteY2" fmla="*/ 68516 h 87610"/>
                    <a:gd name="connsiteX3" fmla="*/ 42918 w 42576"/>
                    <a:gd name="connsiteY3" fmla="*/ 59802 h 87610"/>
                    <a:gd name="connsiteX4" fmla="*/ 19836 w 42576"/>
                    <a:gd name="connsiteY4" fmla="*/ 59802 h 87610"/>
                    <a:gd name="connsiteX5" fmla="*/ 19836 w 42576"/>
                    <a:gd name="connsiteY5" fmla="*/ 22761 h 87610"/>
                    <a:gd name="connsiteX6" fmla="*/ 22117 w 42576"/>
                    <a:gd name="connsiteY6" fmla="*/ 12039 h 87610"/>
                    <a:gd name="connsiteX7" fmla="*/ 31416 w 42576"/>
                    <a:gd name="connsiteY7" fmla="*/ 9661 h 87610"/>
                    <a:gd name="connsiteX8" fmla="*/ 42918 w 42576"/>
                    <a:gd name="connsiteY8" fmla="*/ 9661 h 87610"/>
                    <a:gd name="connsiteX9" fmla="*/ 42918 w 42576"/>
                    <a:gd name="connsiteY9" fmla="*/ 284 h 87610"/>
                    <a:gd name="connsiteX10" fmla="*/ 31416 w 42576"/>
                    <a:gd name="connsiteY10" fmla="*/ 284 h 87610"/>
                    <a:gd name="connsiteX11" fmla="*/ 13500 w 42576"/>
                    <a:gd name="connsiteY11" fmla="*/ 5118 h 87610"/>
                    <a:gd name="connsiteX12" fmla="*/ 8568 w 42576"/>
                    <a:gd name="connsiteY12" fmla="*/ 22761 h 87610"/>
                    <a:gd name="connsiteX13" fmla="*/ 8568 w 42576"/>
                    <a:gd name="connsiteY13" fmla="*/ 59802 h 87610"/>
                    <a:gd name="connsiteX14" fmla="*/ 341 w 42576"/>
                    <a:gd name="connsiteY14" fmla="*/ 59802 h 87610"/>
                    <a:gd name="connsiteX15" fmla="*/ 341 w 42576"/>
                    <a:gd name="connsiteY15" fmla="*/ 68516 h 87610"/>
                    <a:gd name="connsiteX16" fmla="*/ 8568 w 42576"/>
                    <a:gd name="connsiteY16" fmla="*/ 68516 h 87610"/>
                    <a:gd name="connsiteX17" fmla="*/ 8568 w 42576"/>
                    <a:gd name="connsiteY17" fmla="*/ 87894 h 8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576" h="87610">
                      <a:moveTo>
                        <a:pt x="19836" y="87894"/>
                      </a:moveTo>
                      <a:lnTo>
                        <a:pt x="19836" y="68516"/>
                      </a:lnTo>
                      <a:lnTo>
                        <a:pt x="42918" y="68516"/>
                      </a:lnTo>
                      <a:lnTo>
                        <a:pt x="42918" y="59802"/>
                      </a:lnTo>
                      <a:lnTo>
                        <a:pt x="19836" y="59802"/>
                      </a:lnTo>
                      <a:lnTo>
                        <a:pt x="19836" y="22761"/>
                      </a:lnTo>
                      <a:cubicBezTo>
                        <a:pt x="19836" y="17199"/>
                        <a:pt x="20596" y="13625"/>
                        <a:pt x="22117" y="12039"/>
                      </a:cubicBezTo>
                      <a:cubicBezTo>
                        <a:pt x="23638" y="10453"/>
                        <a:pt x="26737" y="9661"/>
                        <a:pt x="31416" y="9661"/>
                      </a:cubicBezTo>
                      <a:lnTo>
                        <a:pt x="42918" y="9661"/>
                      </a:lnTo>
                      <a:lnTo>
                        <a:pt x="42918" y="284"/>
                      </a:lnTo>
                      <a:lnTo>
                        <a:pt x="31416" y="284"/>
                      </a:lnTo>
                      <a:cubicBezTo>
                        <a:pt x="22760" y="284"/>
                        <a:pt x="16788" y="1895"/>
                        <a:pt x="13500" y="5118"/>
                      </a:cubicBezTo>
                      <a:cubicBezTo>
                        <a:pt x="10212" y="8354"/>
                        <a:pt x="8568" y="14235"/>
                        <a:pt x="8568" y="22761"/>
                      </a:cubicBezTo>
                      <a:lnTo>
                        <a:pt x="8568" y="59802"/>
                      </a:lnTo>
                      <a:lnTo>
                        <a:pt x="341" y="59802"/>
                      </a:lnTo>
                      <a:lnTo>
                        <a:pt x="341" y="68516"/>
                      </a:lnTo>
                      <a:lnTo>
                        <a:pt x="8568" y="68516"/>
                      </a:lnTo>
                      <a:lnTo>
                        <a:pt x="8568" y="87894"/>
                      </a:lnTo>
                      <a:close/>
                    </a:path>
                  </a:pathLst>
                </a:custGeom>
                <a:solidFill>
                  <a:srgbClr val="000000"/>
                </a:solidFill>
                <a:ln w="1247" cap="flat">
                  <a:noFill/>
                  <a:prstDash val="solid"/>
                  <a:round/>
                </a:ln>
              </p:spPr>
              <p:txBody>
                <a:bodyPr rtlCol="0" anchor="ctr"/>
                <a:lstStyle/>
                <a:p>
                  <a:endParaRPr lang="en-US"/>
                </a:p>
              </p:txBody>
            </p:sp>
            <p:sp>
              <p:nvSpPr>
                <p:cNvPr id="138" name="Freeform: Shape 137">
                  <a:extLst>
                    <a:ext uri="{FF2B5EF4-FFF2-40B4-BE49-F238E27FC236}">
                      <a16:creationId xmlns:a16="http://schemas.microsoft.com/office/drawing/2014/main" id="{DB3302BA-C13B-5FAE-7737-23185BF60A82}"/>
                    </a:ext>
                  </a:extLst>
                </p:cNvPr>
                <p:cNvSpPr/>
                <p:nvPr/>
              </p:nvSpPr>
              <p:spPr>
                <a:xfrm flipV="1">
                  <a:off x="2861016" y="3991934"/>
                  <a:ext cx="63241" cy="71643"/>
                </a:xfrm>
                <a:custGeom>
                  <a:avLst/>
                  <a:gdLst>
                    <a:gd name="connsiteX0" fmla="*/ 63581 w 63241"/>
                    <a:gd name="connsiteY0" fmla="*/ 38990 h 71643"/>
                    <a:gd name="connsiteX1" fmla="*/ 63581 w 63241"/>
                    <a:gd name="connsiteY1" fmla="*/ 33512 h 71643"/>
                    <a:gd name="connsiteX2" fmla="*/ 12036 w 63241"/>
                    <a:gd name="connsiteY2" fmla="*/ 33512 h 71643"/>
                    <a:gd name="connsiteX3" fmla="*/ 19016 w 63241"/>
                    <a:gd name="connsiteY3" fmla="*/ 15869 h 71643"/>
                    <a:gd name="connsiteX4" fmla="*/ 36405 w 63241"/>
                    <a:gd name="connsiteY4" fmla="*/ 9806 h 71643"/>
                    <a:gd name="connsiteX5" fmla="*/ 48921 w 63241"/>
                    <a:gd name="connsiteY5" fmla="*/ 11385 h 71643"/>
                    <a:gd name="connsiteX6" fmla="*/ 60969 w 63241"/>
                    <a:gd name="connsiteY6" fmla="*/ 16142 h 71643"/>
                    <a:gd name="connsiteX7" fmla="*/ 60969 w 63241"/>
                    <a:gd name="connsiteY7" fmla="*/ 5537 h 71643"/>
                    <a:gd name="connsiteX8" fmla="*/ 48589 w 63241"/>
                    <a:gd name="connsiteY8" fmla="*/ 1638 h 71643"/>
                    <a:gd name="connsiteX9" fmla="*/ 35742 w 63241"/>
                    <a:gd name="connsiteY9" fmla="*/ 293 h 71643"/>
                    <a:gd name="connsiteX10" fmla="*/ 9872 w 63241"/>
                    <a:gd name="connsiteY10" fmla="*/ 9787 h 71643"/>
                    <a:gd name="connsiteX11" fmla="*/ 339 w 63241"/>
                    <a:gd name="connsiteY11" fmla="*/ 35520 h 71643"/>
                    <a:gd name="connsiteX12" fmla="*/ 9385 w 63241"/>
                    <a:gd name="connsiteY12" fmla="*/ 62092 h 71643"/>
                    <a:gd name="connsiteX13" fmla="*/ 33793 w 63241"/>
                    <a:gd name="connsiteY13" fmla="*/ 71937 h 71643"/>
                    <a:gd name="connsiteX14" fmla="*/ 55569 w 63241"/>
                    <a:gd name="connsiteY14" fmla="*/ 63067 h 71643"/>
                    <a:gd name="connsiteX15" fmla="*/ 63581 w 63241"/>
                    <a:gd name="connsiteY15" fmla="*/ 38990 h 71643"/>
                    <a:gd name="connsiteX16" fmla="*/ 52372 w 63241"/>
                    <a:gd name="connsiteY16" fmla="*/ 42285 h 71643"/>
                    <a:gd name="connsiteX17" fmla="*/ 47225 w 63241"/>
                    <a:gd name="connsiteY17" fmla="*/ 56945 h 71643"/>
                    <a:gd name="connsiteX18" fmla="*/ 33910 w 63241"/>
                    <a:gd name="connsiteY18" fmla="*/ 62443 h 71643"/>
                    <a:gd name="connsiteX19" fmla="*/ 18899 w 63241"/>
                    <a:gd name="connsiteY19" fmla="*/ 57140 h 71643"/>
                    <a:gd name="connsiteX20" fmla="*/ 12407 w 63241"/>
                    <a:gd name="connsiteY20" fmla="*/ 42207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241" h="71643">
                      <a:moveTo>
                        <a:pt x="63581" y="38990"/>
                      </a:moveTo>
                      <a:lnTo>
                        <a:pt x="63581" y="33512"/>
                      </a:lnTo>
                      <a:lnTo>
                        <a:pt x="12036" y="33512"/>
                      </a:lnTo>
                      <a:cubicBezTo>
                        <a:pt x="12530" y="25792"/>
                        <a:pt x="14857" y="19911"/>
                        <a:pt x="19016" y="15869"/>
                      </a:cubicBezTo>
                      <a:cubicBezTo>
                        <a:pt x="23175" y="11827"/>
                        <a:pt x="28971" y="9806"/>
                        <a:pt x="36405" y="9806"/>
                      </a:cubicBezTo>
                      <a:cubicBezTo>
                        <a:pt x="40707" y="9806"/>
                        <a:pt x="44879" y="10333"/>
                        <a:pt x="48921" y="11385"/>
                      </a:cubicBezTo>
                      <a:cubicBezTo>
                        <a:pt x="52963" y="12438"/>
                        <a:pt x="56979" y="14024"/>
                        <a:pt x="60969" y="16142"/>
                      </a:cubicBezTo>
                      <a:lnTo>
                        <a:pt x="60969" y="5537"/>
                      </a:lnTo>
                      <a:cubicBezTo>
                        <a:pt x="56940" y="3834"/>
                        <a:pt x="52813" y="2535"/>
                        <a:pt x="48589" y="1638"/>
                      </a:cubicBezTo>
                      <a:cubicBezTo>
                        <a:pt x="44366" y="741"/>
                        <a:pt x="40083" y="293"/>
                        <a:pt x="35742" y="293"/>
                      </a:cubicBezTo>
                      <a:cubicBezTo>
                        <a:pt x="24851" y="293"/>
                        <a:pt x="16228" y="3457"/>
                        <a:pt x="9872" y="9787"/>
                      </a:cubicBezTo>
                      <a:cubicBezTo>
                        <a:pt x="3517" y="16129"/>
                        <a:pt x="339" y="24707"/>
                        <a:pt x="339" y="35520"/>
                      </a:cubicBezTo>
                      <a:cubicBezTo>
                        <a:pt x="339" y="46684"/>
                        <a:pt x="3355" y="55542"/>
                        <a:pt x="9385" y="62092"/>
                      </a:cubicBezTo>
                      <a:cubicBezTo>
                        <a:pt x="15416" y="68655"/>
                        <a:pt x="23551" y="71937"/>
                        <a:pt x="33793" y="71937"/>
                      </a:cubicBezTo>
                      <a:cubicBezTo>
                        <a:pt x="42968" y="71937"/>
                        <a:pt x="50227" y="68980"/>
                        <a:pt x="55569" y="63067"/>
                      </a:cubicBezTo>
                      <a:cubicBezTo>
                        <a:pt x="60910" y="57166"/>
                        <a:pt x="63581" y="49141"/>
                        <a:pt x="63581" y="38990"/>
                      </a:cubicBezTo>
                      <a:close/>
                      <a:moveTo>
                        <a:pt x="52372" y="42285"/>
                      </a:moveTo>
                      <a:cubicBezTo>
                        <a:pt x="52293" y="48406"/>
                        <a:pt x="50578" y="53293"/>
                        <a:pt x="47225" y="56945"/>
                      </a:cubicBezTo>
                      <a:cubicBezTo>
                        <a:pt x="43872" y="60610"/>
                        <a:pt x="39433" y="62443"/>
                        <a:pt x="33910" y="62443"/>
                      </a:cubicBezTo>
                      <a:cubicBezTo>
                        <a:pt x="27658" y="62443"/>
                        <a:pt x="22655" y="60675"/>
                        <a:pt x="18899" y="57140"/>
                      </a:cubicBezTo>
                      <a:cubicBezTo>
                        <a:pt x="15143" y="53605"/>
                        <a:pt x="12979" y="48627"/>
                        <a:pt x="12407" y="42207"/>
                      </a:cubicBezTo>
                      <a:close/>
                    </a:path>
                  </a:pathLst>
                </a:custGeom>
                <a:solidFill>
                  <a:srgbClr val="000000"/>
                </a:solidFill>
                <a:ln w="1247" cap="flat">
                  <a:noFill/>
                  <a:prstDash val="solid"/>
                  <a:round/>
                </a:ln>
              </p:spPr>
              <p:txBody>
                <a:bodyPr rtlCol="0" anchor="ctr"/>
                <a:lstStyle/>
                <a:p>
                  <a:endParaRPr lang="en-US"/>
                </a:p>
              </p:txBody>
            </p:sp>
          </p:grpSp>
        </p:grpSp>
        <p:grpSp>
          <p:nvGrpSpPr>
            <p:cNvPr id="7" name="Graphic 8">
              <a:extLst>
                <a:ext uri="{FF2B5EF4-FFF2-40B4-BE49-F238E27FC236}">
                  <a16:creationId xmlns:a16="http://schemas.microsoft.com/office/drawing/2014/main" id="{74F7A3EC-408C-FC98-9BEF-1F796E8693DC}"/>
                </a:ext>
              </a:extLst>
            </p:cNvPr>
            <p:cNvGrpSpPr/>
            <p:nvPr/>
          </p:nvGrpSpPr>
          <p:grpSpPr>
            <a:xfrm>
              <a:off x="7158553" y="-842064"/>
              <a:ext cx="3867673" cy="1784214"/>
              <a:chOff x="417599" y="2023398"/>
              <a:chExt cx="3867673" cy="1784214"/>
            </a:xfrm>
          </p:grpSpPr>
          <p:grpSp>
            <p:nvGrpSpPr>
              <p:cNvPr id="72" name="Graphic 8">
                <a:extLst>
                  <a:ext uri="{FF2B5EF4-FFF2-40B4-BE49-F238E27FC236}">
                    <a16:creationId xmlns:a16="http://schemas.microsoft.com/office/drawing/2014/main" id="{4B53AF70-0F85-EA2B-EE23-875980C050C2}"/>
                  </a:ext>
                </a:extLst>
              </p:cNvPr>
              <p:cNvGrpSpPr/>
              <p:nvPr/>
            </p:nvGrpSpPr>
            <p:grpSpPr>
              <a:xfrm>
                <a:off x="578847" y="3726720"/>
                <a:ext cx="3706425" cy="80892"/>
                <a:chOff x="578847" y="3726720"/>
                <a:chExt cx="3706425" cy="80892"/>
              </a:xfrm>
            </p:grpSpPr>
            <p:sp>
              <p:nvSpPr>
                <p:cNvPr id="112" name="Freeform: Shape 111">
                  <a:extLst>
                    <a:ext uri="{FF2B5EF4-FFF2-40B4-BE49-F238E27FC236}">
                      <a16:creationId xmlns:a16="http://schemas.microsoft.com/office/drawing/2014/main" id="{1668B0EE-4444-F99B-6D92-FE5EA56EB407}"/>
                    </a:ext>
                  </a:extLst>
                </p:cNvPr>
                <p:cNvSpPr/>
                <p:nvPr/>
              </p:nvSpPr>
              <p:spPr>
                <a:xfrm>
                  <a:off x="804254" y="3765463"/>
                  <a:ext cx="3481018" cy="6684"/>
                </a:xfrm>
                <a:custGeom>
                  <a:avLst/>
                  <a:gdLst>
                    <a:gd name="connsiteX0" fmla="*/ 60 w 3481018"/>
                    <a:gd name="connsiteY0" fmla="*/ 36 h 6684"/>
                    <a:gd name="connsiteX1" fmla="*/ 3481079 w 3481018"/>
                    <a:gd name="connsiteY1" fmla="*/ 36 h 6684"/>
                  </a:gdLst>
                  <a:ahLst/>
                  <a:cxnLst>
                    <a:cxn ang="0">
                      <a:pos x="connsiteX0" y="connsiteY0"/>
                    </a:cxn>
                    <a:cxn ang="0">
                      <a:pos x="connsiteX1" y="connsiteY1"/>
                    </a:cxn>
                  </a:cxnLst>
                  <a:rect l="l" t="t" r="r" b="b"/>
                  <a:pathLst>
                    <a:path w="3481018" h="6684">
                      <a:moveTo>
                        <a:pt x="60" y="36"/>
                      </a:moveTo>
                      <a:lnTo>
                        <a:pt x="3481079" y="36"/>
                      </a:lnTo>
                    </a:path>
                  </a:pathLst>
                </a:custGeom>
                <a:noFill/>
                <a:ln w="7129" cap="sq">
                  <a:solidFill>
                    <a:srgbClr val="B0B0B0"/>
                  </a:solidFill>
                  <a:prstDash val="solid"/>
                  <a:round/>
                </a:ln>
              </p:spPr>
              <p:txBody>
                <a:bodyPr rtlCol="0" anchor="ctr"/>
                <a:lstStyle/>
                <a:p>
                  <a:endParaRPr lang="en-US"/>
                </a:p>
              </p:txBody>
            </p:sp>
            <p:sp>
              <p:nvSpPr>
                <p:cNvPr id="113" name="Freeform: Shape 112">
                  <a:extLst>
                    <a:ext uri="{FF2B5EF4-FFF2-40B4-BE49-F238E27FC236}">
                      <a16:creationId xmlns:a16="http://schemas.microsoft.com/office/drawing/2014/main" id="{EFFA0EC9-7939-F376-3D22-8C820C56CA3D}"/>
                    </a:ext>
                  </a:extLst>
                </p:cNvPr>
                <p:cNvSpPr/>
                <p:nvPr/>
              </p:nvSpPr>
              <p:spPr>
                <a:xfrm>
                  <a:off x="773062" y="3765462"/>
                  <a:ext cx="31191" cy="6684"/>
                </a:xfrm>
                <a:custGeom>
                  <a:avLst/>
                  <a:gdLst>
                    <a:gd name="connsiteX0" fmla="*/ 31249 w 31191"/>
                    <a:gd name="connsiteY0" fmla="*/ 281 h 6684"/>
                    <a:gd name="connsiteX1" fmla="*/ 57 w 31191"/>
                    <a:gd name="connsiteY1" fmla="*/ 281 h 6684"/>
                  </a:gdLst>
                  <a:ahLst/>
                  <a:cxnLst>
                    <a:cxn ang="0">
                      <a:pos x="connsiteX0" y="connsiteY0"/>
                    </a:cxn>
                    <a:cxn ang="0">
                      <a:pos x="connsiteX1" y="connsiteY1"/>
                    </a:cxn>
                  </a:cxnLst>
                  <a:rect l="l" t="t" r="r" b="b"/>
                  <a:pathLst>
                    <a:path w="31191" h="6684">
                      <a:moveTo>
                        <a:pt x="31249" y="281"/>
                      </a:moveTo>
                      <a:lnTo>
                        <a:pt x="57" y="281"/>
                      </a:lnTo>
                    </a:path>
                  </a:pathLst>
                </a:custGeom>
                <a:solidFill>
                  <a:srgbClr val="000000"/>
                </a:solidFill>
                <a:ln w="7129" cap="flat">
                  <a:solidFill>
                    <a:srgbClr val="000000"/>
                  </a:solidFill>
                  <a:prstDash val="solid"/>
                  <a:round/>
                </a:ln>
              </p:spPr>
              <p:txBody>
                <a:bodyPr rtlCol="0" anchor="ctr"/>
                <a:lstStyle/>
                <a:p>
                  <a:endParaRPr lang="en-US"/>
                </a:p>
              </p:txBody>
            </p:sp>
            <p:grpSp>
              <p:nvGrpSpPr>
                <p:cNvPr id="114" name="Graphic 8">
                  <a:extLst>
                    <a:ext uri="{FF2B5EF4-FFF2-40B4-BE49-F238E27FC236}">
                      <a16:creationId xmlns:a16="http://schemas.microsoft.com/office/drawing/2014/main" id="{28EFED93-40E4-6452-DB62-80219F872CE7}"/>
                    </a:ext>
                  </a:extLst>
                </p:cNvPr>
                <p:cNvGrpSpPr/>
                <p:nvPr/>
              </p:nvGrpSpPr>
              <p:grpSpPr>
                <a:xfrm>
                  <a:off x="578847" y="3726720"/>
                  <a:ext cx="157027" cy="80892"/>
                  <a:chOff x="578847" y="3726720"/>
                  <a:chExt cx="157027" cy="80892"/>
                </a:xfrm>
                <a:solidFill>
                  <a:srgbClr val="000000"/>
                </a:solidFill>
              </p:grpSpPr>
              <p:sp>
                <p:nvSpPr>
                  <p:cNvPr id="115" name="Freeform: Shape 114">
                    <a:extLst>
                      <a:ext uri="{FF2B5EF4-FFF2-40B4-BE49-F238E27FC236}">
                        <a16:creationId xmlns:a16="http://schemas.microsoft.com/office/drawing/2014/main" id="{CB980E59-B795-D973-EF57-B3A39E8C194F}"/>
                      </a:ext>
                    </a:extLst>
                  </p:cNvPr>
                  <p:cNvSpPr/>
                  <p:nvPr/>
                </p:nvSpPr>
                <p:spPr>
                  <a:xfrm flipV="1">
                    <a:off x="578847" y="3726720"/>
                    <a:ext cx="53889" cy="80892"/>
                  </a:xfrm>
                  <a:custGeom>
                    <a:avLst/>
                    <a:gdLst>
                      <a:gd name="connsiteX0" fmla="*/ 26933 w 53889"/>
                      <a:gd name="connsiteY0" fmla="*/ 72783 h 80892"/>
                      <a:gd name="connsiteX1" fmla="*/ 14684 w 53889"/>
                      <a:gd name="connsiteY1" fmla="*/ 64762 h 80892"/>
                      <a:gd name="connsiteX2" fmla="*/ 10590 w 53889"/>
                      <a:gd name="connsiteY2" fmla="*/ 40666 h 80892"/>
                      <a:gd name="connsiteX3" fmla="*/ 14684 w 53889"/>
                      <a:gd name="connsiteY3" fmla="*/ 16620 h 80892"/>
                      <a:gd name="connsiteX4" fmla="*/ 26933 w 53889"/>
                      <a:gd name="connsiteY4" fmla="*/ 8600 h 80892"/>
                      <a:gd name="connsiteX5" fmla="*/ 39231 w 53889"/>
                      <a:gd name="connsiteY5" fmla="*/ 16620 h 80892"/>
                      <a:gd name="connsiteX6" fmla="*/ 43342 w 53889"/>
                      <a:gd name="connsiteY6" fmla="*/ 40666 h 80892"/>
                      <a:gd name="connsiteX7" fmla="*/ 39231 w 53889"/>
                      <a:gd name="connsiteY7" fmla="*/ 64762 h 80892"/>
                      <a:gd name="connsiteX8" fmla="*/ 26933 w 53889"/>
                      <a:gd name="connsiteY8" fmla="*/ 72783 h 80892"/>
                      <a:gd name="connsiteX9" fmla="*/ 26933 w 53889"/>
                      <a:gd name="connsiteY9" fmla="*/ 81138 h 80892"/>
                      <a:gd name="connsiteX10" fmla="*/ 46968 w 53889"/>
                      <a:gd name="connsiteY10" fmla="*/ 70761 h 80892"/>
                      <a:gd name="connsiteX11" fmla="*/ 53886 w 53889"/>
                      <a:gd name="connsiteY11" fmla="*/ 40666 h 80892"/>
                      <a:gd name="connsiteX12" fmla="*/ 46968 w 53889"/>
                      <a:gd name="connsiteY12" fmla="*/ 10605 h 80892"/>
                      <a:gd name="connsiteX13" fmla="*/ 26933 w 53889"/>
                      <a:gd name="connsiteY13" fmla="*/ 245 h 80892"/>
                      <a:gd name="connsiteX14" fmla="*/ 6914 w 53889"/>
                      <a:gd name="connsiteY14" fmla="*/ 10605 h 80892"/>
                      <a:gd name="connsiteX15" fmla="*/ -4 w 53889"/>
                      <a:gd name="connsiteY15" fmla="*/ 40666 h 80892"/>
                      <a:gd name="connsiteX16" fmla="*/ 6914 w 53889"/>
                      <a:gd name="connsiteY16" fmla="*/ 70761 h 80892"/>
                      <a:gd name="connsiteX17" fmla="*/ 26933 w 53889"/>
                      <a:gd name="connsiteY17" fmla="*/ 81138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33" y="72783"/>
                        </a:moveTo>
                        <a:cubicBezTo>
                          <a:pt x="21508" y="72783"/>
                          <a:pt x="17425" y="70109"/>
                          <a:pt x="14684" y="64762"/>
                        </a:cubicBezTo>
                        <a:cubicBezTo>
                          <a:pt x="11955" y="59426"/>
                          <a:pt x="10590" y="51394"/>
                          <a:pt x="10590" y="40666"/>
                        </a:cubicBezTo>
                        <a:cubicBezTo>
                          <a:pt x="10590" y="29983"/>
                          <a:pt x="11955" y="21968"/>
                          <a:pt x="14684" y="16620"/>
                        </a:cubicBezTo>
                        <a:cubicBezTo>
                          <a:pt x="17425" y="11273"/>
                          <a:pt x="21508" y="8600"/>
                          <a:pt x="26933" y="8600"/>
                        </a:cubicBezTo>
                        <a:cubicBezTo>
                          <a:pt x="32403" y="8600"/>
                          <a:pt x="36502" y="11273"/>
                          <a:pt x="39231" y="16620"/>
                        </a:cubicBezTo>
                        <a:cubicBezTo>
                          <a:pt x="41972" y="21968"/>
                          <a:pt x="43342" y="29983"/>
                          <a:pt x="43342" y="40666"/>
                        </a:cubicBezTo>
                        <a:cubicBezTo>
                          <a:pt x="43342" y="51394"/>
                          <a:pt x="41972" y="59426"/>
                          <a:pt x="39231" y="64762"/>
                        </a:cubicBezTo>
                        <a:cubicBezTo>
                          <a:pt x="36502" y="70109"/>
                          <a:pt x="32403" y="72783"/>
                          <a:pt x="26933" y="72783"/>
                        </a:cubicBezTo>
                        <a:close/>
                        <a:moveTo>
                          <a:pt x="26933" y="81138"/>
                        </a:moveTo>
                        <a:cubicBezTo>
                          <a:pt x="35678" y="81138"/>
                          <a:pt x="42356" y="77679"/>
                          <a:pt x="46968" y="70761"/>
                        </a:cubicBezTo>
                        <a:cubicBezTo>
                          <a:pt x="51580" y="63854"/>
                          <a:pt x="53886" y="53822"/>
                          <a:pt x="53886" y="40666"/>
                        </a:cubicBezTo>
                        <a:cubicBezTo>
                          <a:pt x="53886" y="27543"/>
                          <a:pt x="51580" y="17523"/>
                          <a:pt x="46968" y="10605"/>
                        </a:cubicBezTo>
                        <a:cubicBezTo>
                          <a:pt x="42356" y="3698"/>
                          <a:pt x="35678" y="245"/>
                          <a:pt x="26933" y="245"/>
                        </a:cubicBezTo>
                        <a:cubicBezTo>
                          <a:pt x="18199" y="245"/>
                          <a:pt x="11526" y="3698"/>
                          <a:pt x="6914" y="10605"/>
                        </a:cubicBezTo>
                        <a:cubicBezTo>
                          <a:pt x="2302" y="17523"/>
                          <a:pt x="-4" y="27543"/>
                          <a:pt x="-4" y="40666"/>
                        </a:cubicBezTo>
                        <a:cubicBezTo>
                          <a:pt x="-4" y="53822"/>
                          <a:pt x="2302" y="63854"/>
                          <a:pt x="6914" y="70761"/>
                        </a:cubicBezTo>
                        <a:cubicBezTo>
                          <a:pt x="11526" y="77679"/>
                          <a:pt x="18199" y="81138"/>
                          <a:pt x="26933" y="81138"/>
                        </a:cubicBezTo>
                        <a:close/>
                      </a:path>
                    </a:pathLst>
                  </a:custGeom>
                  <a:solidFill>
                    <a:srgbClr val="000000"/>
                  </a:solidFill>
                  <a:ln w="1069" cap="flat">
                    <a:noFill/>
                    <a:prstDash val="solid"/>
                    <a:round/>
                  </a:ln>
                </p:spPr>
                <p:txBody>
                  <a:bodyPr rtlCol="0" anchor="ctr"/>
                  <a:lstStyle/>
                  <a:p>
                    <a:endParaRPr lang="en-US"/>
                  </a:p>
                </p:txBody>
              </p:sp>
              <p:sp>
                <p:nvSpPr>
                  <p:cNvPr id="116" name="Freeform: Shape 115">
                    <a:extLst>
                      <a:ext uri="{FF2B5EF4-FFF2-40B4-BE49-F238E27FC236}">
                        <a16:creationId xmlns:a16="http://schemas.microsoft.com/office/drawing/2014/main" id="{1345580D-296B-0FE9-E061-590762E6EEF9}"/>
                      </a:ext>
                    </a:extLst>
                  </p:cNvPr>
                  <p:cNvSpPr/>
                  <p:nvPr/>
                </p:nvSpPr>
                <p:spPr>
                  <a:xfrm flipV="1">
                    <a:off x="651266" y="3792825"/>
                    <a:ext cx="11028" cy="13267"/>
                  </a:xfrm>
                  <a:custGeom>
                    <a:avLst/>
                    <a:gdLst>
                      <a:gd name="connsiteX0" fmla="*/ 20 w 11028"/>
                      <a:gd name="connsiteY0" fmla="*/ 13547 h 13267"/>
                      <a:gd name="connsiteX1" fmla="*/ 11049 w 11028"/>
                      <a:gd name="connsiteY1" fmla="*/ 13547 h 13267"/>
                      <a:gd name="connsiteX2" fmla="*/ 11049 w 11028"/>
                      <a:gd name="connsiteY2" fmla="*/ 280 h 13267"/>
                      <a:gd name="connsiteX3" fmla="*/ 20 w 11028"/>
                      <a:gd name="connsiteY3" fmla="*/ 280 h 13267"/>
                    </a:gdLst>
                    <a:ahLst/>
                    <a:cxnLst>
                      <a:cxn ang="0">
                        <a:pos x="connsiteX0" y="connsiteY0"/>
                      </a:cxn>
                      <a:cxn ang="0">
                        <a:pos x="connsiteX1" y="connsiteY1"/>
                      </a:cxn>
                      <a:cxn ang="0">
                        <a:pos x="connsiteX2" y="connsiteY2"/>
                      </a:cxn>
                      <a:cxn ang="0">
                        <a:pos x="connsiteX3" y="connsiteY3"/>
                      </a:cxn>
                    </a:cxnLst>
                    <a:rect l="l" t="t" r="r" b="b"/>
                    <a:pathLst>
                      <a:path w="11028" h="13267">
                        <a:moveTo>
                          <a:pt x="20" y="13547"/>
                        </a:moveTo>
                        <a:lnTo>
                          <a:pt x="11049" y="13547"/>
                        </a:lnTo>
                        <a:lnTo>
                          <a:pt x="11049" y="280"/>
                        </a:lnTo>
                        <a:lnTo>
                          <a:pt x="20" y="280"/>
                        </a:lnTo>
                        <a:close/>
                      </a:path>
                    </a:pathLst>
                  </a:custGeom>
                  <a:solidFill>
                    <a:srgbClr val="000000"/>
                  </a:solidFill>
                  <a:ln w="1069" cap="flat">
                    <a:noFill/>
                    <a:prstDash val="solid"/>
                    <a:round/>
                  </a:ln>
                </p:spPr>
                <p:txBody>
                  <a:bodyPr rtlCol="0" anchor="ctr"/>
                  <a:lstStyle/>
                  <a:p>
                    <a:endParaRPr lang="en-US"/>
                  </a:p>
                </p:txBody>
              </p:sp>
              <p:sp>
                <p:nvSpPr>
                  <p:cNvPr id="117" name="Freeform: Shape 116">
                    <a:extLst>
                      <a:ext uri="{FF2B5EF4-FFF2-40B4-BE49-F238E27FC236}">
                        <a16:creationId xmlns:a16="http://schemas.microsoft.com/office/drawing/2014/main" id="{AD160755-308F-A04E-40ED-0822E80A0859}"/>
                      </a:ext>
                    </a:extLst>
                  </p:cNvPr>
                  <p:cNvSpPr/>
                  <p:nvPr/>
                </p:nvSpPr>
                <p:spPr>
                  <a:xfrm flipV="1">
                    <a:off x="679061" y="3728124"/>
                    <a:ext cx="56813" cy="77968"/>
                  </a:xfrm>
                  <a:custGeom>
                    <a:avLst/>
                    <a:gdLst>
                      <a:gd name="connsiteX0" fmla="*/ 35203 w 56813"/>
                      <a:gd name="connsiteY0" fmla="*/ 69023 h 77968"/>
                      <a:gd name="connsiteX1" fmla="*/ 8567 w 56813"/>
                      <a:gd name="connsiteY1" fmla="*/ 27398 h 77968"/>
                      <a:gd name="connsiteX2" fmla="*/ 35203 w 56813"/>
                      <a:gd name="connsiteY2" fmla="*/ 27398 h 77968"/>
                      <a:gd name="connsiteX3" fmla="*/ 32429 w 56813"/>
                      <a:gd name="connsiteY3" fmla="*/ 78213 h 77968"/>
                      <a:gd name="connsiteX4" fmla="*/ 45697 w 56813"/>
                      <a:gd name="connsiteY4" fmla="*/ 78213 h 77968"/>
                      <a:gd name="connsiteX5" fmla="*/ 45697 w 56813"/>
                      <a:gd name="connsiteY5" fmla="*/ 27398 h 77968"/>
                      <a:gd name="connsiteX6" fmla="*/ 56826 w 56813"/>
                      <a:gd name="connsiteY6" fmla="*/ 27398 h 77968"/>
                      <a:gd name="connsiteX7" fmla="*/ 56826 w 56813"/>
                      <a:gd name="connsiteY7" fmla="*/ 18626 h 77968"/>
                      <a:gd name="connsiteX8" fmla="*/ 45697 w 56813"/>
                      <a:gd name="connsiteY8" fmla="*/ 18626 h 77968"/>
                      <a:gd name="connsiteX9" fmla="*/ 45697 w 56813"/>
                      <a:gd name="connsiteY9" fmla="*/ 245 h 77968"/>
                      <a:gd name="connsiteX10" fmla="*/ 35203 w 56813"/>
                      <a:gd name="connsiteY10" fmla="*/ 245 h 77968"/>
                      <a:gd name="connsiteX11" fmla="*/ 35203 w 56813"/>
                      <a:gd name="connsiteY11" fmla="*/ 18626 h 77968"/>
                      <a:gd name="connsiteX12" fmla="*/ 12 w 56813"/>
                      <a:gd name="connsiteY12" fmla="*/ 18626 h 77968"/>
                      <a:gd name="connsiteX13" fmla="*/ 12 w 56813"/>
                      <a:gd name="connsiteY13" fmla="*/ 28802 h 7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813" h="77968">
                        <a:moveTo>
                          <a:pt x="35203" y="69023"/>
                        </a:moveTo>
                        <a:lnTo>
                          <a:pt x="8567" y="27398"/>
                        </a:lnTo>
                        <a:lnTo>
                          <a:pt x="35203" y="27398"/>
                        </a:lnTo>
                        <a:close/>
                        <a:moveTo>
                          <a:pt x="32429" y="78213"/>
                        </a:moveTo>
                        <a:lnTo>
                          <a:pt x="45697" y="78213"/>
                        </a:lnTo>
                        <a:lnTo>
                          <a:pt x="45697" y="27398"/>
                        </a:lnTo>
                        <a:lnTo>
                          <a:pt x="56826" y="27398"/>
                        </a:lnTo>
                        <a:lnTo>
                          <a:pt x="56826" y="18626"/>
                        </a:lnTo>
                        <a:lnTo>
                          <a:pt x="45697" y="18626"/>
                        </a:lnTo>
                        <a:lnTo>
                          <a:pt x="45697" y="245"/>
                        </a:lnTo>
                        <a:lnTo>
                          <a:pt x="35203" y="245"/>
                        </a:lnTo>
                        <a:lnTo>
                          <a:pt x="35203" y="18626"/>
                        </a:lnTo>
                        <a:lnTo>
                          <a:pt x="12" y="18626"/>
                        </a:lnTo>
                        <a:lnTo>
                          <a:pt x="12" y="28802"/>
                        </a:lnTo>
                        <a:close/>
                      </a:path>
                    </a:pathLst>
                  </a:custGeom>
                  <a:solidFill>
                    <a:srgbClr val="000000"/>
                  </a:solidFill>
                  <a:ln w="1069" cap="flat">
                    <a:noFill/>
                    <a:prstDash val="solid"/>
                    <a:round/>
                  </a:ln>
                </p:spPr>
                <p:txBody>
                  <a:bodyPr rtlCol="0" anchor="ctr"/>
                  <a:lstStyle/>
                  <a:p>
                    <a:endParaRPr lang="en-US"/>
                  </a:p>
                </p:txBody>
              </p:sp>
            </p:grpSp>
          </p:grpSp>
          <p:grpSp>
            <p:nvGrpSpPr>
              <p:cNvPr id="73" name="Graphic 8">
                <a:extLst>
                  <a:ext uri="{FF2B5EF4-FFF2-40B4-BE49-F238E27FC236}">
                    <a16:creationId xmlns:a16="http://schemas.microsoft.com/office/drawing/2014/main" id="{D6867D96-39AA-0948-7002-504AFC6EA885}"/>
                  </a:ext>
                </a:extLst>
              </p:cNvPr>
              <p:cNvGrpSpPr/>
              <p:nvPr/>
            </p:nvGrpSpPr>
            <p:grpSpPr>
              <a:xfrm>
                <a:off x="578847" y="3386059"/>
                <a:ext cx="3706425" cy="80892"/>
                <a:chOff x="578847" y="3386059"/>
                <a:chExt cx="3706425" cy="80892"/>
              </a:xfrm>
            </p:grpSpPr>
            <p:sp>
              <p:nvSpPr>
                <p:cNvPr id="106" name="Freeform: Shape 105">
                  <a:extLst>
                    <a:ext uri="{FF2B5EF4-FFF2-40B4-BE49-F238E27FC236}">
                      <a16:creationId xmlns:a16="http://schemas.microsoft.com/office/drawing/2014/main" id="{5CF037A2-7EA1-4FBB-E9C9-0667A29E17A0}"/>
                    </a:ext>
                  </a:extLst>
                </p:cNvPr>
                <p:cNvSpPr/>
                <p:nvPr/>
              </p:nvSpPr>
              <p:spPr>
                <a:xfrm>
                  <a:off x="804254" y="3424802"/>
                  <a:ext cx="3481018" cy="6684"/>
                </a:xfrm>
                <a:custGeom>
                  <a:avLst/>
                  <a:gdLst>
                    <a:gd name="connsiteX0" fmla="*/ 60 w 3481018"/>
                    <a:gd name="connsiteY0" fmla="*/ 23 h 6684"/>
                    <a:gd name="connsiteX1" fmla="*/ 3481079 w 3481018"/>
                    <a:gd name="connsiteY1" fmla="*/ 23 h 6684"/>
                  </a:gdLst>
                  <a:ahLst/>
                  <a:cxnLst>
                    <a:cxn ang="0">
                      <a:pos x="connsiteX0" y="connsiteY0"/>
                    </a:cxn>
                    <a:cxn ang="0">
                      <a:pos x="connsiteX1" y="connsiteY1"/>
                    </a:cxn>
                  </a:cxnLst>
                  <a:rect l="l" t="t" r="r" b="b"/>
                  <a:pathLst>
                    <a:path w="3481018" h="6684">
                      <a:moveTo>
                        <a:pt x="60" y="23"/>
                      </a:moveTo>
                      <a:lnTo>
                        <a:pt x="3481079" y="23"/>
                      </a:lnTo>
                    </a:path>
                  </a:pathLst>
                </a:custGeom>
                <a:noFill/>
                <a:ln w="7129" cap="sq">
                  <a:solidFill>
                    <a:srgbClr val="B0B0B0"/>
                  </a:solidFill>
                  <a:prstDash val="solid"/>
                  <a:round/>
                </a:ln>
              </p:spPr>
              <p:txBody>
                <a:bodyPr rtlCol="0" anchor="ctr"/>
                <a:lstStyle/>
                <a:p>
                  <a:endParaRPr lang="en-US"/>
                </a:p>
              </p:txBody>
            </p:sp>
            <p:sp>
              <p:nvSpPr>
                <p:cNvPr id="107" name="Freeform: Shape 106">
                  <a:extLst>
                    <a:ext uri="{FF2B5EF4-FFF2-40B4-BE49-F238E27FC236}">
                      <a16:creationId xmlns:a16="http://schemas.microsoft.com/office/drawing/2014/main" id="{7A6F58E2-CB5A-76FE-432A-76D46ACDBDD7}"/>
                    </a:ext>
                  </a:extLst>
                </p:cNvPr>
                <p:cNvSpPr/>
                <p:nvPr/>
              </p:nvSpPr>
              <p:spPr>
                <a:xfrm>
                  <a:off x="773062" y="3424802"/>
                  <a:ext cx="31191" cy="6684"/>
                </a:xfrm>
                <a:custGeom>
                  <a:avLst/>
                  <a:gdLst>
                    <a:gd name="connsiteX0" fmla="*/ 31249 w 31191"/>
                    <a:gd name="connsiteY0" fmla="*/ 230 h 6684"/>
                    <a:gd name="connsiteX1" fmla="*/ 57 w 31191"/>
                    <a:gd name="connsiteY1" fmla="*/ 230 h 6684"/>
                  </a:gdLst>
                  <a:ahLst/>
                  <a:cxnLst>
                    <a:cxn ang="0">
                      <a:pos x="connsiteX0" y="connsiteY0"/>
                    </a:cxn>
                    <a:cxn ang="0">
                      <a:pos x="connsiteX1" y="connsiteY1"/>
                    </a:cxn>
                  </a:cxnLst>
                  <a:rect l="l" t="t" r="r" b="b"/>
                  <a:pathLst>
                    <a:path w="31191" h="6684">
                      <a:moveTo>
                        <a:pt x="31249" y="230"/>
                      </a:moveTo>
                      <a:lnTo>
                        <a:pt x="57" y="230"/>
                      </a:lnTo>
                    </a:path>
                  </a:pathLst>
                </a:custGeom>
                <a:solidFill>
                  <a:srgbClr val="000000"/>
                </a:solidFill>
                <a:ln w="7129" cap="flat">
                  <a:solidFill>
                    <a:srgbClr val="000000"/>
                  </a:solidFill>
                  <a:prstDash val="solid"/>
                  <a:round/>
                </a:ln>
              </p:spPr>
              <p:txBody>
                <a:bodyPr rtlCol="0" anchor="ctr"/>
                <a:lstStyle/>
                <a:p>
                  <a:endParaRPr lang="en-US"/>
                </a:p>
              </p:txBody>
            </p:sp>
            <p:grpSp>
              <p:nvGrpSpPr>
                <p:cNvPr id="108" name="Graphic 8">
                  <a:extLst>
                    <a:ext uri="{FF2B5EF4-FFF2-40B4-BE49-F238E27FC236}">
                      <a16:creationId xmlns:a16="http://schemas.microsoft.com/office/drawing/2014/main" id="{1622B9D8-44D4-3085-DC5B-EBAEBB3C047F}"/>
                    </a:ext>
                  </a:extLst>
                </p:cNvPr>
                <p:cNvGrpSpPr/>
                <p:nvPr/>
              </p:nvGrpSpPr>
              <p:grpSpPr>
                <a:xfrm>
                  <a:off x="578847" y="3386059"/>
                  <a:ext cx="153685" cy="80892"/>
                  <a:chOff x="578847" y="3386059"/>
                  <a:chExt cx="153685" cy="80892"/>
                </a:xfrm>
                <a:solidFill>
                  <a:srgbClr val="000000"/>
                </a:solidFill>
              </p:grpSpPr>
              <p:sp>
                <p:nvSpPr>
                  <p:cNvPr id="109" name="Freeform: Shape 108">
                    <a:extLst>
                      <a:ext uri="{FF2B5EF4-FFF2-40B4-BE49-F238E27FC236}">
                        <a16:creationId xmlns:a16="http://schemas.microsoft.com/office/drawing/2014/main" id="{24D459B4-F0B7-48C2-B502-79F572593BFD}"/>
                      </a:ext>
                    </a:extLst>
                  </p:cNvPr>
                  <p:cNvSpPr/>
                  <p:nvPr/>
                </p:nvSpPr>
                <p:spPr>
                  <a:xfrm flipV="1">
                    <a:off x="578847" y="3386059"/>
                    <a:ext cx="53889" cy="80892"/>
                  </a:xfrm>
                  <a:custGeom>
                    <a:avLst/>
                    <a:gdLst>
                      <a:gd name="connsiteX0" fmla="*/ 26933 w 53889"/>
                      <a:gd name="connsiteY0" fmla="*/ 72732 h 80892"/>
                      <a:gd name="connsiteX1" fmla="*/ 14684 w 53889"/>
                      <a:gd name="connsiteY1" fmla="*/ 64711 h 80892"/>
                      <a:gd name="connsiteX2" fmla="*/ 10590 w 53889"/>
                      <a:gd name="connsiteY2" fmla="*/ 40615 h 80892"/>
                      <a:gd name="connsiteX3" fmla="*/ 14684 w 53889"/>
                      <a:gd name="connsiteY3" fmla="*/ 16569 h 80892"/>
                      <a:gd name="connsiteX4" fmla="*/ 26933 w 53889"/>
                      <a:gd name="connsiteY4" fmla="*/ 8549 h 80892"/>
                      <a:gd name="connsiteX5" fmla="*/ 39231 w 53889"/>
                      <a:gd name="connsiteY5" fmla="*/ 16569 h 80892"/>
                      <a:gd name="connsiteX6" fmla="*/ 43342 w 53889"/>
                      <a:gd name="connsiteY6" fmla="*/ 40615 h 80892"/>
                      <a:gd name="connsiteX7" fmla="*/ 39231 w 53889"/>
                      <a:gd name="connsiteY7" fmla="*/ 64711 h 80892"/>
                      <a:gd name="connsiteX8" fmla="*/ 26933 w 53889"/>
                      <a:gd name="connsiteY8" fmla="*/ 72732 h 80892"/>
                      <a:gd name="connsiteX9" fmla="*/ 26933 w 53889"/>
                      <a:gd name="connsiteY9" fmla="*/ 81087 h 80892"/>
                      <a:gd name="connsiteX10" fmla="*/ 46968 w 53889"/>
                      <a:gd name="connsiteY10" fmla="*/ 70710 h 80892"/>
                      <a:gd name="connsiteX11" fmla="*/ 53886 w 53889"/>
                      <a:gd name="connsiteY11" fmla="*/ 40615 h 80892"/>
                      <a:gd name="connsiteX12" fmla="*/ 46968 w 53889"/>
                      <a:gd name="connsiteY12" fmla="*/ 10554 h 80892"/>
                      <a:gd name="connsiteX13" fmla="*/ 26933 w 53889"/>
                      <a:gd name="connsiteY13" fmla="*/ 194 h 80892"/>
                      <a:gd name="connsiteX14" fmla="*/ 6914 w 53889"/>
                      <a:gd name="connsiteY14" fmla="*/ 10554 h 80892"/>
                      <a:gd name="connsiteX15" fmla="*/ -4 w 53889"/>
                      <a:gd name="connsiteY15" fmla="*/ 40615 h 80892"/>
                      <a:gd name="connsiteX16" fmla="*/ 6914 w 53889"/>
                      <a:gd name="connsiteY16" fmla="*/ 70710 h 80892"/>
                      <a:gd name="connsiteX17" fmla="*/ 26933 w 53889"/>
                      <a:gd name="connsiteY17" fmla="*/ 81087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33" y="72732"/>
                        </a:moveTo>
                        <a:cubicBezTo>
                          <a:pt x="21508" y="72732"/>
                          <a:pt x="17425" y="70058"/>
                          <a:pt x="14684" y="64711"/>
                        </a:cubicBezTo>
                        <a:cubicBezTo>
                          <a:pt x="11955" y="59375"/>
                          <a:pt x="10590" y="51343"/>
                          <a:pt x="10590" y="40615"/>
                        </a:cubicBezTo>
                        <a:cubicBezTo>
                          <a:pt x="10590" y="29932"/>
                          <a:pt x="11955" y="21917"/>
                          <a:pt x="14684" y="16569"/>
                        </a:cubicBezTo>
                        <a:cubicBezTo>
                          <a:pt x="17425" y="11222"/>
                          <a:pt x="21508" y="8549"/>
                          <a:pt x="26933" y="8549"/>
                        </a:cubicBezTo>
                        <a:cubicBezTo>
                          <a:pt x="32403" y="8549"/>
                          <a:pt x="36502" y="11222"/>
                          <a:pt x="39231" y="16569"/>
                        </a:cubicBezTo>
                        <a:cubicBezTo>
                          <a:pt x="41972" y="21917"/>
                          <a:pt x="43342" y="29932"/>
                          <a:pt x="43342" y="40615"/>
                        </a:cubicBezTo>
                        <a:cubicBezTo>
                          <a:pt x="43342" y="51343"/>
                          <a:pt x="41972" y="59375"/>
                          <a:pt x="39231" y="64711"/>
                        </a:cubicBezTo>
                        <a:cubicBezTo>
                          <a:pt x="36502" y="70058"/>
                          <a:pt x="32403" y="72732"/>
                          <a:pt x="26933" y="72732"/>
                        </a:cubicBezTo>
                        <a:close/>
                        <a:moveTo>
                          <a:pt x="26933" y="81087"/>
                        </a:moveTo>
                        <a:cubicBezTo>
                          <a:pt x="35678" y="81087"/>
                          <a:pt x="42356" y="77628"/>
                          <a:pt x="46968" y="70710"/>
                        </a:cubicBezTo>
                        <a:cubicBezTo>
                          <a:pt x="51580" y="63803"/>
                          <a:pt x="53886" y="53771"/>
                          <a:pt x="53886" y="40615"/>
                        </a:cubicBezTo>
                        <a:cubicBezTo>
                          <a:pt x="53886" y="27492"/>
                          <a:pt x="51580" y="17472"/>
                          <a:pt x="46968" y="10554"/>
                        </a:cubicBezTo>
                        <a:cubicBezTo>
                          <a:pt x="42356" y="3647"/>
                          <a:pt x="35678" y="194"/>
                          <a:pt x="26933" y="194"/>
                        </a:cubicBezTo>
                        <a:cubicBezTo>
                          <a:pt x="18199" y="194"/>
                          <a:pt x="11526" y="3647"/>
                          <a:pt x="6914" y="10554"/>
                        </a:cubicBezTo>
                        <a:cubicBezTo>
                          <a:pt x="2302" y="17472"/>
                          <a:pt x="-4" y="27492"/>
                          <a:pt x="-4" y="40615"/>
                        </a:cubicBezTo>
                        <a:cubicBezTo>
                          <a:pt x="-4" y="53771"/>
                          <a:pt x="2302" y="63803"/>
                          <a:pt x="6914" y="70710"/>
                        </a:cubicBezTo>
                        <a:cubicBezTo>
                          <a:pt x="11526" y="77628"/>
                          <a:pt x="18199" y="81087"/>
                          <a:pt x="26933" y="81087"/>
                        </a:cubicBezTo>
                        <a:close/>
                      </a:path>
                    </a:pathLst>
                  </a:custGeom>
                  <a:solidFill>
                    <a:srgbClr val="000000"/>
                  </a:solidFill>
                  <a:ln w="1069" cap="flat">
                    <a:noFill/>
                    <a:prstDash val="solid"/>
                    <a:round/>
                  </a:ln>
                </p:spPr>
                <p:txBody>
                  <a:bodyPr rtlCol="0" anchor="ctr"/>
                  <a:lstStyle/>
                  <a:p>
                    <a:endParaRPr lang="en-US"/>
                  </a:p>
                </p:txBody>
              </p:sp>
              <p:sp>
                <p:nvSpPr>
                  <p:cNvPr id="110" name="Freeform: Shape 109">
                    <a:extLst>
                      <a:ext uri="{FF2B5EF4-FFF2-40B4-BE49-F238E27FC236}">
                        <a16:creationId xmlns:a16="http://schemas.microsoft.com/office/drawing/2014/main" id="{4F67B086-DF1B-DD7C-5492-41BD7D1B0DB4}"/>
                      </a:ext>
                    </a:extLst>
                  </p:cNvPr>
                  <p:cNvSpPr/>
                  <p:nvPr/>
                </p:nvSpPr>
                <p:spPr>
                  <a:xfrm flipV="1">
                    <a:off x="651266" y="3452164"/>
                    <a:ext cx="11028" cy="13267"/>
                  </a:xfrm>
                  <a:custGeom>
                    <a:avLst/>
                    <a:gdLst>
                      <a:gd name="connsiteX0" fmla="*/ 20 w 11028"/>
                      <a:gd name="connsiteY0" fmla="*/ 13496 h 13267"/>
                      <a:gd name="connsiteX1" fmla="*/ 11049 w 11028"/>
                      <a:gd name="connsiteY1" fmla="*/ 13496 h 13267"/>
                      <a:gd name="connsiteX2" fmla="*/ 11049 w 11028"/>
                      <a:gd name="connsiteY2" fmla="*/ 229 h 13267"/>
                      <a:gd name="connsiteX3" fmla="*/ 20 w 11028"/>
                      <a:gd name="connsiteY3" fmla="*/ 229 h 13267"/>
                    </a:gdLst>
                    <a:ahLst/>
                    <a:cxnLst>
                      <a:cxn ang="0">
                        <a:pos x="connsiteX0" y="connsiteY0"/>
                      </a:cxn>
                      <a:cxn ang="0">
                        <a:pos x="connsiteX1" y="connsiteY1"/>
                      </a:cxn>
                      <a:cxn ang="0">
                        <a:pos x="connsiteX2" y="connsiteY2"/>
                      </a:cxn>
                      <a:cxn ang="0">
                        <a:pos x="connsiteX3" y="connsiteY3"/>
                      </a:cxn>
                    </a:cxnLst>
                    <a:rect l="l" t="t" r="r" b="b"/>
                    <a:pathLst>
                      <a:path w="11028" h="13267">
                        <a:moveTo>
                          <a:pt x="20" y="13496"/>
                        </a:moveTo>
                        <a:lnTo>
                          <a:pt x="11049" y="13496"/>
                        </a:lnTo>
                        <a:lnTo>
                          <a:pt x="11049" y="229"/>
                        </a:lnTo>
                        <a:lnTo>
                          <a:pt x="20" y="229"/>
                        </a:lnTo>
                        <a:close/>
                      </a:path>
                    </a:pathLst>
                  </a:custGeom>
                  <a:solidFill>
                    <a:srgbClr val="000000"/>
                  </a:solidFill>
                  <a:ln w="1069" cap="flat">
                    <a:noFill/>
                    <a:prstDash val="solid"/>
                    <a:round/>
                  </a:ln>
                </p:spPr>
                <p:txBody>
                  <a:bodyPr rtlCol="0" anchor="ctr"/>
                  <a:lstStyle/>
                  <a:p>
                    <a:endParaRPr lang="en-US"/>
                  </a:p>
                </p:txBody>
              </p:sp>
              <p:sp>
                <p:nvSpPr>
                  <p:cNvPr id="111" name="Freeform: Shape 110">
                    <a:extLst>
                      <a:ext uri="{FF2B5EF4-FFF2-40B4-BE49-F238E27FC236}">
                        <a16:creationId xmlns:a16="http://schemas.microsoft.com/office/drawing/2014/main" id="{67D31187-B2E3-DE3F-7F38-99C8032FDBEB}"/>
                      </a:ext>
                    </a:extLst>
                  </p:cNvPr>
                  <p:cNvSpPr/>
                  <p:nvPr/>
                </p:nvSpPr>
                <p:spPr>
                  <a:xfrm flipV="1">
                    <a:off x="682085" y="3387463"/>
                    <a:ext cx="50447" cy="79489"/>
                  </a:xfrm>
                  <a:custGeom>
                    <a:avLst/>
                    <a:gdLst>
                      <a:gd name="connsiteX0" fmla="*/ 3304 w 50447"/>
                      <a:gd name="connsiteY0" fmla="*/ 79684 h 79489"/>
                      <a:gd name="connsiteX1" fmla="*/ 44711 w 50447"/>
                      <a:gd name="connsiteY1" fmla="*/ 79684 h 79489"/>
                      <a:gd name="connsiteX2" fmla="*/ 44711 w 50447"/>
                      <a:gd name="connsiteY2" fmla="*/ 70794 h 79489"/>
                      <a:gd name="connsiteX3" fmla="*/ 12962 w 50447"/>
                      <a:gd name="connsiteY3" fmla="*/ 70794 h 79489"/>
                      <a:gd name="connsiteX4" fmla="*/ 12962 w 50447"/>
                      <a:gd name="connsiteY4" fmla="*/ 51695 h 79489"/>
                      <a:gd name="connsiteX5" fmla="*/ 17541 w 50447"/>
                      <a:gd name="connsiteY5" fmla="*/ 52864 h 79489"/>
                      <a:gd name="connsiteX6" fmla="*/ 22153 w 50447"/>
                      <a:gd name="connsiteY6" fmla="*/ 53249 h 79489"/>
                      <a:gd name="connsiteX7" fmla="*/ 42823 w 50447"/>
                      <a:gd name="connsiteY7" fmla="*/ 46097 h 79489"/>
                      <a:gd name="connsiteX8" fmla="*/ 50459 w 50447"/>
                      <a:gd name="connsiteY8" fmla="*/ 26730 h 79489"/>
                      <a:gd name="connsiteX9" fmla="*/ 42622 w 50447"/>
                      <a:gd name="connsiteY9" fmla="*/ 7163 h 79489"/>
                      <a:gd name="connsiteX10" fmla="*/ 20532 w 50447"/>
                      <a:gd name="connsiteY10" fmla="*/ 195 h 79489"/>
                      <a:gd name="connsiteX11" fmla="*/ 10523 w 50447"/>
                      <a:gd name="connsiteY11" fmla="*/ 1030 h 79489"/>
                      <a:gd name="connsiteX12" fmla="*/ 12 w 50447"/>
                      <a:gd name="connsiteY12" fmla="*/ 3536 h 79489"/>
                      <a:gd name="connsiteX13" fmla="*/ 12 w 50447"/>
                      <a:gd name="connsiteY13" fmla="*/ 14147 h 79489"/>
                      <a:gd name="connsiteX14" fmla="*/ 9721 w 50447"/>
                      <a:gd name="connsiteY14" fmla="*/ 10337 h 79489"/>
                      <a:gd name="connsiteX15" fmla="*/ 20315 w 50447"/>
                      <a:gd name="connsiteY15" fmla="*/ 9084 h 79489"/>
                      <a:gd name="connsiteX16" fmla="*/ 34618 w 50447"/>
                      <a:gd name="connsiteY16" fmla="*/ 13830 h 79489"/>
                      <a:gd name="connsiteX17" fmla="*/ 39899 w 50447"/>
                      <a:gd name="connsiteY17" fmla="*/ 26730 h 79489"/>
                      <a:gd name="connsiteX18" fmla="*/ 34618 w 50447"/>
                      <a:gd name="connsiteY18" fmla="*/ 39613 h 79489"/>
                      <a:gd name="connsiteX19" fmla="*/ 20315 w 50447"/>
                      <a:gd name="connsiteY19" fmla="*/ 44376 h 79489"/>
                      <a:gd name="connsiteX20" fmla="*/ 11876 w 50447"/>
                      <a:gd name="connsiteY20" fmla="*/ 43440 h 79489"/>
                      <a:gd name="connsiteX21" fmla="*/ 3304 w 50447"/>
                      <a:gd name="connsiteY21" fmla="*/ 40516 h 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47" h="79489">
                        <a:moveTo>
                          <a:pt x="3304" y="79684"/>
                        </a:moveTo>
                        <a:lnTo>
                          <a:pt x="44711" y="79684"/>
                        </a:lnTo>
                        <a:lnTo>
                          <a:pt x="44711" y="70794"/>
                        </a:lnTo>
                        <a:lnTo>
                          <a:pt x="12962" y="70794"/>
                        </a:lnTo>
                        <a:lnTo>
                          <a:pt x="12962" y="51695"/>
                        </a:lnTo>
                        <a:cubicBezTo>
                          <a:pt x="14488" y="52218"/>
                          <a:pt x="16015" y="52608"/>
                          <a:pt x="17541" y="52864"/>
                        </a:cubicBezTo>
                        <a:cubicBezTo>
                          <a:pt x="19078" y="53121"/>
                          <a:pt x="20615" y="53249"/>
                          <a:pt x="22153" y="53249"/>
                        </a:cubicBezTo>
                        <a:cubicBezTo>
                          <a:pt x="30853" y="53249"/>
                          <a:pt x="37743" y="50865"/>
                          <a:pt x="42823" y="46097"/>
                        </a:cubicBezTo>
                        <a:cubicBezTo>
                          <a:pt x="47914" y="41329"/>
                          <a:pt x="50459" y="34873"/>
                          <a:pt x="50459" y="26730"/>
                        </a:cubicBezTo>
                        <a:cubicBezTo>
                          <a:pt x="50459" y="18342"/>
                          <a:pt x="47847" y="11819"/>
                          <a:pt x="42622" y="7163"/>
                        </a:cubicBezTo>
                        <a:cubicBezTo>
                          <a:pt x="37398" y="2517"/>
                          <a:pt x="30034" y="195"/>
                          <a:pt x="20532" y="195"/>
                        </a:cubicBezTo>
                        <a:cubicBezTo>
                          <a:pt x="17257" y="195"/>
                          <a:pt x="13920" y="473"/>
                          <a:pt x="10523" y="1030"/>
                        </a:cubicBezTo>
                        <a:cubicBezTo>
                          <a:pt x="7136" y="1587"/>
                          <a:pt x="3633" y="2423"/>
                          <a:pt x="12" y="3536"/>
                        </a:cubicBezTo>
                        <a:lnTo>
                          <a:pt x="12" y="14147"/>
                        </a:lnTo>
                        <a:cubicBezTo>
                          <a:pt x="3142" y="12443"/>
                          <a:pt x="6379" y="11173"/>
                          <a:pt x="9721" y="10337"/>
                        </a:cubicBezTo>
                        <a:cubicBezTo>
                          <a:pt x="13063" y="9502"/>
                          <a:pt x="16594" y="9084"/>
                          <a:pt x="20315" y="9084"/>
                        </a:cubicBezTo>
                        <a:cubicBezTo>
                          <a:pt x="26341" y="9084"/>
                          <a:pt x="31109" y="10666"/>
                          <a:pt x="34618" y="13830"/>
                        </a:cubicBezTo>
                        <a:cubicBezTo>
                          <a:pt x="38139" y="16994"/>
                          <a:pt x="39899" y="21294"/>
                          <a:pt x="39899" y="26730"/>
                        </a:cubicBezTo>
                        <a:cubicBezTo>
                          <a:pt x="39899" y="32155"/>
                          <a:pt x="38139" y="36450"/>
                          <a:pt x="34618" y="39613"/>
                        </a:cubicBezTo>
                        <a:cubicBezTo>
                          <a:pt x="31109" y="42788"/>
                          <a:pt x="26341" y="44376"/>
                          <a:pt x="20315" y="44376"/>
                        </a:cubicBezTo>
                        <a:cubicBezTo>
                          <a:pt x="17496" y="44376"/>
                          <a:pt x="14683" y="44064"/>
                          <a:pt x="11876" y="43440"/>
                        </a:cubicBezTo>
                        <a:cubicBezTo>
                          <a:pt x="9080" y="42816"/>
                          <a:pt x="6223" y="41841"/>
                          <a:pt x="3304" y="40516"/>
                        </a:cubicBezTo>
                        <a:close/>
                      </a:path>
                    </a:pathLst>
                  </a:custGeom>
                  <a:solidFill>
                    <a:srgbClr val="000000"/>
                  </a:solidFill>
                  <a:ln w="1069" cap="flat">
                    <a:noFill/>
                    <a:prstDash val="solid"/>
                    <a:round/>
                  </a:ln>
                </p:spPr>
                <p:txBody>
                  <a:bodyPr rtlCol="0" anchor="ctr"/>
                  <a:lstStyle/>
                  <a:p>
                    <a:endParaRPr lang="en-US"/>
                  </a:p>
                </p:txBody>
              </p:sp>
            </p:grpSp>
          </p:grpSp>
          <p:grpSp>
            <p:nvGrpSpPr>
              <p:cNvPr id="74" name="Graphic 8">
                <a:extLst>
                  <a:ext uri="{FF2B5EF4-FFF2-40B4-BE49-F238E27FC236}">
                    <a16:creationId xmlns:a16="http://schemas.microsoft.com/office/drawing/2014/main" id="{D9F21E70-F519-33AE-C989-347B558BBC5A}"/>
                  </a:ext>
                </a:extLst>
              </p:cNvPr>
              <p:cNvGrpSpPr/>
              <p:nvPr/>
            </p:nvGrpSpPr>
            <p:grpSpPr>
              <a:xfrm>
                <a:off x="578847" y="3045390"/>
                <a:ext cx="3706425" cy="80892"/>
                <a:chOff x="578847" y="3045390"/>
                <a:chExt cx="3706425" cy="80892"/>
              </a:xfrm>
            </p:grpSpPr>
            <p:sp>
              <p:nvSpPr>
                <p:cNvPr id="100" name="Freeform: Shape 99">
                  <a:extLst>
                    <a:ext uri="{FF2B5EF4-FFF2-40B4-BE49-F238E27FC236}">
                      <a16:creationId xmlns:a16="http://schemas.microsoft.com/office/drawing/2014/main" id="{EC89869E-24FD-832F-549E-158B4A64A854}"/>
                    </a:ext>
                  </a:extLst>
                </p:cNvPr>
                <p:cNvSpPr/>
                <p:nvPr/>
              </p:nvSpPr>
              <p:spPr>
                <a:xfrm>
                  <a:off x="804254" y="3084133"/>
                  <a:ext cx="3481018" cy="6684"/>
                </a:xfrm>
                <a:custGeom>
                  <a:avLst/>
                  <a:gdLst>
                    <a:gd name="connsiteX0" fmla="*/ 60 w 3481018"/>
                    <a:gd name="connsiteY0" fmla="*/ 11 h 6684"/>
                    <a:gd name="connsiteX1" fmla="*/ 3481079 w 3481018"/>
                    <a:gd name="connsiteY1" fmla="*/ 11 h 6684"/>
                  </a:gdLst>
                  <a:ahLst/>
                  <a:cxnLst>
                    <a:cxn ang="0">
                      <a:pos x="connsiteX0" y="connsiteY0"/>
                    </a:cxn>
                    <a:cxn ang="0">
                      <a:pos x="connsiteX1" y="connsiteY1"/>
                    </a:cxn>
                  </a:cxnLst>
                  <a:rect l="l" t="t" r="r" b="b"/>
                  <a:pathLst>
                    <a:path w="3481018" h="6684">
                      <a:moveTo>
                        <a:pt x="60" y="11"/>
                      </a:moveTo>
                      <a:lnTo>
                        <a:pt x="3481079" y="11"/>
                      </a:lnTo>
                    </a:path>
                  </a:pathLst>
                </a:custGeom>
                <a:noFill/>
                <a:ln w="7129" cap="sq">
                  <a:solidFill>
                    <a:srgbClr val="B0B0B0"/>
                  </a:solidFill>
                  <a:prstDash val="solid"/>
                  <a:round/>
                </a:ln>
              </p:spPr>
              <p:txBody>
                <a:bodyPr rtlCol="0" anchor="ctr"/>
                <a:lstStyle/>
                <a:p>
                  <a:endParaRPr lang="en-US"/>
                </a:p>
              </p:txBody>
            </p:sp>
            <p:sp>
              <p:nvSpPr>
                <p:cNvPr id="101" name="Freeform: Shape 100">
                  <a:extLst>
                    <a:ext uri="{FF2B5EF4-FFF2-40B4-BE49-F238E27FC236}">
                      <a16:creationId xmlns:a16="http://schemas.microsoft.com/office/drawing/2014/main" id="{440D3EFF-1630-119C-E040-353C451766D2}"/>
                    </a:ext>
                  </a:extLst>
                </p:cNvPr>
                <p:cNvSpPr/>
                <p:nvPr/>
              </p:nvSpPr>
              <p:spPr>
                <a:xfrm>
                  <a:off x="773062" y="3084133"/>
                  <a:ext cx="31191" cy="6684"/>
                </a:xfrm>
                <a:custGeom>
                  <a:avLst/>
                  <a:gdLst>
                    <a:gd name="connsiteX0" fmla="*/ 31249 w 31191"/>
                    <a:gd name="connsiteY0" fmla="*/ 179 h 6684"/>
                    <a:gd name="connsiteX1" fmla="*/ 57 w 31191"/>
                    <a:gd name="connsiteY1" fmla="*/ 179 h 6684"/>
                  </a:gdLst>
                  <a:ahLst/>
                  <a:cxnLst>
                    <a:cxn ang="0">
                      <a:pos x="connsiteX0" y="connsiteY0"/>
                    </a:cxn>
                    <a:cxn ang="0">
                      <a:pos x="connsiteX1" y="connsiteY1"/>
                    </a:cxn>
                  </a:cxnLst>
                  <a:rect l="l" t="t" r="r" b="b"/>
                  <a:pathLst>
                    <a:path w="31191" h="6684">
                      <a:moveTo>
                        <a:pt x="31249" y="179"/>
                      </a:moveTo>
                      <a:lnTo>
                        <a:pt x="57" y="179"/>
                      </a:lnTo>
                    </a:path>
                  </a:pathLst>
                </a:custGeom>
                <a:solidFill>
                  <a:srgbClr val="000000"/>
                </a:solidFill>
                <a:ln w="7129" cap="flat">
                  <a:solidFill>
                    <a:srgbClr val="000000"/>
                  </a:solidFill>
                  <a:prstDash val="solid"/>
                  <a:round/>
                </a:ln>
              </p:spPr>
              <p:txBody>
                <a:bodyPr rtlCol="0" anchor="ctr"/>
                <a:lstStyle/>
                <a:p>
                  <a:endParaRPr lang="en-US"/>
                </a:p>
              </p:txBody>
            </p:sp>
            <p:grpSp>
              <p:nvGrpSpPr>
                <p:cNvPr id="102" name="Graphic 8">
                  <a:extLst>
                    <a:ext uri="{FF2B5EF4-FFF2-40B4-BE49-F238E27FC236}">
                      <a16:creationId xmlns:a16="http://schemas.microsoft.com/office/drawing/2014/main" id="{3556B152-5578-0D16-DA74-1D86356DCFFF}"/>
                    </a:ext>
                  </a:extLst>
                </p:cNvPr>
                <p:cNvGrpSpPr/>
                <p:nvPr/>
              </p:nvGrpSpPr>
              <p:grpSpPr>
                <a:xfrm>
                  <a:off x="578847" y="3045390"/>
                  <a:ext cx="156292" cy="80892"/>
                  <a:chOff x="578847" y="3045390"/>
                  <a:chExt cx="156292" cy="80892"/>
                </a:xfrm>
                <a:solidFill>
                  <a:srgbClr val="000000"/>
                </a:solidFill>
              </p:grpSpPr>
              <p:sp>
                <p:nvSpPr>
                  <p:cNvPr id="103" name="Freeform: Shape 102">
                    <a:extLst>
                      <a:ext uri="{FF2B5EF4-FFF2-40B4-BE49-F238E27FC236}">
                        <a16:creationId xmlns:a16="http://schemas.microsoft.com/office/drawing/2014/main" id="{068E2383-65B9-EBAC-956B-FA84348987FA}"/>
                      </a:ext>
                    </a:extLst>
                  </p:cNvPr>
                  <p:cNvSpPr/>
                  <p:nvPr/>
                </p:nvSpPr>
                <p:spPr>
                  <a:xfrm flipV="1">
                    <a:off x="578847" y="3045390"/>
                    <a:ext cx="53889" cy="80892"/>
                  </a:xfrm>
                  <a:custGeom>
                    <a:avLst/>
                    <a:gdLst>
                      <a:gd name="connsiteX0" fmla="*/ 26933 w 53889"/>
                      <a:gd name="connsiteY0" fmla="*/ 72681 h 80892"/>
                      <a:gd name="connsiteX1" fmla="*/ 14684 w 53889"/>
                      <a:gd name="connsiteY1" fmla="*/ 64660 h 80892"/>
                      <a:gd name="connsiteX2" fmla="*/ 10590 w 53889"/>
                      <a:gd name="connsiteY2" fmla="*/ 40564 h 80892"/>
                      <a:gd name="connsiteX3" fmla="*/ 14684 w 53889"/>
                      <a:gd name="connsiteY3" fmla="*/ 16519 h 80892"/>
                      <a:gd name="connsiteX4" fmla="*/ 26933 w 53889"/>
                      <a:gd name="connsiteY4" fmla="*/ 8498 h 80892"/>
                      <a:gd name="connsiteX5" fmla="*/ 39231 w 53889"/>
                      <a:gd name="connsiteY5" fmla="*/ 16519 h 80892"/>
                      <a:gd name="connsiteX6" fmla="*/ 43342 w 53889"/>
                      <a:gd name="connsiteY6" fmla="*/ 40564 h 80892"/>
                      <a:gd name="connsiteX7" fmla="*/ 39231 w 53889"/>
                      <a:gd name="connsiteY7" fmla="*/ 64660 h 80892"/>
                      <a:gd name="connsiteX8" fmla="*/ 26933 w 53889"/>
                      <a:gd name="connsiteY8" fmla="*/ 72681 h 80892"/>
                      <a:gd name="connsiteX9" fmla="*/ 26933 w 53889"/>
                      <a:gd name="connsiteY9" fmla="*/ 81036 h 80892"/>
                      <a:gd name="connsiteX10" fmla="*/ 46968 w 53889"/>
                      <a:gd name="connsiteY10" fmla="*/ 70659 h 80892"/>
                      <a:gd name="connsiteX11" fmla="*/ 53886 w 53889"/>
                      <a:gd name="connsiteY11" fmla="*/ 40564 h 80892"/>
                      <a:gd name="connsiteX12" fmla="*/ 46968 w 53889"/>
                      <a:gd name="connsiteY12" fmla="*/ 10503 h 80892"/>
                      <a:gd name="connsiteX13" fmla="*/ 26933 w 53889"/>
                      <a:gd name="connsiteY13" fmla="*/ 143 h 80892"/>
                      <a:gd name="connsiteX14" fmla="*/ 6914 w 53889"/>
                      <a:gd name="connsiteY14" fmla="*/ 10503 h 80892"/>
                      <a:gd name="connsiteX15" fmla="*/ -4 w 53889"/>
                      <a:gd name="connsiteY15" fmla="*/ 40564 h 80892"/>
                      <a:gd name="connsiteX16" fmla="*/ 6914 w 53889"/>
                      <a:gd name="connsiteY16" fmla="*/ 70659 h 80892"/>
                      <a:gd name="connsiteX17" fmla="*/ 26933 w 53889"/>
                      <a:gd name="connsiteY17" fmla="*/ 81036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33" y="72681"/>
                        </a:moveTo>
                        <a:cubicBezTo>
                          <a:pt x="21508" y="72681"/>
                          <a:pt x="17425" y="70007"/>
                          <a:pt x="14684" y="64660"/>
                        </a:cubicBezTo>
                        <a:cubicBezTo>
                          <a:pt x="11955" y="59324"/>
                          <a:pt x="10590" y="51292"/>
                          <a:pt x="10590" y="40564"/>
                        </a:cubicBezTo>
                        <a:cubicBezTo>
                          <a:pt x="10590" y="29881"/>
                          <a:pt x="11955" y="21866"/>
                          <a:pt x="14684" y="16519"/>
                        </a:cubicBezTo>
                        <a:cubicBezTo>
                          <a:pt x="17425" y="11171"/>
                          <a:pt x="21508" y="8498"/>
                          <a:pt x="26933" y="8498"/>
                        </a:cubicBezTo>
                        <a:cubicBezTo>
                          <a:pt x="32403" y="8498"/>
                          <a:pt x="36502" y="11171"/>
                          <a:pt x="39231" y="16519"/>
                        </a:cubicBezTo>
                        <a:cubicBezTo>
                          <a:pt x="41972" y="21866"/>
                          <a:pt x="43342" y="29881"/>
                          <a:pt x="43342" y="40564"/>
                        </a:cubicBezTo>
                        <a:cubicBezTo>
                          <a:pt x="43342" y="51292"/>
                          <a:pt x="41972" y="59324"/>
                          <a:pt x="39231" y="64660"/>
                        </a:cubicBezTo>
                        <a:cubicBezTo>
                          <a:pt x="36502" y="70007"/>
                          <a:pt x="32403" y="72681"/>
                          <a:pt x="26933" y="72681"/>
                        </a:cubicBezTo>
                        <a:close/>
                        <a:moveTo>
                          <a:pt x="26933" y="81036"/>
                        </a:moveTo>
                        <a:cubicBezTo>
                          <a:pt x="35678" y="81036"/>
                          <a:pt x="42356" y="77577"/>
                          <a:pt x="46968" y="70659"/>
                        </a:cubicBezTo>
                        <a:cubicBezTo>
                          <a:pt x="51580" y="63752"/>
                          <a:pt x="53886" y="53720"/>
                          <a:pt x="53886" y="40564"/>
                        </a:cubicBezTo>
                        <a:cubicBezTo>
                          <a:pt x="53886" y="27441"/>
                          <a:pt x="51580" y="17421"/>
                          <a:pt x="46968" y="10503"/>
                        </a:cubicBezTo>
                        <a:cubicBezTo>
                          <a:pt x="42356" y="3596"/>
                          <a:pt x="35678" y="143"/>
                          <a:pt x="26933" y="143"/>
                        </a:cubicBezTo>
                        <a:cubicBezTo>
                          <a:pt x="18199" y="143"/>
                          <a:pt x="11526" y="3596"/>
                          <a:pt x="6914" y="10503"/>
                        </a:cubicBezTo>
                        <a:cubicBezTo>
                          <a:pt x="2302" y="17421"/>
                          <a:pt x="-4" y="27441"/>
                          <a:pt x="-4" y="40564"/>
                        </a:cubicBezTo>
                        <a:cubicBezTo>
                          <a:pt x="-4" y="53720"/>
                          <a:pt x="2302" y="63752"/>
                          <a:pt x="6914" y="70659"/>
                        </a:cubicBezTo>
                        <a:cubicBezTo>
                          <a:pt x="11526" y="77577"/>
                          <a:pt x="18199" y="81036"/>
                          <a:pt x="26933" y="81036"/>
                        </a:cubicBezTo>
                        <a:close/>
                      </a:path>
                    </a:pathLst>
                  </a:custGeom>
                  <a:solidFill>
                    <a:srgbClr val="000000"/>
                  </a:solidFill>
                  <a:ln w="1069" cap="flat">
                    <a:noFill/>
                    <a:prstDash val="solid"/>
                    <a:round/>
                  </a:ln>
                </p:spPr>
                <p:txBody>
                  <a:bodyPr rtlCol="0" anchor="ctr"/>
                  <a:lstStyle/>
                  <a:p>
                    <a:endParaRPr lang="en-US"/>
                  </a:p>
                </p:txBody>
              </p:sp>
              <p:sp>
                <p:nvSpPr>
                  <p:cNvPr id="104" name="Freeform: Shape 103">
                    <a:extLst>
                      <a:ext uri="{FF2B5EF4-FFF2-40B4-BE49-F238E27FC236}">
                        <a16:creationId xmlns:a16="http://schemas.microsoft.com/office/drawing/2014/main" id="{9FDEA575-EF82-4DD6-4E4E-07F6CEAA6F54}"/>
                      </a:ext>
                    </a:extLst>
                  </p:cNvPr>
                  <p:cNvSpPr/>
                  <p:nvPr/>
                </p:nvSpPr>
                <p:spPr>
                  <a:xfrm flipV="1">
                    <a:off x="651266" y="3111495"/>
                    <a:ext cx="11028" cy="13267"/>
                  </a:xfrm>
                  <a:custGeom>
                    <a:avLst/>
                    <a:gdLst>
                      <a:gd name="connsiteX0" fmla="*/ 20 w 11028"/>
                      <a:gd name="connsiteY0" fmla="*/ 13445 h 13267"/>
                      <a:gd name="connsiteX1" fmla="*/ 11049 w 11028"/>
                      <a:gd name="connsiteY1" fmla="*/ 13445 h 13267"/>
                      <a:gd name="connsiteX2" fmla="*/ 11049 w 11028"/>
                      <a:gd name="connsiteY2" fmla="*/ 178 h 13267"/>
                      <a:gd name="connsiteX3" fmla="*/ 20 w 11028"/>
                      <a:gd name="connsiteY3" fmla="*/ 178 h 13267"/>
                    </a:gdLst>
                    <a:ahLst/>
                    <a:cxnLst>
                      <a:cxn ang="0">
                        <a:pos x="connsiteX0" y="connsiteY0"/>
                      </a:cxn>
                      <a:cxn ang="0">
                        <a:pos x="connsiteX1" y="connsiteY1"/>
                      </a:cxn>
                      <a:cxn ang="0">
                        <a:pos x="connsiteX2" y="connsiteY2"/>
                      </a:cxn>
                      <a:cxn ang="0">
                        <a:pos x="connsiteX3" y="connsiteY3"/>
                      </a:cxn>
                    </a:cxnLst>
                    <a:rect l="l" t="t" r="r" b="b"/>
                    <a:pathLst>
                      <a:path w="11028" h="13267">
                        <a:moveTo>
                          <a:pt x="20" y="13445"/>
                        </a:moveTo>
                        <a:lnTo>
                          <a:pt x="11049" y="13445"/>
                        </a:lnTo>
                        <a:lnTo>
                          <a:pt x="11049" y="178"/>
                        </a:lnTo>
                        <a:lnTo>
                          <a:pt x="20" y="178"/>
                        </a:lnTo>
                        <a:close/>
                      </a:path>
                    </a:pathLst>
                  </a:custGeom>
                  <a:solidFill>
                    <a:srgbClr val="000000"/>
                  </a:solidFill>
                  <a:ln w="1069" cap="flat">
                    <a:noFill/>
                    <a:prstDash val="solid"/>
                    <a:round/>
                  </a:ln>
                </p:spPr>
                <p:txBody>
                  <a:bodyPr rtlCol="0" anchor="ctr"/>
                  <a:lstStyle/>
                  <a:p>
                    <a:endParaRPr lang="en-US"/>
                  </a:p>
                </p:txBody>
              </p:sp>
              <p:sp>
                <p:nvSpPr>
                  <p:cNvPr id="105" name="Freeform: Shape 104">
                    <a:extLst>
                      <a:ext uri="{FF2B5EF4-FFF2-40B4-BE49-F238E27FC236}">
                        <a16:creationId xmlns:a16="http://schemas.microsoft.com/office/drawing/2014/main" id="{17A32243-8340-5FD3-8A96-44D53E20F05D}"/>
                      </a:ext>
                    </a:extLst>
                  </p:cNvPr>
                  <p:cNvSpPr/>
                  <p:nvPr/>
                </p:nvSpPr>
                <p:spPr>
                  <a:xfrm flipV="1">
                    <a:off x="681300" y="3045390"/>
                    <a:ext cx="53839" cy="80892"/>
                  </a:xfrm>
                  <a:custGeom>
                    <a:avLst/>
                    <a:gdLst>
                      <a:gd name="connsiteX0" fmla="*/ 27850 w 53839"/>
                      <a:gd name="connsiteY0" fmla="*/ 44842 h 80892"/>
                      <a:gd name="connsiteX1" fmla="*/ 16588 w 53839"/>
                      <a:gd name="connsiteY1" fmla="*/ 39979 h 80892"/>
                      <a:gd name="connsiteX2" fmla="*/ 12444 w 53839"/>
                      <a:gd name="connsiteY2" fmla="*/ 26678 h 80892"/>
                      <a:gd name="connsiteX3" fmla="*/ 16588 w 53839"/>
                      <a:gd name="connsiteY3" fmla="*/ 13377 h 80892"/>
                      <a:gd name="connsiteX4" fmla="*/ 27850 w 53839"/>
                      <a:gd name="connsiteY4" fmla="*/ 8498 h 80892"/>
                      <a:gd name="connsiteX5" fmla="*/ 39096 w 53839"/>
                      <a:gd name="connsiteY5" fmla="*/ 13377 h 80892"/>
                      <a:gd name="connsiteX6" fmla="*/ 43240 w 53839"/>
                      <a:gd name="connsiteY6" fmla="*/ 26678 h 80892"/>
                      <a:gd name="connsiteX7" fmla="*/ 39096 w 53839"/>
                      <a:gd name="connsiteY7" fmla="*/ 39979 h 80892"/>
                      <a:gd name="connsiteX8" fmla="*/ 27850 w 53839"/>
                      <a:gd name="connsiteY8" fmla="*/ 44842 h 80892"/>
                      <a:gd name="connsiteX9" fmla="*/ 48788 w 53839"/>
                      <a:gd name="connsiteY9" fmla="*/ 77911 h 80892"/>
                      <a:gd name="connsiteX10" fmla="*/ 48788 w 53839"/>
                      <a:gd name="connsiteY10" fmla="*/ 68303 h 80892"/>
                      <a:gd name="connsiteX11" fmla="*/ 40767 w 53839"/>
                      <a:gd name="connsiteY11" fmla="*/ 71160 h 80892"/>
                      <a:gd name="connsiteX12" fmla="*/ 32746 w 53839"/>
                      <a:gd name="connsiteY12" fmla="*/ 72163 h 80892"/>
                      <a:gd name="connsiteX13" fmla="*/ 16788 w 53839"/>
                      <a:gd name="connsiteY13" fmla="*/ 65111 h 80892"/>
                      <a:gd name="connsiteX14" fmla="*/ 10505 w 53839"/>
                      <a:gd name="connsiteY14" fmla="*/ 43806 h 80892"/>
                      <a:gd name="connsiteX15" fmla="*/ 18225 w 53839"/>
                      <a:gd name="connsiteY15" fmla="*/ 50774 h 80892"/>
                      <a:gd name="connsiteX16" fmla="*/ 28468 w 53839"/>
                      <a:gd name="connsiteY16" fmla="*/ 53197 h 80892"/>
                      <a:gd name="connsiteX17" fmla="*/ 47033 w 53839"/>
                      <a:gd name="connsiteY17" fmla="*/ 46062 h 80892"/>
                      <a:gd name="connsiteX18" fmla="*/ 53851 w 53839"/>
                      <a:gd name="connsiteY18" fmla="*/ 26678 h 80892"/>
                      <a:gd name="connsiteX19" fmla="*/ 46749 w 53839"/>
                      <a:gd name="connsiteY19" fmla="*/ 7395 h 80892"/>
                      <a:gd name="connsiteX20" fmla="*/ 27850 w 53839"/>
                      <a:gd name="connsiteY20" fmla="*/ 143 h 80892"/>
                      <a:gd name="connsiteX21" fmla="*/ 7163 w 53839"/>
                      <a:gd name="connsiteY21" fmla="*/ 10503 h 80892"/>
                      <a:gd name="connsiteX22" fmla="*/ 11 w 53839"/>
                      <a:gd name="connsiteY22" fmla="*/ 40564 h 80892"/>
                      <a:gd name="connsiteX23" fmla="*/ 8784 w 53839"/>
                      <a:gd name="connsiteY23" fmla="*/ 70041 h 80892"/>
                      <a:gd name="connsiteX24" fmla="*/ 32328 w 53839"/>
                      <a:gd name="connsiteY24" fmla="*/ 81036 h 80892"/>
                      <a:gd name="connsiteX25" fmla="*/ 40349 w 53839"/>
                      <a:gd name="connsiteY25" fmla="*/ 80250 h 80892"/>
                      <a:gd name="connsiteX26" fmla="*/ 48788 w 53839"/>
                      <a:gd name="connsiteY26" fmla="*/ 77911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839" h="80892">
                        <a:moveTo>
                          <a:pt x="27850" y="44842"/>
                        </a:moveTo>
                        <a:cubicBezTo>
                          <a:pt x="23116" y="44842"/>
                          <a:pt x="19361" y="43221"/>
                          <a:pt x="16588" y="39979"/>
                        </a:cubicBezTo>
                        <a:cubicBezTo>
                          <a:pt x="13825" y="36749"/>
                          <a:pt x="12444" y="32315"/>
                          <a:pt x="12444" y="26678"/>
                        </a:cubicBezTo>
                        <a:cubicBezTo>
                          <a:pt x="12444" y="21075"/>
                          <a:pt x="13825" y="16641"/>
                          <a:pt x="16588" y="13377"/>
                        </a:cubicBezTo>
                        <a:cubicBezTo>
                          <a:pt x="19361" y="10124"/>
                          <a:pt x="23116" y="8498"/>
                          <a:pt x="27850" y="8498"/>
                        </a:cubicBezTo>
                        <a:cubicBezTo>
                          <a:pt x="32585" y="8498"/>
                          <a:pt x="36333" y="10124"/>
                          <a:pt x="39096" y="13377"/>
                        </a:cubicBezTo>
                        <a:cubicBezTo>
                          <a:pt x="41859" y="16641"/>
                          <a:pt x="43240" y="21075"/>
                          <a:pt x="43240" y="26678"/>
                        </a:cubicBezTo>
                        <a:cubicBezTo>
                          <a:pt x="43240" y="32315"/>
                          <a:pt x="41859" y="36749"/>
                          <a:pt x="39096" y="39979"/>
                        </a:cubicBezTo>
                        <a:cubicBezTo>
                          <a:pt x="36333" y="43221"/>
                          <a:pt x="32585" y="44842"/>
                          <a:pt x="27850" y="44842"/>
                        </a:cubicBezTo>
                        <a:close/>
                        <a:moveTo>
                          <a:pt x="48788" y="77911"/>
                        </a:moveTo>
                        <a:lnTo>
                          <a:pt x="48788" y="68303"/>
                        </a:lnTo>
                        <a:cubicBezTo>
                          <a:pt x="46136" y="69550"/>
                          <a:pt x="43463" y="70503"/>
                          <a:pt x="40767" y="71160"/>
                        </a:cubicBezTo>
                        <a:cubicBezTo>
                          <a:pt x="38071" y="71829"/>
                          <a:pt x="35397" y="72163"/>
                          <a:pt x="32746" y="72163"/>
                        </a:cubicBezTo>
                        <a:cubicBezTo>
                          <a:pt x="25784" y="72163"/>
                          <a:pt x="20464" y="69812"/>
                          <a:pt x="16788" y="65111"/>
                        </a:cubicBezTo>
                        <a:cubicBezTo>
                          <a:pt x="13123" y="60410"/>
                          <a:pt x="11029" y="53308"/>
                          <a:pt x="10505" y="43806"/>
                        </a:cubicBezTo>
                        <a:cubicBezTo>
                          <a:pt x="12555" y="46836"/>
                          <a:pt x="15128" y="49159"/>
                          <a:pt x="18225" y="50774"/>
                        </a:cubicBezTo>
                        <a:cubicBezTo>
                          <a:pt x="21333" y="52389"/>
                          <a:pt x="24748" y="53197"/>
                          <a:pt x="28468" y="53197"/>
                        </a:cubicBezTo>
                        <a:cubicBezTo>
                          <a:pt x="36300" y="53197"/>
                          <a:pt x="42488" y="50818"/>
                          <a:pt x="47033" y="46062"/>
                        </a:cubicBezTo>
                        <a:cubicBezTo>
                          <a:pt x="51578" y="41316"/>
                          <a:pt x="53851" y="34855"/>
                          <a:pt x="53851" y="26678"/>
                        </a:cubicBezTo>
                        <a:cubicBezTo>
                          <a:pt x="53851" y="18669"/>
                          <a:pt x="51484" y="12241"/>
                          <a:pt x="46749" y="7395"/>
                        </a:cubicBezTo>
                        <a:cubicBezTo>
                          <a:pt x="42015" y="2560"/>
                          <a:pt x="35715" y="143"/>
                          <a:pt x="27850" y="143"/>
                        </a:cubicBezTo>
                        <a:cubicBezTo>
                          <a:pt x="18827" y="143"/>
                          <a:pt x="11931" y="3596"/>
                          <a:pt x="7163" y="10503"/>
                        </a:cubicBezTo>
                        <a:cubicBezTo>
                          <a:pt x="2395" y="17421"/>
                          <a:pt x="11" y="27441"/>
                          <a:pt x="11" y="40564"/>
                        </a:cubicBezTo>
                        <a:cubicBezTo>
                          <a:pt x="11" y="52885"/>
                          <a:pt x="2936" y="62710"/>
                          <a:pt x="8784" y="70041"/>
                        </a:cubicBezTo>
                        <a:cubicBezTo>
                          <a:pt x="14632" y="77371"/>
                          <a:pt x="22481" y="81036"/>
                          <a:pt x="32328" y="81036"/>
                        </a:cubicBezTo>
                        <a:cubicBezTo>
                          <a:pt x="34980" y="81036"/>
                          <a:pt x="37653" y="80774"/>
                          <a:pt x="40349" y="80250"/>
                        </a:cubicBezTo>
                        <a:cubicBezTo>
                          <a:pt x="43045" y="79727"/>
                          <a:pt x="45858" y="78947"/>
                          <a:pt x="48788" y="77911"/>
                        </a:cubicBezTo>
                        <a:close/>
                      </a:path>
                    </a:pathLst>
                  </a:custGeom>
                  <a:solidFill>
                    <a:srgbClr val="000000"/>
                  </a:solidFill>
                  <a:ln w="1069" cap="flat">
                    <a:noFill/>
                    <a:prstDash val="solid"/>
                    <a:round/>
                  </a:ln>
                </p:spPr>
                <p:txBody>
                  <a:bodyPr rtlCol="0" anchor="ctr"/>
                  <a:lstStyle/>
                  <a:p>
                    <a:endParaRPr lang="en-US"/>
                  </a:p>
                </p:txBody>
              </p:sp>
            </p:grpSp>
          </p:grpSp>
          <p:grpSp>
            <p:nvGrpSpPr>
              <p:cNvPr id="75" name="Graphic 8">
                <a:extLst>
                  <a:ext uri="{FF2B5EF4-FFF2-40B4-BE49-F238E27FC236}">
                    <a16:creationId xmlns:a16="http://schemas.microsoft.com/office/drawing/2014/main" id="{DCD6CB3E-ECE7-EFD3-AB72-1C4F30A6918A}"/>
                  </a:ext>
                </a:extLst>
              </p:cNvPr>
              <p:cNvGrpSpPr/>
              <p:nvPr/>
            </p:nvGrpSpPr>
            <p:grpSpPr>
              <a:xfrm>
                <a:off x="578847" y="2704730"/>
                <a:ext cx="3706425" cy="80892"/>
                <a:chOff x="578847" y="2704730"/>
                <a:chExt cx="3706425" cy="80892"/>
              </a:xfrm>
            </p:grpSpPr>
            <p:sp>
              <p:nvSpPr>
                <p:cNvPr id="94" name="Freeform: Shape 93">
                  <a:extLst>
                    <a:ext uri="{FF2B5EF4-FFF2-40B4-BE49-F238E27FC236}">
                      <a16:creationId xmlns:a16="http://schemas.microsoft.com/office/drawing/2014/main" id="{7318270F-9CB1-1AEA-6160-4F34FB007597}"/>
                    </a:ext>
                  </a:extLst>
                </p:cNvPr>
                <p:cNvSpPr/>
                <p:nvPr/>
              </p:nvSpPr>
              <p:spPr>
                <a:xfrm>
                  <a:off x="804254" y="2743472"/>
                  <a:ext cx="3481018" cy="6684"/>
                </a:xfrm>
                <a:custGeom>
                  <a:avLst/>
                  <a:gdLst>
                    <a:gd name="connsiteX0" fmla="*/ 60 w 3481018"/>
                    <a:gd name="connsiteY0" fmla="*/ -2 h 6684"/>
                    <a:gd name="connsiteX1" fmla="*/ 3481079 w 3481018"/>
                    <a:gd name="connsiteY1" fmla="*/ -2 h 6684"/>
                  </a:gdLst>
                  <a:ahLst/>
                  <a:cxnLst>
                    <a:cxn ang="0">
                      <a:pos x="connsiteX0" y="connsiteY0"/>
                    </a:cxn>
                    <a:cxn ang="0">
                      <a:pos x="connsiteX1" y="connsiteY1"/>
                    </a:cxn>
                  </a:cxnLst>
                  <a:rect l="l" t="t" r="r" b="b"/>
                  <a:pathLst>
                    <a:path w="3481018" h="6684">
                      <a:moveTo>
                        <a:pt x="60" y="-2"/>
                      </a:moveTo>
                      <a:lnTo>
                        <a:pt x="3481079" y="-2"/>
                      </a:lnTo>
                    </a:path>
                  </a:pathLst>
                </a:custGeom>
                <a:noFill/>
                <a:ln w="7129" cap="sq">
                  <a:solidFill>
                    <a:srgbClr val="B0B0B0"/>
                  </a:solidFill>
                  <a:prstDash val="solid"/>
                  <a:round/>
                </a:ln>
              </p:spPr>
              <p:txBody>
                <a:bodyPr rtlCol="0" anchor="ctr"/>
                <a:lstStyle/>
                <a:p>
                  <a:endParaRPr lang="en-US"/>
                </a:p>
              </p:txBody>
            </p:sp>
            <p:sp>
              <p:nvSpPr>
                <p:cNvPr id="95" name="Freeform: Shape 94">
                  <a:extLst>
                    <a:ext uri="{FF2B5EF4-FFF2-40B4-BE49-F238E27FC236}">
                      <a16:creationId xmlns:a16="http://schemas.microsoft.com/office/drawing/2014/main" id="{9541AC9F-037D-D806-29F8-847FE075A5EC}"/>
                    </a:ext>
                  </a:extLst>
                </p:cNvPr>
                <p:cNvSpPr/>
                <p:nvPr/>
              </p:nvSpPr>
              <p:spPr>
                <a:xfrm>
                  <a:off x="773062" y="2743473"/>
                  <a:ext cx="31191" cy="6684"/>
                </a:xfrm>
                <a:custGeom>
                  <a:avLst/>
                  <a:gdLst>
                    <a:gd name="connsiteX0" fmla="*/ 31249 w 31191"/>
                    <a:gd name="connsiteY0" fmla="*/ 128 h 6684"/>
                    <a:gd name="connsiteX1" fmla="*/ 57 w 31191"/>
                    <a:gd name="connsiteY1" fmla="*/ 128 h 6684"/>
                  </a:gdLst>
                  <a:ahLst/>
                  <a:cxnLst>
                    <a:cxn ang="0">
                      <a:pos x="connsiteX0" y="connsiteY0"/>
                    </a:cxn>
                    <a:cxn ang="0">
                      <a:pos x="connsiteX1" y="connsiteY1"/>
                    </a:cxn>
                  </a:cxnLst>
                  <a:rect l="l" t="t" r="r" b="b"/>
                  <a:pathLst>
                    <a:path w="31191" h="6684">
                      <a:moveTo>
                        <a:pt x="31249" y="128"/>
                      </a:moveTo>
                      <a:lnTo>
                        <a:pt x="57" y="128"/>
                      </a:lnTo>
                    </a:path>
                  </a:pathLst>
                </a:custGeom>
                <a:solidFill>
                  <a:srgbClr val="000000"/>
                </a:solidFill>
                <a:ln w="7129" cap="flat">
                  <a:solidFill>
                    <a:srgbClr val="000000"/>
                  </a:solidFill>
                  <a:prstDash val="solid"/>
                  <a:round/>
                </a:ln>
              </p:spPr>
              <p:txBody>
                <a:bodyPr rtlCol="0" anchor="ctr"/>
                <a:lstStyle/>
                <a:p>
                  <a:endParaRPr lang="en-US"/>
                </a:p>
              </p:txBody>
            </p:sp>
            <p:grpSp>
              <p:nvGrpSpPr>
                <p:cNvPr id="96" name="Graphic 8">
                  <a:extLst>
                    <a:ext uri="{FF2B5EF4-FFF2-40B4-BE49-F238E27FC236}">
                      <a16:creationId xmlns:a16="http://schemas.microsoft.com/office/drawing/2014/main" id="{10103AA8-4705-D695-D585-30C71FC9D363}"/>
                    </a:ext>
                  </a:extLst>
                </p:cNvPr>
                <p:cNvGrpSpPr/>
                <p:nvPr/>
              </p:nvGrpSpPr>
              <p:grpSpPr>
                <a:xfrm>
                  <a:off x="578847" y="2704730"/>
                  <a:ext cx="153886" cy="80892"/>
                  <a:chOff x="578847" y="2704730"/>
                  <a:chExt cx="153886" cy="80892"/>
                </a:xfrm>
                <a:solidFill>
                  <a:srgbClr val="000000"/>
                </a:solidFill>
              </p:grpSpPr>
              <p:sp>
                <p:nvSpPr>
                  <p:cNvPr id="97" name="Freeform: Shape 96">
                    <a:extLst>
                      <a:ext uri="{FF2B5EF4-FFF2-40B4-BE49-F238E27FC236}">
                        <a16:creationId xmlns:a16="http://schemas.microsoft.com/office/drawing/2014/main" id="{E913EB08-D296-A569-8F4E-21861662BDDB}"/>
                      </a:ext>
                    </a:extLst>
                  </p:cNvPr>
                  <p:cNvSpPr/>
                  <p:nvPr/>
                </p:nvSpPr>
                <p:spPr>
                  <a:xfrm flipV="1">
                    <a:off x="578847" y="2704730"/>
                    <a:ext cx="53889" cy="80892"/>
                  </a:xfrm>
                  <a:custGeom>
                    <a:avLst/>
                    <a:gdLst>
                      <a:gd name="connsiteX0" fmla="*/ 26933 w 53889"/>
                      <a:gd name="connsiteY0" fmla="*/ 72630 h 80892"/>
                      <a:gd name="connsiteX1" fmla="*/ 14684 w 53889"/>
                      <a:gd name="connsiteY1" fmla="*/ 64609 h 80892"/>
                      <a:gd name="connsiteX2" fmla="*/ 10590 w 53889"/>
                      <a:gd name="connsiteY2" fmla="*/ 40513 h 80892"/>
                      <a:gd name="connsiteX3" fmla="*/ 14684 w 53889"/>
                      <a:gd name="connsiteY3" fmla="*/ 16468 h 80892"/>
                      <a:gd name="connsiteX4" fmla="*/ 26933 w 53889"/>
                      <a:gd name="connsiteY4" fmla="*/ 8447 h 80892"/>
                      <a:gd name="connsiteX5" fmla="*/ 39231 w 53889"/>
                      <a:gd name="connsiteY5" fmla="*/ 16468 h 80892"/>
                      <a:gd name="connsiteX6" fmla="*/ 43342 w 53889"/>
                      <a:gd name="connsiteY6" fmla="*/ 40513 h 80892"/>
                      <a:gd name="connsiteX7" fmla="*/ 39231 w 53889"/>
                      <a:gd name="connsiteY7" fmla="*/ 64609 h 80892"/>
                      <a:gd name="connsiteX8" fmla="*/ 26933 w 53889"/>
                      <a:gd name="connsiteY8" fmla="*/ 72630 h 80892"/>
                      <a:gd name="connsiteX9" fmla="*/ 26933 w 53889"/>
                      <a:gd name="connsiteY9" fmla="*/ 80985 h 80892"/>
                      <a:gd name="connsiteX10" fmla="*/ 46968 w 53889"/>
                      <a:gd name="connsiteY10" fmla="*/ 70608 h 80892"/>
                      <a:gd name="connsiteX11" fmla="*/ 53886 w 53889"/>
                      <a:gd name="connsiteY11" fmla="*/ 40513 h 80892"/>
                      <a:gd name="connsiteX12" fmla="*/ 46968 w 53889"/>
                      <a:gd name="connsiteY12" fmla="*/ 10452 h 80892"/>
                      <a:gd name="connsiteX13" fmla="*/ 26933 w 53889"/>
                      <a:gd name="connsiteY13" fmla="*/ 92 h 80892"/>
                      <a:gd name="connsiteX14" fmla="*/ 6914 w 53889"/>
                      <a:gd name="connsiteY14" fmla="*/ 10452 h 80892"/>
                      <a:gd name="connsiteX15" fmla="*/ -4 w 53889"/>
                      <a:gd name="connsiteY15" fmla="*/ 40513 h 80892"/>
                      <a:gd name="connsiteX16" fmla="*/ 6914 w 53889"/>
                      <a:gd name="connsiteY16" fmla="*/ 70608 h 80892"/>
                      <a:gd name="connsiteX17" fmla="*/ 26933 w 53889"/>
                      <a:gd name="connsiteY17" fmla="*/ 80985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33" y="72630"/>
                        </a:moveTo>
                        <a:cubicBezTo>
                          <a:pt x="21508" y="72630"/>
                          <a:pt x="17425" y="69956"/>
                          <a:pt x="14684" y="64609"/>
                        </a:cubicBezTo>
                        <a:cubicBezTo>
                          <a:pt x="11955" y="59273"/>
                          <a:pt x="10590" y="51241"/>
                          <a:pt x="10590" y="40513"/>
                        </a:cubicBezTo>
                        <a:cubicBezTo>
                          <a:pt x="10590" y="29830"/>
                          <a:pt x="11955" y="21815"/>
                          <a:pt x="14684" y="16468"/>
                        </a:cubicBezTo>
                        <a:cubicBezTo>
                          <a:pt x="17425" y="11120"/>
                          <a:pt x="21508" y="8447"/>
                          <a:pt x="26933" y="8447"/>
                        </a:cubicBezTo>
                        <a:cubicBezTo>
                          <a:pt x="32403" y="8447"/>
                          <a:pt x="36502" y="11120"/>
                          <a:pt x="39231" y="16468"/>
                        </a:cubicBezTo>
                        <a:cubicBezTo>
                          <a:pt x="41972" y="21815"/>
                          <a:pt x="43342" y="29830"/>
                          <a:pt x="43342" y="40513"/>
                        </a:cubicBezTo>
                        <a:cubicBezTo>
                          <a:pt x="43342" y="51241"/>
                          <a:pt x="41972" y="59273"/>
                          <a:pt x="39231" y="64609"/>
                        </a:cubicBezTo>
                        <a:cubicBezTo>
                          <a:pt x="36502" y="69956"/>
                          <a:pt x="32403" y="72630"/>
                          <a:pt x="26933" y="72630"/>
                        </a:cubicBezTo>
                        <a:close/>
                        <a:moveTo>
                          <a:pt x="26933" y="80985"/>
                        </a:moveTo>
                        <a:cubicBezTo>
                          <a:pt x="35678" y="80985"/>
                          <a:pt x="42356" y="77526"/>
                          <a:pt x="46968" y="70608"/>
                        </a:cubicBezTo>
                        <a:cubicBezTo>
                          <a:pt x="51580" y="63701"/>
                          <a:pt x="53886" y="53670"/>
                          <a:pt x="53886" y="40513"/>
                        </a:cubicBezTo>
                        <a:cubicBezTo>
                          <a:pt x="53886" y="27390"/>
                          <a:pt x="51580" y="17370"/>
                          <a:pt x="46968" y="10452"/>
                        </a:cubicBezTo>
                        <a:cubicBezTo>
                          <a:pt x="42356" y="3545"/>
                          <a:pt x="35678" y="92"/>
                          <a:pt x="26933" y="92"/>
                        </a:cubicBezTo>
                        <a:cubicBezTo>
                          <a:pt x="18199" y="92"/>
                          <a:pt x="11526" y="3545"/>
                          <a:pt x="6914" y="10452"/>
                        </a:cubicBezTo>
                        <a:cubicBezTo>
                          <a:pt x="2302" y="17370"/>
                          <a:pt x="-4" y="27390"/>
                          <a:pt x="-4" y="40513"/>
                        </a:cubicBezTo>
                        <a:cubicBezTo>
                          <a:pt x="-4" y="53670"/>
                          <a:pt x="2302" y="63701"/>
                          <a:pt x="6914" y="70608"/>
                        </a:cubicBezTo>
                        <a:cubicBezTo>
                          <a:pt x="11526" y="77526"/>
                          <a:pt x="18199" y="80985"/>
                          <a:pt x="26933" y="80985"/>
                        </a:cubicBezTo>
                        <a:close/>
                      </a:path>
                    </a:pathLst>
                  </a:custGeom>
                  <a:solidFill>
                    <a:srgbClr val="000000"/>
                  </a:solidFill>
                  <a:ln w="1069" cap="flat">
                    <a:noFill/>
                    <a:prstDash val="solid"/>
                    <a:round/>
                  </a:ln>
                </p:spPr>
                <p:txBody>
                  <a:bodyPr rtlCol="0" anchor="ctr"/>
                  <a:lstStyle/>
                  <a:p>
                    <a:endParaRPr lang="en-US"/>
                  </a:p>
                </p:txBody>
              </p:sp>
              <p:sp>
                <p:nvSpPr>
                  <p:cNvPr id="98" name="Freeform: Shape 97">
                    <a:extLst>
                      <a:ext uri="{FF2B5EF4-FFF2-40B4-BE49-F238E27FC236}">
                        <a16:creationId xmlns:a16="http://schemas.microsoft.com/office/drawing/2014/main" id="{F27D6A79-D641-300C-859C-4EB2BDA2C07B}"/>
                      </a:ext>
                    </a:extLst>
                  </p:cNvPr>
                  <p:cNvSpPr/>
                  <p:nvPr/>
                </p:nvSpPr>
                <p:spPr>
                  <a:xfrm flipV="1">
                    <a:off x="651266" y="2770835"/>
                    <a:ext cx="11028" cy="13267"/>
                  </a:xfrm>
                  <a:custGeom>
                    <a:avLst/>
                    <a:gdLst>
                      <a:gd name="connsiteX0" fmla="*/ 20 w 11028"/>
                      <a:gd name="connsiteY0" fmla="*/ 13394 h 13267"/>
                      <a:gd name="connsiteX1" fmla="*/ 11049 w 11028"/>
                      <a:gd name="connsiteY1" fmla="*/ 13394 h 13267"/>
                      <a:gd name="connsiteX2" fmla="*/ 11049 w 11028"/>
                      <a:gd name="connsiteY2" fmla="*/ 127 h 13267"/>
                      <a:gd name="connsiteX3" fmla="*/ 20 w 11028"/>
                      <a:gd name="connsiteY3" fmla="*/ 127 h 13267"/>
                    </a:gdLst>
                    <a:ahLst/>
                    <a:cxnLst>
                      <a:cxn ang="0">
                        <a:pos x="connsiteX0" y="connsiteY0"/>
                      </a:cxn>
                      <a:cxn ang="0">
                        <a:pos x="connsiteX1" y="connsiteY1"/>
                      </a:cxn>
                      <a:cxn ang="0">
                        <a:pos x="connsiteX2" y="connsiteY2"/>
                      </a:cxn>
                      <a:cxn ang="0">
                        <a:pos x="connsiteX3" y="connsiteY3"/>
                      </a:cxn>
                    </a:cxnLst>
                    <a:rect l="l" t="t" r="r" b="b"/>
                    <a:pathLst>
                      <a:path w="11028" h="13267">
                        <a:moveTo>
                          <a:pt x="20" y="13394"/>
                        </a:moveTo>
                        <a:lnTo>
                          <a:pt x="11049" y="13394"/>
                        </a:lnTo>
                        <a:lnTo>
                          <a:pt x="11049" y="127"/>
                        </a:lnTo>
                        <a:lnTo>
                          <a:pt x="20" y="127"/>
                        </a:lnTo>
                        <a:close/>
                      </a:path>
                    </a:pathLst>
                  </a:custGeom>
                  <a:solidFill>
                    <a:srgbClr val="000000"/>
                  </a:solidFill>
                  <a:ln w="1069" cap="flat">
                    <a:noFill/>
                    <a:prstDash val="solid"/>
                    <a:round/>
                  </a:ln>
                </p:spPr>
                <p:txBody>
                  <a:bodyPr rtlCol="0" anchor="ctr"/>
                  <a:lstStyle/>
                  <a:p>
                    <a:endParaRPr lang="en-US"/>
                  </a:p>
                </p:txBody>
              </p:sp>
              <p:sp>
                <p:nvSpPr>
                  <p:cNvPr id="99" name="Freeform: Shape 98">
                    <a:extLst>
                      <a:ext uri="{FF2B5EF4-FFF2-40B4-BE49-F238E27FC236}">
                        <a16:creationId xmlns:a16="http://schemas.microsoft.com/office/drawing/2014/main" id="{E7285DE2-949B-13D0-4276-BAF0326697A6}"/>
                      </a:ext>
                    </a:extLst>
                  </p:cNvPr>
                  <p:cNvSpPr/>
                  <p:nvPr/>
                </p:nvSpPr>
                <p:spPr>
                  <a:xfrm flipV="1">
                    <a:off x="682603" y="2706134"/>
                    <a:ext cx="50129" cy="77968"/>
                  </a:xfrm>
                  <a:custGeom>
                    <a:avLst/>
                    <a:gdLst>
                      <a:gd name="connsiteX0" fmla="*/ 12 w 50129"/>
                      <a:gd name="connsiteY0" fmla="*/ 78060 h 77968"/>
                      <a:gd name="connsiteX1" fmla="*/ 50142 w 50129"/>
                      <a:gd name="connsiteY1" fmla="*/ 78060 h 77968"/>
                      <a:gd name="connsiteX2" fmla="*/ 50142 w 50129"/>
                      <a:gd name="connsiteY2" fmla="*/ 73565 h 77968"/>
                      <a:gd name="connsiteX3" fmla="*/ 21835 w 50129"/>
                      <a:gd name="connsiteY3" fmla="*/ 92 h 77968"/>
                      <a:gd name="connsiteX4" fmla="*/ 10823 w 50129"/>
                      <a:gd name="connsiteY4" fmla="*/ 92 h 77968"/>
                      <a:gd name="connsiteX5" fmla="*/ 37459 w 50129"/>
                      <a:gd name="connsiteY5" fmla="*/ 69171 h 77968"/>
                      <a:gd name="connsiteX6" fmla="*/ 12 w 50129"/>
                      <a:gd name="connsiteY6" fmla="*/ 69171 h 7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29" h="77968">
                        <a:moveTo>
                          <a:pt x="12" y="78060"/>
                        </a:moveTo>
                        <a:lnTo>
                          <a:pt x="50142" y="78060"/>
                        </a:lnTo>
                        <a:lnTo>
                          <a:pt x="50142" y="73565"/>
                        </a:lnTo>
                        <a:lnTo>
                          <a:pt x="21835" y="92"/>
                        </a:lnTo>
                        <a:lnTo>
                          <a:pt x="10823" y="92"/>
                        </a:lnTo>
                        <a:lnTo>
                          <a:pt x="37459" y="69171"/>
                        </a:lnTo>
                        <a:lnTo>
                          <a:pt x="12" y="69171"/>
                        </a:lnTo>
                        <a:close/>
                      </a:path>
                    </a:pathLst>
                  </a:custGeom>
                  <a:solidFill>
                    <a:srgbClr val="000000"/>
                  </a:solidFill>
                  <a:ln w="1069" cap="flat">
                    <a:noFill/>
                    <a:prstDash val="solid"/>
                    <a:round/>
                  </a:ln>
                </p:spPr>
                <p:txBody>
                  <a:bodyPr rtlCol="0" anchor="ctr"/>
                  <a:lstStyle/>
                  <a:p>
                    <a:endParaRPr lang="en-US"/>
                  </a:p>
                </p:txBody>
              </p:sp>
            </p:grpSp>
          </p:grpSp>
          <p:grpSp>
            <p:nvGrpSpPr>
              <p:cNvPr id="76" name="Graphic 8">
                <a:extLst>
                  <a:ext uri="{FF2B5EF4-FFF2-40B4-BE49-F238E27FC236}">
                    <a16:creationId xmlns:a16="http://schemas.microsoft.com/office/drawing/2014/main" id="{77B35BAE-F680-DBE1-E67D-B5C646B3B885}"/>
                  </a:ext>
                </a:extLst>
              </p:cNvPr>
              <p:cNvGrpSpPr/>
              <p:nvPr/>
            </p:nvGrpSpPr>
            <p:grpSpPr>
              <a:xfrm>
                <a:off x="578847" y="2364062"/>
                <a:ext cx="3706425" cy="80892"/>
                <a:chOff x="578847" y="2364062"/>
                <a:chExt cx="3706425" cy="80892"/>
              </a:xfrm>
            </p:grpSpPr>
            <p:sp>
              <p:nvSpPr>
                <p:cNvPr id="88" name="Freeform: Shape 87">
                  <a:extLst>
                    <a:ext uri="{FF2B5EF4-FFF2-40B4-BE49-F238E27FC236}">
                      <a16:creationId xmlns:a16="http://schemas.microsoft.com/office/drawing/2014/main" id="{68C33FD2-7E0C-9EDA-7BAE-30AAC00CA723}"/>
                    </a:ext>
                  </a:extLst>
                </p:cNvPr>
                <p:cNvSpPr/>
                <p:nvPr/>
              </p:nvSpPr>
              <p:spPr>
                <a:xfrm>
                  <a:off x="804254" y="2402805"/>
                  <a:ext cx="3481018" cy="6684"/>
                </a:xfrm>
                <a:custGeom>
                  <a:avLst/>
                  <a:gdLst>
                    <a:gd name="connsiteX0" fmla="*/ 60 w 3481018"/>
                    <a:gd name="connsiteY0" fmla="*/ -15 h 6684"/>
                    <a:gd name="connsiteX1" fmla="*/ 3481079 w 3481018"/>
                    <a:gd name="connsiteY1" fmla="*/ -15 h 6684"/>
                  </a:gdLst>
                  <a:ahLst/>
                  <a:cxnLst>
                    <a:cxn ang="0">
                      <a:pos x="connsiteX0" y="connsiteY0"/>
                    </a:cxn>
                    <a:cxn ang="0">
                      <a:pos x="connsiteX1" y="connsiteY1"/>
                    </a:cxn>
                  </a:cxnLst>
                  <a:rect l="l" t="t" r="r" b="b"/>
                  <a:pathLst>
                    <a:path w="3481018" h="6684">
                      <a:moveTo>
                        <a:pt x="60" y="-15"/>
                      </a:moveTo>
                      <a:lnTo>
                        <a:pt x="3481079" y="-15"/>
                      </a:lnTo>
                    </a:path>
                  </a:pathLst>
                </a:custGeom>
                <a:noFill/>
                <a:ln w="7129" cap="sq">
                  <a:solidFill>
                    <a:srgbClr val="B0B0B0"/>
                  </a:solidFill>
                  <a:prstDash val="solid"/>
                  <a:round/>
                </a:ln>
              </p:spPr>
              <p:txBody>
                <a:bodyPr rtlCol="0" anchor="ctr"/>
                <a:lstStyle/>
                <a:p>
                  <a:endParaRPr lang="en-US"/>
                </a:p>
              </p:txBody>
            </p:sp>
            <p:sp>
              <p:nvSpPr>
                <p:cNvPr id="89" name="Freeform: Shape 88">
                  <a:extLst>
                    <a:ext uri="{FF2B5EF4-FFF2-40B4-BE49-F238E27FC236}">
                      <a16:creationId xmlns:a16="http://schemas.microsoft.com/office/drawing/2014/main" id="{DD9A3BCE-51CB-659E-4B58-8C222D03B930}"/>
                    </a:ext>
                  </a:extLst>
                </p:cNvPr>
                <p:cNvSpPr/>
                <p:nvPr/>
              </p:nvSpPr>
              <p:spPr>
                <a:xfrm>
                  <a:off x="773062" y="2402805"/>
                  <a:ext cx="31191" cy="6684"/>
                </a:xfrm>
                <a:custGeom>
                  <a:avLst/>
                  <a:gdLst>
                    <a:gd name="connsiteX0" fmla="*/ 31249 w 31191"/>
                    <a:gd name="connsiteY0" fmla="*/ 77 h 6684"/>
                    <a:gd name="connsiteX1" fmla="*/ 57 w 31191"/>
                    <a:gd name="connsiteY1" fmla="*/ 77 h 6684"/>
                  </a:gdLst>
                  <a:ahLst/>
                  <a:cxnLst>
                    <a:cxn ang="0">
                      <a:pos x="connsiteX0" y="connsiteY0"/>
                    </a:cxn>
                    <a:cxn ang="0">
                      <a:pos x="connsiteX1" y="connsiteY1"/>
                    </a:cxn>
                  </a:cxnLst>
                  <a:rect l="l" t="t" r="r" b="b"/>
                  <a:pathLst>
                    <a:path w="31191" h="6684">
                      <a:moveTo>
                        <a:pt x="31249" y="77"/>
                      </a:moveTo>
                      <a:lnTo>
                        <a:pt x="57" y="77"/>
                      </a:lnTo>
                    </a:path>
                  </a:pathLst>
                </a:custGeom>
                <a:solidFill>
                  <a:srgbClr val="000000"/>
                </a:solidFill>
                <a:ln w="7129" cap="flat">
                  <a:solidFill>
                    <a:srgbClr val="000000"/>
                  </a:solidFill>
                  <a:prstDash val="solid"/>
                  <a:round/>
                </a:ln>
              </p:spPr>
              <p:txBody>
                <a:bodyPr rtlCol="0" anchor="ctr"/>
                <a:lstStyle/>
                <a:p>
                  <a:endParaRPr lang="en-US"/>
                </a:p>
              </p:txBody>
            </p:sp>
            <p:grpSp>
              <p:nvGrpSpPr>
                <p:cNvPr id="90" name="Graphic 8">
                  <a:extLst>
                    <a:ext uri="{FF2B5EF4-FFF2-40B4-BE49-F238E27FC236}">
                      <a16:creationId xmlns:a16="http://schemas.microsoft.com/office/drawing/2014/main" id="{69EA8CD0-5A0A-1A76-9EB8-81B76962877F}"/>
                    </a:ext>
                  </a:extLst>
                </p:cNvPr>
                <p:cNvGrpSpPr/>
                <p:nvPr/>
              </p:nvGrpSpPr>
              <p:grpSpPr>
                <a:xfrm>
                  <a:off x="578847" y="2364062"/>
                  <a:ext cx="155707" cy="80892"/>
                  <a:chOff x="578847" y="2364062"/>
                  <a:chExt cx="155707" cy="80892"/>
                </a:xfrm>
                <a:solidFill>
                  <a:srgbClr val="000000"/>
                </a:solidFill>
              </p:grpSpPr>
              <p:sp>
                <p:nvSpPr>
                  <p:cNvPr id="91" name="Freeform: Shape 90">
                    <a:extLst>
                      <a:ext uri="{FF2B5EF4-FFF2-40B4-BE49-F238E27FC236}">
                        <a16:creationId xmlns:a16="http://schemas.microsoft.com/office/drawing/2014/main" id="{72A58501-8783-0D95-A598-492E8E5DABE1}"/>
                      </a:ext>
                    </a:extLst>
                  </p:cNvPr>
                  <p:cNvSpPr/>
                  <p:nvPr/>
                </p:nvSpPr>
                <p:spPr>
                  <a:xfrm flipV="1">
                    <a:off x="578847" y="2364062"/>
                    <a:ext cx="53889" cy="80892"/>
                  </a:xfrm>
                  <a:custGeom>
                    <a:avLst/>
                    <a:gdLst>
                      <a:gd name="connsiteX0" fmla="*/ 26933 w 53889"/>
                      <a:gd name="connsiteY0" fmla="*/ 72579 h 80892"/>
                      <a:gd name="connsiteX1" fmla="*/ 14684 w 53889"/>
                      <a:gd name="connsiteY1" fmla="*/ 64558 h 80892"/>
                      <a:gd name="connsiteX2" fmla="*/ 10590 w 53889"/>
                      <a:gd name="connsiteY2" fmla="*/ 40462 h 80892"/>
                      <a:gd name="connsiteX3" fmla="*/ 14684 w 53889"/>
                      <a:gd name="connsiteY3" fmla="*/ 16417 h 80892"/>
                      <a:gd name="connsiteX4" fmla="*/ 26933 w 53889"/>
                      <a:gd name="connsiteY4" fmla="*/ 8396 h 80892"/>
                      <a:gd name="connsiteX5" fmla="*/ 39231 w 53889"/>
                      <a:gd name="connsiteY5" fmla="*/ 16417 h 80892"/>
                      <a:gd name="connsiteX6" fmla="*/ 43342 w 53889"/>
                      <a:gd name="connsiteY6" fmla="*/ 40462 h 80892"/>
                      <a:gd name="connsiteX7" fmla="*/ 39231 w 53889"/>
                      <a:gd name="connsiteY7" fmla="*/ 64558 h 80892"/>
                      <a:gd name="connsiteX8" fmla="*/ 26933 w 53889"/>
                      <a:gd name="connsiteY8" fmla="*/ 72579 h 80892"/>
                      <a:gd name="connsiteX9" fmla="*/ 26933 w 53889"/>
                      <a:gd name="connsiteY9" fmla="*/ 80934 h 80892"/>
                      <a:gd name="connsiteX10" fmla="*/ 46968 w 53889"/>
                      <a:gd name="connsiteY10" fmla="*/ 70557 h 80892"/>
                      <a:gd name="connsiteX11" fmla="*/ 53886 w 53889"/>
                      <a:gd name="connsiteY11" fmla="*/ 40462 h 80892"/>
                      <a:gd name="connsiteX12" fmla="*/ 46968 w 53889"/>
                      <a:gd name="connsiteY12" fmla="*/ 10401 h 80892"/>
                      <a:gd name="connsiteX13" fmla="*/ 26933 w 53889"/>
                      <a:gd name="connsiteY13" fmla="*/ 41 h 80892"/>
                      <a:gd name="connsiteX14" fmla="*/ 6914 w 53889"/>
                      <a:gd name="connsiteY14" fmla="*/ 10401 h 80892"/>
                      <a:gd name="connsiteX15" fmla="*/ -4 w 53889"/>
                      <a:gd name="connsiteY15" fmla="*/ 40462 h 80892"/>
                      <a:gd name="connsiteX16" fmla="*/ 6914 w 53889"/>
                      <a:gd name="connsiteY16" fmla="*/ 70557 h 80892"/>
                      <a:gd name="connsiteX17" fmla="*/ 26933 w 53889"/>
                      <a:gd name="connsiteY17" fmla="*/ 80934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33" y="72579"/>
                        </a:moveTo>
                        <a:cubicBezTo>
                          <a:pt x="21508" y="72579"/>
                          <a:pt x="17425" y="69905"/>
                          <a:pt x="14684" y="64558"/>
                        </a:cubicBezTo>
                        <a:cubicBezTo>
                          <a:pt x="11955" y="59222"/>
                          <a:pt x="10590" y="51190"/>
                          <a:pt x="10590" y="40462"/>
                        </a:cubicBezTo>
                        <a:cubicBezTo>
                          <a:pt x="10590" y="29779"/>
                          <a:pt x="11955" y="21764"/>
                          <a:pt x="14684" y="16417"/>
                        </a:cubicBezTo>
                        <a:cubicBezTo>
                          <a:pt x="17425" y="11069"/>
                          <a:pt x="21508" y="8396"/>
                          <a:pt x="26933" y="8396"/>
                        </a:cubicBezTo>
                        <a:cubicBezTo>
                          <a:pt x="32403" y="8396"/>
                          <a:pt x="36502" y="11069"/>
                          <a:pt x="39231" y="16417"/>
                        </a:cubicBezTo>
                        <a:cubicBezTo>
                          <a:pt x="41972" y="21764"/>
                          <a:pt x="43342" y="29779"/>
                          <a:pt x="43342" y="40462"/>
                        </a:cubicBezTo>
                        <a:cubicBezTo>
                          <a:pt x="43342" y="51190"/>
                          <a:pt x="41972" y="59222"/>
                          <a:pt x="39231" y="64558"/>
                        </a:cubicBezTo>
                        <a:cubicBezTo>
                          <a:pt x="36502" y="69905"/>
                          <a:pt x="32403" y="72579"/>
                          <a:pt x="26933" y="72579"/>
                        </a:cubicBezTo>
                        <a:close/>
                        <a:moveTo>
                          <a:pt x="26933" y="80934"/>
                        </a:moveTo>
                        <a:cubicBezTo>
                          <a:pt x="35678" y="80934"/>
                          <a:pt x="42356" y="77475"/>
                          <a:pt x="46968" y="70557"/>
                        </a:cubicBezTo>
                        <a:cubicBezTo>
                          <a:pt x="51580" y="63650"/>
                          <a:pt x="53886" y="53619"/>
                          <a:pt x="53886" y="40462"/>
                        </a:cubicBezTo>
                        <a:cubicBezTo>
                          <a:pt x="53886" y="27339"/>
                          <a:pt x="51580" y="17319"/>
                          <a:pt x="46968" y="10401"/>
                        </a:cubicBezTo>
                        <a:cubicBezTo>
                          <a:pt x="42356" y="3494"/>
                          <a:pt x="35678" y="41"/>
                          <a:pt x="26933" y="41"/>
                        </a:cubicBezTo>
                        <a:cubicBezTo>
                          <a:pt x="18199" y="41"/>
                          <a:pt x="11526" y="3494"/>
                          <a:pt x="6914" y="10401"/>
                        </a:cubicBezTo>
                        <a:cubicBezTo>
                          <a:pt x="2302" y="17319"/>
                          <a:pt x="-4" y="27339"/>
                          <a:pt x="-4" y="40462"/>
                        </a:cubicBezTo>
                        <a:cubicBezTo>
                          <a:pt x="-4" y="53619"/>
                          <a:pt x="2302" y="63650"/>
                          <a:pt x="6914" y="70557"/>
                        </a:cubicBezTo>
                        <a:cubicBezTo>
                          <a:pt x="11526" y="77475"/>
                          <a:pt x="18199" y="80934"/>
                          <a:pt x="26933" y="80934"/>
                        </a:cubicBezTo>
                        <a:close/>
                      </a:path>
                    </a:pathLst>
                  </a:custGeom>
                  <a:solidFill>
                    <a:srgbClr val="000000"/>
                  </a:solidFill>
                  <a:ln w="1069" cap="flat">
                    <a:noFill/>
                    <a:prstDash val="solid"/>
                    <a:round/>
                  </a:ln>
                </p:spPr>
                <p:txBody>
                  <a:bodyPr rtlCol="0" anchor="ctr"/>
                  <a:lstStyle/>
                  <a:p>
                    <a:endParaRPr lang="en-US"/>
                  </a:p>
                </p:txBody>
              </p:sp>
              <p:sp>
                <p:nvSpPr>
                  <p:cNvPr id="92" name="Freeform: Shape 91">
                    <a:extLst>
                      <a:ext uri="{FF2B5EF4-FFF2-40B4-BE49-F238E27FC236}">
                        <a16:creationId xmlns:a16="http://schemas.microsoft.com/office/drawing/2014/main" id="{A9F252A0-ACCB-06DF-B8E4-EC168F367EB0}"/>
                      </a:ext>
                    </a:extLst>
                  </p:cNvPr>
                  <p:cNvSpPr/>
                  <p:nvPr/>
                </p:nvSpPr>
                <p:spPr>
                  <a:xfrm flipV="1">
                    <a:off x="651266" y="2430167"/>
                    <a:ext cx="11028" cy="13267"/>
                  </a:xfrm>
                  <a:custGeom>
                    <a:avLst/>
                    <a:gdLst>
                      <a:gd name="connsiteX0" fmla="*/ 20 w 11028"/>
                      <a:gd name="connsiteY0" fmla="*/ 13344 h 13267"/>
                      <a:gd name="connsiteX1" fmla="*/ 11049 w 11028"/>
                      <a:gd name="connsiteY1" fmla="*/ 13344 h 13267"/>
                      <a:gd name="connsiteX2" fmla="*/ 11049 w 11028"/>
                      <a:gd name="connsiteY2" fmla="*/ 76 h 13267"/>
                      <a:gd name="connsiteX3" fmla="*/ 20 w 11028"/>
                      <a:gd name="connsiteY3" fmla="*/ 76 h 13267"/>
                    </a:gdLst>
                    <a:ahLst/>
                    <a:cxnLst>
                      <a:cxn ang="0">
                        <a:pos x="connsiteX0" y="connsiteY0"/>
                      </a:cxn>
                      <a:cxn ang="0">
                        <a:pos x="connsiteX1" y="connsiteY1"/>
                      </a:cxn>
                      <a:cxn ang="0">
                        <a:pos x="connsiteX2" y="connsiteY2"/>
                      </a:cxn>
                      <a:cxn ang="0">
                        <a:pos x="connsiteX3" y="connsiteY3"/>
                      </a:cxn>
                    </a:cxnLst>
                    <a:rect l="l" t="t" r="r" b="b"/>
                    <a:pathLst>
                      <a:path w="11028" h="13267">
                        <a:moveTo>
                          <a:pt x="20" y="13344"/>
                        </a:moveTo>
                        <a:lnTo>
                          <a:pt x="11049" y="13344"/>
                        </a:lnTo>
                        <a:lnTo>
                          <a:pt x="11049" y="76"/>
                        </a:lnTo>
                        <a:lnTo>
                          <a:pt x="20" y="76"/>
                        </a:lnTo>
                        <a:close/>
                      </a:path>
                    </a:pathLst>
                  </a:custGeom>
                  <a:solidFill>
                    <a:srgbClr val="000000"/>
                  </a:solidFill>
                  <a:ln w="1069" cap="flat">
                    <a:noFill/>
                    <a:prstDash val="solid"/>
                    <a:round/>
                  </a:ln>
                </p:spPr>
                <p:txBody>
                  <a:bodyPr rtlCol="0" anchor="ctr"/>
                  <a:lstStyle/>
                  <a:p>
                    <a:endParaRPr lang="en-US"/>
                  </a:p>
                </p:txBody>
              </p:sp>
              <p:sp>
                <p:nvSpPr>
                  <p:cNvPr id="93" name="Freeform: Shape 92">
                    <a:extLst>
                      <a:ext uri="{FF2B5EF4-FFF2-40B4-BE49-F238E27FC236}">
                        <a16:creationId xmlns:a16="http://schemas.microsoft.com/office/drawing/2014/main" id="{05BF452E-7C17-07E3-C14B-8710BCFD75E5}"/>
                      </a:ext>
                    </a:extLst>
                  </p:cNvPr>
                  <p:cNvSpPr/>
                  <p:nvPr/>
                </p:nvSpPr>
                <p:spPr>
                  <a:xfrm flipV="1">
                    <a:off x="681083" y="2364062"/>
                    <a:ext cx="53471" cy="80892"/>
                  </a:xfrm>
                  <a:custGeom>
                    <a:avLst/>
                    <a:gdLst>
                      <a:gd name="connsiteX0" fmla="*/ 26748 w 53471"/>
                      <a:gd name="connsiteY0" fmla="*/ 38591 h 80892"/>
                      <a:gd name="connsiteX1" fmla="*/ 14917 w 53471"/>
                      <a:gd name="connsiteY1" fmla="*/ 34564 h 80892"/>
                      <a:gd name="connsiteX2" fmla="*/ 10622 w 53471"/>
                      <a:gd name="connsiteY2" fmla="*/ 23502 h 80892"/>
                      <a:gd name="connsiteX3" fmla="*/ 14917 w 53471"/>
                      <a:gd name="connsiteY3" fmla="*/ 12423 h 80892"/>
                      <a:gd name="connsiteX4" fmla="*/ 26748 w 53471"/>
                      <a:gd name="connsiteY4" fmla="*/ 8396 h 80892"/>
                      <a:gd name="connsiteX5" fmla="*/ 38595 w 53471"/>
                      <a:gd name="connsiteY5" fmla="*/ 12440 h 80892"/>
                      <a:gd name="connsiteX6" fmla="*/ 42940 w 53471"/>
                      <a:gd name="connsiteY6" fmla="*/ 23502 h 80892"/>
                      <a:gd name="connsiteX7" fmla="*/ 38628 w 53471"/>
                      <a:gd name="connsiteY7" fmla="*/ 34564 h 80892"/>
                      <a:gd name="connsiteX8" fmla="*/ 26748 w 53471"/>
                      <a:gd name="connsiteY8" fmla="*/ 38591 h 80892"/>
                      <a:gd name="connsiteX9" fmla="*/ 16204 w 53471"/>
                      <a:gd name="connsiteY9" fmla="*/ 43069 h 80892"/>
                      <a:gd name="connsiteX10" fmla="*/ 5626 w 53471"/>
                      <a:gd name="connsiteY10" fmla="*/ 49385 h 80892"/>
                      <a:gd name="connsiteX11" fmla="*/ 1850 w 53471"/>
                      <a:gd name="connsiteY11" fmla="*/ 60731 h 80892"/>
                      <a:gd name="connsiteX12" fmla="*/ 8500 w 53471"/>
                      <a:gd name="connsiteY12" fmla="*/ 75503 h 80892"/>
                      <a:gd name="connsiteX13" fmla="*/ 26748 w 53471"/>
                      <a:gd name="connsiteY13" fmla="*/ 80934 h 80892"/>
                      <a:gd name="connsiteX14" fmla="*/ 45028 w 53471"/>
                      <a:gd name="connsiteY14" fmla="*/ 75503 h 80892"/>
                      <a:gd name="connsiteX15" fmla="*/ 51662 w 53471"/>
                      <a:gd name="connsiteY15" fmla="*/ 60731 h 80892"/>
                      <a:gd name="connsiteX16" fmla="*/ 47869 w 53471"/>
                      <a:gd name="connsiteY16" fmla="*/ 49385 h 80892"/>
                      <a:gd name="connsiteX17" fmla="*/ 37358 w 53471"/>
                      <a:gd name="connsiteY17" fmla="*/ 43069 h 80892"/>
                      <a:gd name="connsiteX18" fmla="*/ 49222 w 53471"/>
                      <a:gd name="connsiteY18" fmla="*/ 36118 h 80892"/>
                      <a:gd name="connsiteX19" fmla="*/ 53483 w 53471"/>
                      <a:gd name="connsiteY19" fmla="*/ 23502 h 80892"/>
                      <a:gd name="connsiteX20" fmla="*/ 46566 w 53471"/>
                      <a:gd name="connsiteY20" fmla="*/ 6090 h 80892"/>
                      <a:gd name="connsiteX21" fmla="*/ 26748 w 53471"/>
                      <a:gd name="connsiteY21" fmla="*/ 41 h 80892"/>
                      <a:gd name="connsiteX22" fmla="*/ 6930 w 53471"/>
                      <a:gd name="connsiteY22" fmla="*/ 6090 h 80892"/>
                      <a:gd name="connsiteX23" fmla="*/ 12 w 53471"/>
                      <a:gd name="connsiteY23" fmla="*/ 23502 h 80892"/>
                      <a:gd name="connsiteX24" fmla="*/ 4289 w 53471"/>
                      <a:gd name="connsiteY24" fmla="*/ 36118 h 80892"/>
                      <a:gd name="connsiteX25" fmla="*/ 16204 w 53471"/>
                      <a:gd name="connsiteY25" fmla="*/ 43069 h 80892"/>
                      <a:gd name="connsiteX26" fmla="*/ 12344 w 53471"/>
                      <a:gd name="connsiteY26" fmla="*/ 59729 h 80892"/>
                      <a:gd name="connsiteX27" fmla="*/ 16120 w 53471"/>
                      <a:gd name="connsiteY27" fmla="*/ 50288 h 80892"/>
                      <a:gd name="connsiteX28" fmla="*/ 26748 w 53471"/>
                      <a:gd name="connsiteY28" fmla="*/ 46896 h 80892"/>
                      <a:gd name="connsiteX29" fmla="*/ 37375 w 53471"/>
                      <a:gd name="connsiteY29" fmla="*/ 50288 h 80892"/>
                      <a:gd name="connsiteX30" fmla="*/ 41218 w 53471"/>
                      <a:gd name="connsiteY30" fmla="*/ 59729 h 80892"/>
                      <a:gd name="connsiteX31" fmla="*/ 37375 w 53471"/>
                      <a:gd name="connsiteY31" fmla="*/ 69187 h 80892"/>
                      <a:gd name="connsiteX32" fmla="*/ 26748 w 53471"/>
                      <a:gd name="connsiteY32" fmla="*/ 72579 h 80892"/>
                      <a:gd name="connsiteX33" fmla="*/ 16120 w 53471"/>
                      <a:gd name="connsiteY33" fmla="*/ 69187 h 80892"/>
                      <a:gd name="connsiteX34" fmla="*/ 12344 w 53471"/>
                      <a:gd name="connsiteY34" fmla="*/ 59729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471" h="80892">
                        <a:moveTo>
                          <a:pt x="26748" y="38591"/>
                        </a:moveTo>
                        <a:cubicBezTo>
                          <a:pt x="21735" y="38591"/>
                          <a:pt x="17791" y="37248"/>
                          <a:pt x="14917" y="34564"/>
                        </a:cubicBezTo>
                        <a:cubicBezTo>
                          <a:pt x="12054" y="31879"/>
                          <a:pt x="10622" y="28192"/>
                          <a:pt x="10622" y="23502"/>
                        </a:cubicBezTo>
                        <a:cubicBezTo>
                          <a:pt x="10622" y="18801"/>
                          <a:pt x="12054" y="15108"/>
                          <a:pt x="14917" y="12423"/>
                        </a:cubicBezTo>
                        <a:cubicBezTo>
                          <a:pt x="17791" y="9738"/>
                          <a:pt x="21735" y="8396"/>
                          <a:pt x="26748" y="8396"/>
                        </a:cubicBezTo>
                        <a:cubicBezTo>
                          <a:pt x="31761" y="8396"/>
                          <a:pt x="35710" y="9744"/>
                          <a:pt x="38595" y="12440"/>
                        </a:cubicBezTo>
                        <a:cubicBezTo>
                          <a:pt x="41491" y="15147"/>
                          <a:pt x="42940" y="18834"/>
                          <a:pt x="42940" y="23502"/>
                        </a:cubicBezTo>
                        <a:cubicBezTo>
                          <a:pt x="42940" y="28192"/>
                          <a:pt x="41502" y="31879"/>
                          <a:pt x="38628" y="34564"/>
                        </a:cubicBezTo>
                        <a:cubicBezTo>
                          <a:pt x="35765" y="37248"/>
                          <a:pt x="31805" y="38591"/>
                          <a:pt x="26748" y="38591"/>
                        </a:cubicBezTo>
                        <a:close/>
                        <a:moveTo>
                          <a:pt x="16204" y="43069"/>
                        </a:moveTo>
                        <a:cubicBezTo>
                          <a:pt x="11681" y="44183"/>
                          <a:pt x="8155" y="46288"/>
                          <a:pt x="5626" y="49385"/>
                        </a:cubicBezTo>
                        <a:cubicBezTo>
                          <a:pt x="3109" y="52493"/>
                          <a:pt x="1850" y="56275"/>
                          <a:pt x="1850" y="60731"/>
                        </a:cubicBezTo>
                        <a:cubicBezTo>
                          <a:pt x="1850" y="66959"/>
                          <a:pt x="4067" y="71883"/>
                          <a:pt x="8500" y="75503"/>
                        </a:cubicBezTo>
                        <a:cubicBezTo>
                          <a:pt x="12945" y="79123"/>
                          <a:pt x="19028" y="80934"/>
                          <a:pt x="26748" y="80934"/>
                        </a:cubicBezTo>
                        <a:cubicBezTo>
                          <a:pt x="34512" y="80934"/>
                          <a:pt x="40606" y="79123"/>
                          <a:pt x="45028" y="75503"/>
                        </a:cubicBezTo>
                        <a:cubicBezTo>
                          <a:pt x="49451" y="71883"/>
                          <a:pt x="51662" y="66959"/>
                          <a:pt x="51662" y="60731"/>
                        </a:cubicBezTo>
                        <a:cubicBezTo>
                          <a:pt x="51662" y="56275"/>
                          <a:pt x="50398" y="52493"/>
                          <a:pt x="47869" y="49385"/>
                        </a:cubicBezTo>
                        <a:cubicBezTo>
                          <a:pt x="45351" y="46288"/>
                          <a:pt x="41848" y="44183"/>
                          <a:pt x="37358" y="43069"/>
                        </a:cubicBezTo>
                        <a:cubicBezTo>
                          <a:pt x="42438" y="41888"/>
                          <a:pt x="46393" y="39571"/>
                          <a:pt x="49222" y="36118"/>
                        </a:cubicBezTo>
                        <a:cubicBezTo>
                          <a:pt x="52063" y="32675"/>
                          <a:pt x="53483" y="28470"/>
                          <a:pt x="53483" y="23502"/>
                        </a:cubicBezTo>
                        <a:cubicBezTo>
                          <a:pt x="53483" y="15938"/>
                          <a:pt x="51178" y="10134"/>
                          <a:pt x="46566" y="6090"/>
                        </a:cubicBezTo>
                        <a:cubicBezTo>
                          <a:pt x="41954" y="2057"/>
                          <a:pt x="35348" y="41"/>
                          <a:pt x="26748" y="41"/>
                        </a:cubicBezTo>
                        <a:cubicBezTo>
                          <a:pt x="18159" y="41"/>
                          <a:pt x="11553" y="2057"/>
                          <a:pt x="6930" y="6090"/>
                        </a:cubicBezTo>
                        <a:cubicBezTo>
                          <a:pt x="2318" y="10134"/>
                          <a:pt x="12" y="15938"/>
                          <a:pt x="12" y="23502"/>
                        </a:cubicBezTo>
                        <a:cubicBezTo>
                          <a:pt x="12" y="28470"/>
                          <a:pt x="1438" y="32675"/>
                          <a:pt x="4289" y="36118"/>
                        </a:cubicBezTo>
                        <a:cubicBezTo>
                          <a:pt x="7152" y="39571"/>
                          <a:pt x="11124" y="41888"/>
                          <a:pt x="16204" y="43069"/>
                        </a:cubicBezTo>
                        <a:close/>
                        <a:moveTo>
                          <a:pt x="12344" y="59729"/>
                        </a:moveTo>
                        <a:cubicBezTo>
                          <a:pt x="12344" y="55696"/>
                          <a:pt x="13602" y="52549"/>
                          <a:pt x="16120" y="50288"/>
                        </a:cubicBezTo>
                        <a:cubicBezTo>
                          <a:pt x="18649" y="48026"/>
                          <a:pt x="22191" y="46896"/>
                          <a:pt x="26748" y="46896"/>
                        </a:cubicBezTo>
                        <a:cubicBezTo>
                          <a:pt x="31282" y="46896"/>
                          <a:pt x="34824" y="48026"/>
                          <a:pt x="37375" y="50288"/>
                        </a:cubicBezTo>
                        <a:cubicBezTo>
                          <a:pt x="39937" y="52549"/>
                          <a:pt x="41218" y="55696"/>
                          <a:pt x="41218" y="59729"/>
                        </a:cubicBezTo>
                        <a:cubicBezTo>
                          <a:pt x="41218" y="63773"/>
                          <a:pt x="39937" y="66925"/>
                          <a:pt x="37375" y="69187"/>
                        </a:cubicBezTo>
                        <a:cubicBezTo>
                          <a:pt x="34824" y="71448"/>
                          <a:pt x="31282" y="72579"/>
                          <a:pt x="26748" y="72579"/>
                        </a:cubicBezTo>
                        <a:cubicBezTo>
                          <a:pt x="22191" y="72579"/>
                          <a:pt x="18649" y="71448"/>
                          <a:pt x="16120" y="69187"/>
                        </a:cubicBezTo>
                        <a:cubicBezTo>
                          <a:pt x="13602" y="66925"/>
                          <a:pt x="12344" y="63773"/>
                          <a:pt x="12344" y="59729"/>
                        </a:cubicBezTo>
                        <a:close/>
                      </a:path>
                    </a:pathLst>
                  </a:custGeom>
                  <a:solidFill>
                    <a:srgbClr val="000000"/>
                  </a:solidFill>
                  <a:ln w="1069" cap="flat">
                    <a:noFill/>
                    <a:prstDash val="solid"/>
                    <a:round/>
                  </a:ln>
                </p:spPr>
                <p:txBody>
                  <a:bodyPr rtlCol="0" anchor="ctr"/>
                  <a:lstStyle/>
                  <a:p>
                    <a:endParaRPr lang="en-US"/>
                  </a:p>
                </p:txBody>
              </p:sp>
            </p:grpSp>
          </p:grpSp>
          <p:grpSp>
            <p:nvGrpSpPr>
              <p:cNvPr id="77" name="Graphic 8">
                <a:extLst>
                  <a:ext uri="{FF2B5EF4-FFF2-40B4-BE49-F238E27FC236}">
                    <a16:creationId xmlns:a16="http://schemas.microsoft.com/office/drawing/2014/main" id="{CABAB0F5-BA04-6B60-A607-BFF18B739E74}"/>
                  </a:ext>
                </a:extLst>
              </p:cNvPr>
              <p:cNvGrpSpPr/>
              <p:nvPr/>
            </p:nvGrpSpPr>
            <p:grpSpPr>
              <a:xfrm>
                <a:off x="578847" y="2023398"/>
                <a:ext cx="3706425" cy="80892"/>
                <a:chOff x="578847" y="2023398"/>
                <a:chExt cx="3706425" cy="80892"/>
              </a:xfrm>
            </p:grpSpPr>
            <p:sp>
              <p:nvSpPr>
                <p:cNvPr id="82" name="Freeform: Shape 81">
                  <a:extLst>
                    <a:ext uri="{FF2B5EF4-FFF2-40B4-BE49-F238E27FC236}">
                      <a16:creationId xmlns:a16="http://schemas.microsoft.com/office/drawing/2014/main" id="{23D73084-BE4B-1202-C95A-2A0FCE2F0A73}"/>
                    </a:ext>
                  </a:extLst>
                </p:cNvPr>
                <p:cNvSpPr/>
                <p:nvPr/>
              </p:nvSpPr>
              <p:spPr>
                <a:xfrm>
                  <a:off x="804254" y="2062140"/>
                  <a:ext cx="3481018" cy="6684"/>
                </a:xfrm>
                <a:custGeom>
                  <a:avLst/>
                  <a:gdLst>
                    <a:gd name="connsiteX0" fmla="*/ 60 w 3481018"/>
                    <a:gd name="connsiteY0" fmla="*/ -28 h 6684"/>
                    <a:gd name="connsiteX1" fmla="*/ 3481079 w 3481018"/>
                    <a:gd name="connsiteY1" fmla="*/ -28 h 6684"/>
                  </a:gdLst>
                  <a:ahLst/>
                  <a:cxnLst>
                    <a:cxn ang="0">
                      <a:pos x="connsiteX0" y="connsiteY0"/>
                    </a:cxn>
                    <a:cxn ang="0">
                      <a:pos x="connsiteX1" y="connsiteY1"/>
                    </a:cxn>
                  </a:cxnLst>
                  <a:rect l="l" t="t" r="r" b="b"/>
                  <a:pathLst>
                    <a:path w="3481018" h="6684">
                      <a:moveTo>
                        <a:pt x="60" y="-28"/>
                      </a:moveTo>
                      <a:lnTo>
                        <a:pt x="3481079" y="-28"/>
                      </a:lnTo>
                    </a:path>
                  </a:pathLst>
                </a:custGeom>
                <a:noFill/>
                <a:ln w="7129" cap="sq">
                  <a:solidFill>
                    <a:srgbClr val="B0B0B0"/>
                  </a:solidFill>
                  <a:prstDash val="solid"/>
                  <a:round/>
                </a:ln>
              </p:spPr>
              <p:txBody>
                <a:bodyPr rtlCol="0" anchor="ctr"/>
                <a:lstStyle/>
                <a:p>
                  <a:endParaRPr lang="en-US"/>
                </a:p>
              </p:txBody>
            </p:sp>
            <p:sp>
              <p:nvSpPr>
                <p:cNvPr id="83" name="Freeform: Shape 82">
                  <a:extLst>
                    <a:ext uri="{FF2B5EF4-FFF2-40B4-BE49-F238E27FC236}">
                      <a16:creationId xmlns:a16="http://schemas.microsoft.com/office/drawing/2014/main" id="{185582E3-906B-5F9F-9C73-A0C36F26991C}"/>
                    </a:ext>
                  </a:extLst>
                </p:cNvPr>
                <p:cNvSpPr/>
                <p:nvPr/>
              </p:nvSpPr>
              <p:spPr>
                <a:xfrm>
                  <a:off x="773062" y="2062140"/>
                  <a:ext cx="31191" cy="6684"/>
                </a:xfrm>
                <a:custGeom>
                  <a:avLst/>
                  <a:gdLst>
                    <a:gd name="connsiteX0" fmla="*/ 31249 w 31191"/>
                    <a:gd name="connsiteY0" fmla="*/ 26 h 6684"/>
                    <a:gd name="connsiteX1" fmla="*/ 57 w 31191"/>
                    <a:gd name="connsiteY1" fmla="*/ 26 h 6684"/>
                  </a:gdLst>
                  <a:ahLst/>
                  <a:cxnLst>
                    <a:cxn ang="0">
                      <a:pos x="connsiteX0" y="connsiteY0"/>
                    </a:cxn>
                    <a:cxn ang="0">
                      <a:pos x="connsiteX1" y="connsiteY1"/>
                    </a:cxn>
                  </a:cxnLst>
                  <a:rect l="l" t="t" r="r" b="b"/>
                  <a:pathLst>
                    <a:path w="31191" h="6684">
                      <a:moveTo>
                        <a:pt x="31249" y="26"/>
                      </a:moveTo>
                      <a:lnTo>
                        <a:pt x="57" y="26"/>
                      </a:lnTo>
                    </a:path>
                  </a:pathLst>
                </a:custGeom>
                <a:solidFill>
                  <a:srgbClr val="000000"/>
                </a:solidFill>
                <a:ln w="7129" cap="flat">
                  <a:solidFill>
                    <a:srgbClr val="000000"/>
                  </a:solidFill>
                  <a:prstDash val="solid"/>
                  <a:round/>
                </a:ln>
              </p:spPr>
              <p:txBody>
                <a:bodyPr rtlCol="0" anchor="ctr"/>
                <a:lstStyle/>
                <a:p>
                  <a:endParaRPr lang="en-US"/>
                </a:p>
              </p:txBody>
            </p:sp>
            <p:grpSp>
              <p:nvGrpSpPr>
                <p:cNvPr id="84" name="Graphic 8">
                  <a:extLst>
                    <a:ext uri="{FF2B5EF4-FFF2-40B4-BE49-F238E27FC236}">
                      <a16:creationId xmlns:a16="http://schemas.microsoft.com/office/drawing/2014/main" id="{673E0653-515A-A5EA-1DEE-7991AA3D8A02}"/>
                    </a:ext>
                  </a:extLst>
                </p:cNvPr>
                <p:cNvGrpSpPr/>
                <p:nvPr/>
              </p:nvGrpSpPr>
              <p:grpSpPr>
                <a:xfrm>
                  <a:off x="578847" y="2023398"/>
                  <a:ext cx="155507" cy="80892"/>
                  <a:chOff x="578847" y="2023398"/>
                  <a:chExt cx="155507" cy="80892"/>
                </a:xfrm>
                <a:solidFill>
                  <a:srgbClr val="000000"/>
                </a:solidFill>
              </p:grpSpPr>
              <p:sp>
                <p:nvSpPr>
                  <p:cNvPr id="85" name="Freeform: Shape 84">
                    <a:extLst>
                      <a:ext uri="{FF2B5EF4-FFF2-40B4-BE49-F238E27FC236}">
                        <a16:creationId xmlns:a16="http://schemas.microsoft.com/office/drawing/2014/main" id="{9085466C-B2FE-86FF-5414-A4BA455C2BD6}"/>
                      </a:ext>
                    </a:extLst>
                  </p:cNvPr>
                  <p:cNvSpPr/>
                  <p:nvPr/>
                </p:nvSpPr>
                <p:spPr>
                  <a:xfrm flipV="1">
                    <a:off x="578847" y="2023398"/>
                    <a:ext cx="53889" cy="80892"/>
                  </a:xfrm>
                  <a:custGeom>
                    <a:avLst/>
                    <a:gdLst>
                      <a:gd name="connsiteX0" fmla="*/ 26933 w 53889"/>
                      <a:gd name="connsiteY0" fmla="*/ 72528 h 80892"/>
                      <a:gd name="connsiteX1" fmla="*/ 14684 w 53889"/>
                      <a:gd name="connsiteY1" fmla="*/ 64507 h 80892"/>
                      <a:gd name="connsiteX2" fmla="*/ 10590 w 53889"/>
                      <a:gd name="connsiteY2" fmla="*/ 40411 h 80892"/>
                      <a:gd name="connsiteX3" fmla="*/ 14684 w 53889"/>
                      <a:gd name="connsiteY3" fmla="*/ 16366 h 80892"/>
                      <a:gd name="connsiteX4" fmla="*/ 26933 w 53889"/>
                      <a:gd name="connsiteY4" fmla="*/ 8345 h 80892"/>
                      <a:gd name="connsiteX5" fmla="*/ 39231 w 53889"/>
                      <a:gd name="connsiteY5" fmla="*/ 16366 h 80892"/>
                      <a:gd name="connsiteX6" fmla="*/ 43342 w 53889"/>
                      <a:gd name="connsiteY6" fmla="*/ 40411 h 80892"/>
                      <a:gd name="connsiteX7" fmla="*/ 39231 w 53889"/>
                      <a:gd name="connsiteY7" fmla="*/ 64507 h 80892"/>
                      <a:gd name="connsiteX8" fmla="*/ 26933 w 53889"/>
                      <a:gd name="connsiteY8" fmla="*/ 72528 h 80892"/>
                      <a:gd name="connsiteX9" fmla="*/ 26933 w 53889"/>
                      <a:gd name="connsiteY9" fmla="*/ 80883 h 80892"/>
                      <a:gd name="connsiteX10" fmla="*/ 46968 w 53889"/>
                      <a:gd name="connsiteY10" fmla="*/ 70506 h 80892"/>
                      <a:gd name="connsiteX11" fmla="*/ 53886 w 53889"/>
                      <a:gd name="connsiteY11" fmla="*/ 40411 h 80892"/>
                      <a:gd name="connsiteX12" fmla="*/ 46968 w 53889"/>
                      <a:gd name="connsiteY12" fmla="*/ 10350 h 80892"/>
                      <a:gd name="connsiteX13" fmla="*/ 26933 w 53889"/>
                      <a:gd name="connsiteY13" fmla="*/ -10 h 80892"/>
                      <a:gd name="connsiteX14" fmla="*/ 6914 w 53889"/>
                      <a:gd name="connsiteY14" fmla="*/ 10350 h 80892"/>
                      <a:gd name="connsiteX15" fmla="*/ -4 w 53889"/>
                      <a:gd name="connsiteY15" fmla="*/ 40411 h 80892"/>
                      <a:gd name="connsiteX16" fmla="*/ 6914 w 53889"/>
                      <a:gd name="connsiteY16" fmla="*/ 70506 h 80892"/>
                      <a:gd name="connsiteX17" fmla="*/ 26933 w 53889"/>
                      <a:gd name="connsiteY17" fmla="*/ 8088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33" y="72528"/>
                        </a:moveTo>
                        <a:cubicBezTo>
                          <a:pt x="21508" y="72528"/>
                          <a:pt x="17425" y="69854"/>
                          <a:pt x="14684" y="64507"/>
                        </a:cubicBezTo>
                        <a:cubicBezTo>
                          <a:pt x="11955" y="59171"/>
                          <a:pt x="10590" y="51139"/>
                          <a:pt x="10590" y="40411"/>
                        </a:cubicBezTo>
                        <a:cubicBezTo>
                          <a:pt x="10590" y="29728"/>
                          <a:pt x="11955" y="21713"/>
                          <a:pt x="14684" y="16366"/>
                        </a:cubicBezTo>
                        <a:cubicBezTo>
                          <a:pt x="17425" y="11018"/>
                          <a:pt x="21508" y="8345"/>
                          <a:pt x="26933" y="8345"/>
                        </a:cubicBezTo>
                        <a:cubicBezTo>
                          <a:pt x="32403" y="8345"/>
                          <a:pt x="36502" y="11018"/>
                          <a:pt x="39231" y="16366"/>
                        </a:cubicBezTo>
                        <a:cubicBezTo>
                          <a:pt x="41972" y="21713"/>
                          <a:pt x="43342" y="29728"/>
                          <a:pt x="43342" y="40411"/>
                        </a:cubicBezTo>
                        <a:cubicBezTo>
                          <a:pt x="43342" y="51139"/>
                          <a:pt x="41972" y="59171"/>
                          <a:pt x="39231" y="64507"/>
                        </a:cubicBezTo>
                        <a:cubicBezTo>
                          <a:pt x="36502" y="69854"/>
                          <a:pt x="32403" y="72528"/>
                          <a:pt x="26933" y="72528"/>
                        </a:cubicBezTo>
                        <a:close/>
                        <a:moveTo>
                          <a:pt x="26933" y="80883"/>
                        </a:moveTo>
                        <a:cubicBezTo>
                          <a:pt x="35678" y="80883"/>
                          <a:pt x="42356" y="77424"/>
                          <a:pt x="46968" y="70506"/>
                        </a:cubicBezTo>
                        <a:cubicBezTo>
                          <a:pt x="51580" y="63599"/>
                          <a:pt x="53886" y="53568"/>
                          <a:pt x="53886" y="40411"/>
                        </a:cubicBezTo>
                        <a:cubicBezTo>
                          <a:pt x="53886" y="27288"/>
                          <a:pt x="51580" y="17268"/>
                          <a:pt x="46968" y="10350"/>
                        </a:cubicBezTo>
                        <a:cubicBezTo>
                          <a:pt x="42356" y="3443"/>
                          <a:pt x="35678" y="-10"/>
                          <a:pt x="26933" y="-10"/>
                        </a:cubicBezTo>
                        <a:cubicBezTo>
                          <a:pt x="18199" y="-10"/>
                          <a:pt x="11526" y="3443"/>
                          <a:pt x="6914" y="10350"/>
                        </a:cubicBezTo>
                        <a:cubicBezTo>
                          <a:pt x="2302" y="17268"/>
                          <a:pt x="-4" y="27288"/>
                          <a:pt x="-4" y="40411"/>
                        </a:cubicBezTo>
                        <a:cubicBezTo>
                          <a:pt x="-4" y="53568"/>
                          <a:pt x="2302" y="63599"/>
                          <a:pt x="6914" y="70506"/>
                        </a:cubicBezTo>
                        <a:cubicBezTo>
                          <a:pt x="11526" y="77424"/>
                          <a:pt x="18199" y="80883"/>
                          <a:pt x="26933" y="80883"/>
                        </a:cubicBezTo>
                        <a:close/>
                      </a:path>
                    </a:pathLst>
                  </a:custGeom>
                  <a:solidFill>
                    <a:srgbClr val="000000"/>
                  </a:solidFill>
                  <a:ln w="1069" cap="flat">
                    <a:noFill/>
                    <a:prstDash val="solid"/>
                    <a:round/>
                  </a:ln>
                </p:spPr>
                <p:txBody>
                  <a:bodyPr rtlCol="0" anchor="ctr"/>
                  <a:lstStyle/>
                  <a:p>
                    <a:endParaRPr lang="en-US"/>
                  </a:p>
                </p:txBody>
              </p:sp>
              <p:sp>
                <p:nvSpPr>
                  <p:cNvPr id="86" name="Freeform: Shape 85">
                    <a:extLst>
                      <a:ext uri="{FF2B5EF4-FFF2-40B4-BE49-F238E27FC236}">
                        <a16:creationId xmlns:a16="http://schemas.microsoft.com/office/drawing/2014/main" id="{FDF64BA6-1A81-EC28-08BC-033172399104}"/>
                      </a:ext>
                    </a:extLst>
                  </p:cNvPr>
                  <p:cNvSpPr/>
                  <p:nvPr/>
                </p:nvSpPr>
                <p:spPr>
                  <a:xfrm flipV="1">
                    <a:off x="651266" y="2089503"/>
                    <a:ext cx="11028" cy="13267"/>
                  </a:xfrm>
                  <a:custGeom>
                    <a:avLst/>
                    <a:gdLst>
                      <a:gd name="connsiteX0" fmla="*/ 20 w 11028"/>
                      <a:gd name="connsiteY0" fmla="*/ 13293 h 13267"/>
                      <a:gd name="connsiteX1" fmla="*/ 11049 w 11028"/>
                      <a:gd name="connsiteY1" fmla="*/ 13293 h 13267"/>
                      <a:gd name="connsiteX2" fmla="*/ 11049 w 11028"/>
                      <a:gd name="connsiteY2" fmla="*/ 25 h 13267"/>
                      <a:gd name="connsiteX3" fmla="*/ 20 w 11028"/>
                      <a:gd name="connsiteY3" fmla="*/ 25 h 13267"/>
                    </a:gdLst>
                    <a:ahLst/>
                    <a:cxnLst>
                      <a:cxn ang="0">
                        <a:pos x="connsiteX0" y="connsiteY0"/>
                      </a:cxn>
                      <a:cxn ang="0">
                        <a:pos x="connsiteX1" y="connsiteY1"/>
                      </a:cxn>
                      <a:cxn ang="0">
                        <a:pos x="connsiteX2" y="connsiteY2"/>
                      </a:cxn>
                      <a:cxn ang="0">
                        <a:pos x="connsiteX3" y="connsiteY3"/>
                      </a:cxn>
                    </a:cxnLst>
                    <a:rect l="l" t="t" r="r" b="b"/>
                    <a:pathLst>
                      <a:path w="11028" h="13267">
                        <a:moveTo>
                          <a:pt x="20" y="13293"/>
                        </a:moveTo>
                        <a:lnTo>
                          <a:pt x="11049" y="13293"/>
                        </a:lnTo>
                        <a:lnTo>
                          <a:pt x="11049" y="25"/>
                        </a:lnTo>
                        <a:lnTo>
                          <a:pt x="20" y="25"/>
                        </a:lnTo>
                        <a:close/>
                      </a:path>
                    </a:pathLst>
                  </a:custGeom>
                  <a:solidFill>
                    <a:srgbClr val="000000"/>
                  </a:solidFill>
                  <a:ln w="1069" cap="flat">
                    <a:noFill/>
                    <a:prstDash val="solid"/>
                    <a:round/>
                  </a:ln>
                </p:spPr>
                <p:txBody>
                  <a:bodyPr rtlCol="0" anchor="ctr"/>
                  <a:lstStyle/>
                  <a:p>
                    <a:endParaRPr lang="en-US"/>
                  </a:p>
                </p:txBody>
              </p:sp>
              <p:sp>
                <p:nvSpPr>
                  <p:cNvPr id="87" name="Freeform: Shape 86">
                    <a:extLst>
                      <a:ext uri="{FF2B5EF4-FFF2-40B4-BE49-F238E27FC236}">
                        <a16:creationId xmlns:a16="http://schemas.microsoft.com/office/drawing/2014/main" id="{9637D835-CE6D-3760-A19C-915734BE46CE}"/>
                      </a:ext>
                    </a:extLst>
                  </p:cNvPr>
                  <p:cNvSpPr/>
                  <p:nvPr/>
                </p:nvSpPr>
                <p:spPr>
                  <a:xfrm flipV="1">
                    <a:off x="680565" y="2023398"/>
                    <a:ext cx="53789" cy="80892"/>
                  </a:xfrm>
                  <a:custGeom>
                    <a:avLst/>
                    <a:gdLst>
                      <a:gd name="connsiteX0" fmla="*/ 5025 w 53789"/>
                      <a:gd name="connsiteY0" fmla="*/ 3131 h 80892"/>
                      <a:gd name="connsiteX1" fmla="*/ 5025 w 53789"/>
                      <a:gd name="connsiteY1" fmla="*/ 12740 h 80892"/>
                      <a:gd name="connsiteX2" fmla="*/ 13062 w 53789"/>
                      <a:gd name="connsiteY2" fmla="*/ 9865 h 80892"/>
                      <a:gd name="connsiteX3" fmla="*/ 21066 w 53789"/>
                      <a:gd name="connsiteY3" fmla="*/ 8880 h 80892"/>
                      <a:gd name="connsiteX4" fmla="*/ 37008 w 53789"/>
                      <a:gd name="connsiteY4" fmla="*/ 15898 h 80892"/>
                      <a:gd name="connsiteX5" fmla="*/ 43307 w 53789"/>
                      <a:gd name="connsiteY5" fmla="*/ 37236 h 80892"/>
                      <a:gd name="connsiteX6" fmla="*/ 35621 w 53789"/>
                      <a:gd name="connsiteY6" fmla="*/ 30335 h 80892"/>
                      <a:gd name="connsiteX7" fmla="*/ 25344 w 53789"/>
                      <a:gd name="connsiteY7" fmla="*/ 27929 h 80892"/>
                      <a:gd name="connsiteX8" fmla="*/ 6830 w 53789"/>
                      <a:gd name="connsiteY8" fmla="*/ 34997 h 80892"/>
                      <a:gd name="connsiteX9" fmla="*/ 12 w 53789"/>
                      <a:gd name="connsiteY9" fmla="*/ 54364 h 80892"/>
                      <a:gd name="connsiteX10" fmla="*/ 7114 w 53789"/>
                      <a:gd name="connsiteY10" fmla="*/ 73614 h 80892"/>
                      <a:gd name="connsiteX11" fmla="*/ 26013 w 53789"/>
                      <a:gd name="connsiteY11" fmla="*/ 80883 h 80892"/>
                      <a:gd name="connsiteX12" fmla="*/ 46666 w 53789"/>
                      <a:gd name="connsiteY12" fmla="*/ 70506 h 80892"/>
                      <a:gd name="connsiteX13" fmla="*/ 53801 w 53789"/>
                      <a:gd name="connsiteY13" fmla="*/ 40411 h 80892"/>
                      <a:gd name="connsiteX14" fmla="*/ 45045 w 53789"/>
                      <a:gd name="connsiteY14" fmla="*/ 10985 h 80892"/>
                      <a:gd name="connsiteX15" fmla="*/ 21534 w 53789"/>
                      <a:gd name="connsiteY15" fmla="*/ -10 h 80892"/>
                      <a:gd name="connsiteX16" fmla="*/ 13480 w 53789"/>
                      <a:gd name="connsiteY16" fmla="*/ 775 h 80892"/>
                      <a:gd name="connsiteX17" fmla="*/ 5025 w 53789"/>
                      <a:gd name="connsiteY17" fmla="*/ 3131 h 80892"/>
                      <a:gd name="connsiteX18" fmla="*/ 26013 w 53789"/>
                      <a:gd name="connsiteY18" fmla="*/ 36184 h 80892"/>
                      <a:gd name="connsiteX19" fmla="*/ 37258 w 53789"/>
                      <a:gd name="connsiteY19" fmla="*/ 41030 h 80892"/>
                      <a:gd name="connsiteX20" fmla="*/ 41419 w 53789"/>
                      <a:gd name="connsiteY20" fmla="*/ 54364 h 80892"/>
                      <a:gd name="connsiteX21" fmla="*/ 37258 w 53789"/>
                      <a:gd name="connsiteY21" fmla="*/ 67649 h 80892"/>
                      <a:gd name="connsiteX22" fmla="*/ 26013 w 53789"/>
                      <a:gd name="connsiteY22" fmla="*/ 72528 h 80892"/>
                      <a:gd name="connsiteX23" fmla="*/ 14767 w 53789"/>
                      <a:gd name="connsiteY23" fmla="*/ 67649 h 80892"/>
                      <a:gd name="connsiteX24" fmla="*/ 10623 w 53789"/>
                      <a:gd name="connsiteY24" fmla="*/ 54364 h 80892"/>
                      <a:gd name="connsiteX25" fmla="*/ 14767 w 53789"/>
                      <a:gd name="connsiteY25" fmla="*/ 41030 h 80892"/>
                      <a:gd name="connsiteX26" fmla="*/ 26013 w 53789"/>
                      <a:gd name="connsiteY26" fmla="*/ 36184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789" h="80892">
                        <a:moveTo>
                          <a:pt x="5025" y="3131"/>
                        </a:moveTo>
                        <a:lnTo>
                          <a:pt x="5025" y="12740"/>
                        </a:lnTo>
                        <a:cubicBezTo>
                          <a:pt x="7676" y="11481"/>
                          <a:pt x="10355" y="10523"/>
                          <a:pt x="13062" y="9865"/>
                        </a:cubicBezTo>
                        <a:cubicBezTo>
                          <a:pt x="15781" y="9208"/>
                          <a:pt x="18449" y="8880"/>
                          <a:pt x="21066" y="8880"/>
                        </a:cubicBezTo>
                        <a:cubicBezTo>
                          <a:pt x="28029" y="8880"/>
                          <a:pt x="33343" y="11219"/>
                          <a:pt x="37008" y="15898"/>
                        </a:cubicBezTo>
                        <a:cubicBezTo>
                          <a:pt x="40684" y="20577"/>
                          <a:pt x="42784" y="27689"/>
                          <a:pt x="43307" y="37236"/>
                        </a:cubicBezTo>
                        <a:cubicBezTo>
                          <a:pt x="41291" y="34240"/>
                          <a:pt x="38729" y="31939"/>
                          <a:pt x="35621" y="30335"/>
                        </a:cubicBezTo>
                        <a:cubicBezTo>
                          <a:pt x="32524" y="28731"/>
                          <a:pt x="29098" y="27929"/>
                          <a:pt x="25344" y="27929"/>
                        </a:cubicBezTo>
                        <a:cubicBezTo>
                          <a:pt x="17546" y="27929"/>
                          <a:pt x="11375" y="30285"/>
                          <a:pt x="6830" y="34997"/>
                        </a:cubicBezTo>
                        <a:cubicBezTo>
                          <a:pt x="2284" y="39721"/>
                          <a:pt x="12" y="46176"/>
                          <a:pt x="12" y="54364"/>
                        </a:cubicBezTo>
                        <a:cubicBezTo>
                          <a:pt x="12" y="62363"/>
                          <a:pt x="2379" y="68779"/>
                          <a:pt x="7114" y="73614"/>
                        </a:cubicBezTo>
                        <a:cubicBezTo>
                          <a:pt x="11848" y="78460"/>
                          <a:pt x="18148" y="80883"/>
                          <a:pt x="26013" y="80883"/>
                        </a:cubicBezTo>
                        <a:cubicBezTo>
                          <a:pt x="35036" y="80883"/>
                          <a:pt x="41921" y="77424"/>
                          <a:pt x="46666" y="70506"/>
                        </a:cubicBezTo>
                        <a:cubicBezTo>
                          <a:pt x="51423" y="63599"/>
                          <a:pt x="53801" y="53568"/>
                          <a:pt x="53801" y="40411"/>
                        </a:cubicBezTo>
                        <a:cubicBezTo>
                          <a:pt x="53801" y="28124"/>
                          <a:pt x="50883" y="18315"/>
                          <a:pt x="45045" y="10985"/>
                        </a:cubicBezTo>
                        <a:cubicBezTo>
                          <a:pt x="39219" y="3655"/>
                          <a:pt x="31382" y="-10"/>
                          <a:pt x="21534" y="-10"/>
                        </a:cubicBezTo>
                        <a:cubicBezTo>
                          <a:pt x="18883" y="-10"/>
                          <a:pt x="16198" y="252"/>
                          <a:pt x="13480" y="775"/>
                        </a:cubicBezTo>
                        <a:cubicBezTo>
                          <a:pt x="10773" y="1299"/>
                          <a:pt x="7955" y="2084"/>
                          <a:pt x="5025" y="3131"/>
                        </a:cubicBezTo>
                        <a:close/>
                        <a:moveTo>
                          <a:pt x="26013" y="36184"/>
                        </a:moveTo>
                        <a:cubicBezTo>
                          <a:pt x="30747" y="36184"/>
                          <a:pt x="34496" y="37799"/>
                          <a:pt x="37258" y="41030"/>
                        </a:cubicBezTo>
                        <a:cubicBezTo>
                          <a:pt x="40032" y="44271"/>
                          <a:pt x="41419" y="48716"/>
                          <a:pt x="41419" y="54364"/>
                        </a:cubicBezTo>
                        <a:cubicBezTo>
                          <a:pt x="41419" y="59968"/>
                          <a:pt x="40032" y="64396"/>
                          <a:pt x="37258" y="67649"/>
                        </a:cubicBezTo>
                        <a:cubicBezTo>
                          <a:pt x="34496" y="70901"/>
                          <a:pt x="30747" y="72528"/>
                          <a:pt x="26013" y="72528"/>
                        </a:cubicBezTo>
                        <a:cubicBezTo>
                          <a:pt x="21278" y="72528"/>
                          <a:pt x="17530" y="70901"/>
                          <a:pt x="14767" y="67649"/>
                        </a:cubicBezTo>
                        <a:cubicBezTo>
                          <a:pt x="12004" y="64396"/>
                          <a:pt x="10623" y="59968"/>
                          <a:pt x="10623" y="54364"/>
                        </a:cubicBezTo>
                        <a:cubicBezTo>
                          <a:pt x="10623" y="48716"/>
                          <a:pt x="12004" y="44271"/>
                          <a:pt x="14767" y="41030"/>
                        </a:cubicBezTo>
                        <a:cubicBezTo>
                          <a:pt x="17530" y="37799"/>
                          <a:pt x="21278" y="36184"/>
                          <a:pt x="26013" y="36184"/>
                        </a:cubicBezTo>
                        <a:close/>
                      </a:path>
                    </a:pathLst>
                  </a:custGeom>
                  <a:solidFill>
                    <a:srgbClr val="000000"/>
                  </a:solidFill>
                  <a:ln w="1069" cap="flat">
                    <a:noFill/>
                    <a:prstDash val="solid"/>
                    <a:round/>
                  </a:ln>
                </p:spPr>
                <p:txBody>
                  <a:bodyPr rtlCol="0" anchor="ctr"/>
                  <a:lstStyle/>
                  <a:p>
                    <a:endParaRPr lang="en-US"/>
                  </a:p>
                </p:txBody>
              </p:sp>
            </p:grpSp>
          </p:grpSp>
          <p:grpSp>
            <p:nvGrpSpPr>
              <p:cNvPr id="78" name="Graphic 8">
                <a:extLst>
                  <a:ext uri="{FF2B5EF4-FFF2-40B4-BE49-F238E27FC236}">
                    <a16:creationId xmlns:a16="http://schemas.microsoft.com/office/drawing/2014/main" id="{22391343-9B5D-D572-8C12-FB2BEECC9C17}"/>
                  </a:ext>
                </a:extLst>
              </p:cNvPr>
              <p:cNvGrpSpPr/>
              <p:nvPr/>
            </p:nvGrpSpPr>
            <p:grpSpPr>
              <a:xfrm>
                <a:off x="417599" y="2706699"/>
                <a:ext cx="94375" cy="249668"/>
                <a:chOff x="417599" y="2706699"/>
                <a:chExt cx="94375" cy="249668"/>
              </a:xfrm>
              <a:solidFill>
                <a:srgbClr val="000000"/>
              </a:solidFill>
            </p:grpSpPr>
            <p:sp>
              <p:nvSpPr>
                <p:cNvPr id="79" name="Freeform: Shape 78">
                  <a:extLst>
                    <a:ext uri="{FF2B5EF4-FFF2-40B4-BE49-F238E27FC236}">
                      <a16:creationId xmlns:a16="http://schemas.microsoft.com/office/drawing/2014/main" id="{CEDC71F1-822F-F908-DF9F-AA9CCDC2965B}"/>
                    </a:ext>
                  </a:extLst>
                </p:cNvPr>
                <p:cNvSpPr/>
                <p:nvPr/>
              </p:nvSpPr>
              <p:spPr>
                <a:xfrm rot="-5400000" flipV="1">
                  <a:off x="423048" y="2869215"/>
                  <a:ext cx="83340" cy="90963"/>
                </a:xfrm>
                <a:custGeom>
                  <a:avLst/>
                  <a:gdLst>
                    <a:gd name="connsiteX0" fmla="*/ 41653 w 83340"/>
                    <a:gd name="connsiteY0" fmla="*/ 78955 h 90963"/>
                    <a:gd name="connsiteX1" fmla="*/ 24946 w 83340"/>
                    <a:gd name="connsiteY1" fmla="*/ 33687 h 90963"/>
                    <a:gd name="connsiteX2" fmla="*/ 58399 w 83340"/>
                    <a:gd name="connsiteY2" fmla="*/ 33687 h 90963"/>
                    <a:gd name="connsiteX3" fmla="*/ 34693 w 83340"/>
                    <a:gd name="connsiteY3" fmla="*/ 91080 h 90963"/>
                    <a:gd name="connsiteX4" fmla="*/ 48652 w 83340"/>
                    <a:gd name="connsiteY4" fmla="*/ 91080 h 90963"/>
                    <a:gd name="connsiteX5" fmla="*/ 83314 w 83340"/>
                    <a:gd name="connsiteY5" fmla="*/ 117 h 90963"/>
                    <a:gd name="connsiteX6" fmla="*/ 70525 w 83340"/>
                    <a:gd name="connsiteY6" fmla="*/ 117 h 90963"/>
                    <a:gd name="connsiteX7" fmla="*/ 62240 w 83340"/>
                    <a:gd name="connsiteY7" fmla="*/ 23453 h 90963"/>
                    <a:gd name="connsiteX8" fmla="*/ 21242 w 83340"/>
                    <a:gd name="connsiteY8" fmla="*/ 23453 h 90963"/>
                    <a:gd name="connsiteX9" fmla="*/ 12957 w 83340"/>
                    <a:gd name="connsiteY9" fmla="*/ 117 h 90963"/>
                    <a:gd name="connsiteX10" fmla="*/ -27 w 83340"/>
                    <a:gd name="connsiteY10" fmla="*/ 117 h 9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340" h="90963">
                      <a:moveTo>
                        <a:pt x="41653" y="78955"/>
                      </a:moveTo>
                      <a:lnTo>
                        <a:pt x="24946" y="33687"/>
                      </a:lnTo>
                      <a:lnTo>
                        <a:pt x="58399" y="33687"/>
                      </a:lnTo>
                      <a:close/>
                      <a:moveTo>
                        <a:pt x="34693" y="91080"/>
                      </a:moveTo>
                      <a:lnTo>
                        <a:pt x="48652" y="91080"/>
                      </a:lnTo>
                      <a:lnTo>
                        <a:pt x="83314" y="117"/>
                      </a:lnTo>
                      <a:lnTo>
                        <a:pt x="70525" y="117"/>
                      </a:lnTo>
                      <a:lnTo>
                        <a:pt x="62240" y="23453"/>
                      </a:lnTo>
                      <a:lnTo>
                        <a:pt x="21242" y="23453"/>
                      </a:lnTo>
                      <a:lnTo>
                        <a:pt x="12957" y="117"/>
                      </a:lnTo>
                      <a:lnTo>
                        <a:pt x="-27" y="117"/>
                      </a:lnTo>
                      <a:close/>
                    </a:path>
                  </a:pathLst>
                </a:custGeom>
                <a:solidFill>
                  <a:srgbClr val="000000"/>
                </a:solidFill>
                <a:ln w="1247" cap="flat">
                  <a:noFill/>
                  <a:prstDash val="solid"/>
                  <a:round/>
                </a:ln>
              </p:spPr>
              <p:txBody>
                <a:bodyPr rtlCol="0" anchor="ctr"/>
                <a:lstStyle/>
                <a:p>
                  <a:endParaRPr lang="en-US"/>
                </a:p>
              </p:txBody>
            </p:sp>
            <p:sp>
              <p:nvSpPr>
                <p:cNvPr id="80" name="Freeform: Shape 79">
                  <a:extLst>
                    <a:ext uri="{FF2B5EF4-FFF2-40B4-BE49-F238E27FC236}">
                      <a16:creationId xmlns:a16="http://schemas.microsoft.com/office/drawing/2014/main" id="{F4D06E55-201F-7572-1048-6E021AC78765}"/>
                    </a:ext>
                  </a:extLst>
                </p:cNvPr>
                <p:cNvSpPr/>
                <p:nvPr/>
              </p:nvSpPr>
              <p:spPr>
                <a:xfrm rot="-5400000" flipV="1">
                  <a:off x="428107" y="2783308"/>
                  <a:ext cx="73359" cy="94375"/>
                </a:xfrm>
                <a:custGeom>
                  <a:avLst/>
                  <a:gdLst>
                    <a:gd name="connsiteX0" fmla="*/ 73331 w 73359"/>
                    <a:gd name="connsiteY0" fmla="*/ 85824 h 94375"/>
                    <a:gd name="connsiteX1" fmla="*/ 73331 w 73359"/>
                    <a:gd name="connsiteY1" fmla="*/ 72860 h 94375"/>
                    <a:gd name="connsiteX2" fmla="*/ 60075 w 73359"/>
                    <a:gd name="connsiteY2" fmla="*/ 81496 h 94375"/>
                    <a:gd name="connsiteX3" fmla="*/ 45122 w 73359"/>
                    <a:gd name="connsiteY3" fmla="*/ 84362 h 94375"/>
                    <a:gd name="connsiteX4" fmla="*/ 21241 w 73359"/>
                    <a:gd name="connsiteY4" fmla="*/ 74829 h 94375"/>
                    <a:gd name="connsiteX5" fmla="*/ 12956 w 73359"/>
                    <a:gd name="connsiteY5" fmla="*/ 47263 h 94375"/>
                    <a:gd name="connsiteX6" fmla="*/ 21241 w 73359"/>
                    <a:gd name="connsiteY6" fmla="*/ 19755 h 94375"/>
                    <a:gd name="connsiteX7" fmla="*/ 45122 w 73359"/>
                    <a:gd name="connsiteY7" fmla="*/ 10222 h 94375"/>
                    <a:gd name="connsiteX8" fmla="*/ 60075 w 73359"/>
                    <a:gd name="connsiteY8" fmla="*/ 13088 h 94375"/>
                    <a:gd name="connsiteX9" fmla="*/ 73331 w 73359"/>
                    <a:gd name="connsiteY9" fmla="*/ 21744 h 94375"/>
                    <a:gd name="connsiteX10" fmla="*/ 73331 w 73359"/>
                    <a:gd name="connsiteY10" fmla="*/ 8877 h 94375"/>
                    <a:gd name="connsiteX11" fmla="*/ 59646 w 73359"/>
                    <a:gd name="connsiteY11" fmla="*/ 2288 h 94375"/>
                    <a:gd name="connsiteX12" fmla="*/ 44401 w 73359"/>
                    <a:gd name="connsiteY12" fmla="*/ 105 h 94375"/>
                    <a:gd name="connsiteX13" fmla="*/ 11844 w 73359"/>
                    <a:gd name="connsiteY13" fmla="*/ 12737 h 94375"/>
                    <a:gd name="connsiteX14" fmla="*/ -28 w 73359"/>
                    <a:gd name="connsiteY14" fmla="*/ 47263 h 94375"/>
                    <a:gd name="connsiteX15" fmla="*/ 11844 w 73359"/>
                    <a:gd name="connsiteY15" fmla="*/ 81827 h 94375"/>
                    <a:gd name="connsiteX16" fmla="*/ 44401 w 73359"/>
                    <a:gd name="connsiteY16" fmla="*/ 94480 h 94375"/>
                    <a:gd name="connsiteX17" fmla="*/ 59763 w 73359"/>
                    <a:gd name="connsiteY17" fmla="*/ 92316 h 94375"/>
                    <a:gd name="connsiteX18" fmla="*/ 73331 w 73359"/>
                    <a:gd name="connsiteY18" fmla="*/ 85824 h 9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359" h="94375">
                      <a:moveTo>
                        <a:pt x="73331" y="85824"/>
                      </a:moveTo>
                      <a:lnTo>
                        <a:pt x="73331" y="72860"/>
                      </a:lnTo>
                      <a:cubicBezTo>
                        <a:pt x="69186" y="76720"/>
                        <a:pt x="64767" y="79599"/>
                        <a:pt x="60075" y="81496"/>
                      </a:cubicBezTo>
                      <a:cubicBezTo>
                        <a:pt x="55383" y="83407"/>
                        <a:pt x="50399" y="84362"/>
                        <a:pt x="45122" y="84362"/>
                      </a:cubicBezTo>
                      <a:cubicBezTo>
                        <a:pt x="34725" y="84362"/>
                        <a:pt x="26765" y="81184"/>
                        <a:pt x="21241" y="74829"/>
                      </a:cubicBezTo>
                      <a:cubicBezTo>
                        <a:pt x="15718" y="68473"/>
                        <a:pt x="12956" y="59285"/>
                        <a:pt x="12956" y="47263"/>
                      </a:cubicBezTo>
                      <a:cubicBezTo>
                        <a:pt x="12956" y="35280"/>
                        <a:pt x="15718" y="26111"/>
                        <a:pt x="21241" y="19755"/>
                      </a:cubicBezTo>
                      <a:cubicBezTo>
                        <a:pt x="26765" y="13400"/>
                        <a:pt x="34725" y="10222"/>
                        <a:pt x="45122" y="10222"/>
                      </a:cubicBezTo>
                      <a:cubicBezTo>
                        <a:pt x="50399" y="10222"/>
                        <a:pt x="55383" y="11178"/>
                        <a:pt x="60075" y="13088"/>
                      </a:cubicBezTo>
                      <a:cubicBezTo>
                        <a:pt x="64767" y="14999"/>
                        <a:pt x="69186" y="17884"/>
                        <a:pt x="73331" y="21744"/>
                      </a:cubicBezTo>
                      <a:lnTo>
                        <a:pt x="73331" y="8877"/>
                      </a:lnTo>
                      <a:cubicBezTo>
                        <a:pt x="69030" y="5953"/>
                        <a:pt x="64468" y="3757"/>
                        <a:pt x="59646" y="2288"/>
                      </a:cubicBezTo>
                      <a:cubicBezTo>
                        <a:pt x="54837" y="832"/>
                        <a:pt x="49756" y="105"/>
                        <a:pt x="44401" y="105"/>
                      </a:cubicBezTo>
                      <a:cubicBezTo>
                        <a:pt x="30625" y="105"/>
                        <a:pt x="19772" y="4315"/>
                        <a:pt x="11844" y="12737"/>
                      </a:cubicBezTo>
                      <a:cubicBezTo>
                        <a:pt x="3930" y="21172"/>
                        <a:pt x="-28" y="32681"/>
                        <a:pt x="-28" y="47263"/>
                      </a:cubicBezTo>
                      <a:cubicBezTo>
                        <a:pt x="-28" y="61884"/>
                        <a:pt x="3930" y="73406"/>
                        <a:pt x="11844" y="81827"/>
                      </a:cubicBezTo>
                      <a:cubicBezTo>
                        <a:pt x="19772" y="90262"/>
                        <a:pt x="30625" y="94480"/>
                        <a:pt x="44401" y="94480"/>
                      </a:cubicBezTo>
                      <a:cubicBezTo>
                        <a:pt x="49834" y="94480"/>
                        <a:pt x="54954" y="93758"/>
                        <a:pt x="59763" y="92316"/>
                      </a:cubicBezTo>
                      <a:cubicBezTo>
                        <a:pt x="64585" y="90873"/>
                        <a:pt x="69108" y="88709"/>
                        <a:pt x="73331" y="85824"/>
                      </a:cubicBezTo>
                      <a:close/>
                    </a:path>
                  </a:pathLst>
                </a:custGeom>
                <a:solidFill>
                  <a:srgbClr val="000000"/>
                </a:solidFill>
                <a:ln w="1247" cap="flat">
                  <a:noFill/>
                  <a:prstDash val="solid"/>
                  <a:round/>
                </a:ln>
              </p:spPr>
              <p:txBody>
                <a:bodyPr rtlCol="0" anchor="ctr"/>
                <a:lstStyle/>
                <a:p>
                  <a:endParaRPr lang="en-US"/>
                </a:p>
              </p:txBody>
            </p:sp>
            <p:sp>
              <p:nvSpPr>
                <p:cNvPr id="81" name="Freeform: Shape 80">
                  <a:extLst>
                    <a:ext uri="{FF2B5EF4-FFF2-40B4-BE49-F238E27FC236}">
                      <a16:creationId xmlns:a16="http://schemas.microsoft.com/office/drawing/2014/main" id="{3927754C-9A86-73E4-5B18-9F0DA7F03A8B}"/>
                    </a:ext>
                  </a:extLst>
                </p:cNvPr>
                <p:cNvSpPr/>
                <p:nvPr/>
              </p:nvSpPr>
              <p:spPr>
                <a:xfrm rot="-5400000" flipV="1">
                  <a:off x="428107" y="2696191"/>
                  <a:ext cx="73359" cy="94375"/>
                </a:xfrm>
                <a:custGeom>
                  <a:avLst/>
                  <a:gdLst>
                    <a:gd name="connsiteX0" fmla="*/ 73331 w 73359"/>
                    <a:gd name="connsiteY0" fmla="*/ 85811 h 94375"/>
                    <a:gd name="connsiteX1" fmla="*/ 73331 w 73359"/>
                    <a:gd name="connsiteY1" fmla="*/ 72847 h 94375"/>
                    <a:gd name="connsiteX2" fmla="*/ 60075 w 73359"/>
                    <a:gd name="connsiteY2" fmla="*/ 81483 h 94375"/>
                    <a:gd name="connsiteX3" fmla="*/ 45122 w 73359"/>
                    <a:gd name="connsiteY3" fmla="*/ 84349 h 94375"/>
                    <a:gd name="connsiteX4" fmla="*/ 21241 w 73359"/>
                    <a:gd name="connsiteY4" fmla="*/ 74816 h 94375"/>
                    <a:gd name="connsiteX5" fmla="*/ 12956 w 73359"/>
                    <a:gd name="connsiteY5" fmla="*/ 47250 h 94375"/>
                    <a:gd name="connsiteX6" fmla="*/ 21241 w 73359"/>
                    <a:gd name="connsiteY6" fmla="*/ 19742 h 94375"/>
                    <a:gd name="connsiteX7" fmla="*/ 45122 w 73359"/>
                    <a:gd name="connsiteY7" fmla="*/ 10209 h 94375"/>
                    <a:gd name="connsiteX8" fmla="*/ 60075 w 73359"/>
                    <a:gd name="connsiteY8" fmla="*/ 13075 h 94375"/>
                    <a:gd name="connsiteX9" fmla="*/ 73331 w 73359"/>
                    <a:gd name="connsiteY9" fmla="*/ 21731 h 94375"/>
                    <a:gd name="connsiteX10" fmla="*/ 73331 w 73359"/>
                    <a:gd name="connsiteY10" fmla="*/ 8864 h 94375"/>
                    <a:gd name="connsiteX11" fmla="*/ 59646 w 73359"/>
                    <a:gd name="connsiteY11" fmla="*/ 2275 h 94375"/>
                    <a:gd name="connsiteX12" fmla="*/ 44401 w 73359"/>
                    <a:gd name="connsiteY12" fmla="*/ 92 h 94375"/>
                    <a:gd name="connsiteX13" fmla="*/ 11844 w 73359"/>
                    <a:gd name="connsiteY13" fmla="*/ 12724 h 94375"/>
                    <a:gd name="connsiteX14" fmla="*/ -28 w 73359"/>
                    <a:gd name="connsiteY14" fmla="*/ 47250 h 94375"/>
                    <a:gd name="connsiteX15" fmla="*/ 11844 w 73359"/>
                    <a:gd name="connsiteY15" fmla="*/ 81814 h 94375"/>
                    <a:gd name="connsiteX16" fmla="*/ 44401 w 73359"/>
                    <a:gd name="connsiteY16" fmla="*/ 94467 h 94375"/>
                    <a:gd name="connsiteX17" fmla="*/ 59763 w 73359"/>
                    <a:gd name="connsiteY17" fmla="*/ 92303 h 94375"/>
                    <a:gd name="connsiteX18" fmla="*/ 73331 w 73359"/>
                    <a:gd name="connsiteY18" fmla="*/ 85811 h 9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359" h="94375">
                      <a:moveTo>
                        <a:pt x="73331" y="85811"/>
                      </a:moveTo>
                      <a:lnTo>
                        <a:pt x="73331" y="72847"/>
                      </a:lnTo>
                      <a:cubicBezTo>
                        <a:pt x="69186" y="76707"/>
                        <a:pt x="64767" y="79586"/>
                        <a:pt x="60075" y="81483"/>
                      </a:cubicBezTo>
                      <a:cubicBezTo>
                        <a:pt x="55383" y="83394"/>
                        <a:pt x="50399" y="84349"/>
                        <a:pt x="45122" y="84349"/>
                      </a:cubicBezTo>
                      <a:cubicBezTo>
                        <a:pt x="34725" y="84349"/>
                        <a:pt x="26765" y="81171"/>
                        <a:pt x="21241" y="74816"/>
                      </a:cubicBezTo>
                      <a:cubicBezTo>
                        <a:pt x="15718" y="68460"/>
                        <a:pt x="12956" y="59272"/>
                        <a:pt x="12956" y="47250"/>
                      </a:cubicBezTo>
                      <a:cubicBezTo>
                        <a:pt x="12956" y="35267"/>
                        <a:pt x="15718" y="26098"/>
                        <a:pt x="21241" y="19742"/>
                      </a:cubicBezTo>
                      <a:cubicBezTo>
                        <a:pt x="26765" y="13387"/>
                        <a:pt x="34725" y="10209"/>
                        <a:pt x="45122" y="10209"/>
                      </a:cubicBezTo>
                      <a:cubicBezTo>
                        <a:pt x="50399" y="10209"/>
                        <a:pt x="55383" y="11165"/>
                        <a:pt x="60075" y="13075"/>
                      </a:cubicBezTo>
                      <a:cubicBezTo>
                        <a:pt x="64767" y="14986"/>
                        <a:pt x="69186" y="17871"/>
                        <a:pt x="73331" y="21731"/>
                      </a:cubicBezTo>
                      <a:lnTo>
                        <a:pt x="73331" y="8864"/>
                      </a:lnTo>
                      <a:cubicBezTo>
                        <a:pt x="69030" y="5940"/>
                        <a:pt x="64468" y="3744"/>
                        <a:pt x="59646" y="2275"/>
                      </a:cubicBezTo>
                      <a:cubicBezTo>
                        <a:pt x="54837" y="819"/>
                        <a:pt x="49756" y="92"/>
                        <a:pt x="44401" y="92"/>
                      </a:cubicBezTo>
                      <a:cubicBezTo>
                        <a:pt x="30625" y="92"/>
                        <a:pt x="19772" y="4302"/>
                        <a:pt x="11844" y="12724"/>
                      </a:cubicBezTo>
                      <a:cubicBezTo>
                        <a:pt x="3930" y="21159"/>
                        <a:pt x="-28" y="32668"/>
                        <a:pt x="-28" y="47250"/>
                      </a:cubicBezTo>
                      <a:cubicBezTo>
                        <a:pt x="-28" y="61871"/>
                        <a:pt x="3930" y="73393"/>
                        <a:pt x="11844" y="81814"/>
                      </a:cubicBezTo>
                      <a:cubicBezTo>
                        <a:pt x="19772" y="90249"/>
                        <a:pt x="30625" y="94467"/>
                        <a:pt x="44401" y="94467"/>
                      </a:cubicBezTo>
                      <a:cubicBezTo>
                        <a:pt x="49834" y="94467"/>
                        <a:pt x="54954" y="93745"/>
                        <a:pt x="59763" y="92303"/>
                      </a:cubicBezTo>
                      <a:cubicBezTo>
                        <a:pt x="64585" y="90860"/>
                        <a:pt x="69108" y="88696"/>
                        <a:pt x="73331" y="85811"/>
                      </a:cubicBezTo>
                      <a:close/>
                    </a:path>
                  </a:pathLst>
                </a:custGeom>
                <a:solidFill>
                  <a:srgbClr val="000000"/>
                </a:solidFill>
                <a:ln w="1247" cap="flat">
                  <a:noFill/>
                  <a:prstDash val="solid"/>
                  <a:round/>
                </a:ln>
              </p:spPr>
              <p:txBody>
                <a:bodyPr rtlCol="0" anchor="ctr"/>
                <a:lstStyle/>
                <a:p>
                  <a:endParaRPr lang="en-US"/>
                </a:p>
              </p:txBody>
            </p:sp>
          </p:grpSp>
        </p:grpSp>
        <p:sp>
          <p:nvSpPr>
            <p:cNvPr id="8" name="Freeform: Shape 7">
              <a:extLst>
                <a:ext uri="{FF2B5EF4-FFF2-40B4-BE49-F238E27FC236}">
                  <a16:creationId xmlns:a16="http://schemas.microsoft.com/office/drawing/2014/main" id="{57A3536B-10DA-FB5A-7B81-52FCD282CDEB}"/>
                </a:ext>
              </a:extLst>
            </p:cNvPr>
            <p:cNvSpPr/>
            <p:nvPr/>
          </p:nvSpPr>
          <p:spPr>
            <a:xfrm>
              <a:off x="7545208" y="-841739"/>
              <a:ext cx="3481018" cy="1632968"/>
            </a:xfrm>
            <a:custGeom>
              <a:avLst/>
              <a:gdLst>
                <a:gd name="connsiteX0" fmla="*/ 60 w 3481018"/>
                <a:gd name="connsiteY0" fmla="*/ 1 h 1632968"/>
                <a:gd name="connsiteX1" fmla="*/ 497348 w 3481018"/>
                <a:gd name="connsiteY1" fmla="*/ 30550 h 1632968"/>
                <a:gd name="connsiteX2" fmla="*/ 994637 w 3481018"/>
                <a:gd name="connsiteY2" fmla="*/ 58784 h 1632968"/>
                <a:gd name="connsiteX3" fmla="*/ 1491925 w 3481018"/>
                <a:gd name="connsiteY3" fmla="*/ 99516 h 1632968"/>
                <a:gd name="connsiteX4" fmla="*/ 1989214 w 3481018"/>
                <a:gd name="connsiteY4" fmla="*/ 164316 h 1632968"/>
                <a:gd name="connsiteX5" fmla="*/ 2486502 w 3481018"/>
                <a:gd name="connsiteY5" fmla="*/ 323077 h 1632968"/>
                <a:gd name="connsiteX6" fmla="*/ 2983790 w 3481018"/>
                <a:gd name="connsiteY6" fmla="*/ 763722 h 1632968"/>
                <a:gd name="connsiteX7" fmla="*/ 3481079 w 3481018"/>
                <a:gd name="connsiteY7" fmla="*/ 1632970 h 163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1018" h="1632968">
                  <a:moveTo>
                    <a:pt x="60" y="1"/>
                  </a:moveTo>
                  <a:lnTo>
                    <a:pt x="497348" y="30550"/>
                  </a:lnTo>
                  <a:lnTo>
                    <a:pt x="994637" y="58784"/>
                  </a:lnTo>
                  <a:lnTo>
                    <a:pt x="1491925" y="99516"/>
                  </a:lnTo>
                  <a:lnTo>
                    <a:pt x="1989214" y="164316"/>
                  </a:lnTo>
                  <a:lnTo>
                    <a:pt x="2486502" y="323077"/>
                  </a:lnTo>
                  <a:lnTo>
                    <a:pt x="2983790" y="763722"/>
                  </a:lnTo>
                  <a:lnTo>
                    <a:pt x="3481079" y="1632970"/>
                  </a:lnTo>
                </a:path>
              </a:pathLst>
            </a:custGeom>
            <a:noFill/>
            <a:ln w="13367" cap="flat">
              <a:solidFill>
                <a:schemeClr val="accent5"/>
              </a:solidFill>
              <a:custDash>
                <a:ds d="416250" sp="180000"/>
              </a:custDash>
              <a:round/>
            </a:ln>
          </p:spPr>
          <p:txBody>
            <a:bodyPr rtlCol="0" anchor="ctr"/>
            <a:lstStyle/>
            <a:p>
              <a:endParaRPr lang="en-US"/>
            </a:p>
          </p:txBody>
        </p:sp>
        <p:sp>
          <p:nvSpPr>
            <p:cNvPr id="11" name="Freeform: Shape 10">
              <a:extLst>
                <a:ext uri="{FF2B5EF4-FFF2-40B4-BE49-F238E27FC236}">
                  <a16:creationId xmlns:a16="http://schemas.microsoft.com/office/drawing/2014/main" id="{9D208CFA-4CDD-3867-FF34-64AF664DEBD2}"/>
                </a:ext>
              </a:extLst>
            </p:cNvPr>
            <p:cNvSpPr/>
            <p:nvPr/>
          </p:nvSpPr>
          <p:spPr>
            <a:xfrm>
              <a:off x="7545208" y="-841739"/>
              <a:ext cx="3481018" cy="1640837"/>
            </a:xfrm>
            <a:custGeom>
              <a:avLst/>
              <a:gdLst>
                <a:gd name="connsiteX0" fmla="*/ 60 w 3481018"/>
                <a:gd name="connsiteY0" fmla="*/ 2 h 1640837"/>
                <a:gd name="connsiteX1" fmla="*/ 497348 w 3481018"/>
                <a:gd name="connsiteY1" fmla="*/ 19441 h 1640837"/>
                <a:gd name="connsiteX2" fmla="*/ 994637 w 3481018"/>
                <a:gd name="connsiteY2" fmla="*/ 61099 h 1640837"/>
                <a:gd name="connsiteX3" fmla="*/ 1491925 w 3481018"/>
                <a:gd name="connsiteY3" fmla="*/ 106459 h 1640837"/>
                <a:gd name="connsiteX4" fmla="*/ 1989214 w 3481018"/>
                <a:gd name="connsiteY4" fmla="*/ 161077 h 1640837"/>
                <a:gd name="connsiteX5" fmla="*/ 2486502 w 3481018"/>
                <a:gd name="connsiteY5" fmla="*/ 319837 h 1640837"/>
                <a:gd name="connsiteX6" fmla="*/ 2983790 w 3481018"/>
                <a:gd name="connsiteY6" fmla="*/ 751219 h 1640837"/>
                <a:gd name="connsiteX7" fmla="*/ 3481079 w 3481018"/>
                <a:gd name="connsiteY7" fmla="*/ 1640839 h 164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1018" h="1640837">
                  <a:moveTo>
                    <a:pt x="60" y="2"/>
                  </a:moveTo>
                  <a:lnTo>
                    <a:pt x="497348" y="19441"/>
                  </a:lnTo>
                  <a:lnTo>
                    <a:pt x="994637" y="61099"/>
                  </a:lnTo>
                  <a:lnTo>
                    <a:pt x="1491925" y="106459"/>
                  </a:lnTo>
                  <a:lnTo>
                    <a:pt x="1989214" y="161077"/>
                  </a:lnTo>
                  <a:lnTo>
                    <a:pt x="2486502" y="319837"/>
                  </a:lnTo>
                  <a:lnTo>
                    <a:pt x="2983790" y="751219"/>
                  </a:lnTo>
                  <a:lnTo>
                    <a:pt x="3481079" y="1640839"/>
                  </a:lnTo>
                </a:path>
              </a:pathLst>
            </a:custGeom>
            <a:noFill/>
            <a:ln w="13367" cap="flat">
              <a:solidFill>
                <a:schemeClr val="tx1"/>
              </a:solidFill>
              <a:custDash>
                <a:ds d="720000" sp="180000"/>
                <a:ds d="112500" sp="180000"/>
              </a:custDash>
              <a:round/>
            </a:ln>
          </p:spPr>
          <p:txBody>
            <a:bodyPr rtlCol="0" anchor="ctr"/>
            <a:lstStyle/>
            <a:p>
              <a:endParaRPr lang="en-US"/>
            </a:p>
          </p:txBody>
        </p:sp>
        <p:sp>
          <p:nvSpPr>
            <p:cNvPr id="12" name="Freeform: Shape 11">
              <a:extLst>
                <a:ext uri="{FF2B5EF4-FFF2-40B4-BE49-F238E27FC236}">
                  <a16:creationId xmlns:a16="http://schemas.microsoft.com/office/drawing/2014/main" id="{0191CA91-9A7B-2EF2-D172-F71FFBFE7449}"/>
                </a:ext>
              </a:extLst>
            </p:cNvPr>
            <p:cNvSpPr/>
            <p:nvPr/>
          </p:nvSpPr>
          <p:spPr>
            <a:xfrm>
              <a:off x="7545208" y="-841739"/>
              <a:ext cx="3481018" cy="1636666"/>
            </a:xfrm>
            <a:custGeom>
              <a:avLst/>
              <a:gdLst>
                <a:gd name="connsiteX0" fmla="*/ 60 w 3481018"/>
                <a:gd name="connsiteY0" fmla="*/ 2 h 1636666"/>
                <a:gd name="connsiteX1" fmla="*/ 497348 w 3481018"/>
                <a:gd name="connsiteY1" fmla="*/ 19905 h 1636666"/>
                <a:gd name="connsiteX2" fmla="*/ 994637 w 3481018"/>
                <a:gd name="connsiteY2" fmla="*/ 58784 h 1636666"/>
                <a:gd name="connsiteX3" fmla="*/ 1491925 w 3481018"/>
                <a:gd name="connsiteY3" fmla="*/ 99979 h 1636666"/>
                <a:gd name="connsiteX4" fmla="*/ 1989214 w 3481018"/>
                <a:gd name="connsiteY4" fmla="*/ 171259 h 1636666"/>
                <a:gd name="connsiteX5" fmla="*/ 2486502 w 3481018"/>
                <a:gd name="connsiteY5" fmla="*/ 328168 h 1636666"/>
                <a:gd name="connsiteX6" fmla="*/ 2983790 w 3481018"/>
                <a:gd name="connsiteY6" fmla="*/ 765104 h 1636666"/>
                <a:gd name="connsiteX7" fmla="*/ 3481079 w 3481018"/>
                <a:gd name="connsiteY7" fmla="*/ 1636668 h 163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1018" h="1636666">
                  <a:moveTo>
                    <a:pt x="60" y="2"/>
                  </a:moveTo>
                  <a:lnTo>
                    <a:pt x="497348" y="19905"/>
                  </a:lnTo>
                  <a:lnTo>
                    <a:pt x="994637" y="58784"/>
                  </a:lnTo>
                  <a:lnTo>
                    <a:pt x="1491925" y="99979"/>
                  </a:lnTo>
                  <a:lnTo>
                    <a:pt x="1989214" y="171259"/>
                  </a:lnTo>
                  <a:lnTo>
                    <a:pt x="2486502" y="328168"/>
                  </a:lnTo>
                  <a:lnTo>
                    <a:pt x="2983790" y="765104"/>
                  </a:lnTo>
                  <a:lnTo>
                    <a:pt x="3481079" y="1636668"/>
                  </a:lnTo>
                </a:path>
              </a:pathLst>
            </a:custGeom>
            <a:noFill/>
            <a:ln w="13367" cap="flat">
              <a:solidFill>
                <a:srgbClr val="8E18B2"/>
              </a:solidFill>
              <a:custDash>
                <a:ds d="416250" sp="180000"/>
              </a:custDash>
              <a:round/>
            </a:ln>
          </p:spPr>
          <p:txBody>
            <a:bodyPr rtlCol="0" anchor="ctr"/>
            <a:lstStyle/>
            <a:p>
              <a:endParaRPr lang="en-US"/>
            </a:p>
          </p:txBody>
        </p:sp>
        <p:sp>
          <p:nvSpPr>
            <p:cNvPr id="13" name="Freeform: Shape 12">
              <a:extLst>
                <a:ext uri="{FF2B5EF4-FFF2-40B4-BE49-F238E27FC236}">
                  <a16:creationId xmlns:a16="http://schemas.microsoft.com/office/drawing/2014/main" id="{6BA22AA2-134B-D228-A384-E16165D9EF30}"/>
                </a:ext>
              </a:extLst>
            </p:cNvPr>
            <p:cNvSpPr/>
            <p:nvPr/>
          </p:nvSpPr>
          <p:spPr>
            <a:xfrm>
              <a:off x="7545208" y="-841739"/>
              <a:ext cx="3481018" cy="1539472"/>
            </a:xfrm>
            <a:custGeom>
              <a:avLst/>
              <a:gdLst>
                <a:gd name="connsiteX0" fmla="*/ 60 w 3481018"/>
                <a:gd name="connsiteY0" fmla="*/ 0 h 1539472"/>
                <a:gd name="connsiteX1" fmla="*/ 497348 w 3481018"/>
                <a:gd name="connsiteY1" fmla="*/ 29160 h 1539472"/>
                <a:gd name="connsiteX2" fmla="*/ 994637 w 3481018"/>
                <a:gd name="connsiteY2" fmla="*/ 87017 h 1539472"/>
                <a:gd name="connsiteX3" fmla="*/ 1491925 w 3481018"/>
                <a:gd name="connsiteY3" fmla="*/ 126823 h 1539472"/>
                <a:gd name="connsiteX4" fmla="*/ 1989214 w 3481018"/>
                <a:gd name="connsiteY4" fmla="*/ 235595 h 1539472"/>
                <a:gd name="connsiteX5" fmla="*/ 2486502 w 3481018"/>
                <a:gd name="connsiteY5" fmla="*/ 392041 h 1539472"/>
                <a:gd name="connsiteX6" fmla="*/ 2983790 w 3481018"/>
                <a:gd name="connsiteY6" fmla="*/ 818797 h 1539472"/>
                <a:gd name="connsiteX7" fmla="*/ 3481079 w 3481018"/>
                <a:gd name="connsiteY7" fmla="*/ 1539473 h 1539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1018" h="1539472">
                  <a:moveTo>
                    <a:pt x="60" y="0"/>
                  </a:moveTo>
                  <a:lnTo>
                    <a:pt x="497348" y="29160"/>
                  </a:lnTo>
                  <a:lnTo>
                    <a:pt x="994637" y="87017"/>
                  </a:lnTo>
                  <a:lnTo>
                    <a:pt x="1491925" y="126823"/>
                  </a:lnTo>
                  <a:lnTo>
                    <a:pt x="1989214" y="235595"/>
                  </a:lnTo>
                  <a:lnTo>
                    <a:pt x="2486502" y="392041"/>
                  </a:lnTo>
                  <a:lnTo>
                    <a:pt x="2983790" y="818797"/>
                  </a:lnTo>
                  <a:lnTo>
                    <a:pt x="3481079" y="1539473"/>
                  </a:lnTo>
                </a:path>
              </a:pathLst>
            </a:custGeom>
            <a:noFill/>
            <a:ln w="13367" cap="flat">
              <a:solidFill>
                <a:srgbClr val="3BD022"/>
              </a:solidFill>
              <a:custDash>
                <a:ds d="720000" sp="180000"/>
                <a:ds d="112500" sp="180000"/>
              </a:custDash>
              <a:round/>
            </a:ln>
          </p:spPr>
          <p:txBody>
            <a:bodyPr rtlCol="0" anchor="ctr"/>
            <a:lstStyle/>
            <a:p>
              <a:endParaRPr lang="en-US"/>
            </a:p>
          </p:txBody>
        </p:sp>
        <p:sp>
          <p:nvSpPr>
            <p:cNvPr id="14" name="Freeform: Shape 13">
              <a:extLst>
                <a:ext uri="{FF2B5EF4-FFF2-40B4-BE49-F238E27FC236}">
                  <a16:creationId xmlns:a16="http://schemas.microsoft.com/office/drawing/2014/main" id="{A9A04CC3-C00C-6438-3738-7CCD0BF7ED2B}"/>
                </a:ext>
              </a:extLst>
            </p:cNvPr>
            <p:cNvSpPr/>
            <p:nvPr/>
          </p:nvSpPr>
          <p:spPr>
            <a:xfrm>
              <a:off x="7545208" y="-841739"/>
              <a:ext cx="3481018" cy="1525124"/>
            </a:xfrm>
            <a:custGeom>
              <a:avLst/>
              <a:gdLst>
                <a:gd name="connsiteX0" fmla="*/ 60 w 3481018"/>
                <a:gd name="connsiteY0" fmla="*/ -1 h 1525124"/>
                <a:gd name="connsiteX1" fmla="*/ 497348 w 3481018"/>
                <a:gd name="connsiteY1" fmla="*/ 18513 h 1525124"/>
                <a:gd name="connsiteX2" fmla="*/ 994637 w 3481018"/>
                <a:gd name="connsiteY2" fmla="*/ 48137 h 1525124"/>
                <a:gd name="connsiteX3" fmla="*/ 1491925 w 3481018"/>
                <a:gd name="connsiteY3" fmla="*/ 80074 h 1525124"/>
                <a:gd name="connsiteX4" fmla="*/ 1989214 w 3481018"/>
                <a:gd name="connsiteY4" fmla="*/ 145800 h 1525124"/>
                <a:gd name="connsiteX5" fmla="*/ 2486502 w 3481018"/>
                <a:gd name="connsiteY5" fmla="*/ 264755 h 1525124"/>
                <a:gd name="connsiteX6" fmla="*/ 2983790 w 3481018"/>
                <a:gd name="connsiteY6" fmla="*/ 614213 h 1525124"/>
                <a:gd name="connsiteX7" fmla="*/ 3481079 w 3481018"/>
                <a:gd name="connsiteY7" fmla="*/ 1525124 h 152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1018" h="1525124">
                  <a:moveTo>
                    <a:pt x="60" y="-1"/>
                  </a:moveTo>
                  <a:lnTo>
                    <a:pt x="497348" y="18513"/>
                  </a:lnTo>
                  <a:lnTo>
                    <a:pt x="994637" y="48137"/>
                  </a:lnTo>
                  <a:lnTo>
                    <a:pt x="1491925" y="80074"/>
                  </a:lnTo>
                  <a:lnTo>
                    <a:pt x="1989214" y="145800"/>
                  </a:lnTo>
                  <a:lnTo>
                    <a:pt x="2486502" y="264755"/>
                  </a:lnTo>
                  <a:lnTo>
                    <a:pt x="2983790" y="614213"/>
                  </a:lnTo>
                  <a:lnTo>
                    <a:pt x="3481079" y="1525124"/>
                  </a:lnTo>
                </a:path>
              </a:pathLst>
            </a:custGeom>
            <a:noFill/>
            <a:ln w="13367" cap="sq">
              <a:solidFill>
                <a:srgbClr val="FFC000"/>
              </a:solidFill>
              <a:prstDash val="solid"/>
              <a:round/>
            </a:ln>
          </p:spPr>
          <p:txBody>
            <a:bodyPr rtlCol="0" anchor="ctr"/>
            <a:lstStyle/>
            <a:p>
              <a:endParaRPr lang="en-US"/>
            </a:p>
          </p:txBody>
        </p:sp>
        <p:sp>
          <p:nvSpPr>
            <p:cNvPr id="15" name="Freeform: Shape 14">
              <a:extLst>
                <a:ext uri="{FF2B5EF4-FFF2-40B4-BE49-F238E27FC236}">
                  <a16:creationId xmlns:a16="http://schemas.microsoft.com/office/drawing/2014/main" id="{F461CFAD-5B2A-83D4-C543-9092E95AC4D0}"/>
                </a:ext>
              </a:extLst>
            </p:cNvPr>
            <p:cNvSpPr/>
            <p:nvPr/>
          </p:nvSpPr>
          <p:spPr>
            <a:xfrm>
              <a:off x="7545208" y="-841739"/>
              <a:ext cx="3481018" cy="1357107"/>
            </a:xfrm>
            <a:custGeom>
              <a:avLst/>
              <a:gdLst>
                <a:gd name="connsiteX0" fmla="*/ 60 w 3481018"/>
                <a:gd name="connsiteY0" fmla="*/ -4 h 1357107"/>
                <a:gd name="connsiteX1" fmla="*/ 497348 w 3481018"/>
                <a:gd name="connsiteY1" fmla="*/ 37488 h 1357107"/>
                <a:gd name="connsiteX2" fmla="*/ 994637 w 3481018"/>
                <a:gd name="connsiteY2" fmla="*/ 53225 h 1357107"/>
                <a:gd name="connsiteX3" fmla="*/ 1491925 w 3481018"/>
                <a:gd name="connsiteY3" fmla="*/ 118951 h 1357107"/>
                <a:gd name="connsiteX4" fmla="*/ 1989214 w 3481018"/>
                <a:gd name="connsiteY4" fmla="*/ 159683 h 1357107"/>
                <a:gd name="connsiteX5" fmla="*/ 2486502 w 3481018"/>
                <a:gd name="connsiteY5" fmla="*/ 267992 h 1357107"/>
                <a:gd name="connsiteX6" fmla="*/ 2983790 w 3481018"/>
                <a:gd name="connsiteY6" fmla="*/ 553109 h 1357107"/>
                <a:gd name="connsiteX7" fmla="*/ 3481079 w 3481018"/>
                <a:gd name="connsiteY7" fmla="*/ 1357103 h 13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1018" h="1357107">
                  <a:moveTo>
                    <a:pt x="60" y="-4"/>
                  </a:moveTo>
                  <a:lnTo>
                    <a:pt x="497348" y="37488"/>
                  </a:lnTo>
                  <a:lnTo>
                    <a:pt x="994637" y="53225"/>
                  </a:lnTo>
                  <a:lnTo>
                    <a:pt x="1491925" y="118951"/>
                  </a:lnTo>
                  <a:lnTo>
                    <a:pt x="1989214" y="159683"/>
                  </a:lnTo>
                  <a:lnTo>
                    <a:pt x="2486502" y="267992"/>
                  </a:lnTo>
                  <a:lnTo>
                    <a:pt x="2983790" y="553109"/>
                  </a:lnTo>
                  <a:lnTo>
                    <a:pt x="3481079" y="1357103"/>
                  </a:lnTo>
                </a:path>
              </a:pathLst>
            </a:custGeom>
            <a:noFill/>
            <a:ln w="13367" cap="sq">
              <a:solidFill>
                <a:srgbClr val="3BD022"/>
              </a:solidFill>
              <a:prstDash val="solid"/>
              <a:round/>
            </a:ln>
          </p:spPr>
          <p:txBody>
            <a:bodyPr rtlCol="0" anchor="ctr"/>
            <a:lstStyle/>
            <a:p>
              <a:endParaRPr lang="en-US"/>
            </a:p>
          </p:txBody>
        </p:sp>
        <p:sp>
          <p:nvSpPr>
            <p:cNvPr id="16" name="Freeform: Shape 15">
              <a:extLst>
                <a:ext uri="{FF2B5EF4-FFF2-40B4-BE49-F238E27FC236}">
                  <a16:creationId xmlns:a16="http://schemas.microsoft.com/office/drawing/2014/main" id="{984ED019-FC76-80D5-076C-C6A638C49457}"/>
                </a:ext>
              </a:extLst>
            </p:cNvPr>
            <p:cNvSpPr/>
            <p:nvPr/>
          </p:nvSpPr>
          <p:spPr>
            <a:xfrm>
              <a:off x="7545208" y="-841739"/>
              <a:ext cx="3481018" cy="1435327"/>
            </a:xfrm>
            <a:custGeom>
              <a:avLst/>
              <a:gdLst>
                <a:gd name="connsiteX0" fmla="*/ 60 w 3481018"/>
                <a:gd name="connsiteY0" fmla="*/ -2 h 1435327"/>
                <a:gd name="connsiteX1" fmla="*/ 497348 w 3481018"/>
                <a:gd name="connsiteY1" fmla="*/ 24529 h 1435327"/>
                <a:gd name="connsiteX2" fmla="*/ 994637 w 3481018"/>
                <a:gd name="connsiteY2" fmla="*/ 51838 h 1435327"/>
                <a:gd name="connsiteX3" fmla="*/ 1491925 w 3481018"/>
                <a:gd name="connsiteY3" fmla="*/ 89330 h 1435327"/>
                <a:gd name="connsiteX4" fmla="*/ 1989214 w 3481018"/>
                <a:gd name="connsiteY4" fmla="*/ 132375 h 1435327"/>
                <a:gd name="connsiteX5" fmla="*/ 2486502 w 3481018"/>
                <a:gd name="connsiteY5" fmla="*/ 250867 h 1435327"/>
                <a:gd name="connsiteX6" fmla="*/ 2983790 w 3481018"/>
                <a:gd name="connsiteY6" fmla="*/ 593384 h 1435327"/>
                <a:gd name="connsiteX7" fmla="*/ 3481079 w 3481018"/>
                <a:gd name="connsiteY7" fmla="*/ 1435325 h 1435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1018" h="1435327">
                  <a:moveTo>
                    <a:pt x="60" y="-2"/>
                  </a:moveTo>
                  <a:lnTo>
                    <a:pt x="497348" y="24529"/>
                  </a:lnTo>
                  <a:lnTo>
                    <a:pt x="994637" y="51838"/>
                  </a:lnTo>
                  <a:lnTo>
                    <a:pt x="1491925" y="89330"/>
                  </a:lnTo>
                  <a:lnTo>
                    <a:pt x="1989214" y="132375"/>
                  </a:lnTo>
                  <a:lnTo>
                    <a:pt x="2486502" y="250867"/>
                  </a:lnTo>
                  <a:lnTo>
                    <a:pt x="2983790" y="593384"/>
                  </a:lnTo>
                  <a:lnTo>
                    <a:pt x="3481079" y="1435325"/>
                  </a:lnTo>
                </a:path>
              </a:pathLst>
            </a:custGeom>
            <a:noFill/>
            <a:ln w="13367" cap="sq">
              <a:solidFill>
                <a:srgbClr val="8E18B2"/>
              </a:solidFill>
              <a:prstDash val="solid"/>
              <a:round/>
            </a:ln>
          </p:spPr>
          <p:txBody>
            <a:bodyPr rtlCol="0" anchor="ctr"/>
            <a:lstStyle/>
            <a:p>
              <a:endParaRPr lang="en-US"/>
            </a:p>
          </p:txBody>
        </p:sp>
        <p:sp>
          <p:nvSpPr>
            <p:cNvPr id="18" name="Freeform: Shape 17">
              <a:extLst>
                <a:ext uri="{FF2B5EF4-FFF2-40B4-BE49-F238E27FC236}">
                  <a16:creationId xmlns:a16="http://schemas.microsoft.com/office/drawing/2014/main" id="{04FDB8F0-C8FF-654F-7F67-5783CDAB0CF5}"/>
                </a:ext>
              </a:extLst>
            </p:cNvPr>
            <p:cNvSpPr/>
            <p:nvPr/>
          </p:nvSpPr>
          <p:spPr>
            <a:xfrm>
              <a:off x="7545208" y="-973654"/>
              <a:ext cx="6684" cy="1873654"/>
            </a:xfrm>
            <a:custGeom>
              <a:avLst/>
              <a:gdLst>
                <a:gd name="connsiteX0" fmla="*/ -5 w 6684"/>
                <a:gd name="connsiteY0" fmla="*/ 1873655 h 1873654"/>
                <a:gd name="connsiteX1" fmla="*/ -5 w 6684"/>
                <a:gd name="connsiteY1" fmla="*/ 1 h 1873654"/>
              </a:gdLst>
              <a:ahLst/>
              <a:cxnLst>
                <a:cxn ang="0">
                  <a:pos x="connsiteX0" y="connsiteY0"/>
                </a:cxn>
                <a:cxn ang="0">
                  <a:pos x="connsiteX1" y="connsiteY1"/>
                </a:cxn>
              </a:cxnLst>
              <a:rect l="l" t="t" r="r" b="b"/>
              <a:pathLst>
                <a:path w="6684" h="1873654">
                  <a:moveTo>
                    <a:pt x="-5" y="1873655"/>
                  </a:moveTo>
                  <a:lnTo>
                    <a:pt x="-5" y="1"/>
                  </a:lnTo>
                </a:path>
              </a:pathLst>
            </a:custGeom>
            <a:noFill/>
            <a:ln w="7129" cap="sq">
              <a:solidFill>
                <a:srgbClr val="000000"/>
              </a:solid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8303C30B-FAD8-D957-B8E8-A4ABB81DCE9F}"/>
                </a:ext>
              </a:extLst>
            </p:cNvPr>
            <p:cNvSpPr/>
            <p:nvPr/>
          </p:nvSpPr>
          <p:spPr>
            <a:xfrm>
              <a:off x="11026226" y="-973654"/>
              <a:ext cx="6684" cy="1873654"/>
            </a:xfrm>
            <a:custGeom>
              <a:avLst/>
              <a:gdLst>
                <a:gd name="connsiteX0" fmla="*/ 125 w 6684"/>
                <a:gd name="connsiteY0" fmla="*/ 1873655 h 1873654"/>
                <a:gd name="connsiteX1" fmla="*/ 125 w 6684"/>
                <a:gd name="connsiteY1" fmla="*/ 1 h 1873654"/>
              </a:gdLst>
              <a:ahLst/>
              <a:cxnLst>
                <a:cxn ang="0">
                  <a:pos x="connsiteX0" y="connsiteY0"/>
                </a:cxn>
                <a:cxn ang="0">
                  <a:pos x="connsiteX1" y="connsiteY1"/>
                </a:cxn>
              </a:cxnLst>
              <a:rect l="l" t="t" r="r" b="b"/>
              <a:pathLst>
                <a:path w="6684" h="1873654">
                  <a:moveTo>
                    <a:pt x="125" y="1873655"/>
                  </a:moveTo>
                  <a:lnTo>
                    <a:pt x="125" y="1"/>
                  </a:lnTo>
                </a:path>
              </a:pathLst>
            </a:custGeom>
            <a:noFill/>
            <a:ln w="7129" cap="sq">
              <a:solidFill>
                <a:srgbClr val="000000"/>
              </a:solid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B9CAEB2-EC71-DB1A-6CB6-FD3569240748}"/>
                </a:ext>
              </a:extLst>
            </p:cNvPr>
            <p:cNvSpPr/>
            <p:nvPr/>
          </p:nvSpPr>
          <p:spPr>
            <a:xfrm>
              <a:off x="7545208" y="900001"/>
              <a:ext cx="3481018" cy="6684"/>
            </a:xfrm>
            <a:custGeom>
              <a:avLst/>
              <a:gdLst>
                <a:gd name="connsiteX0" fmla="*/ 60 w 3481018"/>
                <a:gd name="connsiteY0" fmla="*/ 36 h 6684"/>
                <a:gd name="connsiteX1" fmla="*/ 3481079 w 3481018"/>
                <a:gd name="connsiteY1" fmla="*/ 36 h 6684"/>
              </a:gdLst>
              <a:ahLst/>
              <a:cxnLst>
                <a:cxn ang="0">
                  <a:pos x="connsiteX0" y="connsiteY0"/>
                </a:cxn>
                <a:cxn ang="0">
                  <a:pos x="connsiteX1" y="connsiteY1"/>
                </a:cxn>
              </a:cxnLst>
              <a:rect l="l" t="t" r="r" b="b"/>
              <a:pathLst>
                <a:path w="3481018" h="6684">
                  <a:moveTo>
                    <a:pt x="60" y="36"/>
                  </a:moveTo>
                  <a:lnTo>
                    <a:pt x="3481079" y="36"/>
                  </a:lnTo>
                </a:path>
              </a:pathLst>
            </a:custGeom>
            <a:noFill/>
            <a:ln w="7129" cap="sq">
              <a:solidFill>
                <a:srgbClr val="000000"/>
              </a:soli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44AC7504-2D69-F053-0353-A500FBB833DA}"/>
                </a:ext>
              </a:extLst>
            </p:cNvPr>
            <p:cNvSpPr/>
            <p:nvPr/>
          </p:nvSpPr>
          <p:spPr>
            <a:xfrm>
              <a:off x="7545208" y="-973654"/>
              <a:ext cx="3481018" cy="6684"/>
            </a:xfrm>
            <a:custGeom>
              <a:avLst/>
              <a:gdLst>
                <a:gd name="connsiteX0" fmla="*/ 60 w 3481018"/>
                <a:gd name="connsiteY0" fmla="*/ -34 h 6684"/>
                <a:gd name="connsiteX1" fmla="*/ 3481079 w 3481018"/>
                <a:gd name="connsiteY1" fmla="*/ -34 h 6684"/>
              </a:gdLst>
              <a:ahLst/>
              <a:cxnLst>
                <a:cxn ang="0">
                  <a:pos x="connsiteX0" y="connsiteY0"/>
                </a:cxn>
                <a:cxn ang="0">
                  <a:pos x="connsiteX1" y="connsiteY1"/>
                </a:cxn>
              </a:cxnLst>
              <a:rect l="l" t="t" r="r" b="b"/>
              <a:pathLst>
                <a:path w="3481018" h="6684">
                  <a:moveTo>
                    <a:pt x="60" y="-34"/>
                  </a:moveTo>
                  <a:lnTo>
                    <a:pt x="3481079" y="-34"/>
                  </a:lnTo>
                </a:path>
              </a:pathLst>
            </a:custGeom>
            <a:noFill/>
            <a:ln w="7129" cap="sq">
              <a:solidFill>
                <a:srgbClr val="000000"/>
              </a:soli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9C55EE45-1942-7662-C5E1-CE201553076A}"/>
                </a:ext>
              </a:extLst>
            </p:cNvPr>
            <p:cNvSpPr/>
            <p:nvPr/>
          </p:nvSpPr>
          <p:spPr>
            <a:xfrm>
              <a:off x="7609101" y="-643183"/>
              <a:ext cx="1094774" cy="1323396"/>
            </a:xfrm>
            <a:custGeom>
              <a:avLst/>
              <a:gdLst>
                <a:gd name="connsiteX0" fmla="*/ 24971 w 1094774"/>
                <a:gd name="connsiteY0" fmla="*/ 1502521 h 1502514"/>
                <a:gd name="connsiteX1" fmla="*/ 1069838 w 1094774"/>
                <a:gd name="connsiteY1" fmla="*/ 1502521 h 1502514"/>
                <a:gd name="connsiteX2" fmla="*/ 1094792 w 1094774"/>
                <a:gd name="connsiteY2" fmla="*/ 1477567 h 1502514"/>
                <a:gd name="connsiteX3" fmla="*/ 1094792 w 1094774"/>
                <a:gd name="connsiteY3" fmla="*/ 24959 h 1502514"/>
                <a:gd name="connsiteX4" fmla="*/ 1069838 w 1094774"/>
                <a:gd name="connsiteY4" fmla="*/ 6 h 1502514"/>
                <a:gd name="connsiteX5" fmla="*/ 24971 w 1094774"/>
                <a:gd name="connsiteY5" fmla="*/ 6 h 1502514"/>
                <a:gd name="connsiteX6" fmla="*/ 18 w 1094774"/>
                <a:gd name="connsiteY6" fmla="*/ 24959 h 1502514"/>
                <a:gd name="connsiteX7" fmla="*/ 18 w 1094774"/>
                <a:gd name="connsiteY7" fmla="*/ 1477567 h 1502514"/>
                <a:gd name="connsiteX8" fmla="*/ 24971 w 1094774"/>
                <a:gd name="connsiteY8" fmla="*/ 1502521 h 150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4774" h="1502514">
                  <a:moveTo>
                    <a:pt x="24971" y="1502521"/>
                  </a:moveTo>
                  <a:lnTo>
                    <a:pt x="1069838" y="1502521"/>
                  </a:lnTo>
                  <a:cubicBezTo>
                    <a:pt x="1086477" y="1502521"/>
                    <a:pt x="1094792" y="1494206"/>
                    <a:pt x="1094792" y="1477567"/>
                  </a:cubicBezTo>
                  <a:lnTo>
                    <a:pt x="1094792" y="24959"/>
                  </a:lnTo>
                  <a:cubicBezTo>
                    <a:pt x="1094792" y="8323"/>
                    <a:pt x="1086477" y="6"/>
                    <a:pt x="1069838" y="6"/>
                  </a:cubicBezTo>
                  <a:lnTo>
                    <a:pt x="24971" y="6"/>
                  </a:lnTo>
                  <a:cubicBezTo>
                    <a:pt x="8335" y="6"/>
                    <a:pt x="18" y="8323"/>
                    <a:pt x="18" y="24959"/>
                  </a:cubicBezTo>
                  <a:lnTo>
                    <a:pt x="18" y="1477567"/>
                  </a:lnTo>
                  <a:cubicBezTo>
                    <a:pt x="18" y="1494206"/>
                    <a:pt x="8335" y="1502521"/>
                    <a:pt x="24971" y="1502521"/>
                  </a:cubicBezTo>
                  <a:close/>
                </a:path>
              </a:pathLst>
            </a:custGeom>
            <a:solidFill>
              <a:srgbClr val="FFFFFF">
                <a:alpha val="80000"/>
              </a:srgbClr>
            </a:solidFill>
            <a:ln w="8911" cap="flat">
              <a:solidFill>
                <a:srgbClr val="CCCCCC">
                  <a:alpha val="80000"/>
                </a:srgbClr>
              </a:soli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A8AC32E5-0B7F-119C-EB9F-A43F9E40DE52}"/>
                </a:ext>
              </a:extLst>
            </p:cNvPr>
            <p:cNvSpPr/>
            <p:nvPr/>
          </p:nvSpPr>
          <p:spPr>
            <a:xfrm>
              <a:off x="7659008" y="-542141"/>
              <a:ext cx="249535" cy="6684"/>
            </a:xfrm>
            <a:custGeom>
              <a:avLst/>
              <a:gdLst>
                <a:gd name="connsiteX0" fmla="*/ 4 w 249535"/>
                <a:gd name="connsiteY0" fmla="*/ -19 h 6684"/>
                <a:gd name="connsiteX1" fmla="*/ 249539 w 249535"/>
                <a:gd name="connsiteY1" fmla="*/ -19 h 6684"/>
              </a:gdLst>
              <a:ahLst/>
              <a:cxnLst>
                <a:cxn ang="0">
                  <a:pos x="connsiteX0" y="connsiteY0"/>
                </a:cxn>
                <a:cxn ang="0">
                  <a:pos x="connsiteX1" y="connsiteY1"/>
                </a:cxn>
              </a:cxnLst>
              <a:rect l="l" t="t" r="r" b="b"/>
              <a:pathLst>
                <a:path w="249535" h="6684">
                  <a:moveTo>
                    <a:pt x="4" y="-19"/>
                  </a:moveTo>
                  <a:lnTo>
                    <a:pt x="249539" y="-19"/>
                  </a:lnTo>
                </a:path>
              </a:pathLst>
            </a:custGeom>
            <a:noFill/>
            <a:ln w="13367" cap="flat">
              <a:solidFill>
                <a:srgbClr val="FFC000"/>
              </a:solidFill>
              <a:custDash>
                <a:ds d="416250" sp="180000"/>
              </a:custDash>
              <a:round/>
            </a:ln>
          </p:spPr>
          <p:txBody>
            <a:bodyPr rtlCol="0" anchor="ctr"/>
            <a:lstStyle/>
            <a:p>
              <a:endParaRPr lang="en-US"/>
            </a:p>
          </p:txBody>
        </p:sp>
        <p:grpSp>
          <p:nvGrpSpPr>
            <p:cNvPr id="24" name="Graphic 8">
              <a:extLst>
                <a:ext uri="{FF2B5EF4-FFF2-40B4-BE49-F238E27FC236}">
                  <a16:creationId xmlns:a16="http://schemas.microsoft.com/office/drawing/2014/main" id="{C20372AF-9323-576E-4E63-9E4432F5A136}"/>
                </a:ext>
              </a:extLst>
            </p:cNvPr>
            <p:cNvGrpSpPr/>
            <p:nvPr/>
          </p:nvGrpSpPr>
          <p:grpSpPr>
            <a:xfrm>
              <a:off x="8019684" y="-593276"/>
              <a:ext cx="208488" cy="94803"/>
              <a:chOff x="1277221" y="2250471"/>
              <a:chExt cx="208488" cy="94803"/>
            </a:xfrm>
            <a:solidFill>
              <a:srgbClr val="000000"/>
            </a:solidFill>
          </p:grpSpPr>
          <p:sp>
            <p:nvSpPr>
              <p:cNvPr id="69" name="Freeform: Shape 68">
                <a:extLst>
                  <a:ext uri="{FF2B5EF4-FFF2-40B4-BE49-F238E27FC236}">
                    <a16:creationId xmlns:a16="http://schemas.microsoft.com/office/drawing/2014/main" id="{CA7496BD-6634-D5FF-250B-1FBFCD984FCD}"/>
                  </a:ext>
                </a:extLst>
              </p:cNvPr>
              <p:cNvSpPr/>
              <p:nvPr/>
            </p:nvSpPr>
            <p:spPr>
              <a:xfrm flipV="1">
                <a:off x="1277221" y="2250471"/>
                <a:ext cx="60570" cy="94803"/>
              </a:xfrm>
              <a:custGeom>
                <a:avLst/>
                <a:gdLst>
                  <a:gd name="connsiteX0" fmla="*/ 100 w 60570"/>
                  <a:gd name="connsiteY0" fmla="*/ 94827 h 94803"/>
                  <a:gd name="connsiteX1" fmla="*/ 11368 w 60570"/>
                  <a:gd name="connsiteY1" fmla="*/ 94827 h 94803"/>
                  <a:gd name="connsiteX2" fmla="*/ 11368 w 60570"/>
                  <a:gd name="connsiteY2" fmla="*/ 38838 h 94803"/>
                  <a:gd name="connsiteX3" fmla="*/ 44821 w 60570"/>
                  <a:gd name="connsiteY3" fmla="*/ 68256 h 94803"/>
                  <a:gd name="connsiteX4" fmla="*/ 59130 w 60570"/>
                  <a:gd name="connsiteY4" fmla="*/ 68256 h 94803"/>
                  <a:gd name="connsiteX5" fmla="*/ 22948 w 60570"/>
                  <a:gd name="connsiteY5" fmla="*/ 36342 h 94803"/>
                  <a:gd name="connsiteX6" fmla="*/ 60671 w 60570"/>
                  <a:gd name="connsiteY6" fmla="*/ 23 h 94803"/>
                  <a:gd name="connsiteX7" fmla="*/ 46049 w 60570"/>
                  <a:gd name="connsiteY7" fmla="*/ 23 h 94803"/>
                  <a:gd name="connsiteX8" fmla="*/ 11368 w 60570"/>
                  <a:gd name="connsiteY8" fmla="*/ 33340 h 94803"/>
                  <a:gd name="connsiteX9" fmla="*/ 11368 w 60570"/>
                  <a:gd name="connsiteY9" fmla="*/ 23 h 94803"/>
                  <a:gd name="connsiteX10" fmla="*/ 100 w 60570"/>
                  <a:gd name="connsiteY10" fmla="*/ 23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570" h="94803">
                    <a:moveTo>
                      <a:pt x="100" y="94827"/>
                    </a:moveTo>
                    <a:lnTo>
                      <a:pt x="11368" y="94827"/>
                    </a:lnTo>
                    <a:lnTo>
                      <a:pt x="11368" y="38838"/>
                    </a:lnTo>
                    <a:lnTo>
                      <a:pt x="44821" y="68256"/>
                    </a:lnTo>
                    <a:lnTo>
                      <a:pt x="59130" y="68256"/>
                    </a:lnTo>
                    <a:lnTo>
                      <a:pt x="22948" y="36342"/>
                    </a:lnTo>
                    <a:lnTo>
                      <a:pt x="60671" y="23"/>
                    </a:lnTo>
                    <a:lnTo>
                      <a:pt x="46049" y="23"/>
                    </a:lnTo>
                    <a:lnTo>
                      <a:pt x="11368" y="33340"/>
                    </a:lnTo>
                    <a:lnTo>
                      <a:pt x="11368" y="23"/>
                    </a:lnTo>
                    <a:lnTo>
                      <a:pt x="100" y="23"/>
                    </a:lnTo>
                    <a:close/>
                  </a:path>
                </a:pathLst>
              </a:custGeom>
              <a:solidFill>
                <a:srgbClr val="000000"/>
              </a:solidFill>
              <a:ln w="1247" cap="flat">
                <a:noFill/>
                <a:prstDash val="solid"/>
                <a:round/>
              </a:ln>
            </p:spPr>
            <p:txBody>
              <a:bodyPr rtlCol="0" anchor="ctr"/>
              <a:lstStyle/>
              <a:p>
                <a:endParaRPr lang="en-US"/>
              </a:p>
            </p:txBody>
          </p:sp>
          <p:sp>
            <p:nvSpPr>
              <p:cNvPr id="70" name="Freeform: Shape 69">
                <a:extLst>
                  <a:ext uri="{FF2B5EF4-FFF2-40B4-BE49-F238E27FC236}">
                    <a16:creationId xmlns:a16="http://schemas.microsoft.com/office/drawing/2014/main" id="{1243461A-9DD0-A4C8-1377-861985712BF5}"/>
                  </a:ext>
                </a:extLst>
              </p:cNvPr>
              <p:cNvSpPr/>
              <p:nvPr/>
            </p:nvSpPr>
            <p:spPr>
              <a:xfrm flipV="1">
                <a:off x="1349474" y="2275405"/>
                <a:ext cx="57159" cy="69869"/>
              </a:xfrm>
              <a:custGeom>
                <a:avLst/>
                <a:gdLst>
                  <a:gd name="connsiteX0" fmla="*/ 57271 w 57159"/>
                  <a:gd name="connsiteY0" fmla="*/ 41228 h 69869"/>
                  <a:gd name="connsiteX1" fmla="*/ 57271 w 57159"/>
                  <a:gd name="connsiteY1" fmla="*/ 35 h 69869"/>
                  <a:gd name="connsiteX2" fmla="*/ 46061 w 57159"/>
                  <a:gd name="connsiteY2" fmla="*/ 35 h 69869"/>
                  <a:gd name="connsiteX3" fmla="*/ 46061 w 57159"/>
                  <a:gd name="connsiteY3" fmla="*/ 40858 h 69869"/>
                  <a:gd name="connsiteX4" fmla="*/ 42279 w 57159"/>
                  <a:gd name="connsiteY4" fmla="*/ 55342 h 69869"/>
                  <a:gd name="connsiteX5" fmla="*/ 30953 w 57159"/>
                  <a:gd name="connsiteY5" fmla="*/ 60158 h 69869"/>
                  <a:gd name="connsiteX6" fmla="*/ 16624 w 57159"/>
                  <a:gd name="connsiteY6" fmla="*/ 54368 h 69869"/>
                  <a:gd name="connsiteX7" fmla="*/ 11380 w 57159"/>
                  <a:gd name="connsiteY7" fmla="*/ 38596 h 69869"/>
                  <a:gd name="connsiteX8" fmla="*/ 11380 w 57159"/>
                  <a:gd name="connsiteY8" fmla="*/ 35 h 69869"/>
                  <a:gd name="connsiteX9" fmla="*/ 112 w 57159"/>
                  <a:gd name="connsiteY9" fmla="*/ 35 h 69869"/>
                  <a:gd name="connsiteX10" fmla="*/ 112 w 57159"/>
                  <a:gd name="connsiteY10" fmla="*/ 68267 h 69869"/>
                  <a:gd name="connsiteX11" fmla="*/ 11380 w 57159"/>
                  <a:gd name="connsiteY11" fmla="*/ 68267 h 69869"/>
                  <a:gd name="connsiteX12" fmla="*/ 11380 w 57159"/>
                  <a:gd name="connsiteY12" fmla="*/ 57662 h 69869"/>
                  <a:gd name="connsiteX13" fmla="*/ 20854 w 57159"/>
                  <a:gd name="connsiteY13" fmla="*/ 66864 h 69869"/>
                  <a:gd name="connsiteX14" fmla="*/ 33448 w 57159"/>
                  <a:gd name="connsiteY14" fmla="*/ 69905 h 69869"/>
                  <a:gd name="connsiteX15" fmla="*/ 51228 w 57159"/>
                  <a:gd name="connsiteY15" fmla="*/ 62633 h 69869"/>
                  <a:gd name="connsiteX16" fmla="*/ 57271 w 57159"/>
                  <a:gd name="connsiteY16" fmla="*/ 41228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159" h="69869">
                    <a:moveTo>
                      <a:pt x="57271" y="41228"/>
                    </a:moveTo>
                    <a:lnTo>
                      <a:pt x="57271" y="35"/>
                    </a:lnTo>
                    <a:lnTo>
                      <a:pt x="46061" y="35"/>
                    </a:lnTo>
                    <a:lnTo>
                      <a:pt x="46061" y="40858"/>
                    </a:lnTo>
                    <a:cubicBezTo>
                      <a:pt x="46061" y="47317"/>
                      <a:pt x="44801" y="52145"/>
                      <a:pt x="42279" y="55342"/>
                    </a:cubicBezTo>
                    <a:cubicBezTo>
                      <a:pt x="39758" y="58552"/>
                      <a:pt x="35982" y="60158"/>
                      <a:pt x="30953" y="60158"/>
                    </a:cubicBezTo>
                    <a:cubicBezTo>
                      <a:pt x="24896" y="60158"/>
                      <a:pt x="20120" y="58228"/>
                      <a:pt x="16624" y="54368"/>
                    </a:cubicBezTo>
                    <a:cubicBezTo>
                      <a:pt x="13128" y="50521"/>
                      <a:pt x="11380" y="45263"/>
                      <a:pt x="11380" y="38596"/>
                    </a:cubicBezTo>
                    <a:lnTo>
                      <a:pt x="11380" y="35"/>
                    </a:lnTo>
                    <a:lnTo>
                      <a:pt x="112" y="35"/>
                    </a:lnTo>
                    <a:lnTo>
                      <a:pt x="112" y="68267"/>
                    </a:lnTo>
                    <a:lnTo>
                      <a:pt x="11380" y="68267"/>
                    </a:lnTo>
                    <a:lnTo>
                      <a:pt x="11380" y="57662"/>
                    </a:lnTo>
                    <a:cubicBezTo>
                      <a:pt x="14070" y="61769"/>
                      <a:pt x="17228" y="64836"/>
                      <a:pt x="20854" y="66864"/>
                    </a:cubicBezTo>
                    <a:cubicBezTo>
                      <a:pt x="24493" y="68891"/>
                      <a:pt x="28691" y="69905"/>
                      <a:pt x="33448" y="69905"/>
                    </a:cubicBezTo>
                    <a:cubicBezTo>
                      <a:pt x="41285" y="69905"/>
                      <a:pt x="47211" y="67481"/>
                      <a:pt x="51228" y="62633"/>
                    </a:cubicBezTo>
                    <a:cubicBezTo>
                      <a:pt x="55256" y="57786"/>
                      <a:pt x="57271" y="50651"/>
                      <a:pt x="57271" y="41228"/>
                    </a:cubicBezTo>
                    <a:close/>
                  </a:path>
                </a:pathLst>
              </a:custGeom>
              <a:solidFill>
                <a:srgbClr val="000000"/>
              </a:solidFill>
              <a:ln w="1247" cap="flat">
                <a:noFill/>
                <a:prstDash val="solid"/>
                <a:round/>
              </a:ln>
            </p:spPr>
            <p:txBody>
              <a:bodyPr rtlCol="0" anchor="ctr"/>
              <a:lstStyle/>
              <a:p>
                <a:endParaRPr lang="en-US"/>
              </a:p>
            </p:txBody>
          </p:sp>
          <p:sp>
            <p:nvSpPr>
              <p:cNvPr id="71" name="Freeform: Shape 70">
                <a:extLst>
                  <a:ext uri="{FF2B5EF4-FFF2-40B4-BE49-F238E27FC236}">
                    <a16:creationId xmlns:a16="http://schemas.microsoft.com/office/drawing/2014/main" id="{12ACB329-3CFD-C9BF-5BF9-3272381B07BC}"/>
                  </a:ext>
                </a:extLst>
              </p:cNvPr>
              <p:cNvSpPr/>
              <p:nvPr/>
            </p:nvSpPr>
            <p:spPr>
              <a:xfrm flipV="1">
                <a:off x="1428550" y="2275405"/>
                <a:ext cx="57159" cy="69869"/>
              </a:xfrm>
              <a:custGeom>
                <a:avLst/>
                <a:gdLst>
                  <a:gd name="connsiteX0" fmla="*/ 57283 w 57159"/>
                  <a:gd name="connsiteY0" fmla="*/ 41228 h 69869"/>
                  <a:gd name="connsiteX1" fmla="*/ 57283 w 57159"/>
                  <a:gd name="connsiteY1" fmla="*/ 35 h 69869"/>
                  <a:gd name="connsiteX2" fmla="*/ 46073 w 57159"/>
                  <a:gd name="connsiteY2" fmla="*/ 35 h 69869"/>
                  <a:gd name="connsiteX3" fmla="*/ 46073 w 57159"/>
                  <a:gd name="connsiteY3" fmla="*/ 40858 h 69869"/>
                  <a:gd name="connsiteX4" fmla="*/ 42291 w 57159"/>
                  <a:gd name="connsiteY4" fmla="*/ 55342 h 69869"/>
                  <a:gd name="connsiteX5" fmla="*/ 30965 w 57159"/>
                  <a:gd name="connsiteY5" fmla="*/ 60158 h 69869"/>
                  <a:gd name="connsiteX6" fmla="*/ 16636 w 57159"/>
                  <a:gd name="connsiteY6" fmla="*/ 54368 h 69869"/>
                  <a:gd name="connsiteX7" fmla="*/ 11392 w 57159"/>
                  <a:gd name="connsiteY7" fmla="*/ 38596 h 69869"/>
                  <a:gd name="connsiteX8" fmla="*/ 11392 w 57159"/>
                  <a:gd name="connsiteY8" fmla="*/ 35 h 69869"/>
                  <a:gd name="connsiteX9" fmla="*/ 124 w 57159"/>
                  <a:gd name="connsiteY9" fmla="*/ 35 h 69869"/>
                  <a:gd name="connsiteX10" fmla="*/ 124 w 57159"/>
                  <a:gd name="connsiteY10" fmla="*/ 68267 h 69869"/>
                  <a:gd name="connsiteX11" fmla="*/ 11392 w 57159"/>
                  <a:gd name="connsiteY11" fmla="*/ 68267 h 69869"/>
                  <a:gd name="connsiteX12" fmla="*/ 11392 w 57159"/>
                  <a:gd name="connsiteY12" fmla="*/ 57662 h 69869"/>
                  <a:gd name="connsiteX13" fmla="*/ 20866 w 57159"/>
                  <a:gd name="connsiteY13" fmla="*/ 66864 h 69869"/>
                  <a:gd name="connsiteX14" fmla="*/ 33460 w 57159"/>
                  <a:gd name="connsiteY14" fmla="*/ 69905 h 69869"/>
                  <a:gd name="connsiteX15" fmla="*/ 51239 w 57159"/>
                  <a:gd name="connsiteY15" fmla="*/ 62633 h 69869"/>
                  <a:gd name="connsiteX16" fmla="*/ 57283 w 57159"/>
                  <a:gd name="connsiteY16" fmla="*/ 41228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159" h="69869">
                    <a:moveTo>
                      <a:pt x="57283" y="41228"/>
                    </a:moveTo>
                    <a:lnTo>
                      <a:pt x="57283" y="35"/>
                    </a:lnTo>
                    <a:lnTo>
                      <a:pt x="46073" y="35"/>
                    </a:lnTo>
                    <a:lnTo>
                      <a:pt x="46073" y="40858"/>
                    </a:lnTo>
                    <a:cubicBezTo>
                      <a:pt x="46073" y="47317"/>
                      <a:pt x="44812" y="52145"/>
                      <a:pt x="42291" y="55342"/>
                    </a:cubicBezTo>
                    <a:cubicBezTo>
                      <a:pt x="39770" y="58552"/>
                      <a:pt x="35994" y="60158"/>
                      <a:pt x="30965" y="60158"/>
                    </a:cubicBezTo>
                    <a:cubicBezTo>
                      <a:pt x="24908" y="60158"/>
                      <a:pt x="20132" y="58228"/>
                      <a:pt x="16636" y="54368"/>
                    </a:cubicBezTo>
                    <a:cubicBezTo>
                      <a:pt x="13140" y="50521"/>
                      <a:pt x="11392" y="45263"/>
                      <a:pt x="11392" y="38596"/>
                    </a:cubicBezTo>
                    <a:lnTo>
                      <a:pt x="11392" y="35"/>
                    </a:lnTo>
                    <a:lnTo>
                      <a:pt x="124" y="35"/>
                    </a:lnTo>
                    <a:lnTo>
                      <a:pt x="124" y="68267"/>
                    </a:lnTo>
                    <a:lnTo>
                      <a:pt x="11392" y="68267"/>
                    </a:lnTo>
                    <a:lnTo>
                      <a:pt x="11392" y="57662"/>
                    </a:lnTo>
                    <a:cubicBezTo>
                      <a:pt x="14082" y="61769"/>
                      <a:pt x="17240" y="64836"/>
                      <a:pt x="20866" y="66864"/>
                    </a:cubicBezTo>
                    <a:cubicBezTo>
                      <a:pt x="24505" y="68891"/>
                      <a:pt x="28703" y="69905"/>
                      <a:pt x="33460" y="69905"/>
                    </a:cubicBezTo>
                    <a:cubicBezTo>
                      <a:pt x="41297" y="69905"/>
                      <a:pt x="47223" y="67481"/>
                      <a:pt x="51239" y="62633"/>
                    </a:cubicBezTo>
                    <a:cubicBezTo>
                      <a:pt x="55268" y="57786"/>
                      <a:pt x="57283" y="50651"/>
                      <a:pt x="57283" y="41228"/>
                    </a:cubicBezTo>
                    <a:close/>
                  </a:path>
                </a:pathLst>
              </a:custGeom>
              <a:solidFill>
                <a:srgbClr val="000000"/>
              </a:solidFill>
              <a:ln w="1247" cap="flat">
                <a:noFill/>
                <a:prstDash val="solid"/>
                <a:round/>
              </a:ln>
            </p:spPr>
            <p:txBody>
              <a:bodyPr rtlCol="0" anchor="ctr"/>
              <a:lstStyle/>
              <a:p>
                <a:endParaRPr lang="en-US"/>
              </a:p>
            </p:txBody>
          </p:sp>
        </p:grpSp>
        <p:sp>
          <p:nvSpPr>
            <p:cNvPr id="25" name="Freeform: Shape 24">
              <a:extLst>
                <a:ext uri="{FF2B5EF4-FFF2-40B4-BE49-F238E27FC236}">
                  <a16:creationId xmlns:a16="http://schemas.microsoft.com/office/drawing/2014/main" id="{8CF5FC1C-44A3-7279-9910-EFFC685CF02B}"/>
                </a:ext>
              </a:extLst>
            </p:cNvPr>
            <p:cNvSpPr/>
            <p:nvPr/>
          </p:nvSpPr>
          <p:spPr>
            <a:xfrm>
              <a:off x="7659008" y="-359007"/>
              <a:ext cx="249535" cy="6684"/>
            </a:xfrm>
            <a:custGeom>
              <a:avLst/>
              <a:gdLst>
                <a:gd name="connsiteX0" fmla="*/ 4 w 249535"/>
                <a:gd name="connsiteY0" fmla="*/ -12 h 6684"/>
                <a:gd name="connsiteX1" fmla="*/ 249539 w 249535"/>
                <a:gd name="connsiteY1" fmla="*/ -12 h 6684"/>
              </a:gdLst>
              <a:ahLst/>
              <a:cxnLst>
                <a:cxn ang="0">
                  <a:pos x="connsiteX0" y="connsiteY0"/>
                </a:cxn>
                <a:cxn ang="0">
                  <a:pos x="connsiteX1" y="connsiteY1"/>
                </a:cxn>
              </a:cxnLst>
              <a:rect l="l" t="t" r="r" b="b"/>
              <a:pathLst>
                <a:path w="249535" h="6684">
                  <a:moveTo>
                    <a:pt x="4" y="-12"/>
                  </a:moveTo>
                  <a:lnTo>
                    <a:pt x="249539" y="-12"/>
                  </a:lnTo>
                </a:path>
              </a:pathLst>
            </a:custGeom>
            <a:noFill/>
            <a:ln w="13367" cap="flat">
              <a:solidFill>
                <a:srgbClr val="3BD022"/>
              </a:solidFill>
              <a:custDash>
                <a:ds d="720000" sp="180000"/>
                <a:ds d="112500" sp="180000"/>
              </a:custDash>
              <a:round/>
            </a:ln>
          </p:spPr>
          <p:txBody>
            <a:bodyPr rtlCol="0" anchor="ctr"/>
            <a:lstStyle/>
            <a:p>
              <a:endParaRPr lang="en-US"/>
            </a:p>
          </p:txBody>
        </p:sp>
        <p:grpSp>
          <p:nvGrpSpPr>
            <p:cNvPr id="26" name="Graphic 8">
              <a:extLst>
                <a:ext uri="{FF2B5EF4-FFF2-40B4-BE49-F238E27FC236}">
                  <a16:creationId xmlns:a16="http://schemas.microsoft.com/office/drawing/2014/main" id="{B00BE4D3-168D-919D-535C-3BA0D36387A5}"/>
                </a:ext>
              </a:extLst>
            </p:cNvPr>
            <p:cNvGrpSpPr/>
            <p:nvPr/>
          </p:nvGrpSpPr>
          <p:grpSpPr>
            <a:xfrm>
              <a:off x="8019684" y="-385208"/>
              <a:ext cx="331916" cy="71643"/>
              <a:chOff x="1277221" y="2458539"/>
              <a:chExt cx="331916" cy="71643"/>
            </a:xfrm>
            <a:solidFill>
              <a:srgbClr val="000000"/>
            </a:solidFill>
          </p:grpSpPr>
          <p:sp>
            <p:nvSpPr>
              <p:cNvPr id="65" name="Freeform: Shape 64">
                <a:extLst>
                  <a:ext uri="{FF2B5EF4-FFF2-40B4-BE49-F238E27FC236}">
                    <a16:creationId xmlns:a16="http://schemas.microsoft.com/office/drawing/2014/main" id="{477603E9-1078-A4D0-6A84-A15E848327F4}"/>
                  </a:ext>
                </a:extLst>
              </p:cNvPr>
              <p:cNvSpPr/>
              <p:nvPr/>
            </p:nvSpPr>
            <p:spPr>
              <a:xfrm flipV="1">
                <a:off x="1277221" y="2458539"/>
                <a:ext cx="99619" cy="69869"/>
              </a:xfrm>
              <a:custGeom>
                <a:avLst/>
                <a:gdLst>
                  <a:gd name="connsiteX0" fmla="*/ 53640 w 99619"/>
                  <a:gd name="connsiteY0" fmla="*/ 55194 h 69869"/>
                  <a:gd name="connsiteX1" fmla="*/ 63699 w 99619"/>
                  <a:gd name="connsiteY1" fmla="*/ 66345 h 69869"/>
                  <a:gd name="connsiteX2" fmla="*/ 77463 w 99619"/>
                  <a:gd name="connsiteY2" fmla="*/ 69932 h 69869"/>
                  <a:gd name="connsiteX3" fmla="*/ 93916 w 99619"/>
                  <a:gd name="connsiteY3" fmla="*/ 62466 h 69869"/>
                  <a:gd name="connsiteX4" fmla="*/ 99706 w 99619"/>
                  <a:gd name="connsiteY4" fmla="*/ 41255 h 69869"/>
                  <a:gd name="connsiteX5" fmla="*/ 99706 w 99619"/>
                  <a:gd name="connsiteY5" fmla="*/ 63 h 69869"/>
                  <a:gd name="connsiteX6" fmla="*/ 88438 w 99619"/>
                  <a:gd name="connsiteY6" fmla="*/ 63 h 69869"/>
                  <a:gd name="connsiteX7" fmla="*/ 88438 w 99619"/>
                  <a:gd name="connsiteY7" fmla="*/ 40885 h 69869"/>
                  <a:gd name="connsiteX8" fmla="*/ 84949 w 99619"/>
                  <a:gd name="connsiteY8" fmla="*/ 55428 h 69869"/>
                  <a:gd name="connsiteX9" fmla="*/ 74363 w 99619"/>
                  <a:gd name="connsiteY9" fmla="*/ 60185 h 69869"/>
                  <a:gd name="connsiteX10" fmla="*/ 60580 w 99619"/>
                  <a:gd name="connsiteY10" fmla="*/ 54395 h 69869"/>
                  <a:gd name="connsiteX11" fmla="*/ 55531 w 99619"/>
                  <a:gd name="connsiteY11" fmla="*/ 38624 h 69869"/>
                  <a:gd name="connsiteX12" fmla="*/ 55531 w 99619"/>
                  <a:gd name="connsiteY12" fmla="*/ 63 h 69869"/>
                  <a:gd name="connsiteX13" fmla="*/ 44263 w 99619"/>
                  <a:gd name="connsiteY13" fmla="*/ 63 h 69869"/>
                  <a:gd name="connsiteX14" fmla="*/ 44263 w 99619"/>
                  <a:gd name="connsiteY14" fmla="*/ 40885 h 69869"/>
                  <a:gd name="connsiteX15" fmla="*/ 40792 w 99619"/>
                  <a:gd name="connsiteY15" fmla="*/ 55467 h 69869"/>
                  <a:gd name="connsiteX16" fmla="*/ 30070 w 99619"/>
                  <a:gd name="connsiteY16" fmla="*/ 60185 h 69869"/>
                  <a:gd name="connsiteX17" fmla="*/ 16404 w 99619"/>
                  <a:gd name="connsiteY17" fmla="*/ 54375 h 69869"/>
                  <a:gd name="connsiteX18" fmla="*/ 11355 w 99619"/>
                  <a:gd name="connsiteY18" fmla="*/ 38624 h 69869"/>
                  <a:gd name="connsiteX19" fmla="*/ 11355 w 99619"/>
                  <a:gd name="connsiteY19" fmla="*/ 63 h 69869"/>
                  <a:gd name="connsiteX20" fmla="*/ 87 w 99619"/>
                  <a:gd name="connsiteY20" fmla="*/ 63 h 69869"/>
                  <a:gd name="connsiteX21" fmla="*/ 87 w 99619"/>
                  <a:gd name="connsiteY21" fmla="*/ 68295 h 69869"/>
                  <a:gd name="connsiteX22" fmla="*/ 11355 w 99619"/>
                  <a:gd name="connsiteY22" fmla="*/ 68295 h 69869"/>
                  <a:gd name="connsiteX23" fmla="*/ 11355 w 99619"/>
                  <a:gd name="connsiteY23" fmla="*/ 57690 h 69869"/>
                  <a:gd name="connsiteX24" fmla="*/ 20557 w 99619"/>
                  <a:gd name="connsiteY24" fmla="*/ 66950 h 69869"/>
                  <a:gd name="connsiteX25" fmla="*/ 33287 w 99619"/>
                  <a:gd name="connsiteY25" fmla="*/ 69932 h 69869"/>
                  <a:gd name="connsiteX26" fmla="*/ 45939 w 99619"/>
                  <a:gd name="connsiteY26" fmla="*/ 66150 h 69869"/>
                  <a:gd name="connsiteX27" fmla="*/ 53640 w 99619"/>
                  <a:gd name="connsiteY27" fmla="*/ 55194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9619" h="69869">
                    <a:moveTo>
                      <a:pt x="53640" y="55194"/>
                    </a:moveTo>
                    <a:cubicBezTo>
                      <a:pt x="56447" y="60237"/>
                      <a:pt x="59800" y="63954"/>
                      <a:pt x="63699" y="66345"/>
                    </a:cubicBezTo>
                    <a:cubicBezTo>
                      <a:pt x="67598" y="68737"/>
                      <a:pt x="72186" y="69932"/>
                      <a:pt x="77463" y="69932"/>
                    </a:cubicBezTo>
                    <a:cubicBezTo>
                      <a:pt x="84572" y="69932"/>
                      <a:pt x="90056" y="67444"/>
                      <a:pt x="93916" y="62466"/>
                    </a:cubicBezTo>
                    <a:cubicBezTo>
                      <a:pt x="97776" y="57501"/>
                      <a:pt x="99706" y="50431"/>
                      <a:pt x="99706" y="41255"/>
                    </a:cubicBezTo>
                    <a:lnTo>
                      <a:pt x="99706" y="63"/>
                    </a:lnTo>
                    <a:lnTo>
                      <a:pt x="88438" y="63"/>
                    </a:lnTo>
                    <a:lnTo>
                      <a:pt x="88438" y="40885"/>
                    </a:lnTo>
                    <a:cubicBezTo>
                      <a:pt x="88438" y="47422"/>
                      <a:pt x="87275" y="52270"/>
                      <a:pt x="84949" y="55428"/>
                    </a:cubicBezTo>
                    <a:cubicBezTo>
                      <a:pt x="82635" y="58599"/>
                      <a:pt x="79107" y="60185"/>
                      <a:pt x="74363" y="60185"/>
                    </a:cubicBezTo>
                    <a:cubicBezTo>
                      <a:pt x="68553" y="60185"/>
                      <a:pt x="63959" y="58255"/>
                      <a:pt x="60580" y="54395"/>
                    </a:cubicBezTo>
                    <a:cubicBezTo>
                      <a:pt x="57214" y="50548"/>
                      <a:pt x="55531" y="45291"/>
                      <a:pt x="55531" y="38624"/>
                    </a:cubicBezTo>
                    <a:lnTo>
                      <a:pt x="55531" y="63"/>
                    </a:lnTo>
                    <a:lnTo>
                      <a:pt x="44263" y="63"/>
                    </a:lnTo>
                    <a:lnTo>
                      <a:pt x="44263" y="40885"/>
                    </a:lnTo>
                    <a:cubicBezTo>
                      <a:pt x="44263" y="47461"/>
                      <a:pt x="43106" y="52322"/>
                      <a:pt x="40792" y="55467"/>
                    </a:cubicBezTo>
                    <a:cubicBezTo>
                      <a:pt x="38479" y="58612"/>
                      <a:pt x="34905" y="60185"/>
                      <a:pt x="30070" y="60185"/>
                    </a:cubicBezTo>
                    <a:cubicBezTo>
                      <a:pt x="24339" y="60185"/>
                      <a:pt x="19783" y="58248"/>
                      <a:pt x="16404" y="54375"/>
                    </a:cubicBezTo>
                    <a:cubicBezTo>
                      <a:pt x="13038" y="50503"/>
                      <a:pt x="11355" y="45252"/>
                      <a:pt x="11355" y="38624"/>
                    </a:cubicBezTo>
                    <a:lnTo>
                      <a:pt x="11355" y="63"/>
                    </a:lnTo>
                    <a:lnTo>
                      <a:pt x="87" y="63"/>
                    </a:lnTo>
                    <a:lnTo>
                      <a:pt x="87" y="68295"/>
                    </a:lnTo>
                    <a:lnTo>
                      <a:pt x="11355" y="68295"/>
                    </a:lnTo>
                    <a:lnTo>
                      <a:pt x="11355" y="57690"/>
                    </a:lnTo>
                    <a:cubicBezTo>
                      <a:pt x="13916" y="61875"/>
                      <a:pt x="16983" y="64961"/>
                      <a:pt x="20557" y="66950"/>
                    </a:cubicBezTo>
                    <a:cubicBezTo>
                      <a:pt x="24131" y="68938"/>
                      <a:pt x="28374" y="69932"/>
                      <a:pt x="33287" y="69932"/>
                    </a:cubicBezTo>
                    <a:cubicBezTo>
                      <a:pt x="38252" y="69932"/>
                      <a:pt x="42469" y="68672"/>
                      <a:pt x="45939" y="66150"/>
                    </a:cubicBezTo>
                    <a:cubicBezTo>
                      <a:pt x="49409" y="63642"/>
                      <a:pt x="51976" y="59990"/>
                      <a:pt x="53640" y="55194"/>
                    </a:cubicBezTo>
                    <a:close/>
                  </a:path>
                </a:pathLst>
              </a:custGeom>
              <a:solidFill>
                <a:srgbClr val="000000"/>
              </a:solidFill>
              <a:ln w="1247" cap="flat">
                <a:noFill/>
                <a:prstDash val="solid"/>
                <a:round/>
              </a:ln>
            </p:spPr>
            <p:txBody>
              <a:bodyPr rtlCol="0" anchor="ctr"/>
              <a:lstStyle/>
              <a:p>
                <a:endParaRPr lang="en-US"/>
              </a:p>
            </p:txBody>
          </p:sp>
          <p:sp>
            <p:nvSpPr>
              <p:cNvPr id="66" name="Freeform: Shape 65">
                <a:extLst>
                  <a:ext uri="{FF2B5EF4-FFF2-40B4-BE49-F238E27FC236}">
                    <a16:creationId xmlns:a16="http://schemas.microsoft.com/office/drawing/2014/main" id="{1DF301D5-AA9C-50C0-7E8B-3A3AEA2CAF93}"/>
                  </a:ext>
                </a:extLst>
              </p:cNvPr>
              <p:cNvSpPr/>
              <p:nvPr/>
            </p:nvSpPr>
            <p:spPr>
              <a:xfrm flipV="1">
                <a:off x="1394315" y="2458539"/>
                <a:ext cx="63241" cy="71643"/>
              </a:xfrm>
              <a:custGeom>
                <a:avLst/>
                <a:gdLst>
                  <a:gd name="connsiteX0" fmla="*/ 63362 w 63241"/>
                  <a:gd name="connsiteY0" fmla="*/ 38761 h 71643"/>
                  <a:gd name="connsiteX1" fmla="*/ 63362 w 63241"/>
                  <a:gd name="connsiteY1" fmla="*/ 33283 h 71643"/>
                  <a:gd name="connsiteX2" fmla="*/ 11817 w 63241"/>
                  <a:gd name="connsiteY2" fmla="*/ 33283 h 71643"/>
                  <a:gd name="connsiteX3" fmla="*/ 18796 w 63241"/>
                  <a:gd name="connsiteY3" fmla="*/ 15640 h 71643"/>
                  <a:gd name="connsiteX4" fmla="*/ 36186 w 63241"/>
                  <a:gd name="connsiteY4" fmla="*/ 9577 h 71643"/>
                  <a:gd name="connsiteX5" fmla="*/ 48701 w 63241"/>
                  <a:gd name="connsiteY5" fmla="*/ 11156 h 71643"/>
                  <a:gd name="connsiteX6" fmla="*/ 60749 w 63241"/>
                  <a:gd name="connsiteY6" fmla="*/ 15913 h 71643"/>
                  <a:gd name="connsiteX7" fmla="*/ 60749 w 63241"/>
                  <a:gd name="connsiteY7" fmla="*/ 5308 h 71643"/>
                  <a:gd name="connsiteX8" fmla="*/ 48370 w 63241"/>
                  <a:gd name="connsiteY8" fmla="*/ 1409 h 71643"/>
                  <a:gd name="connsiteX9" fmla="*/ 35523 w 63241"/>
                  <a:gd name="connsiteY9" fmla="*/ 63 h 71643"/>
                  <a:gd name="connsiteX10" fmla="*/ 9653 w 63241"/>
                  <a:gd name="connsiteY10" fmla="*/ 9557 h 71643"/>
                  <a:gd name="connsiteX11" fmla="*/ 120 w 63241"/>
                  <a:gd name="connsiteY11" fmla="*/ 35291 h 71643"/>
                  <a:gd name="connsiteX12" fmla="*/ 9166 w 63241"/>
                  <a:gd name="connsiteY12" fmla="*/ 61862 h 71643"/>
                  <a:gd name="connsiteX13" fmla="*/ 33573 w 63241"/>
                  <a:gd name="connsiteY13" fmla="*/ 71707 h 71643"/>
                  <a:gd name="connsiteX14" fmla="*/ 55349 w 63241"/>
                  <a:gd name="connsiteY14" fmla="*/ 62837 h 71643"/>
                  <a:gd name="connsiteX15" fmla="*/ 63362 w 63241"/>
                  <a:gd name="connsiteY15" fmla="*/ 38761 h 71643"/>
                  <a:gd name="connsiteX16" fmla="*/ 52152 w 63241"/>
                  <a:gd name="connsiteY16" fmla="*/ 42056 h 71643"/>
                  <a:gd name="connsiteX17" fmla="*/ 47005 w 63241"/>
                  <a:gd name="connsiteY17" fmla="*/ 56716 h 71643"/>
                  <a:gd name="connsiteX18" fmla="*/ 33690 w 63241"/>
                  <a:gd name="connsiteY18" fmla="*/ 62213 h 71643"/>
                  <a:gd name="connsiteX19" fmla="*/ 18679 w 63241"/>
                  <a:gd name="connsiteY19" fmla="*/ 56911 h 71643"/>
                  <a:gd name="connsiteX20" fmla="*/ 12187 w 63241"/>
                  <a:gd name="connsiteY20" fmla="*/ 41978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241" h="71643">
                    <a:moveTo>
                      <a:pt x="63362" y="38761"/>
                    </a:moveTo>
                    <a:lnTo>
                      <a:pt x="63362" y="33283"/>
                    </a:lnTo>
                    <a:lnTo>
                      <a:pt x="11817" y="33283"/>
                    </a:lnTo>
                    <a:cubicBezTo>
                      <a:pt x="12311" y="25563"/>
                      <a:pt x="14637" y="19682"/>
                      <a:pt x="18796" y="15640"/>
                    </a:cubicBezTo>
                    <a:cubicBezTo>
                      <a:pt x="22955" y="11598"/>
                      <a:pt x="28752" y="9577"/>
                      <a:pt x="36186" y="9577"/>
                    </a:cubicBezTo>
                    <a:cubicBezTo>
                      <a:pt x="40488" y="9577"/>
                      <a:pt x="44659" y="10103"/>
                      <a:pt x="48701" y="11156"/>
                    </a:cubicBezTo>
                    <a:cubicBezTo>
                      <a:pt x="52743" y="12209"/>
                      <a:pt x="56759" y="13794"/>
                      <a:pt x="60749" y="15913"/>
                    </a:cubicBezTo>
                    <a:lnTo>
                      <a:pt x="60749" y="5308"/>
                    </a:lnTo>
                    <a:cubicBezTo>
                      <a:pt x="56720" y="3605"/>
                      <a:pt x="52594" y="2305"/>
                      <a:pt x="48370" y="1409"/>
                    </a:cubicBezTo>
                    <a:cubicBezTo>
                      <a:pt x="44146" y="512"/>
                      <a:pt x="39864" y="63"/>
                      <a:pt x="35523" y="63"/>
                    </a:cubicBezTo>
                    <a:cubicBezTo>
                      <a:pt x="24632" y="63"/>
                      <a:pt x="16008" y="3228"/>
                      <a:pt x="9653" y="9557"/>
                    </a:cubicBezTo>
                    <a:cubicBezTo>
                      <a:pt x="3298" y="15900"/>
                      <a:pt x="120" y="24478"/>
                      <a:pt x="120" y="35291"/>
                    </a:cubicBezTo>
                    <a:cubicBezTo>
                      <a:pt x="120" y="46455"/>
                      <a:pt x="3135" y="55312"/>
                      <a:pt x="9166" y="61862"/>
                    </a:cubicBezTo>
                    <a:cubicBezTo>
                      <a:pt x="15196" y="68426"/>
                      <a:pt x="23332" y="71707"/>
                      <a:pt x="33573" y="71707"/>
                    </a:cubicBezTo>
                    <a:cubicBezTo>
                      <a:pt x="42749" y="71707"/>
                      <a:pt x="50008" y="68751"/>
                      <a:pt x="55349" y="62837"/>
                    </a:cubicBezTo>
                    <a:cubicBezTo>
                      <a:pt x="60691" y="56937"/>
                      <a:pt x="63362" y="48911"/>
                      <a:pt x="63362" y="38761"/>
                    </a:cubicBezTo>
                    <a:close/>
                    <a:moveTo>
                      <a:pt x="52152" y="42056"/>
                    </a:moveTo>
                    <a:cubicBezTo>
                      <a:pt x="52074" y="48177"/>
                      <a:pt x="50358" y="53064"/>
                      <a:pt x="47005" y="56716"/>
                    </a:cubicBezTo>
                    <a:cubicBezTo>
                      <a:pt x="43652" y="60381"/>
                      <a:pt x="39214" y="62213"/>
                      <a:pt x="33690" y="62213"/>
                    </a:cubicBezTo>
                    <a:cubicBezTo>
                      <a:pt x="27439" y="62213"/>
                      <a:pt x="22435" y="60446"/>
                      <a:pt x="18679" y="56911"/>
                    </a:cubicBezTo>
                    <a:cubicBezTo>
                      <a:pt x="14923" y="53376"/>
                      <a:pt x="12759" y="48398"/>
                      <a:pt x="12187" y="41978"/>
                    </a:cubicBezTo>
                    <a:close/>
                  </a:path>
                </a:pathLst>
              </a:custGeom>
              <a:solidFill>
                <a:srgbClr val="000000"/>
              </a:solidFill>
              <a:ln w="1247" cap="flat">
                <a:noFill/>
                <a:prstDash val="solid"/>
                <a:round/>
              </a:ln>
            </p:spPr>
            <p:txBody>
              <a:bodyPr rtlCol="0" anchor="ctr"/>
              <a:lstStyle/>
              <a:p>
                <a:endParaRPr lang="en-US"/>
              </a:p>
            </p:txBody>
          </p:sp>
          <p:sp>
            <p:nvSpPr>
              <p:cNvPr id="67" name="Freeform: Shape 66">
                <a:extLst>
                  <a:ext uri="{FF2B5EF4-FFF2-40B4-BE49-F238E27FC236}">
                    <a16:creationId xmlns:a16="http://schemas.microsoft.com/office/drawing/2014/main" id="{E08710E1-E1C4-3735-4972-86B768880C46}"/>
                  </a:ext>
                </a:extLst>
              </p:cNvPr>
              <p:cNvSpPr/>
              <p:nvPr/>
            </p:nvSpPr>
            <p:spPr>
              <a:xfrm flipV="1">
                <a:off x="1471681" y="2458539"/>
                <a:ext cx="57646" cy="71643"/>
              </a:xfrm>
              <a:custGeom>
                <a:avLst/>
                <a:gdLst>
                  <a:gd name="connsiteX0" fmla="*/ 35419 w 57646"/>
                  <a:gd name="connsiteY0" fmla="*/ 36129 h 71643"/>
                  <a:gd name="connsiteX1" fmla="*/ 16587 w 57646"/>
                  <a:gd name="connsiteY1" fmla="*/ 33029 h 71643"/>
                  <a:gd name="connsiteX2" fmla="*/ 11343 w 57646"/>
                  <a:gd name="connsiteY2" fmla="*/ 22424 h 71643"/>
                  <a:gd name="connsiteX3" fmla="*/ 15280 w 57646"/>
                  <a:gd name="connsiteY3" fmla="*/ 12950 h 71643"/>
                  <a:gd name="connsiteX4" fmla="*/ 25964 w 57646"/>
                  <a:gd name="connsiteY4" fmla="*/ 9460 h 71643"/>
                  <a:gd name="connsiteX5" fmla="*/ 40936 w 57646"/>
                  <a:gd name="connsiteY5" fmla="*/ 16069 h 71643"/>
                  <a:gd name="connsiteX6" fmla="*/ 46570 w 57646"/>
                  <a:gd name="connsiteY6" fmla="*/ 33634 h 71643"/>
                  <a:gd name="connsiteX7" fmla="*/ 46570 w 57646"/>
                  <a:gd name="connsiteY7" fmla="*/ 36129 h 71643"/>
                  <a:gd name="connsiteX8" fmla="*/ 57779 w 57646"/>
                  <a:gd name="connsiteY8" fmla="*/ 40769 h 71643"/>
                  <a:gd name="connsiteX9" fmla="*/ 57779 w 57646"/>
                  <a:gd name="connsiteY9" fmla="*/ 1837 h 71643"/>
                  <a:gd name="connsiteX10" fmla="*/ 46570 w 57646"/>
                  <a:gd name="connsiteY10" fmla="*/ 1837 h 71643"/>
                  <a:gd name="connsiteX11" fmla="*/ 46570 w 57646"/>
                  <a:gd name="connsiteY11" fmla="*/ 12189 h 71643"/>
                  <a:gd name="connsiteX12" fmla="*/ 36998 w 57646"/>
                  <a:gd name="connsiteY12" fmla="*/ 3027 h 71643"/>
                  <a:gd name="connsiteX13" fmla="*/ 22981 w 57646"/>
                  <a:gd name="connsiteY13" fmla="*/ 63 h 71643"/>
                  <a:gd name="connsiteX14" fmla="*/ 6313 w 57646"/>
                  <a:gd name="connsiteY14" fmla="*/ 5951 h 71643"/>
                  <a:gd name="connsiteX15" fmla="*/ 133 w 57646"/>
                  <a:gd name="connsiteY15" fmla="*/ 21703 h 71643"/>
                  <a:gd name="connsiteX16" fmla="*/ 7833 w 57646"/>
                  <a:gd name="connsiteY16" fmla="*/ 39053 h 71643"/>
                  <a:gd name="connsiteX17" fmla="*/ 30837 w 57646"/>
                  <a:gd name="connsiteY17" fmla="*/ 44902 h 71643"/>
                  <a:gd name="connsiteX18" fmla="*/ 46570 w 57646"/>
                  <a:gd name="connsiteY18" fmla="*/ 44902 h 71643"/>
                  <a:gd name="connsiteX19" fmla="*/ 46570 w 57646"/>
                  <a:gd name="connsiteY19" fmla="*/ 46013 h 71643"/>
                  <a:gd name="connsiteX20" fmla="*/ 41482 w 57646"/>
                  <a:gd name="connsiteY20" fmla="*/ 57983 h 71643"/>
                  <a:gd name="connsiteX21" fmla="*/ 27192 w 57646"/>
                  <a:gd name="connsiteY21" fmla="*/ 62213 h 71643"/>
                  <a:gd name="connsiteX22" fmla="*/ 15787 w 57646"/>
                  <a:gd name="connsiteY22" fmla="*/ 60810 h 71643"/>
                  <a:gd name="connsiteX23" fmla="*/ 5143 w 57646"/>
                  <a:gd name="connsiteY23" fmla="*/ 56599 h 71643"/>
                  <a:gd name="connsiteX24" fmla="*/ 5143 w 57646"/>
                  <a:gd name="connsiteY24" fmla="*/ 66970 h 71643"/>
                  <a:gd name="connsiteX25" fmla="*/ 17074 w 57646"/>
                  <a:gd name="connsiteY25" fmla="*/ 70518 h 71643"/>
                  <a:gd name="connsiteX26" fmla="*/ 28342 w 57646"/>
                  <a:gd name="connsiteY26" fmla="*/ 71707 h 71643"/>
                  <a:gd name="connsiteX27" fmla="*/ 50469 w 57646"/>
                  <a:gd name="connsiteY27" fmla="*/ 64026 h 71643"/>
                  <a:gd name="connsiteX28" fmla="*/ 57779 w 57646"/>
                  <a:gd name="connsiteY28" fmla="*/ 40769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646" h="71643">
                    <a:moveTo>
                      <a:pt x="35419" y="36129"/>
                    </a:moveTo>
                    <a:cubicBezTo>
                      <a:pt x="26360" y="36129"/>
                      <a:pt x="20083" y="35096"/>
                      <a:pt x="16587" y="33029"/>
                    </a:cubicBezTo>
                    <a:cubicBezTo>
                      <a:pt x="13091" y="30963"/>
                      <a:pt x="11343" y="27428"/>
                      <a:pt x="11343" y="22424"/>
                    </a:cubicBezTo>
                    <a:cubicBezTo>
                      <a:pt x="11343" y="18447"/>
                      <a:pt x="12655" y="15289"/>
                      <a:pt x="15280" y="12950"/>
                    </a:cubicBezTo>
                    <a:cubicBezTo>
                      <a:pt x="17906" y="10623"/>
                      <a:pt x="21467" y="9460"/>
                      <a:pt x="25964" y="9460"/>
                    </a:cubicBezTo>
                    <a:cubicBezTo>
                      <a:pt x="32189" y="9460"/>
                      <a:pt x="37180" y="11663"/>
                      <a:pt x="40936" y="16069"/>
                    </a:cubicBezTo>
                    <a:cubicBezTo>
                      <a:pt x="44692" y="20475"/>
                      <a:pt x="46570" y="26330"/>
                      <a:pt x="46570" y="33634"/>
                    </a:cubicBezTo>
                    <a:lnTo>
                      <a:pt x="46570" y="36129"/>
                    </a:lnTo>
                    <a:close/>
                    <a:moveTo>
                      <a:pt x="57779" y="40769"/>
                    </a:moveTo>
                    <a:lnTo>
                      <a:pt x="57779" y="1837"/>
                    </a:lnTo>
                    <a:lnTo>
                      <a:pt x="46570" y="1837"/>
                    </a:lnTo>
                    <a:lnTo>
                      <a:pt x="46570" y="12189"/>
                    </a:lnTo>
                    <a:cubicBezTo>
                      <a:pt x="44010" y="8056"/>
                      <a:pt x="40819" y="5002"/>
                      <a:pt x="36998" y="3027"/>
                    </a:cubicBezTo>
                    <a:cubicBezTo>
                      <a:pt x="33177" y="1051"/>
                      <a:pt x="28505" y="63"/>
                      <a:pt x="22981" y="63"/>
                    </a:cubicBezTo>
                    <a:cubicBezTo>
                      <a:pt x="16002" y="63"/>
                      <a:pt x="10446" y="2026"/>
                      <a:pt x="6313" y="5951"/>
                    </a:cubicBezTo>
                    <a:cubicBezTo>
                      <a:pt x="2193" y="9876"/>
                      <a:pt x="133" y="15126"/>
                      <a:pt x="133" y="21703"/>
                    </a:cubicBezTo>
                    <a:cubicBezTo>
                      <a:pt x="133" y="29371"/>
                      <a:pt x="2700" y="35154"/>
                      <a:pt x="7833" y="39053"/>
                    </a:cubicBezTo>
                    <a:cubicBezTo>
                      <a:pt x="12980" y="42952"/>
                      <a:pt x="20648" y="44902"/>
                      <a:pt x="30837" y="44902"/>
                    </a:cubicBezTo>
                    <a:lnTo>
                      <a:pt x="46570" y="44902"/>
                    </a:lnTo>
                    <a:lnTo>
                      <a:pt x="46570" y="46013"/>
                    </a:lnTo>
                    <a:cubicBezTo>
                      <a:pt x="46570" y="51173"/>
                      <a:pt x="44874" y="55163"/>
                      <a:pt x="41482" y="57983"/>
                    </a:cubicBezTo>
                    <a:cubicBezTo>
                      <a:pt x="38090" y="60803"/>
                      <a:pt x="33326" y="62213"/>
                      <a:pt x="27192" y="62213"/>
                    </a:cubicBezTo>
                    <a:cubicBezTo>
                      <a:pt x="23293" y="62213"/>
                      <a:pt x="19491" y="61745"/>
                      <a:pt x="15787" y="60810"/>
                    </a:cubicBezTo>
                    <a:cubicBezTo>
                      <a:pt x="12096" y="59874"/>
                      <a:pt x="8548" y="58470"/>
                      <a:pt x="5143" y="56599"/>
                    </a:cubicBezTo>
                    <a:lnTo>
                      <a:pt x="5143" y="66970"/>
                    </a:lnTo>
                    <a:cubicBezTo>
                      <a:pt x="9237" y="68556"/>
                      <a:pt x="13214" y="69738"/>
                      <a:pt x="17074" y="70518"/>
                    </a:cubicBezTo>
                    <a:cubicBezTo>
                      <a:pt x="20934" y="71311"/>
                      <a:pt x="24690" y="71707"/>
                      <a:pt x="28342" y="71707"/>
                    </a:cubicBezTo>
                    <a:cubicBezTo>
                      <a:pt x="38220" y="71707"/>
                      <a:pt x="45595" y="69147"/>
                      <a:pt x="50469" y="64026"/>
                    </a:cubicBezTo>
                    <a:cubicBezTo>
                      <a:pt x="55343" y="58919"/>
                      <a:pt x="57779" y="51166"/>
                      <a:pt x="57779" y="40769"/>
                    </a:cubicBezTo>
                    <a:close/>
                  </a:path>
                </a:pathLst>
              </a:custGeom>
              <a:solidFill>
                <a:srgbClr val="000000"/>
              </a:solidFill>
              <a:ln w="1247" cap="flat">
                <a:noFill/>
                <a:prstDash val="solid"/>
                <a:round/>
              </a:ln>
            </p:spPr>
            <p:txBody>
              <a:bodyPr rtlCol="0" anchor="ctr"/>
              <a:lstStyle/>
              <a:p>
                <a:endParaRPr lang="en-US"/>
              </a:p>
            </p:txBody>
          </p:sp>
          <p:sp>
            <p:nvSpPr>
              <p:cNvPr id="68" name="Freeform: Shape 67">
                <a:extLst>
                  <a:ext uri="{FF2B5EF4-FFF2-40B4-BE49-F238E27FC236}">
                    <a16:creationId xmlns:a16="http://schemas.microsoft.com/office/drawing/2014/main" id="{F45E8DBD-9947-C39C-AE44-055C3BA69CE3}"/>
                  </a:ext>
                </a:extLst>
              </p:cNvPr>
              <p:cNvSpPr/>
              <p:nvPr/>
            </p:nvSpPr>
            <p:spPr>
              <a:xfrm flipV="1">
                <a:off x="1551978" y="2458539"/>
                <a:ext cx="57159" cy="69869"/>
              </a:xfrm>
              <a:custGeom>
                <a:avLst/>
                <a:gdLst>
                  <a:gd name="connsiteX0" fmla="*/ 57301 w 57159"/>
                  <a:gd name="connsiteY0" fmla="*/ 41255 h 69869"/>
                  <a:gd name="connsiteX1" fmla="*/ 57301 w 57159"/>
                  <a:gd name="connsiteY1" fmla="*/ 63 h 69869"/>
                  <a:gd name="connsiteX2" fmla="*/ 46092 w 57159"/>
                  <a:gd name="connsiteY2" fmla="*/ 63 h 69869"/>
                  <a:gd name="connsiteX3" fmla="*/ 46092 w 57159"/>
                  <a:gd name="connsiteY3" fmla="*/ 40885 h 69869"/>
                  <a:gd name="connsiteX4" fmla="*/ 42310 w 57159"/>
                  <a:gd name="connsiteY4" fmla="*/ 55370 h 69869"/>
                  <a:gd name="connsiteX5" fmla="*/ 30983 w 57159"/>
                  <a:gd name="connsiteY5" fmla="*/ 60185 h 69869"/>
                  <a:gd name="connsiteX6" fmla="*/ 16654 w 57159"/>
                  <a:gd name="connsiteY6" fmla="*/ 54395 h 69869"/>
                  <a:gd name="connsiteX7" fmla="*/ 11410 w 57159"/>
                  <a:gd name="connsiteY7" fmla="*/ 38624 h 69869"/>
                  <a:gd name="connsiteX8" fmla="*/ 11410 w 57159"/>
                  <a:gd name="connsiteY8" fmla="*/ 63 h 69869"/>
                  <a:gd name="connsiteX9" fmla="*/ 142 w 57159"/>
                  <a:gd name="connsiteY9" fmla="*/ 63 h 69869"/>
                  <a:gd name="connsiteX10" fmla="*/ 142 w 57159"/>
                  <a:gd name="connsiteY10" fmla="*/ 68295 h 69869"/>
                  <a:gd name="connsiteX11" fmla="*/ 11410 w 57159"/>
                  <a:gd name="connsiteY11" fmla="*/ 68295 h 69869"/>
                  <a:gd name="connsiteX12" fmla="*/ 11410 w 57159"/>
                  <a:gd name="connsiteY12" fmla="*/ 57690 h 69869"/>
                  <a:gd name="connsiteX13" fmla="*/ 20885 w 57159"/>
                  <a:gd name="connsiteY13" fmla="*/ 66891 h 69869"/>
                  <a:gd name="connsiteX14" fmla="*/ 33478 w 57159"/>
                  <a:gd name="connsiteY14" fmla="*/ 69932 h 69869"/>
                  <a:gd name="connsiteX15" fmla="*/ 51258 w 57159"/>
                  <a:gd name="connsiteY15" fmla="*/ 62661 h 69869"/>
                  <a:gd name="connsiteX16" fmla="*/ 57301 w 57159"/>
                  <a:gd name="connsiteY16" fmla="*/ 41255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159" h="69869">
                    <a:moveTo>
                      <a:pt x="57301" y="41255"/>
                    </a:moveTo>
                    <a:lnTo>
                      <a:pt x="57301" y="63"/>
                    </a:lnTo>
                    <a:lnTo>
                      <a:pt x="46092" y="63"/>
                    </a:lnTo>
                    <a:lnTo>
                      <a:pt x="46092" y="40885"/>
                    </a:lnTo>
                    <a:cubicBezTo>
                      <a:pt x="46092" y="47344"/>
                      <a:pt x="44831" y="52173"/>
                      <a:pt x="42310" y="55370"/>
                    </a:cubicBezTo>
                    <a:cubicBezTo>
                      <a:pt x="39788" y="58580"/>
                      <a:pt x="36013" y="60185"/>
                      <a:pt x="30983" y="60185"/>
                    </a:cubicBezTo>
                    <a:cubicBezTo>
                      <a:pt x="24927" y="60185"/>
                      <a:pt x="20150" y="58255"/>
                      <a:pt x="16654" y="54395"/>
                    </a:cubicBezTo>
                    <a:cubicBezTo>
                      <a:pt x="13158" y="50548"/>
                      <a:pt x="11410" y="45291"/>
                      <a:pt x="11410" y="38624"/>
                    </a:cubicBezTo>
                    <a:lnTo>
                      <a:pt x="11410" y="63"/>
                    </a:lnTo>
                    <a:lnTo>
                      <a:pt x="142" y="63"/>
                    </a:lnTo>
                    <a:lnTo>
                      <a:pt x="142" y="68295"/>
                    </a:lnTo>
                    <a:lnTo>
                      <a:pt x="11410" y="68295"/>
                    </a:lnTo>
                    <a:lnTo>
                      <a:pt x="11410" y="57690"/>
                    </a:lnTo>
                    <a:cubicBezTo>
                      <a:pt x="14100" y="61797"/>
                      <a:pt x="17259" y="64864"/>
                      <a:pt x="20885" y="66891"/>
                    </a:cubicBezTo>
                    <a:cubicBezTo>
                      <a:pt x="24524" y="68919"/>
                      <a:pt x="28722" y="69932"/>
                      <a:pt x="33478" y="69932"/>
                    </a:cubicBezTo>
                    <a:cubicBezTo>
                      <a:pt x="41315" y="69932"/>
                      <a:pt x="47242" y="67509"/>
                      <a:pt x="51258" y="62661"/>
                    </a:cubicBezTo>
                    <a:cubicBezTo>
                      <a:pt x="55287" y="57813"/>
                      <a:pt x="57301" y="50678"/>
                      <a:pt x="57301" y="41255"/>
                    </a:cubicBezTo>
                    <a:close/>
                  </a:path>
                </a:pathLst>
              </a:custGeom>
              <a:solidFill>
                <a:srgbClr val="000000"/>
              </a:solidFill>
              <a:ln w="1247" cap="flat">
                <a:noFill/>
                <a:prstDash val="solid"/>
                <a:round/>
              </a:ln>
            </p:spPr>
            <p:txBody>
              <a:bodyPr rtlCol="0" anchor="ctr"/>
              <a:lstStyle/>
              <a:p>
                <a:endParaRPr lang="en-US"/>
              </a:p>
            </p:txBody>
          </p:sp>
        </p:grpSp>
        <p:sp>
          <p:nvSpPr>
            <p:cNvPr id="27" name="Freeform: Shape 26">
              <a:extLst>
                <a:ext uri="{FF2B5EF4-FFF2-40B4-BE49-F238E27FC236}">
                  <a16:creationId xmlns:a16="http://schemas.microsoft.com/office/drawing/2014/main" id="{A01C8ABC-98C6-0F76-9DE1-1F4D4E81D838}"/>
                </a:ext>
              </a:extLst>
            </p:cNvPr>
            <p:cNvSpPr/>
            <p:nvPr/>
          </p:nvSpPr>
          <p:spPr>
            <a:xfrm>
              <a:off x="7659008" y="-175866"/>
              <a:ext cx="249535" cy="6684"/>
            </a:xfrm>
            <a:custGeom>
              <a:avLst/>
              <a:gdLst>
                <a:gd name="connsiteX0" fmla="*/ 4 w 249535"/>
                <a:gd name="connsiteY0" fmla="*/ -5 h 6684"/>
                <a:gd name="connsiteX1" fmla="*/ 249539 w 249535"/>
                <a:gd name="connsiteY1" fmla="*/ -5 h 6684"/>
              </a:gdLst>
              <a:ahLst/>
              <a:cxnLst>
                <a:cxn ang="0">
                  <a:pos x="connsiteX0" y="connsiteY0"/>
                </a:cxn>
                <a:cxn ang="0">
                  <a:pos x="connsiteX1" y="connsiteY1"/>
                </a:cxn>
              </a:cxnLst>
              <a:rect l="l" t="t" r="r" b="b"/>
              <a:pathLst>
                <a:path w="249535" h="6684">
                  <a:moveTo>
                    <a:pt x="4" y="-5"/>
                  </a:moveTo>
                  <a:lnTo>
                    <a:pt x="249539" y="-5"/>
                  </a:lnTo>
                </a:path>
              </a:pathLst>
            </a:custGeom>
            <a:noFill/>
            <a:ln w="13367" cap="flat">
              <a:solidFill>
                <a:srgbClr val="8E18B2"/>
              </a:solidFill>
              <a:custDash>
                <a:ds d="416250" sp="180000"/>
              </a:custDash>
              <a:round/>
            </a:ln>
          </p:spPr>
          <p:txBody>
            <a:bodyPr rtlCol="0" anchor="ctr"/>
            <a:lstStyle/>
            <a:p>
              <a:endParaRPr lang="en-US"/>
            </a:p>
          </p:txBody>
        </p:sp>
        <p:grpSp>
          <p:nvGrpSpPr>
            <p:cNvPr id="28" name="Graphic 8">
              <a:extLst>
                <a:ext uri="{FF2B5EF4-FFF2-40B4-BE49-F238E27FC236}">
                  <a16:creationId xmlns:a16="http://schemas.microsoft.com/office/drawing/2014/main" id="{A99E2716-9798-C8BD-8E0A-9B314FFF063C}"/>
                </a:ext>
              </a:extLst>
            </p:cNvPr>
            <p:cNvGrpSpPr/>
            <p:nvPr/>
          </p:nvGrpSpPr>
          <p:grpSpPr>
            <a:xfrm>
              <a:off x="8019684" y="-227001"/>
              <a:ext cx="283598" cy="96578"/>
              <a:chOff x="1277221" y="2616746"/>
              <a:chExt cx="283598" cy="96578"/>
            </a:xfrm>
            <a:solidFill>
              <a:srgbClr val="000000"/>
            </a:solidFill>
          </p:grpSpPr>
          <p:sp>
            <p:nvSpPr>
              <p:cNvPr id="61" name="Freeform: Shape 60">
                <a:extLst>
                  <a:ext uri="{FF2B5EF4-FFF2-40B4-BE49-F238E27FC236}">
                    <a16:creationId xmlns:a16="http://schemas.microsoft.com/office/drawing/2014/main" id="{D4EEB082-E836-BD61-0183-831C046ACAA0}"/>
                  </a:ext>
                </a:extLst>
              </p:cNvPr>
              <p:cNvSpPr/>
              <p:nvPr/>
            </p:nvSpPr>
            <p:spPr>
              <a:xfrm flipV="1">
                <a:off x="1277221" y="2641680"/>
                <a:ext cx="99619" cy="69869"/>
              </a:xfrm>
              <a:custGeom>
                <a:avLst/>
                <a:gdLst>
                  <a:gd name="connsiteX0" fmla="*/ 53640 w 99619"/>
                  <a:gd name="connsiteY0" fmla="*/ 55222 h 69869"/>
                  <a:gd name="connsiteX1" fmla="*/ 63699 w 99619"/>
                  <a:gd name="connsiteY1" fmla="*/ 66373 h 69869"/>
                  <a:gd name="connsiteX2" fmla="*/ 77463 w 99619"/>
                  <a:gd name="connsiteY2" fmla="*/ 69960 h 69869"/>
                  <a:gd name="connsiteX3" fmla="*/ 93916 w 99619"/>
                  <a:gd name="connsiteY3" fmla="*/ 62493 h 69869"/>
                  <a:gd name="connsiteX4" fmla="*/ 99706 w 99619"/>
                  <a:gd name="connsiteY4" fmla="*/ 41283 h 69869"/>
                  <a:gd name="connsiteX5" fmla="*/ 99706 w 99619"/>
                  <a:gd name="connsiteY5" fmla="*/ 90 h 69869"/>
                  <a:gd name="connsiteX6" fmla="*/ 88438 w 99619"/>
                  <a:gd name="connsiteY6" fmla="*/ 90 h 69869"/>
                  <a:gd name="connsiteX7" fmla="*/ 88438 w 99619"/>
                  <a:gd name="connsiteY7" fmla="*/ 40912 h 69869"/>
                  <a:gd name="connsiteX8" fmla="*/ 84949 w 99619"/>
                  <a:gd name="connsiteY8" fmla="*/ 55456 h 69869"/>
                  <a:gd name="connsiteX9" fmla="*/ 74363 w 99619"/>
                  <a:gd name="connsiteY9" fmla="*/ 60212 h 69869"/>
                  <a:gd name="connsiteX10" fmla="*/ 60580 w 99619"/>
                  <a:gd name="connsiteY10" fmla="*/ 54422 h 69869"/>
                  <a:gd name="connsiteX11" fmla="*/ 55531 w 99619"/>
                  <a:gd name="connsiteY11" fmla="*/ 38651 h 69869"/>
                  <a:gd name="connsiteX12" fmla="*/ 55531 w 99619"/>
                  <a:gd name="connsiteY12" fmla="*/ 90 h 69869"/>
                  <a:gd name="connsiteX13" fmla="*/ 44263 w 99619"/>
                  <a:gd name="connsiteY13" fmla="*/ 90 h 69869"/>
                  <a:gd name="connsiteX14" fmla="*/ 44263 w 99619"/>
                  <a:gd name="connsiteY14" fmla="*/ 40912 h 69869"/>
                  <a:gd name="connsiteX15" fmla="*/ 40792 w 99619"/>
                  <a:gd name="connsiteY15" fmla="*/ 55495 h 69869"/>
                  <a:gd name="connsiteX16" fmla="*/ 30070 w 99619"/>
                  <a:gd name="connsiteY16" fmla="*/ 60212 h 69869"/>
                  <a:gd name="connsiteX17" fmla="*/ 16404 w 99619"/>
                  <a:gd name="connsiteY17" fmla="*/ 54403 h 69869"/>
                  <a:gd name="connsiteX18" fmla="*/ 11355 w 99619"/>
                  <a:gd name="connsiteY18" fmla="*/ 38651 h 69869"/>
                  <a:gd name="connsiteX19" fmla="*/ 11355 w 99619"/>
                  <a:gd name="connsiteY19" fmla="*/ 90 h 69869"/>
                  <a:gd name="connsiteX20" fmla="*/ 87 w 99619"/>
                  <a:gd name="connsiteY20" fmla="*/ 90 h 69869"/>
                  <a:gd name="connsiteX21" fmla="*/ 87 w 99619"/>
                  <a:gd name="connsiteY21" fmla="*/ 68322 h 69869"/>
                  <a:gd name="connsiteX22" fmla="*/ 11355 w 99619"/>
                  <a:gd name="connsiteY22" fmla="*/ 68322 h 69869"/>
                  <a:gd name="connsiteX23" fmla="*/ 11355 w 99619"/>
                  <a:gd name="connsiteY23" fmla="*/ 57717 h 69869"/>
                  <a:gd name="connsiteX24" fmla="*/ 20557 w 99619"/>
                  <a:gd name="connsiteY24" fmla="*/ 66977 h 69869"/>
                  <a:gd name="connsiteX25" fmla="*/ 33287 w 99619"/>
                  <a:gd name="connsiteY25" fmla="*/ 69960 h 69869"/>
                  <a:gd name="connsiteX26" fmla="*/ 45939 w 99619"/>
                  <a:gd name="connsiteY26" fmla="*/ 66178 h 69869"/>
                  <a:gd name="connsiteX27" fmla="*/ 53640 w 99619"/>
                  <a:gd name="connsiteY27" fmla="*/ 55222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9619" h="69869">
                    <a:moveTo>
                      <a:pt x="53640" y="55222"/>
                    </a:moveTo>
                    <a:cubicBezTo>
                      <a:pt x="56447" y="60264"/>
                      <a:pt x="59800" y="63981"/>
                      <a:pt x="63699" y="66373"/>
                    </a:cubicBezTo>
                    <a:cubicBezTo>
                      <a:pt x="67598" y="68764"/>
                      <a:pt x="72186" y="69960"/>
                      <a:pt x="77463" y="69960"/>
                    </a:cubicBezTo>
                    <a:cubicBezTo>
                      <a:pt x="84572" y="69960"/>
                      <a:pt x="90056" y="67471"/>
                      <a:pt x="93916" y="62493"/>
                    </a:cubicBezTo>
                    <a:cubicBezTo>
                      <a:pt x="97776" y="57529"/>
                      <a:pt x="99706" y="50458"/>
                      <a:pt x="99706" y="41283"/>
                    </a:cubicBezTo>
                    <a:lnTo>
                      <a:pt x="99706" y="90"/>
                    </a:lnTo>
                    <a:lnTo>
                      <a:pt x="88438" y="90"/>
                    </a:lnTo>
                    <a:lnTo>
                      <a:pt x="88438" y="40912"/>
                    </a:lnTo>
                    <a:cubicBezTo>
                      <a:pt x="88438" y="47450"/>
                      <a:pt x="87275" y="52297"/>
                      <a:pt x="84949" y="55456"/>
                    </a:cubicBezTo>
                    <a:cubicBezTo>
                      <a:pt x="82635" y="58627"/>
                      <a:pt x="79107" y="60212"/>
                      <a:pt x="74363" y="60212"/>
                    </a:cubicBezTo>
                    <a:cubicBezTo>
                      <a:pt x="68553" y="60212"/>
                      <a:pt x="63959" y="58282"/>
                      <a:pt x="60580" y="54422"/>
                    </a:cubicBezTo>
                    <a:cubicBezTo>
                      <a:pt x="57214" y="50575"/>
                      <a:pt x="55531" y="45318"/>
                      <a:pt x="55531" y="38651"/>
                    </a:cubicBezTo>
                    <a:lnTo>
                      <a:pt x="55531" y="90"/>
                    </a:lnTo>
                    <a:lnTo>
                      <a:pt x="44263" y="90"/>
                    </a:lnTo>
                    <a:lnTo>
                      <a:pt x="44263" y="40912"/>
                    </a:lnTo>
                    <a:cubicBezTo>
                      <a:pt x="44263" y="47489"/>
                      <a:pt x="43106" y="52349"/>
                      <a:pt x="40792" y="55495"/>
                    </a:cubicBezTo>
                    <a:cubicBezTo>
                      <a:pt x="38479" y="58640"/>
                      <a:pt x="34905" y="60212"/>
                      <a:pt x="30070" y="60212"/>
                    </a:cubicBezTo>
                    <a:cubicBezTo>
                      <a:pt x="24339" y="60212"/>
                      <a:pt x="19783" y="58276"/>
                      <a:pt x="16404" y="54403"/>
                    </a:cubicBezTo>
                    <a:cubicBezTo>
                      <a:pt x="13038" y="50530"/>
                      <a:pt x="11355" y="45279"/>
                      <a:pt x="11355" y="38651"/>
                    </a:cubicBezTo>
                    <a:lnTo>
                      <a:pt x="11355" y="90"/>
                    </a:lnTo>
                    <a:lnTo>
                      <a:pt x="87" y="90"/>
                    </a:lnTo>
                    <a:lnTo>
                      <a:pt x="87" y="68322"/>
                    </a:lnTo>
                    <a:lnTo>
                      <a:pt x="11355" y="68322"/>
                    </a:lnTo>
                    <a:lnTo>
                      <a:pt x="11355" y="57717"/>
                    </a:lnTo>
                    <a:cubicBezTo>
                      <a:pt x="13916" y="61902"/>
                      <a:pt x="16983" y="64989"/>
                      <a:pt x="20557" y="66977"/>
                    </a:cubicBezTo>
                    <a:cubicBezTo>
                      <a:pt x="24131" y="68966"/>
                      <a:pt x="28374" y="69960"/>
                      <a:pt x="33287" y="69960"/>
                    </a:cubicBezTo>
                    <a:cubicBezTo>
                      <a:pt x="38252" y="69960"/>
                      <a:pt x="42469" y="68699"/>
                      <a:pt x="45939" y="66178"/>
                    </a:cubicBezTo>
                    <a:cubicBezTo>
                      <a:pt x="49409" y="63669"/>
                      <a:pt x="51976" y="60017"/>
                      <a:pt x="53640" y="55222"/>
                    </a:cubicBezTo>
                    <a:close/>
                  </a:path>
                </a:pathLst>
              </a:custGeom>
              <a:solidFill>
                <a:srgbClr val="000000"/>
              </a:solidFill>
              <a:ln w="1247" cap="flat">
                <a:noFill/>
                <a:prstDash val="solid"/>
                <a:round/>
              </a:ln>
            </p:spPr>
            <p:txBody>
              <a:bodyPr rtlCol="0" anchor="ctr"/>
              <a:lstStyle/>
              <a:p>
                <a:endParaRPr lang="en-US"/>
              </a:p>
            </p:txBody>
          </p:sp>
          <p:sp>
            <p:nvSpPr>
              <p:cNvPr id="62" name="Freeform: Shape 61">
                <a:extLst>
                  <a:ext uri="{FF2B5EF4-FFF2-40B4-BE49-F238E27FC236}">
                    <a16:creationId xmlns:a16="http://schemas.microsoft.com/office/drawing/2014/main" id="{A154111B-6468-731C-7B48-37CD5068FA45}"/>
                  </a:ext>
                </a:extLst>
              </p:cNvPr>
              <p:cNvSpPr/>
              <p:nvPr/>
            </p:nvSpPr>
            <p:spPr>
              <a:xfrm flipV="1">
                <a:off x="1399188" y="2616746"/>
                <a:ext cx="11209" cy="94803"/>
              </a:xfrm>
              <a:custGeom>
                <a:avLst/>
                <a:gdLst>
                  <a:gd name="connsiteX0" fmla="*/ 134 w 11209"/>
                  <a:gd name="connsiteY0" fmla="*/ 68310 h 94803"/>
                  <a:gd name="connsiteX1" fmla="*/ 11343 w 11209"/>
                  <a:gd name="connsiteY1" fmla="*/ 68310 h 94803"/>
                  <a:gd name="connsiteX2" fmla="*/ 11343 w 11209"/>
                  <a:gd name="connsiteY2" fmla="*/ 78 h 94803"/>
                  <a:gd name="connsiteX3" fmla="*/ 134 w 11209"/>
                  <a:gd name="connsiteY3" fmla="*/ 78 h 94803"/>
                  <a:gd name="connsiteX4" fmla="*/ 134 w 11209"/>
                  <a:gd name="connsiteY4" fmla="*/ 94882 h 94803"/>
                  <a:gd name="connsiteX5" fmla="*/ 11343 w 11209"/>
                  <a:gd name="connsiteY5" fmla="*/ 94882 h 94803"/>
                  <a:gd name="connsiteX6" fmla="*/ 11343 w 11209"/>
                  <a:gd name="connsiteY6" fmla="*/ 80670 h 94803"/>
                  <a:gd name="connsiteX7" fmla="*/ 134 w 11209"/>
                  <a:gd name="connsiteY7" fmla="*/ 80670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09" h="94803">
                    <a:moveTo>
                      <a:pt x="134" y="68310"/>
                    </a:moveTo>
                    <a:lnTo>
                      <a:pt x="11343" y="68310"/>
                    </a:lnTo>
                    <a:lnTo>
                      <a:pt x="11343" y="78"/>
                    </a:lnTo>
                    <a:lnTo>
                      <a:pt x="134" y="78"/>
                    </a:lnTo>
                    <a:close/>
                    <a:moveTo>
                      <a:pt x="134" y="94882"/>
                    </a:moveTo>
                    <a:lnTo>
                      <a:pt x="11343" y="94882"/>
                    </a:lnTo>
                    <a:lnTo>
                      <a:pt x="11343" y="80670"/>
                    </a:lnTo>
                    <a:lnTo>
                      <a:pt x="134" y="80670"/>
                    </a:lnTo>
                    <a:close/>
                  </a:path>
                </a:pathLst>
              </a:custGeom>
              <a:solidFill>
                <a:srgbClr val="000000"/>
              </a:solidFill>
              <a:ln w="1247" cap="flat">
                <a:noFill/>
                <a:prstDash val="solid"/>
                <a:round/>
              </a:ln>
            </p:spPr>
            <p:txBody>
              <a:bodyPr rtlCol="0" anchor="ctr"/>
              <a:lstStyle/>
              <a:p>
                <a:endParaRPr lang="en-US"/>
              </a:p>
            </p:txBody>
          </p:sp>
          <p:sp>
            <p:nvSpPr>
              <p:cNvPr id="63" name="Freeform: Shape 62">
                <a:extLst>
                  <a:ext uri="{FF2B5EF4-FFF2-40B4-BE49-F238E27FC236}">
                    <a16:creationId xmlns:a16="http://schemas.microsoft.com/office/drawing/2014/main" id="{BEB952FE-8EA2-2187-DBD4-0D80572C473A}"/>
                  </a:ext>
                </a:extLst>
              </p:cNvPr>
              <p:cNvSpPr/>
              <p:nvPr/>
            </p:nvSpPr>
            <p:spPr>
              <a:xfrm flipV="1">
                <a:off x="1428979" y="2641680"/>
                <a:ext cx="53981" cy="71643"/>
              </a:xfrm>
              <a:custGeom>
                <a:avLst/>
                <a:gdLst>
                  <a:gd name="connsiteX0" fmla="*/ 54110 w 53981"/>
                  <a:gd name="connsiteY0" fmla="*/ 67485 h 71643"/>
                  <a:gd name="connsiteX1" fmla="*/ 54110 w 53981"/>
                  <a:gd name="connsiteY1" fmla="*/ 56997 h 71643"/>
                  <a:gd name="connsiteX2" fmla="*/ 44577 w 53981"/>
                  <a:gd name="connsiteY2" fmla="*/ 60935 h 71643"/>
                  <a:gd name="connsiteX3" fmla="*/ 34927 w 53981"/>
                  <a:gd name="connsiteY3" fmla="*/ 62241 h 71643"/>
                  <a:gd name="connsiteX4" fmla="*/ 17966 w 53981"/>
                  <a:gd name="connsiteY4" fmla="*/ 55320 h 71643"/>
                  <a:gd name="connsiteX5" fmla="*/ 11942 w 53981"/>
                  <a:gd name="connsiteY5" fmla="*/ 35923 h 71643"/>
                  <a:gd name="connsiteX6" fmla="*/ 17966 w 53981"/>
                  <a:gd name="connsiteY6" fmla="*/ 16506 h 71643"/>
                  <a:gd name="connsiteX7" fmla="*/ 34927 w 53981"/>
                  <a:gd name="connsiteY7" fmla="*/ 9604 h 71643"/>
                  <a:gd name="connsiteX8" fmla="*/ 44577 w 53981"/>
                  <a:gd name="connsiteY8" fmla="*/ 10910 h 71643"/>
                  <a:gd name="connsiteX9" fmla="*/ 54110 w 53981"/>
                  <a:gd name="connsiteY9" fmla="*/ 14848 h 71643"/>
                  <a:gd name="connsiteX10" fmla="*/ 54110 w 53981"/>
                  <a:gd name="connsiteY10" fmla="*/ 4477 h 71643"/>
                  <a:gd name="connsiteX11" fmla="*/ 44382 w 53981"/>
                  <a:gd name="connsiteY11" fmla="*/ 1202 h 71643"/>
                  <a:gd name="connsiteX12" fmla="*/ 33699 w 53981"/>
                  <a:gd name="connsiteY12" fmla="*/ 91 h 71643"/>
                  <a:gd name="connsiteX13" fmla="*/ 9193 w 53981"/>
                  <a:gd name="connsiteY13" fmla="*/ 9780 h 71643"/>
                  <a:gd name="connsiteX14" fmla="*/ 128 w 53981"/>
                  <a:gd name="connsiteY14" fmla="*/ 35923 h 71643"/>
                  <a:gd name="connsiteX15" fmla="*/ 9291 w 53981"/>
                  <a:gd name="connsiteY15" fmla="*/ 62163 h 71643"/>
                  <a:gd name="connsiteX16" fmla="*/ 34439 w 53981"/>
                  <a:gd name="connsiteY16" fmla="*/ 71735 h 71643"/>
                  <a:gd name="connsiteX17" fmla="*/ 44538 w 53981"/>
                  <a:gd name="connsiteY17" fmla="*/ 70662 h 71643"/>
                  <a:gd name="connsiteX18" fmla="*/ 54110 w 53981"/>
                  <a:gd name="connsiteY18" fmla="*/ 67485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3981" h="71643">
                    <a:moveTo>
                      <a:pt x="54110" y="67485"/>
                    </a:moveTo>
                    <a:lnTo>
                      <a:pt x="54110" y="56997"/>
                    </a:lnTo>
                    <a:cubicBezTo>
                      <a:pt x="50939" y="58751"/>
                      <a:pt x="47761" y="60064"/>
                      <a:pt x="44577" y="60935"/>
                    </a:cubicBezTo>
                    <a:cubicBezTo>
                      <a:pt x="41392" y="61805"/>
                      <a:pt x="38176" y="62241"/>
                      <a:pt x="34927" y="62241"/>
                    </a:cubicBezTo>
                    <a:cubicBezTo>
                      <a:pt x="27649" y="62241"/>
                      <a:pt x="21995" y="59934"/>
                      <a:pt x="17966" y="55320"/>
                    </a:cubicBezTo>
                    <a:cubicBezTo>
                      <a:pt x="13950" y="50719"/>
                      <a:pt x="11942" y="44253"/>
                      <a:pt x="11942" y="35923"/>
                    </a:cubicBezTo>
                    <a:cubicBezTo>
                      <a:pt x="11942" y="27592"/>
                      <a:pt x="13950" y="21119"/>
                      <a:pt x="17966" y="16506"/>
                    </a:cubicBezTo>
                    <a:cubicBezTo>
                      <a:pt x="21995" y="11905"/>
                      <a:pt x="27649" y="9604"/>
                      <a:pt x="34927" y="9604"/>
                    </a:cubicBezTo>
                    <a:cubicBezTo>
                      <a:pt x="38176" y="9604"/>
                      <a:pt x="41392" y="10040"/>
                      <a:pt x="44577" y="10910"/>
                    </a:cubicBezTo>
                    <a:cubicBezTo>
                      <a:pt x="47761" y="11781"/>
                      <a:pt x="50939" y="13094"/>
                      <a:pt x="54110" y="14848"/>
                    </a:cubicBezTo>
                    <a:lnTo>
                      <a:pt x="54110" y="4477"/>
                    </a:lnTo>
                    <a:cubicBezTo>
                      <a:pt x="50978" y="3022"/>
                      <a:pt x="47735" y="1930"/>
                      <a:pt x="44382" y="1202"/>
                    </a:cubicBezTo>
                    <a:cubicBezTo>
                      <a:pt x="41042" y="461"/>
                      <a:pt x="37481" y="91"/>
                      <a:pt x="33699" y="91"/>
                    </a:cubicBezTo>
                    <a:cubicBezTo>
                      <a:pt x="23418" y="91"/>
                      <a:pt x="15250" y="3320"/>
                      <a:pt x="9193" y="9780"/>
                    </a:cubicBezTo>
                    <a:cubicBezTo>
                      <a:pt x="3150" y="16239"/>
                      <a:pt x="128" y="24953"/>
                      <a:pt x="128" y="35923"/>
                    </a:cubicBezTo>
                    <a:cubicBezTo>
                      <a:pt x="128" y="47048"/>
                      <a:pt x="3182" y="55794"/>
                      <a:pt x="9291" y="62163"/>
                    </a:cubicBezTo>
                    <a:cubicBezTo>
                      <a:pt x="15412" y="68544"/>
                      <a:pt x="23795" y="71735"/>
                      <a:pt x="34439" y="71735"/>
                    </a:cubicBezTo>
                    <a:cubicBezTo>
                      <a:pt x="37883" y="71735"/>
                      <a:pt x="41250" y="71377"/>
                      <a:pt x="44538" y="70662"/>
                    </a:cubicBezTo>
                    <a:cubicBezTo>
                      <a:pt x="47826" y="69961"/>
                      <a:pt x="51017" y="68902"/>
                      <a:pt x="54110" y="67485"/>
                    </a:cubicBezTo>
                    <a:close/>
                  </a:path>
                </a:pathLst>
              </a:custGeom>
              <a:solidFill>
                <a:srgbClr val="000000"/>
              </a:solidFill>
              <a:ln w="1247" cap="flat">
                <a:noFill/>
                <a:prstDash val="solid"/>
                <a:round/>
              </a:ln>
            </p:spPr>
            <p:txBody>
              <a:bodyPr rtlCol="0" anchor="ctr"/>
              <a:lstStyle/>
              <a:p>
                <a:endParaRPr lang="en-US"/>
              </a:p>
            </p:txBody>
          </p:sp>
          <p:sp>
            <p:nvSpPr>
              <p:cNvPr id="64" name="Freeform: Shape 63">
                <a:extLst>
                  <a:ext uri="{FF2B5EF4-FFF2-40B4-BE49-F238E27FC236}">
                    <a16:creationId xmlns:a16="http://schemas.microsoft.com/office/drawing/2014/main" id="{C84E7578-4737-B8B1-8D91-101B43F8DCE1}"/>
                  </a:ext>
                </a:extLst>
              </p:cNvPr>
              <p:cNvSpPr/>
              <p:nvPr/>
            </p:nvSpPr>
            <p:spPr>
              <a:xfrm flipV="1">
                <a:off x="1497577" y="2641680"/>
                <a:ext cx="63241" cy="71643"/>
              </a:xfrm>
              <a:custGeom>
                <a:avLst/>
                <a:gdLst>
                  <a:gd name="connsiteX0" fmla="*/ 63377 w 63241"/>
                  <a:gd name="connsiteY0" fmla="*/ 38788 h 71643"/>
                  <a:gd name="connsiteX1" fmla="*/ 63377 w 63241"/>
                  <a:gd name="connsiteY1" fmla="*/ 33310 h 71643"/>
                  <a:gd name="connsiteX2" fmla="*/ 11832 w 63241"/>
                  <a:gd name="connsiteY2" fmla="*/ 33310 h 71643"/>
                  <a:gd name="connsiteX3" fmla="*/ 18812 w 63241"/>
                  <a:gd name="connsiteY3" fmla="*/ 15667 h 71643"/>
                  <a:gd name="connsiteX4" fmla="*/ 36201 w 63241"/>
                  <a:gd name="connsiteY4" fmla="*/ 9604 h 71643"/>
                  <a:gd name="connsiteX5" fmla="*/ 48717 w 63241"/>
                  <a:gd name="connsiteY5" fmla="*/ 11183 h 71643"/>
                  <a:gd name="connsiteX6" fmla="*/ 60765 w 63241"/>
                  <a:gd name="connsiteY6" fmla="*/ 15940 h 71643"/>
                  <a:gd name="connsiteX7" fmla="*/ 60765 w 63241"/>
                  <a:gd name="connsiteY7" fmla="*/ 5335 h 71643"/>
                  <a:gd name="connsiteX8" fmla="*/ 48385 w 63241"/>
                  <a:gd name="connsiteY8" fmla="*/ 1436 h 71643"/>
                  <a:gd name="connsiteX9" fmla="*/ 35538 w 63241"/>
                  <a:gd name="connsiteY9" fmla="*/ 91 h 71643"/>
                  <a:gd name="connsiteX10" fmla="*/ 9668 w 63241"/>
                  <a:gd name="connsiteY10" fmla="*/ 9585 h 71643"/>
                  <a:gd name="connsiteX11" fmla="*/ 135 w 63241"/>
                  <a:gd name="connsiteY11" fmla="*/ 35318 h 71643"/>
                  <a:gd name="connsiteX12" fmla="*/ 9181 w 63241"/>
                  <a:gd name="connsiteY12" fmla="*/ 61890 h 71643"/>
                  <a:gd name="connsiteX13" fmla="*/ 33589 w 63241"/>
                  <a:gd name="connsiteY13" fmla="*/ 71735 h 71643"/>
                  <a:gd name="connsiteX14" fmla="*/ 55365 w 63241"/>
                  <a:gd name="connsiteY14" fmla="*/ 62865 h 71643"/>
                  <a:gd name="connsiteX15" fmla="*/ 63377 w 63241"/>
                  <a:gd name="connsiteY15" fmla="*/ 38788 h 71643"/>
                  <a:gd name="connsiteX16" fmla="*/ 52168 w 63241"/>
                  <a:gd name="connsiteY16" fmla="*/ 42083 h 71643"/>
                  <a:gd name="connsiteX17" fmla="*/ 47021 w 63241"/>
                  <a:gd name="connsiteY17" fmla="*/ 56743 h 71643"/>
                  <a:gd name="connsiteX18" fmla="*/ 33706 w 63241"/>
                  <a:gd name="connsiteY18" fmla="*/ 62241 h 71643"/>
                  <a:gd name="connsiteX19" fmla="*/ 18695 w 63241"/>
                  <a:gd name="connsiteY19" fmla="*/ 56938 h 71643"/>
                  <a:gd name="connsiteX20" fmla="*/ 12203 w 63241"/>
                  <a:gd name="connsiteY20" fmla="*/ 42005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241" h="71643">
                    <a:moveTo>
                      <a:pt x="63377" y="38788"/>
                    </a:moveTo>
                    <a:lnTo>
                      <a:pt x="63377" y="33310"/>
                    </a:lnTo>
                    <a:lnTo>
                      <a:pt x="11832" y="33310"/>
                    </a:lnTo>
                    <a:cubicBezTo>
                      <a:pt x="12326" y="25590"/>
                      <a:pt x="14653" y="19709"/>
                      <a:pt x="18812" y="15667"/>
                    </a:cubicBezTo>
                    <a:cubicBezTo>
                      <a:pt x="22971" y="11625"/>
                      <a:pt x="28767" y="9604"/>
                      <a:pt x="36201" y="9604"/>
                    </a:cubicBezTo>
                    <a:cubicBezTo>
                      <a:pt x="40503" y="9604"/>
                      <a:pt x="44675" y="10131"/>
                      <a:pt x="48717" y="11183"/>
                    </a:cubicBezTo>
                    <a:cubicBezTo>
                      <a:pt x="52759" y="12236"/>
                      <a:pt x="56775" y="13822"/>
                      <a:pt x="60765" y="15940"/>
                    </a:cubicBezTo>
                    <a:lnTo>
                      <a:pt x="60765" y="5335"/>
                    </a:lnTo>
                    <a:cubicBezTo>
                      <a:pt x="56736" y="3632"/>
                      <a:pt x="52609" y="2333"/>
                      <a:pt x="48385" y="1436"/>
                    </a:cubicBezTo>
                    <a:cubicBezTo>
                      <a:pt x="44162" y="539"/>
                      <a:pt x="39879" y="91"/>
                      <a:pt x="35538" y="91"/>
                    </a:cubicBezTo>
                    <a:cubicBezTo>
                      <a:pt x="24647" y="91"/>
                      <a:pt x="16024" y="3255"/>
                      <a:pt x="9668" y="9585"/>
                    </a:cubicBezTo>
                    <a:cubicBezTo>
                      <a:pt x="3313" y="15927"/>
                      <a:pt x="135" y="24505"/>
                      <a:pt x="135" y="35318"/>
                    </a:cubicBezTo>
                    <a:cubicBezTo>
                      <a:pt x="135" y="46482"/>
                      <a:pt x="3151" y="55340"/>
                      <a:pt x="9181" y="61890"/>
                    </a:cubicBezTo>
                    <a:cubicBezTo>
                      <a:pt x="15212" y="68453"/>
                      <a:pt x="23347" y="71735"/>
                      <a:pt x="33589" y="71735"/>
                    </a:cubicBezTo>
                    <a:cubicBezTo>
                      <a:pt x="42764" y="71735"/>
                      <a:pt x="50023" y="68778"/>
                      <a:pt x="55365" y="62865"/>
                    </a:cubicBezTo>
                    <a:cubicBezTo>
                      <a:pt x="60706" y="56964"/>
                      <a:pt x="63377" y="48939"/>
                      <a:pt x="63377" y="38788"/>
                    </a:cubicBezTo>
                    <a:close/>
                    <a:moveTo>
                      <a:pt x="52168" y="42083"/>
                    </a:moveTo>
                    <a:cubicBezTo>
                      <a:pt x="52089" y="48204"/>
                      <a:pt x="50374" y="53091"/>
                      <a:pt x="47021" y="56743"/>
                    </a:cubicBezTo>
                    <a:cubicBezTo>
                      <a:pt x="43668" y="60408"/>
                      <a:pt x="39229" y="62241"/>
                      <a:pt x="33706" y="62241"/>
                    </a:cubicBezTo>
                    <a:cubicBezTo>
                      <a:pt x="27454" y="62241"/>
                      <a:pt x="22451" y="60473"/>
                      <a:pt x="18695" y="56938"/>
                    </a:cubicBezTo>
                    <a:cubicBezTo>
                      <a:pt x="14939" y="53403"/>
                      <a:pt x="12775" y="48425"/>
                      <a:pt x="12203" y="42005"/>
                    </a:cubicBezTo>
                    <a:close/>
                  </a:path>
                </a:pathLst>
              </a:custGeom>
              <a:solidFill>
                <a:srgbClr val="000000"/>
              </a:solidFill>
              <a:ln w="1247" cap="flat">
                <a:noFill/>
                <a:prstDash val="solid"/>
                <a:round/>
              </a:ln>
            </p:spPr>
            <p:txBody>
              <a:bodyPr rtlCol="0" anchor="ctr"/>
              <a:lstStyle/>
              <a:p>
                <a:endParaRPr lang="en-US"/>
              </a:p>
            </p:txBody>
          </p:sp>
        </p:grpSp>
        <p:sp>
          <p:nvSpPr>
            <p:cNvPr id="29" name="Freeform: Shape 28">
              <a:extLst>
                <a:ext uri="{FF2B5EF4-FFF2-40B4-BE49-F238E27FC236}">
                  <a16:creationId xmlns:a16="http://schemas.microsoft.com/office/drawing/2014/main" id="{840085C1-7563-7BD7-8373-A535B13D14DD}"/>
                </a:ext>
              </a:extLst>
            </p:cNvPr>
            <p:cNvSpPr/>
            <p:nvPr/>
          </p:nvSpPr>
          <p:spPr>
            <a:xfrm>
              <a:off x="7659008" y="7266"/>
              <a:ext cx="249535" cy="6684"/>
            </a:xfrm>
            <a:custGeom>
              <a:avLst/>
              <a:gdLst>
                <a:gd name="connsiteX0" fmla="*/ 4 w 249535"/>
                <a:gd name="connsiteY0" fmla="*/ 2 h 6684"/>
                <a:gd name="connsiteX1" fmla="*/ 249539 w 249535"/>
                <a:gd name="connsiteY1" fmla="*/ 2 h 6684"/>
              </a:gdLst>
              <a:ahLst/>
              <a:cxnLst>
                <a:cxn ang="0">
                  <a:pos x="connsiteX0" y="connsiteY0"/>
                </a:cxn>
                <a:cxn ang="0">
                  <a:pos x="connsiteX1" y="connsiteY1"/>
                </a:cxn>
              </a:cxnLst>
              <a:rect l="l" t="t" r="r" b="b"/>
              <a:pathLst>
                <a:path w="249535" h="6684">
                  <a:moveTo>
                    <a:pt x="4" y="2"/>
                  </a:moveTo>
                  <a:lnTo>
                    <a:pt x="249539" y="2"/>
                  </a:lnTo>
                </a:path>
              </a:pathLst>
            </a:custGeom>
            <a:noFill/>
            <a:ln w="13367" cap="flat">
              <a:solidFill>
                <a:schemeClr val="tx1"/>
              </a:solidFill>
              <a:custDash>
                <a:ds d="720000" sp="180000"/>
                <a:ds d="112500" sp="180000"/>
              </a:custDash>
              <a:round/>
            </a:ln>
          </p:spPr>
          <p:txBody>
            <a:bodyPr rtlCol="0" anchor="ctr"/>
            <a:lstStyle/>
            <a:p>
              <a:endParaRPr lang="en-US"/>
            </a:p>
          </p:txBody>
        </p:sp>
        <p:grpSp>
          <p:nvGrpSpPr>
            <p:cNvPr id="30" name="Graphic 8">
              <a:extLst>
                <a:ext uri="{FF2B5EF4-FFF2-40B4-BE49-F238E27FC236}">
                  <a16:creationId xmlns:a16="http://schemas.microsoft.com/office/drawing/2014/main" id="{B07BE9E5-A135-E6AC-2562-886179898521}"/>
                </a:ext>
              </a:extLst>
            </p:cNvPr>
            <p:cNvGrpSpPr/>
            <p:nvPr/>
          </p:nvGrpSpPr>
          <p:grpSpPr>
            <a:xfrm>
              <a:off x="8019684" y="-43869"/>
              <a:ext cx="631327" cy="96578"/>
              <a:chOff x="1277221" y="2799878"/>
              <a:chExt cx="631327" cy="96578"/>
            </a:xfrm>
            <a:solidFill>
              <a:srgbClr val="000000"/>
            </a:solidFill>
          </p:grpSpPr>
          <p:sp>
            <p:nvSpPr>
              <p:cNvPr id="51" name="Freeform: Shape 50">
                <a:extLst>
                  <a:ext uri="{FF2B5EF4-FFF2-40B4-BE49-F238E27FC236}">
                    <a16:creationId xmlns:a16="http://schemas.microsoft.com/office/drawing/2014/main" id="{5371447B-1180-5643-16C3-54BFEACAAFD8}"/>
                  </a:ext>
                </a:extLst>
              </p:cNvPr>
              <p:cNvSpPr/>
              <p:nvPr/>
            </p:nvSpPr>
            <p:spPr>
              <a:xfrm flipV="1">
                <a:off x="1277221" y="2824812"/>
                <a:ext cx="99619" cy="69869"/>
              </a:xfrm>
              <a:custGeom>
                <a:avLst/>
                <a:gdLst>
                  <a:gd name="connsiteX0" fmla="*/ 53640 w 99619"/>
                  <a:gd name="connsiteY0" fmla="*/ 55249 h 69869"/>
                  <a:gd name="connsiteX1" fmla="*/ 63699 w 99619"/>
                  <a:gd name="connsiteY1" fmla="*/ 66400 h 69869"/>
                  <a:gd name="connsiteX2" fmla="*/ 77463 w 99619"/>
                  <a:gd name="connsiteY2" fmla="*/ 69987 h 69869"/>
                  <a:gd name="connsiteX3" fmla="*/ 93916 w 99619"/>
                  <a:gd name="connsiteY3" fmla="*/ 62521 h 69869"/>
                  <a:gd name="connsiteX4" fmla="*/ 99706 w 99619"/>
                  <a:gd name="connsiteY4" fmla="*/ 41310 h 69869"/>
                  <a:gd name="connsiteX5" fmla="*/ 99706 w 99619"/>
                  <a:gd name="connsiteY5" fmla="*/ 117 h 69869"/>
                  <a:gd name="connsiteX6" fmla="*/ 88438 w 99619"/>
                  <a:gd name="connsiteY6" fmla="*/ 117 h 69869"/>
                  <a:gd name="connsiteX7" fmla="*/ 88438 w 99619"/>
                  <a:gd name="connsiteY7" fmla="*/ 40940 h 69869"/>
                  <a:gd name="connsiteX8" fmla="*/ 84949 w 99619"/>
                  <a:gd name="connsiteY8" fmla="*/ 55483 h 69869"/>
                  <a:gd name="connsiteX9" fmla="*/ 74363 w 99619"/>
                  <a:gd name="connsiteY9" fmla="*/ 60240 h 69869"/>
                  <a:gd name="connsiteX10" fmla="*/ 60580 w 99619"/>
                  <a:gd name="connsiteY10" fmla="*/ 54450 h 69869"/>
                  <a:gd name="connsiteX11" fmla="*/ 55531 w 99619"/>
                  <a:gd name="connsiteY11" fmla="*/ 38678 h 69869"/>
                  <a:gd name="connsiteX12" fmla="*/ 55531 w 99619"/>
                  <a:gd name="connsiteY12" fmla="*/ 117 h 69869"/>
                  <a:gd name="connsiteX13" fmla="*/ 44263 w 99619"/>
                  <a:gd name="connsiteY13" fmla="*/ 117 h 69869"/>
                  <a:gd name="connsiteX14" fmla="*/ 44263 w 99619"/>
                  <a:gd name="connsiteY14" fmla="*/ 40940 h 69869"/>
                  <a:gd name="connsiteX15" fmla="*/ 40792 w 99619"/>
                  <a:gd name="connsiteY15" fmla="*/ 55522 h 69869"/>
                  <a:gd name="connsiteX16" fmla="*/ 30070 w 99619"/>
                  <a:gd name="connsiteY16" fmla="*/ 60240 h 69869"/>
                  <a:gd name="connsiteX17" fmla="*/ 16404 w 99619"/>
                  <a:gd name="connsiteY17" fmla="*/ 54430 h 69869"/>
                  <a:gd name="connsiteX18" fmla="*/ 11355 w 99619"/>
                  <a:gd name="connsiteY18" fmla="*/ 38678 h 69869"/>
                  <a:gd name="connsiteX19" fmla="*/ 11355 w 99619"/>
                  <a:gd name="connsiteY19" fmla="*/ 117 h 69869"/>
                  <a:gd name="connsiteX20" fmla="*/ 87 w 99619"/>
                  <a:gd name="connsiteY20" fmla="*/ 117 h 69869"/>
                  <a:gd name="connsiteX21" fmla="*/ 87 w 99619"/>
                  <a:gd name="connsiteY21" fmla="*/ 68350 h 69869"/>
                  <a:gd name="connsiteX22" fmla="*/ 11355 w 99619"/>
                  <a:gd name="connsiteY22" fmla="*/ 68350 h 69869"/>
                  <a:gd name="connsiteX23" fmla="*/ 11355 w 99619"/>
                  <a:gd name="connsiteY23" fmla="*/ 57744 h 69869"/>
                  <a:gd name="connsiteX24" fmla="*/ 20557 w 99619"/>
                  <a:gd name="connsiteY24" fmla="*/ 67005 h 69869"/>
                  <a:gd name="connsiteX25" fmla="*/ 33287 w 99619"/>
                  <a:gd name="connsiteY25" fmla="*/ 69987 h 69869"/>
                  <a:gd name="connsiteX26" fmla="*/ 45939 w 99619"/>
                  <a:gd name="connsiteY26" fmla="*/ 66205 h 69869"/>
                  <a:gd name="connsiteX27" fmla="*/ 53640 w 99619"/>
                  <a:gd name="connsiteY27" fmla="*/ 55249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9619" h="69869">
                    <a:moveTo>
                      <a:pt x="53640" y="55249"/>
                    </a:moveTo>
                    <a:cubicBezTo>
                      <a:pt x="56447" y="60292"/>
                      <a:pt x="59800" y="64009"/>
                      <a:pt x="63699" y="66400"/>
                    </a:cubicBezTo>
                    <a:cubicBezTo>
                      <a:pt x="67598" y="68792"/>
                      <a:pt x="72186" y="69987"/>
                      <a:pt x="77463" y="69987"/>
                    </a:cubicBezTo>
                    <a:cubicBezTo>
                      <a:pt x="84572" y="69987"/>
                      <a:pt x="90056" y="67498"/>
                      <a:pt x="93916" y="62521"/>
                    </a:cubicBezTo>
                    <a:cubicBezTo>
                      <a:pt x="97776" y="57556"/>
                      <a:pt x="99706" y="50486"/>
                      <a:pt x="99706" y="41310"/>
                    </a:cubicBezTo>
                    <a:lnTo>
                      <a:pt x="99706" y="117"/>
                    </a:lnTo>
                    <a:lnTo>
                      <a:pt x="88438" y="117"/>
                    </a:lnTo>
                    <a:lnTo>
                      <a:pt x="88438" y="40940"/>
                    </a:lnTo>
                    <a:cubicBezTo>
                      <a:pt x="88438" y="47477"/>
                      <a:pt x="87275" y="52325"/>
                      <a:pt x="84949" y="55483"/>
                    </a:cubicBezTo>
                    <a:cubicBezTo>
                      <a:pt x="82635" y="58654"/>
                      <a:pt x="79107" y="60240"/>
                      <a:pt x="74363" y="60240"/>
                    </a:cubicBezTo>
                    <a:cubicBezTo>
                      <a:pt x="68553" y="60240"/>
                      <a:pt x="63959" y="58310"/>
                      <a:pt x="60580" y="54450"/>
                    </a:cubicBezTo>
                    <a:cubicBezTo>
                      <a:pt x="57214" y="50603"/>
                      <a:pt x="55531" y="45346"/>
                      <a:pt x="55531" y="38678"/>
                    </a:cubicBezTo>
                    <a:lnTo>
                      <a:pt x="55531" y="117"/>
                    </a:lnTo>
                    <a:lnTo>
                      <a:pt x="44263" y="117"/>
                    </a:lnTo>
                    <a:lnTo>
                      <a:pt x="44263" y="40940"/>
                    </a:lnTo>
                    <a:cubicBezTo>
                      <a:pt x="44263" y="47516"/>
                      <a:pt x="43106" y="52377"/>
                      <a:pt x="40792" y="55522"/>
                    </a:cubicBezTo>
                    <a:cubicBezTo>
                      <a:pt x="38479" y="58667"/>
                      <a:pt x="34905" y="60240"/>
                      <a:pt x="30070" y="60240"/>
                    </a:cubicBezTo>
                    <a:cubicBezTo>
                      <a:pt x="24339" y="60240"/>
                      <a:pt x="19783" y="58303"/>
                      <a:pt x="16404" y="54430"/>
                    </a:cubicBezTo>
                    <a:cubicBezTo>
                      <a:pt x="13038" y="50557"/>
                      <a:pt x="11355" y="45307"/>
                      <a:pt x="11355" y="38678"/>
                    </a:cubicBezTo>
                    <a:lnTo>
                      <a:pt x="11355" y="117"/>
                    </a:lnTo>
                    <a:lnTo>
                      <a:pt x="87" y="117"/>
                    </a:lnTo>
                    <a:lnTo>
                      <a:pt x="87" y="68350"/>
                    </a:lnTo>
                    <a:lnTo>
                      <a:pt x="11355" y="68350"/>
                    </a:lnTo>
                    <a:lnTo>
                      <a:pt x="11355" y="57744"/>
                    </a:lnTo>
                    <a:cubicBezTo>
                      <a:pt x="13916" y="61929"/>
                      <a:pt x="16983" y="65016"/>
                      <a:pt x="20557" y="67005"/>
                    </a:cubicBezTo>
                    <a:cubicBezTo>
                      <a:pt x="24131" y="68993"/>
                      <a:pt x="28374" y="69987"/>
                      <a:pt x="33287" y="69987"/>
                    </a:cubicBezTo>
                    <a:cubicBezTo>
                      <a:pt x="38252" y="69987"/>
                      <a:pt x="42469" y="68727"/>
                      <a:pt x="45939" y="66205"/>
                    </a:cubicBezTo>
                    <a:cubicBezTo>
                      <a:pt x="49409" y="63697"/>
                      <a:pt x="51976" y="60045"/>
                      <a:pt x="53640" y="55249"/>
                    </a:cubicBezTo>
                    <a:close/>
                  </a:path>
                </a:pathLst>
              </a:custGeom>
              <a:solidFill>
                <a:srgbClr val="000000"/>
              </a:solidFill>
              <a:ln w="1247" cap="flat">
                <a:noFill/>
                <a:prstDash val="solid"/>
                <a:round/>
              </a:ln>
            </p:spPr>
            <p:txBody>
              <a:bodyPr rtlCol="0" anchor="ctr"/>
              <a:lstStyle/>
              <a:p>
                <a:endParaRPr lang="en-US"/>
              </a:p>
            </p:txBody>
          </p:sp>
          <p:sp>
            <p:nvSpPr>
              <p:cNvPr id="52" name="Freeform: Shape 51">
                <a:extLst>
                  <a:ext uri="{FF2B5EF4-FFF2-40B4-BE49-F238E27FC236}">
                    <a16:creationId xmlns:a16="http://schemas.microsoft.com/office/drawing/2014/main" id="{663AB7B8-52EC-A4DE-418D-E6AE52446B5A}"/>
                  </a:ext>
                </a:extLst>
              </p:cNvPr>
              <p:cNvSpPr/>
              <p:nvPr/>
            </p:nvSpPr>
            <p:spPr>
              <a:xfrm flipV="1">
                <a:off x="1399188" y="2799878"/>
                <a:ext cx="11209" cy="94803"/>
              </a:xfrm>
              <a:custGeom>
                <a:avLst/>
                <a:gdLst>
                  <a:gd name="connsiteX0" fmla="*/ 134 w 11209"/>
                  <a:gd name="connsiteY0" fmla="*/ 68338 h 94803"/>
                  <a:gd name="connsiteX1" fmla="*/ 11343 w 11209"/>
                  <a:gd name="connsiteY1" fmla="*/ 68338 h 94803"/>
                  <a:gd name="connsiteX2" fmla="*/ 11343 w 11209"/>
                  <a:gd name="connsiteY2" fmla="*/ 105 h 94803"/>
                  <a:gd name="connsiteX3" fmla="*/ 134 w 11209"/>
                  <a:gd name="connsiteY3" fmla="*/ 105 h 94803"/>
                  <a:gd name="connsiteX4" fmla="*/ 134 w 11209"/>
                  <a:gd name="connsiteY4" fmla="*/ 94909 h 94803"/>
                  <a:gd name="connsiteX5" fmla="*/ 11343 w 11209"/>
                  <a:gd name="connsiteY5" fmla="*/ 94909 h 94803"/>
                  <a:gd name="connsiteX6" fmla="*/ 11343 w 11209"/>
                  <a:gd name="connsiteY6" fmla="*/ 80698 h 94803"/>
                  <a:gd name="connsiteX7" fmla="*/ 134 w 11209"/>
                  <a:gd name="connsiteY7" fmla="*/ 80698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09" h="94803">
                    <a:moveTo>
                      <a:pt x="134" y="68338"/>
                    </a:moveTo>
                    <a:lnTo>
                      <a:pt x="11343" y="68338"/>
                    </a:lnTo>
                    <a:lnTo>
                      <a:pt x="11343" y="105"/>
                    </a:lnTo>
                    <a:lnTo>
                      <a:pt x="134" y="105"/>
                    </a:lnTo>
                    <a:close/>
                    <a:moveTo>
                      <a:pt x="134" y="94909"/>
                    </a:moveTo>
                    <a:lnTo>
                      <a:pt x="11343" y="94909"/>
                    </a:lnTo>
                    <a:lnTo>
                      <a:pt x="11343" y="80698"/>
                    </a:lnTo>
                    <a:lnTo>
                      <a:pt x="134" y="80698"/>
                    </a:lnTo>
                    <a:close/>
                  </a:path>
                </a:pathLst>
              </a:custGeom>
              <a:solidFill>
                <a:srgbClr val="000000"/>
              </a:solidFill>
              <a:ln w="1247" cap="flat">
                <a:noFill/>
                <a:prstDash val="solid"/>
                <a:round/>
              </a:ln>
            </p:spPr>
            <p:txBody>
              <a:bodyPr rtlCol="0" anchor="ctr"/>
              <a:lstStyle/>
              <a:p>
                <a:endParaRPr lang="en-US"/>
              </a:p>
            </p:txBody>
          </p:sp>
          <p:sp>
            <p:nvSpPr>
              <p:cNvPr id="53" name="Freeform: Shape 52">
                <a:extLst>
                  <a:ext uri="{FF2B5EF4-FFF2-40B4-BE49-F238E27FC236}">
                    <a16:creationId xmlns:a16="http://schemas.microsoft.com/office/drawing/2014/main" id="{3DE39743-3C7E-4675-ACAF-BC999C938488}"/>
                  </a:ext>
                </a:extLst>
              </p:cNvPr>
              <p:cNvSpPr/>
              <p:nvPr/>
            </p:nvSpPr>
            <p:spPr>
              <a:xfrm flipV="1">
                <a:off x="1428862" y="2824812"/>
                <a:ext cx="52149" cy="71643"/>
              </a:xfrm>
              <a:custGeom>
                <a:avLst/>
                <a:gdLst>
                  <a:gd name="connsiteX0" fmla="*/ 48613 w 52149"/>
                  <a:gd name="connsiteY0" fmla="*/ 68117 h 71643"/>
                  <a:gd name="connsiteX1" fmla="*/ 48613 w 52149"/>
                  <a:gd name="connsiteY1" fmla="*/ 57511 h 71643"/>
                  <a:gd name="connsiteX2" fmla="*/ 38748 w 52149"/>
                  <a:gd name="connsiteY2" fmla="*/ 61157 h 71643"/>
                  <a:gd name="connsiteX3" fmla="*/ 28143 w 52149"/>
                  <a:gd name="connsiteY3" fmla="*/ 62385 h 71643"/>
                  <a:gd name="connsiteX4" fmla="*/ 15627 w 52149"/>
                  <a:gd name="connsiteY4" fmla="*/ 59831 h 71643"/>
                  <a:gd name="connsiteX5" fmla="*/ 11455 w 52149"/>
                  <a:gd name="connsiteY5" fmla="*/ 52150 h 71643"/>
                  <a:gd name="connsiteX6" fmla="*/ 14438 w 52149"/>
                  <a:gd name="connsiteY6" fmla="*/ 46029 h 71643"/>
                  <a:gd name="connsiteX7" fmla="*/ 26447 w 52149"/>
                  <a:gd name="connsiteY7" fmla="*/ 41798 h 71643"/>
                  <a:gd name="connsiteX8" fmla="*/ 30288 w 52149"/>
                  <a:gd name="connsiteY8" fmla="*/ 40941 h 71643"/>
                  <a:gd name="connsiteX9" fmla="*/ 47248 w 52149"/>
                  <a:gd name="connsiteY9" fmla="*/ 33727 h 71643"/>
                  <a:gd name="connsiteX10" fmla="*/ 52278 w 52149"/>
                  <a:gd name="connsiteY10" fmla="*/ 20724 h 71643"/>
                  <a:gd name="connsiteX11" fmla="*/ 44753 w 52149"/>
                  <a:gd name="connsiteY11" fmla="*/ 5655 h 71643"/>
                  <a:gd name="connsiteX12" fmla="*/ 24069 w 52149"/>
                  <a:gd name="connsiteY12" fmla="*/ 118 h 71643"/>
                  <a:gd name="connsiteX13" fmla="*/ 12645 w 52149"/>
                  <a:gd name="connsiteY13" fmla="*/ 1190 h 71643"/>
                  <a:gd name="connsiteX14" fmla="*/ 129 w 52149"/>
                  <a:gd name="connsiteY14" fmla="*/ 4388 h 71643"/>
                  <a:gd name="connsiteX15" fmla="*/ 129 w 52149"/>
                  <a:gd name="connsiteY15" fmla="*/ 15968 h 71643"/>
                  <a:gd name="connsiteX16" fmla="*/ 12372 w 52149"/>
                  <a:gd name="connsiteY16" fmla="*/ 11113 h 71643"/>
                  <a:gd name="connsiteX17" fmla="*/ 24322 w 52149"/>
                  <a:gd name="connsiteY17" fmla="*/ 9515 h 71643"/>
                  <a:gd name="connsiteX18" fmla="*/ 36487 w 52149"/>
                  <a:gd name="connsiteY18" fmla="*/ 12225 h 71643"/>
                  <a:gd name="connsiteX19" fmla="*/ 40756 w 52149"/>
                  <a:gd name="connsiteY19" fmla="*/ 19867 h 71643"/>
                  <a:gd name="connsiteX20" fmla="*/ 37676 w 52149"/>
                  <a:gd name="connsiteY20" fmla="*/ 26865 h 71643"/>
                  <a:gd name="connsiteX21" fmla="*/ 24186 w 52149"/>
                  <a:gd name="connsiteY21" fmla="*/ 31563 h 71643"/>
                  <a:gd name="connsiteX22" fmla="*/ 20287 w 52149"/>
                  <a:gd name="connsiteY22" fmla="*/ 32480 h 71643"/>
                  <a:gd name="connsiteX23" fmla="*/ 5237 w 52149"/>
                  <a:gd name="connsiteY23" fmla="*/ 39206 h 71643"/>
                  <a:gd name="connsiteX24" fmla="*/ 616 w 52149"/>
                  <a:gd name="connsiteY24" fmla="*/ 51663 h 71643"/>
                  <a:gd name="connsiteX25" fmla="*/ 7439 w 52149"/>
                  <a:gd name="connsiteY25" fmla="*/ 66518 h 71643"/>
                  <a:gd name="connsiteX26" fmla="*/ 26817 w 52149"/>
                  <a:gd name="connsiteY26" fmla="*/ 71762 h 71643"/>
                  <a:gd name="connsiteX27" fmla="*/ 38495 w 52149"/>
                  <a:gd name="connsiteY27" fmla="*/ 70846 h 71643"/>
                  <a:gd name="connsiteX28" fmla="*/ 48613 w 52149"/>
                  <a:gd name="connsiteY28" fmla="*/ 68117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2149" h="71643">
                    <a:moveTo>
                      <a:pt x="48613" y="68117"/>
                    </a:moveTo>
                    <a:lnTo>
                      <a:pt x="48613" y="57511"/>
                    </a:lnTo>
                    <a:cubicBezTo>
                      <a:pt x="45455" y="59136"/>
                      <a:pt x="42167" y="60351"/>
                      <a:pt x="38748" y="61157"/>
                    </a:cubicBezTo>
                    <a:cubicBezTo>
                      <a:pt x="35343" y="61976"/>
                      <a:pt x="31808" y="62385"/>
                      <a:pt x="28143" y="62385"/>
                    </a:cubicBezTo>
                    <a:cubicBezTo>
                      <a:pt x="22581" y="62385"/>
                      <a:pt x="18409" y="61534"/>
                      <a:pt x="15627" y="59831"/>
                    </a:cubicBezTo>
                    <a:cubicBezTo>
                      <a:pt x="12846" y="58129"/>
                      <a:pt x="11455" y="55568"/>
                      <a:pt x="11455" y="52150"/>
                    </a:cubicBezTo>
                    <a:cubicBezTo>
                      <a:pt x="11455" y="49551"/>
                      <a:pt x="12450" y="47510"/>
                      <a:pt x="14438" y="46029"/>
                    </a:cubicBezTo>
                    <a:cubicBezTo>
                      <a:pt x="16427" y="44547"/>
                      <a:pt x="20430" y="43137"/>
                      <a:pt x="26447" y="41798"/>
                    </a:cubicBezTo>
                    <a:lnTo>
                      <a:pt x="30288" y="40941"/>
                    </a:lnTo>
                    <a:cubicBezTo>
                      <a:pt x="38242" y="39238"/>
                      <a:pt x="43895" y="36834"/>
                      <a:pt x="47248" y="33727"/>
                    </a:cubicBezTo>
                    <a:cubicBezTo>
                      <a:pt x="50601" y="30621"/>
                      <a:pt x="52278" y="26287"/>
                      <a:pt x="52278" y="20724"/>
                    </a:cubicBezTo>
                    <a:cubicBezTo>
                      <a:pt x="52278" y="14382"/>
                      <a:pt x="49769" y="9359"/>
                      <a:pt x="44753" y="5655"/>
                    </a:cubicBezTo>
                    <a:cubicBezTo>
                      <a:pt x="39736" y="1964"/>
                      <a:pt x="32841" y="118"/>
                      <a:pt x="24069" y="118"/>
                    </a:cubicBezTo>
                    <a:cubicBezTo>
                      <a:pt x="20417" y="118"/>
                      <a:pt x="16609" y="476"/>
                      <a:pt x="12645" y="1190"/>
                    </a:cubicBezTo>
                    <a:cubicBezTo>
                      <a:pt x="8681" y="1905"/>
                      <a:pt x="4509" y="2971"/>
                      <a:pt x="129" y="4388"/>
                    </a:cubicBezTo>
                    <a:lnTo>
                      <a:pt x="129" y="15968"/>
                    </a:lnTo>
                    <a:cubicBezTo>
                      <a:pt x="4275" y="13810"/>
                      <a:pt x="8356" y="12192"/>
                      <a:pt x="12372" y="11113"/>
                    </a:cubicBezTo>
                    <a:cubicBezTo>
                      <a:pt x="16388" y="10048"/>
                      <a:pt x="20371" y="9515"/>
                      <a:pt x="24322" y="9515"/>
                    </a:cubicBezTo>
                    <a:cubicBezTo>
                      <a:pt x="29599" y="9515"/>
                      <a:pt x="33654" y="10418"/>
                      <a:pt x="36487" y="12225"/>
                    </a:cubicBezTo>
                    <a:cubicBezTo>
                      <a:pt x="39333" y="14031"/>
                      <a:pt x="40756" y="16578"/>
                      <a:pt x="40756" y="19867"/>
                    </a:cubicBezTo>
                    <a:cubicBezTo>
                      <a:pt x="40756" y="22908"/>
                      <a:pt x="39730" y="25241"/>
                      <a:pt x="37676" y="26865"/>
                    </a:cubicBezTo>
                    <a:cubicBezTo>
                      <a:pt x="35636" y="28490"/>
                      <a:pt x="31139" y="30056"/>
                      <a:pt x="24186" y="31563"/>
                    </a:cubicBezTo>
                    <a:lnTo>
                      <a:pt x="20287" y="32480"/>
                    </a:lnTo>
                    <a:cubicBezTo>
                      <a:pt x="13346" y="33935"/>
                      <a:pt x="8330" y="36177"/>
                      <a:pt x="5237" y="39206"/>
                    </a:cubicBezTo>
                    <a:cubicBezTo>
                      <a:pt x="2156" y="42234"/>
                      <a:pt x="616" y="46386"/>
                      <a:pt x="616" y="51663"/>
                    </a:cubicBezTo>
                    <a:cubicBezTo>
                      <a:pt x="616" y="58083"/>
                      <a:pt x="2891" y="63035"/>
                      <a:pt x="7439" y="66518"/>
                    </a:cubicBezTo>
                    <a:cubicBezTo>
                      <a:pt x="11988" y="70014"/>
                      <a:pt x="18448" y="71762"/>
                      <a:pt x="26817" y="71762"/>
                    </a:cubicBezTo>
                    <a:cubicBezTo>
                      <a:pt x="30950" y="71762"/>
                      <a:pt x="34843" y="71457"/>
                      <a:pt x="38495" y="70846"/>
                    </a:cubicBezTo>
                    <a:cubicBezTo>
                      <a:pt x="42160" y="70248"/>
                      <a:pt x="45533" y="69338"/>
                      <a:pt x="48613" y="68117"/>
                    </a:cubicBezTo>
                    <a:close/>
                  </a:path>
                </a:pathLst>
              </a:custGeom>
              <a:solidFill>
                <a:srgbClr val="000000"/>
              </a:solidFill>
              <a:ln w="1247" cap="flat">
                <a:noFill/>
                <a:prstDash val="solid"/>
                <a:round/>
              </a:ln>
            </p:spPr>
            <p:txBody>
              <a:bodyPr rtlCol="0" anchor="ctr"/>
              <a:lstStyle/>
              <a:p>
                <a:endParaRPr lang="en-US"/>
              </a:p>
            </p:txBody>
          </p:sp>
          <p:sp>
            <p:nvSpPr>
              <p:cNvPr id="54" name="Freeform: Shape 53">
                <a:extLst>
                  <a:ext uri="{FF2B5EF4-FFF2-40B4-BE49-F238E27FC236}">
                    <a16:creationId xmlns:a16="http://schemas.microsoft.com/office/drawing/2014/main" id="{9233F9A5-774B-5C63-0EC6-D86A8179E43B}"/>
                  </a:ext>
                </a:extLst>
              </p:cNvPr>
              <p:cNvSpPr/>
              <p:nvPr/>
            </p:nvSpPr>
            <p:spPr>
              <a:xfrm flipV="1">
                <a:off x="1493866" y="2824812"/>
                <a:ext cx="52149" cy="71643"/>
              </a:xfrm>
              <a:custGeom>
                <a:avLst/>
                <a:gdLst>
                  <a:gd name="connsiteX0" fmla="*/ 48622 w 52149"/>
                  <a:gd name="connsiteY0" fmla="*/ 68117 h 71643"/>
                  <a:gd name="connsiteX1" fmla="*/ 48622 w 52149"/>
                  <a:gd name="connsiteY1" fmla="*/ 57511 h 71643"/>
                  <a:gd name="connsiteX2" fmla="*/ 38758 w 52149"/>
                  <a:gd name="connsiteY2" fmla="*/ 61157 h 71643"/>
                  <a:gd name="connsiteX3" fmla="*/ 28153 w 52149"/>
                  <a:gd name="connsiteY3" fmla="*/ 62385 h 71643"/>
                  <a:gd name="connsiteX4" fmla="*/ 15637 w 52149"/>
                  <a:gd name="connsiteY4" fmla="*/ 59831 h 71643"/>
                  <a:gd name="connsiteX5" fmla="*/ 11465 w 52149"/>
                  <a:gd name="connsiteY5" fmla="*/ 52150 h 71643"/>
                  <a:gd name="connsiteX6" fmla="*/ 14448 w 52149"/>
                  <a:gd name="connsiteY6" fmla="*/ 46029 h 71643"/>
                  <a:gd name="connsiteX7" fmla="*/ 26457 w 52149"/>
                  <a:gd name="connsiteY7" fmla="*/ 41798 h 71643"/>
                  <a:gd name="connsiteX8" fmla="*/ 30297 w 52149"/>
                  <a:gd name="connsiteY8" fmla="*/ 40941 h 71643"/>
                  <a:gd name="connsiteX9" fmla="*/ 47258 w 52149"/>
                  <a:gd name="connsiteY9" fmla="*/ 33727 h 71643"/>
                  <a:gd name="connsiteX10" fmla="*/ 52288 w 52149"/>
                  <a:gd name="connsiteY10" fmla="*/ 20724 h 71643"/>
                  <a:gd name="connsiteX11" fmla="*/ 44763 w 52149"/>
                  <a:gd name="connsiteY11" fmla="*/ 5655 h 71643"/>
                  <a:gd name="connsiteX12" fmla="*/ 24078 w 52149"/>
                  <a:gd name="connsiteY12" fmla="*/ 118 h 71643"/>
                  <a:gd name="connsiteX13" fmla="*/ 12654 w 52149"/>
                  <a:gd name="connsiteY13" fmla="*/ 1190 h 71643"/>
                  <a:gd name="connsiteX14" fmla="*/ 139 w 52149"/>
                  <a:gd name="connsiteY14" fmla="*/ 4388 h 71643"/>
                  <a:gd name="connsiteX15" fmla="*/ 139 w 52149"/>
                  <a:gd name="connsiteY15" fmla="*/ 15968 h 71643"/>
                  <a:gd name="connsiteX16" fmla="*/ 12381 w 52149"/>
                  <a:gd name="connsiteY16" fmla="*/ 11113 h 71643"/>
                  <a:gd name="connsiteX17" fmla="*/ 24332 w 52149"/>
                  <a:gd name="connsiteY17" fmla="*/ 9515 h 71643"/>
                  <a:gd name="connsiteX18" fmla="*/ 36497 w 52149"/>
                  <a:gd name="connsiteY18" fmla="*/ 12225 h 71643"/>
                  <a:gd name="connsiteX19" fmla="*/ 40766 w 52149"/>
                  <a:gd name="connsiteY19" fmla="*/ 19867 h 71643"/>
                  <a:gd name="connsiteX20" fmla="*/ 37686 w 52149"/>
                  <a:gd name="connsiteY20" fmla="*/ 26865 h 71643"/>
                  <a:gd name="connsiteX21" fmla="*/ 24195 w 52149"/>
                  <a:gd name="connsiteY21" fmla="*/ 31563 h 71643"/>
                  <a:gd name="connsiteX22" fmla="*/ 20296 w 52149"/>
                  <a:gd name="connsiteY22" fmla="*/ 32480 h 71643"/>
                  <a:gd name="connsiteX23" fmla="*/ 5246 w 52149"/>
                  <a:gd name="connsiteY23" fmla="*/ 39206 h 71643"/>
                  <a:gd name="connsiteX24" fmla="*/ 626 w 52149"/>
                  <a:gd name="connsiteY24" fmla="*/ 51663 h 71643"/>
                  <a:gd name="connsiteX25" fmla="*/ 7449 w 52149"/>
                  <a:gd name="connsiteY25" fmla="*/ 66518 h 71643"/>
                  <a:gd name="connsiteX26" fmla="*/ 26827 w 52149"/>
                  <a:gd name="connsiteY26" fmla="*/ 71762 h 71643"/>
                  <a:gd name="connsiteX27" fmla="*/ 38505 w 52149"/>
                  <a:gd name="connsiteY27" fmla="*/ 70846 h 71643"/>
                  <a:gd name="connsiteX28" fmla="*/ 48622 w 52149"/>
                  <a:gd name="connsiteY28" fmla="*/ 68117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2149" h="71643">
                    <a:moveTo>
                      <a:pt x="48622" y="68117"/>
                    </a:moveTo>
                    <a:lnTo>
                      <a:pt x="48622" y="57511"/>
                    </a:lnTo>
                    <a:cubicBezTo>
                      <a:pt x="45464" y="59136"/>
                      <a:pt x="42176" y="60351"/>
                      <a:pt x="38758" y="61157"/>
                    </a:cubicBezTo>
                    <a:cubicBezTo>
                      <a:pt x="35353" y="61976"/>
                      <a:pt x="31818" y="62385"/>
                      <a:pt x="28153" y="62385"/>
                    </a:cubicBezTo>
                    <a:cubicBezTo>
                      <a:pt x="22590" y="62385"/>
                      <a:pt x="18418" y="61534"/>
                      <a:pt x="15637" y="59831"/>
                    </a:cubicBezTo>
                    <a:cubicBezTo>
                      <a:pt x="12856" y="58129"/>
                      <a:pt x="11465" y="55568"/>
                      <a:pt x="11465" y="52150"/>
                    </a:cubicBezTo>
                    <a:cubicBezTo>
                      <a:pt x="11465" y="49551"/>
                      <a:pt x="12459" y="47510"/>
                      <a:pt x="14448" y="46029"/>
                    </a:cubicBezTo>
                    <a:cubicBezTo>
                      <a:pt x="16436" y="44547"/>
                      <a:pt x="20439" y="43137"/>
                      <a:pt x="26457" y="41798"/>
                    </a:cubicBezTo>
                    <a:lnTo>
                      <a:pt x="30297" y="40941"/>
                    </a:lnTo>
                    <a:cubicBezTo>
                      <a:pt x="38251" y="39238"/>
                      <a:pt x="43905" y="36834"/>
                      <a:pt x="47258" y="33727"/>
                    </a:cubicBezTo>
                    <a:cubicBezTo>
                      <a:pt x="50611" y="30621"/>
                      <a:pt x="52288" y="26287"/>
                      <a:pt x="52288" y="20724"/>
                    </a:cubicBezTo>
                    <a:cubicBezTo>
                      <a:pt x="52288" y="14382"/>
                      <a:pt x="49779" y="9359"/>
                      <a:pt x="44763" y="5655"/>
                    </a:cubicBezTo>
                    <a:cubicBezTo>
                      <a:pt x="39746" y="1964"/>
                      <a:pt x="32851" y="118"/>
                      <a:pt x="24078" y="118"/>
                    </a:cubicBezTo>
                    <a:cubicBezTo>
                      <a:pt x="20426" y="118"/>
                      <a:pt x="16618" y="476"/>
                      <a:pt x="12654" y="1190"/>
                    </a:cubicBezTo>
                    <a:cubicBezTo>
                      <a:pt x="8690" y="1905"/>
                      <a:pt x="4518" y="2971"/>
                      <a:pt x="139" y="4388"/>
                    </a:cubicBezTo>
                    <a:lnTo>
                      <a:pt x="139" y="15968"/>
                    </a:lnTo>
                    <a:cubicBezTo>
                      <a:pt x="4285" y="13810"/>
                      <a:pt x="8365" y="12192"/>
                      <a:pt x="12381" y="11113"/>
                    </a:cubicBezTo>
                    <a:cubicBezTo>
                      <a:pt x="16397" y="10048"/>
                      <a:pt x="20381" y="9515"/>
                      <a:pt x="24332" y="9515"/>
                    </a:cubicBezTo>
                    <a:cubicBezTo>
                      <a:pt x="29609" y="9515"/>
                      <a:pt x="33663" y="10418"/>
                      <a:pt x="36497" y="12225"/>
                    </a:cubicBezTo>
                    <a:cubicBezTo>
                      <a:pt x="39343" y="14031"/>
                      <a:pt x="40766" y="16578"/>
                      <a:pt x="40766" y="19867"/>
                    </a:cubicBezTo>
                    <a:cubicBezTo>
                      <a:pt x="40766" y="22908"/>
                      <a:pt x="39739" y="25241"/>
                      <a:pt x="37686" y="26865"/>
                    </a:cubicBezTo>
                    <a:cubicBezTo>
                      <a:pt x="35645" y="28490"/>
                      <a:pt x="31149" y="30056"/>
                      <a:pt x="24195" y="31563"/>
                    </a:cubicBezTo>
                    <a:lnTo>
                      <a:pt x="20296" y="32480"/>
                    </a:lnTo>
                    <a:cubicBezTo>
                      <a:pt x="13356" y="33935"/>
                      <a:pt x="8339" y="36177"/>
                      <a:pt x="5246" y="39206"/>
                    </a:cubicBezTo>
                    <a:cubicBezTo>
                      <a:pt x="2166" y="42234"/>
                      <a:pt x="626" y="46386"/>
                      <a:pt x="626" y="51663"/>
                    </a:cubicBezTo>
                    <a:cubicBezTo>
                      <a:pt x="626" y="58083"/>
                      <a:pt x="2900" y="63035"/>
                      <a:pt x="7449" y="66518"/>
                    </a:cubicBezTo>
                    <a:cubicBezTo>
                      <a:pt x="11998" y="70014"/>
                      <a:pt x="18457" y="71762"/>
                      <a:pt x="26827" y="71762"/>
                    </a:cubicBezTo>
                    <a:cubicBezTo>
                      <a:pt x="30960" y="71762"/>
                      <a:pt x="34853" y="71457"/>
                      <a:pt x="38505" y="70846"/>
                    </a:cubicBezTo>
                    <a:cubicBezTo>
                      <a:pt x="42170" y="70248"/>
                      <a:pt x="45542" y="69338"/>
                      <a:pt x="48622" y="68117"/>
                    </a:cubicBezTo>
                    <a:close/>
                  </a:path>
                </a:pathLst>
              </a:custGeom>
              <a:solidFill>
                <a:srgbClr val="000000"/>
              </a:solidFill>
              <a:ln w="1247" cap="flat">
                <a:noFill/>
                <a:prstDash val="solid"/>
                <a:round/>
              </a:ln>
            </p:spPr>
            <p:txBody>
              <a:bodyPr rtlCol="0" anchor="ctr"/>
              <a:lstStyle/>
              <a:p>
                <a:endParaRPr lang="en-US"/>
              </a:p>
            </p:txBody>
          </p:sp>
          <p:sp>
            <p:nvSpPr>
              <p:cNvPr id="55" name="Freeform: Shape 54">
                <a:extLst>
                  <a:ext uri="{FF2B5EF4-FFF2-40B4-BE49-F238E27FC236}">
                    <a16:creationId xmlns:a16="http://schemas.microsoft.com/office/drawing/2014/main" id="{833949AE-67D7-C6C7-CF42-B771B969245D}"/>
                  </a:ext>
                </a:extLst>
              </p:cNvPr>
              <p:cNvSpPr/>
              <p:nvPr/>
            </p:nvSpPr>
            <p:spPr>
              <a:xfrm flipV="1">
                <a:off x="1554971" y="2799878"/>
                <a:ext cx="43434" cy="94803"/>
              </a:xfrm>
              <a:custGeom>
                <a:avLst/>
                <a:gdLst>
                  <a:gd name="connsiteX0" fmla="*/ 43588 w 43434"/>
                  <a:gd name="connsiteY0" fmla="*/ 94909 h 94803"/>
                  <a:gd name="connsiteX1" fmla="*/ 43588 w 43434"/>
                  <a:gd name="connsiteY1" fmla="*/ 85571 h 94803"/>
                  <a:gd name="connsiteX2" fmla="*/ 32866 w 43434"/>
                  <a:gd name="connsiteY2" fmla="*/ 85571 h 94803"/>
                  <a:gd name="connsiteX3" fmla="*/ 24483 w 43434"/>
                  <a:gd name="connsiteY3" fmla="*/ 83135 h 94803"/>
                  <a:gd name="connsiteX4" fmla="*/ 22144 w 43434"/>
                  <a:gd name="connsiteY4" fmla="*/ 74362 h 94803"/>
                  <a:gd name="connsiteX5" fmla="*/ 22144 w 43434"/>
                  <a:gd name="connsiteY5" fmla="*/ 68338 h 94803"/>
                  <a:gd name="connsiteX6" fmla="*/ 40606 w 43434"/>
                  <a:gd name="connsiteY6" fmla="*/ 68338 h 94803"/>
                  <a:gd name="connsiteX7" fmla="*/ 40606 w 43434"/>
                  <a:gd name="connsiteY7" fmla="*/ 59624 h 94803"/>
                  <a:gd name="connsiteX8" fmla="*/ 22144 w 43434"/>
                  <a:gd name="connsiteY8" fmla="*/ 59624 h 94803"/>
                  <a:gd name="connsiteX9" fmla="*/ 22144 w 43434"/>
                  <a:gd name="connsiteY9" fmla="*/ 105 h 94803"/>
                  <a:gd name="connsiteX10" fmla="*/ 10876 w 43434"/>
                  <a:gd name="connsiteY10" fmla="*/ 105 h 94803"/>
                  <a:gd name="connsiteX11" fmla="*/ 10876 w 43434"/>
                  <a:gd name="connsiteY11" fmla="*/ 59624 h 94803"/>
                  <a:gd name="connsiteX12" fmla="*/ 154 w 43434"/>
                  <a:gd name="connsiteY12" fmla="*/ 59624 h 94803"/>
                  <a:gd name="connsiteX13" fmla="*/ 154 w 43434"/>
                  <a:gd name="connsiteY13" fmla="*/ 68338 h 94803"/>
                  <a:gd name="connsiteX14" fmla="*/ 10876 w 43434"/>
                  <a:gd name="connsiteY14" fmla="*/ 68338 h 94803"/>
                  <a:gd name="connsiteX15" fmla="*/ 10876 w 43434"/>
                  <a:gd name="connsiteY15" fmla="*/ 73095 h 94803"/>
                  <a:gd name="connsiteX16" fmla="*/ 16179 w 43434"/>
                  <a:gd name="connsiteY16" fmla="*/ 89685 h 94803"/>
                  <a:gd name="connsiteX17" fmla="*/ 32983 w 43434"/>
                  <a:gd name="connsiteY17" fmla="*/ 94909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34" h="94803">
                    <a:moveTo>
                      <a:pt x="43588" y="94909"/>
                    </a:moveTo>
                    <a:lnTo>
                      <a:pt x="43588" y="85571"/>
                    </a:lnTo>
                    <a:lnTo>
                      <a:pt x="32866" y="85571"/>
                    </a:lnTo>
                    <a:cubicBezTo>
                      <a:pt x="28850" y="85571"/>
                      <a:pt x="26056" y="84759"/>
                      <a:pt x="24483" y="83135"/>
                    </a:cubicBezTo>
                    <a:cubicBezTo>
                      <a:pt x="22924" y="81510"/>
                      <a:pt x="22144" y="78586"/>
                      <a:pt x="22144" y="74362"/>
                    </a:cubicBezTo>
                    <a:lnTo>
                      <a:pt x="22144" y="68338"/>
                    </a:lnTo>
                    <a:lnTo>
                      <a:pt x="40606" y="68338"/>
                    </a:lnTo>
                    <a:lnTo>
                      <a:pt x="40606" y="59624"/>
                    </a:lnTo>
                    <a:lnTo>
                      <a:pt x="22144" y="59624"/>
                    </a:lnTo>
                    <a:lnTo>
                      <a:pt x="22144" y="105"/>
                    </a:lnTo>
                    <a:lnTo>
                      <a:pt x="10876" y="105"/>
                    </a:lnTo>
                    <a:lnTo>
                      <a:pt x="10876" y="59624"/>
                    </a:lnTo>
                    <a:lnTo>
                      <a:pt x="154" y="59624"/>
                    </a:lnTo>
                    <a:lnTo>
                      <a:pt x="154" y="68338"/>
                    </a:lnTo>
                    <a:lnTo>
                      <a:pt x="10876" y="68338"/>
                    </a:lnTo>
                    <a:lnTo>
                      <a:pt x="10876" y="73095"/>
                    </a:lnTo>
                    <a:cubicBezTo>
                      <a:pt x="10876" y="80685"/>
                      <a:pt x="12643" y="86215"/>
                      <a:pt x="16179" y="89685"/>
                    </a:cubicBezTo>
                    <a:cubicBezTo>
                      <a:pt x="19714" y="93168"/>
                      <a:pt x="25315" y="94909"/>
                      <a:pt x="32983" y="94909"/>
                    </a:cubicBezTo>
                    <a:close/>
                  </a:path>
                </a:pathLst>
              </a:custGeom>
              <a:solidFill>
                <a:srgbClr val="000000"/>
              </a:solidFill>
              <a:ln w="1247" cap="flat">
                <a:noFill/>
                <a:prstDash val="solid"/>
                <a:round/>
              </a:ln>
            </p:spPr>
            <p:txBody>
              <a:bodyPr rtlCol="0" anchor="ctr"/>
              <a:lstStyle/>
              <a:p>
                <a:endParaRPr lang="en-US"/>
              </a:p>
            </p:txBody>
          </p:sp>
          <p:sp>
            <p:nvSpPr>
              <p:cNvPr id="56" name="Freeform: Shape 55">
                <a:extLst>
                  <a:ext uri="{FF2B5EF4-FFF2-40B4-BE49-F238E27FC236}">
                    <a16:creationId xmlns:a16="http://schemas.microsoft.com/office/drawing/2014/main" id="{7C8024A3-1733-12AC-60C1-E0CA6252DFF8}"/>
                  </a:ext>
                </a:extLst>
              </p:cNvPr>
              <p:cNvSpPr/>
              <p:nvPr/>
            </p:nvSpPr>
            <p:spPr>
              <a:xfrm flipV="1">
                <a:off x="1602911" y="2824812"/>
                <a:ext cx="62637" cy="71643"/>
              </a:xfrm>
              <a:custGeom>
                <a:avLst/>
                <a:gdLst>
                  <a:gd name="connsiteX0" fmla="*/ 31460 w 62637"/>
                  <a:gd name="connsiteY0" fmla="*/ 62268 h 71643"/>
                  <a:gd name="connsiteX1" fmla="*/ 17209 w 62637"/>
                  <a:gd name="connsiteY1" fmla="*/ 55230 h 71643"/>
                  <a:gd name="connsiteX2" fmla="*/ 11965 w 62637"/>
                  <a:gd name="connsiteY2" fmla="*/ 35950 h 71643"/>
                  <a:gd name="connsiteX3" fmla="*/ 17170 w 62637"/>
                  <a:gd name="connsiteY3" fmla="*/ 16669 h 71643"/>
                  <a:gd name="connsiteX4" fmla="*/ 31460 w 62637"/>
                  <a:gd name="connsiteY4" fmla="*/ 9632 h 71643"/>
                  <a:gd name="connsiteX5" fmla="*/ 45653 w 62637"/>
                  <a:gd name="connsiteY5" fmla="*/ 16689 h 71643"/>
                  <a:gd name="connsiteX6" fmla="*/ 50897 w 62637"/>
                  <a:gd name="connsiteY6" fmla="*/ 35950 h 71643"/>
                  <a:gd name="connsiteX7" fmla="*/ 45653 w 62637"/>
                  <a:gd name="connsiteY7" fmla="*/ 55172 h 71643"/>
                  <a:gd name="connsiteX8" fmla="*/ 31460 w 62637"/>
                  <a:gd name="connsiteY8" fmla="*/ 62268 h 71643"/>
                  <a:gd name="connsiteX9" fmla="*/ 31460 w 62637"/>
                  <a:gd name="connsiteY9" fmla="*/ 71762 h 71643"/>
                  <a:gd name="connsiteX10" fmla="*/ 54425 w 62637"/>
                  <a:gd name="connsiteY10" fmla="*/ 62249 h 71643"/>
                  <a:gd name="connsiteX11" fmla="*/ 62789 w 62637"/>
                  <a:gd name="connsiteY11" fmla="*/ 35950 h 71643"/>
                  <a:gd name="connsiteX12" fmla="*/ 54425 w 62637"/>
                  <a:gd name="connsiteY12" fmla="*/ 9651 h 71643"/>
                  <a:gd name="connsiteX13" fmla="*/ 31460 w 62637"/>
                  <a:gd name="connsiteY13" fmla="*/ 118 h 71643"/>
                  <a:gd name="connsiteX14" fmla="*/ 8456 w 62637"/>
                  <a:gd name="connsiteY14" fmla="*/ 9651 h 71643"/>
                  <a:gd name="connsiteX15" fmla="*/ 151 w 62637"/>
                  <a:gd name="connsiteY15" fmla="*/ 35950 h 71643"/>
                  <a:gd name="connsiteX16" fmla="*/ 8456 w 62637"/>
                  <a:gd name="connsiteY16" fmla="*/ 62249 h 71643"/>
                  <a:gd name="connsiteX17" fmla="*/ 31460 w 62637"/>
                  <a:gd name="connsiteY17" fmla="*/ 71762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2637" h="71643">
                    <a:moveTo>
                      <a:pt x="31460" y="62268"/>
                    </a:moveTo>
                    <a:cubicBezTo>
                      <a:pt x="25456" y="62268"/>
                      <a:pt x="20706" y="59922"/>
                      <a:pt x="17209" y="55230"/>
                    </a:cubicBezTo>
                    <a:cubicBezTo>
                      <a:pt x="13713" y="50539"/>
                      <a:pt x="11965" y="44112"/>
                      <a:pt x="11965" y="35950"/>
                    </a:cubicBezTo>
                    <a:cubicBezTo>
                      <a:pt x="11965" y="27788"/>
                      <a:pt x="13700" y="21361"/>
                      <a:pt x="17170" y="16669"/>
                    </a:cubicBezTo>
                    <a:cubicBezTo>
                      <a:pt x="20654" y="11978"/>
                      <a:pt x="25417" y="9632"/>
                      <a:pt x="31460" y="9632"/>
                    </a:cubicBezTo>
                    <a:cubicBezTo>
                      <a:pt x="37439" y="9632"/>
                      <a:pt x="42170" y="11984"/>
                      <a:pt x="45653" y="16689"/>
                    </a:cubicBezTo>
                    <a:cubicBezTo>
                      <a:pt x="49149" y="21407"/>
                      <a:pt x="50897" y="27827"/>
                      <a:pt x="50897" y="35950"/>
                    </a:cubicBezTo>
                    <a:cubicBezTo>
                      <a:pt x="50897" y="44034"/>
                      <a:pt x="49149" y="50441"/>
                      <a:pt x="45653" y="55172"/>
                    </a:cubicBezTo>
                    <a:cubicBezTo>
                      <a:pt x="42170" y="59903"/>
                      <a:pt x="37439" y="62268"/>
                      <a:pt x="31460" y="62268"/>
                    </a:cubicBezTo>
                    <a:close/>
                    <a:moveTo>
                      <a:pt x="31460" y="71762"/>
                    </a:moveTo>
                    <a:cubicBezTo>
                      <a:pt x="41208" y="71762"/>
                      <a:pt x="48863" y="68591"/>
                      <a:pt x="54425" y="62249"/>
                    </a:cubicBezTo>
                    <a:cubicBezTo>
                      <a:pt x="60001" y="55919"/>
                      <a:pt x="62789" y="47153"/>
                      <a:pt x="62789" y="35950"/>
                    </a:cubicBezTo>
                    <a:cubicBezTo>
                      <a:pt x="62789" y="24786"/>
                      <a:pt x="60001" y="16020"/>
                      <a:pt x="54425" y="9651"/>
                    </a:cubicBezTo>
                    <a:cubicBezTo>
                      <a:pt x="48863" y="3296"/>
                      <a:pt x="41208" y="118"/>
                      <a:pt x="31460" y="118"/>
                    </a:cubicBezTo>
                    <a:cubicBezTo>
                      <a:pt x="21674" y="118"/>
                      <a:pt x="14006" y="3296"/>
                      <a:pt x="8456" y="9651"/>
                    </a:cubicBezTo>
                    <a:cubicBezTo>
                      <a:pt x="2920" y="16020"/>
                      <a:pt x="151" y="24786"/>
                      <a:pt x="151" y="35950"/>
                    </a:cubicBezTo>
                    <a:cubicBezTo>
                      <a:pt x="151" y="47153"/>
                      <a:pt x="2920" y="55919"/>
                      <a:pt x="8456" y="62249"/>
                    </a:cubicBezTo>
                    <a:cubicBezTo>
                      <a:pt x="14006" y="68591"/>
                      <a:pt x="21674" y="71762"/>
                      <a:pt x="31460" y="71762"/>
                    </a:cubicBezTo>
                    <a:close/>
                  </a:path>
                </a:pathLst>
              </a:custGeom>
              <a:solidFill>
                <a:srgbClr val="000000"/>
              </a:solidFill>
              <a:ln w="1247" cap="flat">
                <a:noFill/>
                <a:prstDash val="solid"/>
                <a:round/>
              </a:ln>
            </p:spPr>
            <p:txBody>
              <a:bodyPr rtlCol="0" anchor="ctr"/>
              <a:lstStyle/>
              <a:p>
                <a:endParaRPr lang="en-US"/>
              </a:p>
            </p:txBody>
          </p:sp>
          <p:sp>
            <p:nvSpPr>
              <p:cNvPr id="57" name="Freeform: Shape 56">
                <a:extLst>
                  <a:ext uri="{FF2B5EF4-FFF2-40B4-BE49-F238E27FC236}">
                    <a16:creationId xmlns:a16="http://schemas.microsoft.com/office/drawing/2014/main" id="{2F93CE63-D4DF-44BA-4DDF-91433E07C3DD}"/>
                  </a:ext>
                </a:extLst>
              </p:cNvPr>
              <p:cNvSpPr/>
              <p:nvPr/>
            </p:nvSpPr>
            <p:spPr>
              <a:xfrm flipV="1">
                <a:off x="1683690" y="2824812"/>
                <a:ext cx="39964" cy="69869"/>
              </a:xfrm>
              <a:custGeom>
                <a:avLst/>
                <a:gdLst>
                  <a:gd name="connsiteX0" fmla="*/ 40132 w 39964"/>
                  <a:gd name="connsiteY0" fmla="*/ 57881 h 69869"/>
                  <a:gd name="connsiteX1" fmla="*/ 36019 w 39964"/>
                  <a:gd name="connsiteY1" fmla="*/ 59479 h 69869"/>
                  <a:gd name="connsiteX2" fmla="*/ 31125 w 39964"/>
                  <a:gd name="connsiteY2" fmla="*/ 60006 h 69869"/>
                  <a:gd name="connsiteX3" fmla="*/ 16524 w 39964"/>
                  <a:gd name="connsiteY3" fmla="*/ 53826 h 69869"/>
                  <a:gd name="connsiteX4" fmla="*/ 11435 w 39964"/>
                  <a:gd name="connsiteY4" fmla="*/ 36066 h 69869"/>
                  <a:gd name="connsiteX5" fmla="*/ 11435 w 39964"/>
                  <a:gd name="connsiteY5" fmla="*/ 117 h 69869"/>
                  <a:gd name="connsiteX6" fmla="*/ 167 w 39964"/>
                  <a:gd name="connsiteY6" fmla="*/ 117 h 69869"/>
                  <a:gd name="connsiteX7" fmla="*/ 167 w 39964"/>
                  <a:gd name="connsiteY7" fmla="*/ 68350 h 69869"/>
                  <a:gd name="connsiteX8" fmla="*/ 11435 w 39964"/>
                  <a:gd name="connsiteY8" fmla="*/ 68350 h 69869"/>
                  <a:gd name="connsiteX9" fmla="*/ 11435 w 39964"/>
                  <a:gd name="connsiteY9" fmla="*/ 57744 h 69869"/>
                  <a:gd name="connsiteX10" fmla="*/ 20637 w 39964"/>
                  <a:gd name="connsiteY10" fmla="*/ 66966 h 69869"/>
                  <a:gd name="connsiteX11" fmla="*/ 34420 w 39964"/>
                  <a:gd name="connsiteY11" fmla="*/ 69987 h 69869"/>
                  <a:gd name="connsiteX12" fmla="*/ 36974 w 39964"/>
                  <a:gd name="connsiteY12" fmla="*/ 69831 h 69869"/>
                  <a:gd name="connsiteX13" fmla="*/ 40073 w 39964"/>
                  <a:gd name="connsiteY13" fmla="*/ 69383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64" h="69869">
                    <a:moveTo>
                      <a:pt x="40132" y="57881"/>
                    </a:moveTo>
                    <a:cubicBezTo>
                      <a:pt x="38871" y="58609"/>
                      <a:pt x="37500" y="59142"/>
                      <a:pt x="36019" y="59479"/>
                    </a:cubicBezTo>
                    <a:cubicBezTo>
                      <a:pt x="34537" y="59830"/>
                      <a:pt x="32906" y="60006"/>
                      <a:pt x="31125" y="60006"/>
                    </a:cubicBezTo>
                    <a:cubicBezTo>
                      <a:pt x="24783" y="60006"/>
                      <a:pt x="19916" y="57946"/>
                      <a:pt x="16524" y="53826"/>
                    </a:cubicBezTo>
                    <a:cubicBezTo>
                      <a:pt x="13132" y="49706"/>
                      <a:pt x="11435" y="43786"/>
                      <a:pt x="11435" y="36066"/>
                    </a:cubicBezTo>
                    <a:lnTo>
                      <a:pt x="11435" y="117"/>
                    </a:lnTo>
                    <a:lnTo>
                      <a:pt x="167" y="117"/>
                    </a:lnTo>
                    <a:lnTo>
                      <a:pt x="167" y="68350"/>
                    </a:lnTo>
                    <a:lnTo>
                      <a:pt x="11435" y="68350"/>
                    </a:lnTo>
                    <a:lnTo>
                      <a:pt x="11435" y="57744"/>
                    </a:lnTo>
                    <a:cubicBezTo>
                      <a:pt x="13801" y="61890"/>
                      <a:pt x="16868" y="64964"/>
                      <a:pt x="20637" y="66966"/>
                    </a:cubicBezTo>
                    <a:cubicBezTo>
                      <a:pt x="24419" y="68980"/>
                      <a:pt x="29013" y="69987"/>
                      <a:pt x="34420" y="69987"/>
                    </a:cubicBezTo>
                    <a:cubicBezTo>
                      <a:pt x="35187" y="69987"/>
                      <a:pt x="36038" y="69935"/>
                      <a:pt x="36974" y="69831"/>
                    </a:cubicBezTo>
                    <a:cubicBezTo>
                      <a:pt x="37910" y="69740"/>
                      <a:pt x="38943" y="69591"/>
                      <a:pt x="40073" y="69383"/>
                    </a:cubicBezTo>
                    <a:close/>
                  </a:path>
                </a:pathLst>
              </a:custGeom>
              <a:solidFill>
                <a:srgbClr val="000000"/>
              </a:solidFill>
              <a:ln w="1247" cap="flat">
                <a:noFill/>
                <a:prstDash val="solid"/>
                <a:round/>
              </a:ln>
            </p:spPr>
            <p:txBody>
              <a:bodyPr rtlCol="0" anchor="ctr"/>
              <a:lstStyle/>
              <a:p>
                <a:endParaRPr lang="en-US"/>
              </a:p>
            </p:txBody>
          </p:sp>
          <p:sp>
            <p:nvSpPr>
              <p:cNvPr id="58" name="Freeform: Shape 57">
                <a:extLst>
                  <a:ext uri="{FF2B5EF4-FFF2-40B4-BE49-F238E27FC236}">
                    <a16:creationId xmlns:a16="http://schemas.microsoft.com/office/drawing/2014/main" id="{CD3283F9-2256-A432-C661-5CE45E27D4E8}"/>
                  </a:ext>
                </a:extLst>
              </p:cNvPr>
              <p:cNvSpPr/>
              <p:nvPr/>
            </p:nvSpPr>
            <p:spPr>
              <a:xfrm flipV="1">
                <a:off x="1727735" y="2824812"/>
                <a:ext cx="63241" cy="71643"/>
              </a:xfrm>
              <a:custGeom>
                <a:avLst/>
                <a:gdLst>
                  <a:gd name="connsiteX0" fmla="*/ 63411 w 63241"/>
                  <a:gd name="connsiteY0" fmla="*/ 38816 h 71643"/>
                  <a:gd name="connsiteX1" fmla="*/ 63411 w 63241"/>
                  <a:gd name="connsiteY1" fmla="*/ 33338 h 71643"/>
                  <a:gd name="connsiteX2" fmla="*/ 11867 w 63241"/>
                  <a:gd name="connsiteY2" fmla="*/ 33338 h 71643"/>
                  <a:gd name="connsiteX3" fmla="*/ 18846 w 63241"/>
                  <a:gd name="connsiteY3" fmla="*/ 15695 h 71643"/>
                  <a:gd name="connsiteX4" fmla="*/ 36236 w 63241"/>
                  <a:gd name="connsiteY4" fmla="*/ 9632 h 71643"/>
                  <a:gd name="connsiteX5" fmla="*/ 48751 w 63241"/>
                  <a:gd name="connsiteY5" fmla="*/ 11211 h 71643"/>
                  <a:gd name="connsiteX6" fmla="*/ 60799 w 63241"/>
                  <a:gd name="connsiteY6" fmla="*/ 15968 h 71643"/>
                  <a:gd name="connsiteX7" fmla="*/ 60799 w 63241"/>
                  <a:gd name="connsiteY7" fmla="*/ 5362 h 71643"/>
                  <a:gd name="connsiteX8" fmla="*/ 48420 w 63241"/>
                  <a:gd name="connsiteY8" fmla="*/ 1463 h 71643"/>
                  <a:gd name="connsiteX9" fmla="*/ 35573 w 63241"/>
                  <a:gd name="connsiteY9" fmla="*/ 118 h 71643"/>
                  <a:gd name="connsiteX10" fmla="*/ 9703 w 63241"/>
                  <a:gd name="connsiteY10" fmla="*/ 9612 h 71643"/>
                  <a:gd name="connsiteX11" fmla="*/ 170 w 63241"/>
                  <a:gd name="connsiteY11" fmla="*/ 35346 h 71643"/>
                  <a:gd name="connsiteX12" fmla="*/ 9216 w 63241"/>
                  <a:gd name="connsiteY12" fmla="*/ 61917 h 71643"/>
                  <a:gd name="connsiteX13" fmla="*/ 33623 w 63241"/>
                  <a:gd name="connsiteY13" fmla="*/ 71762 h 71643"/>
                  <a:gd name="connsiteX14" fmla="*/ 55399 w 63241"/>
                  <a:gd name="connsiteY14" fmla="*/ 62892 h 71643"/>
                  <a:gd name="connsiteX15" fmla="*/ 63411 w 63241"/>
                  <a:gd name="connsiteY15" fmla="*/ 38816 h 71643"/>
                  <a:gd name="connsiteX16" fmla="*/ 52202 w 63241"/>
                  <a:gd name="connsiteY16" fmla="*/ 42110 h 71643"/>
                  <a:gd name="connsiteX17" fmla="*/ 47055 w 63241"/>
                  <a:gd name="connsiteY17" fmla="*/ 56771 h 71643"/>
                  <a:gd name="connsiteX18" fmla="*/ 33740 w 63241"/>
                  <a:gd name="connsiteY18" fmla="*/ 62268 h 71643"/>
                  <a:gd name="connsiteX19" fmla="*/ 18729 w 63241"/>
                  <a:gd name="connsiteY19" fmla="*/ 56965 h 71643"/>
                  <a:gd name="connsiteX20" fmla="*/ 12237 w 63241"/>
                  <a:gd name="connsiteY20" fmla="*/ 42032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241" h="71643">
                    <a:moveTo>
                      <a:pt x="63411" y="38816"/>
                    </a:moveTo>
                    <a:lnTo>
                      <a:pt x="63411" y="33338"/>
                    </a:lnTo>
                    <a:lnTo>
                      <a:pt x="11867" y="33338"/>
                    </a:lnTo>
                    <a:cubicBezTo>
                      <a:pt x="12361" y="25618"/>
                      <a:pt x="14687" y="19737"/>
                      <a:pt x="18846" y="15695"/>
                    </a:cubicBezTo>
                    <a:cubicBezTo>
                      <a:pt x="23005" y="11653"/>
                      <a:pt x="28801" y="9632"/>
                      <a:pt x="36236" y="9632"/>
                    </a:cubicBezTo>
                    <a:cubicBezTo>
                      <a:pt x="40537" y="9632"/>
                      <a:pt x="44709" y="10158"/>
                      <a:pt x="48751" y="11211"/>
                    </a:cubicBezTo>
                    <a:cubicBezTo>
                      <a:pt x="52793" y="12264"/>
                      <a:pt x="56809" y="13849"/>
                      <a:pt x="60799" y="15968"/>
                    </a:cubicBezTo>
                    <a:lnTo>
                      <a:pt x="60799" y="5362"/>
                    </a:lnTo>
                    <a:cubicBezTo>
                      <a:pt x="56770" y="3660"/>
                      <a:pt x="52644" y="2360"/>
                      <a:pt x="48420" y="1463"/>
                    </a:cubicBezTo>
                    <a:cubicBezTo>
                      <a:pt x="44196" y="567"/>
                      <a:pt x="39914" y="118"/>
                      <a:pt x="35573" y="118"/>
                    </a:cubicBezTo>
                    <a:cubicBezTo>
                      <a:pt x="24682" y="118"/>
                      <a:pt x="16058" y="3283"/>
                      <a:pt x="9703" y="9612"/>
                    </a:cubicBezTo>
                    <a:cubicBezTo>
                      <a:pt x="3348" y="15955"/>
                      <a:pt x="170" y="24532"/>
                      <a:pt x="170" y="35346"/>
                    </a:cubicBezTo>
                    <a:cubicBezTo>
                      <a:pt x="170" y="46510"/>
                      <a:pt x="3185" y="55367"/>
                      <a:pt x="9216" y="61917"/>
                    </a:cubicBezTo>
                    <a:cubicBezTo>
                      <a:pt x="15246" y="68481"/>
                      <a:pt x="23382" y="71762"/>
                      <a:pt x="33623" y="71762"/>
                    </a:cubicBezTo>
                    <a:cubicBezTo>
                      <a:pt x="42799" y="71762"/>
                      <a:pt x="50057" y="68805"/>
                      <a:pt x="55399" y="62892"/>
                    </a:cubicBezTo>
                    <a:cubicBezTo>
                      <a:pt x="60741" y="56992"/>
                      <a:pt x="63411" y="48966"/>
                      <a:pt x="63411" y="38816"/>
                    </a:cubicBezTo>
                    <a:close/>
                    <a:moveTo>
                      <a:pt x="52202" y="42110"/>
                    </a:moveTo>
                    <a:cubicBezTo>
                      <a:pt x="52124" y="48232"/>
                      <a:pt x="50408" y="53118"/>
                      <a:pt x="47055" y="56771"/>
                    </a:cubicBezTo>
                    <a:cubicBezTo>
                      <a:pt x="43702" y="60436"/>
                      <a:pt x="39264" y="62268"/>
                      <a:pt x="33740" y="62268"/>
                    </a:cubicBezTo>
                    <a:cubicBezTo>
                      <a:pt x="27489" y="62268"/>
                      <a:pt x="22485" y="60501"/>
                      <a:pt x="18729" y="56965"/>
                    </a:cubicBezTo>
                    <a:cubicBezTo>
                      <a:pt x="14973" y="53430"/>
                      <a:pt x="12809" y="48453"/>
                      <a:pt x="12237" y="42032"/>
                    </a:cubicBezTo>
                    <a:close/>
                  </a:path>
                </a:pathLst>
              </a:custGeom>
              <a:solidFill>
                <a:srgbClr val="000000"/>
              </a:solidFill>
              <a:ln w="1247" cap="flat">
                <a:noFill/>
                <a:prstDash val="solid"/>
                <a:round/>
              </a:ln>
            </p:spPr>
            <p:txBody>
              <a:bodyPr rtlCol="0" anchor="ctr"/>
              <a:lstStyle/>
              <a:p>
                <a:endParaRPr lang="en-US"/>
              </a:p>
            </p:txBody>
          </p:sp>
          <p:sp>
            <p:nvSpPr>
              <p:cNvPr id="59" name="Freeform: Shape 58">
                <a:extLst>
                  <a:ext uri="{FF2B5EF4-FFF2-40B4-BE49-F238E27FC236}">
                    <a16:creationId xmlns:a16="http://schemas.microsoft.com/office/drawing/2014/main" id="{EF537045-A0FC-7C9C-F025-32C806208E5E}"/>
                  </a:ext>
                </a:extLst>
              </p:cNvPr>
              <p:cNvSpPr/>
              <p:nvPr/>
            </p:nvSpPr>
            <p:spPr>
              <a:xfrm flipV="1">
                <a:off x="1804379" y="2824812"/>
                <a:ext cx="52149" cy="71643"/>
              </a:xfrm>
              <a:custGeom>
                <a:avLst/>
                <a:gdLst>
                  <a:gd name="connsiteX0" fmla="*/ 48669 w 52149"/>
                  <a:gd name="connsiteY0" fmla="*/ 68117 h 71643"/>
                  <a:gd name="connsiteX1" fmla="*/ 48669 w 52149"/>
                  <a:gd name="connsiteY1" fmla="*/ 57511 h 71643"/>
                  <a:gd name="connsiteX2" fmla="*/ 38805 w 52149"/>
                  <a:gd name="connsiteY2" fmla="*/ 61157 h 71643"/>
                  <a:gd name="connsiteX3" fmla="*/ 28199 w 52149"/>
                  <a:gd name="connsiteY3" fmla="*/ 62385 h 71643"/>
                  <a:gd name="connsiteX4" fmla="*/ 15684 w 52149"/>
                  <a:gd name="connsiteY4" fmla="*/ 59831 h 71643"/>
                  <a:gd name="connsiteX5" fmla="*/ 11512 w 52149"/>
                  <a:gd name="connsiteY5" fmla="*/ 52150 h 71643"/>
                  <a:gd name="connsiteX6" fmla="*/ 14494 w 52149"/>
                  <a:gd name="connsiteY6" fmla="*/ 46029 h 71643"/>
                  <a:gd name="connsiteX7" fmla="*/ 26503 w 52149"/>
                  <a:gd name="connsiteY7" fmla="*/ 41798 h 71643"/>
                  <a:gd name="connsiteX8" fmla="*/ 30344 w 52149"/>
                  <a:gd name="connsiteY8" fmla="*/ 40941 h 71643"/>
                  <a:gd name="connsiteX9" fmla="*/ 47304 w 52149"/>
                  <a:gd name="connsiteY9" fmla="*/ 33727 h 71643"/>
                  <a:gd name="connsiteX10" fmla="*/ 52334 w 52149"/>
                  <a:gd name="connsiteY10" fmla="*/ 20724 h 71643"/>
                  <a:gd name="connsiteX11" fmla="*/ 44809 w 52149"/>
                  <a:gd name="connsiteY11" fmla="*/ 5655 h 71643"/>
                  <a:gd name="connsiteX12" fmla="*/ 24125 w 52149"/>
                  <a:gd name="connsiteY12" fmla="*/ 118 h 71643"/>
                  <a:gd name="connsiteX13" fmla="*/ 12701 w 52149"/>
                  <a:gd name="connsiteY13" fmla="*/ 1190 h 71643"/>
                  <a:gd name="connsiteX14" fmla="*/ 185 w 52149"/>
                  <a:gd name="connsiteY14" fmla="*/ 4388 h 71643"/>
                  <a:gd name="connsiteX15" fmla="*/ 185 w 52149"/>
                  <a:gd name="connsiteY15" fmla="*/ 15968 h 71643"/>
                  <a:gd name="connsiteX16" fmla="*/ 12428 w 52149"/>
                  <a:gd name="connsiteY16" fmla="*/ 11113 h 71643"/>
                  <a:gd name="connsiteX17" fmla="*/ 24378 w 52149"/>
                  <a:gd name="connsiteY17" fmla="*/ 9515 h 71643"/>
                  <a:gd name="connsiteX18" fmla="*/ 36543 w 52149"/>
                  <a:gd name="connsiteY18" fmla="*/ 12225 h 71643"/>
                  <a:gd name="connsiteX19" fmla="*/ 40813 w 52149"/>
                  <a:gd name="connsiteY19" fmla="*/ 19867 h 71643"/>
                  <a:gd name="connsiteX20" fmla="*/ 37732 w 52149"/>
                  <a:gd name="connsiteY20" fmla="*/ 26865 h 71643"/>
                  <a:gd name="connsiteX21" fmla="*/ 24242 w 52149"/>
                  <a:gd name="connsiteY21" fmla="*/ 31563 h 71643"/>
                  <a:gd name="connsiteX22" fmla="*/ 20343 w 52149"/>
                  <a:gd name="connsiteY22" fmla="*/ 32480 h 71643"/>
                  <a:gd name="connsiteX23" fmla="*/ 5293 w 52149"/>
                  <a:gd name="connsiteY23" fmla="*/ 39206 h 71643"/>
                  <a:gd name="connsiteX24" fmla="*/ 672 w 52149"/>
                  <a:gd name="connsiteY24" fmla="*/ 51663 h 71643"/>
                  <a:gd name="connsiteX25" fmla="*/ 7496 w 52149"/>
                  <a:gd name="connsiteY25" fmla="*/ 66518 h 71643"/>
                  <a:gd name="connsiteX26" fmla="*/ 26874 w 52149"/>
                  <a:gd name="connsiteY26" fmla="*/ 71762 h 71643"/>
                  <a:gd name="connsiteX27" fmla="*/ 38551 w 52149"/>
                  <a:gd name="connsiteY27" fmla="*/ 70846 h 71643"/>
                  <a:gd name="connsiteX28" fmla="*/ 48669 w 52149"/>
                  <a:gd name="connsiteY28" fmla="*/ 68117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2149" h="71643">
                    <a:moveTo>
                      <a:pt x="48669" y="68117"/>
                    </a:moveTo>
                    <a:lnTo>
                      <a:pt x="48669" y="57511"/>
                    </a:lnTo>
                    <a:cubicBezTo>
                      <a:pt x="45511" y="59136"/>
                      <a:pt x="42223" y="60351"/>
                      <a:pt x="38805" y="61157"/>
                    </a:cubicBezTo>
                    <a:cubicBezTo>
                      <a:pt x="35399" y="61976"/>
                      <a:pt x="31864" y="62385"/>
                      <a:pt x="28199" y="62385"/>
                    </a:cubicBezTo>
                    <a:cubicBezTo>
                      <a:pt x="22637" y="62385"/>
                      <a:pt x="18465" y="61534"/>
                      <a:pt x="15684" y="59831"/>
                    </a:cubicBezTo>
                    <a:cubicBezTo>
                      <a:pt x="12902" y="58129"/>
                      <a:pt x="11512" y="55568"/>
                      <a:pt x="11512" y="52150"/>
                    </a:cubicBezTo>
                    <a:cubicBezTo>
                      <a:pt x="11512" y="49551"/>
                      <a:pt x="12506" y="47510"/>
                      <a:pt x="14494" y="46029"/>
                    </a:cubicBezTo>
                    <a:cubicBezTo>
                      <a:pt x="16483" y="44547"/>
                      <a:pt x="20486" y="43137"/>
                      <a:pt x="26503" y="41798"/>
                    </a:cubicBezTo>
                    <a:lnTo>
                      <a:pt x="30344" y="40941"/>
                    </a:lnTo>
                    <a:cubicBezTo>
                      <a:pt x="38298" y="39238"/>
                      <a:pt x="43951" y="36834"/>
                      <a:pt x="47304" y="33727"/>
                    </a:cubicBezTo>
                    <a:cubicBezTo>
                      <a:pt x="50657" y="30621"/>
                      <a:pt x="52334" y="26287"/>
                      <a:pt x="52334" y="20724"/>
                    </a:cubicBezTo>
                    <a:cubicBezTo>
                      <a:pt x="52334" y="14382"/>
                      <a:pt x="49826" y="9359"/>
                      <a:pt x="44809" y="5655"/>
                    </a:cubicBezTo>
                    <a:cubicBezTo>
                      <a:pt x="39792" y="1964"/>
                      <a:pt x="32898" y="118"/>
                      <a:pt x="24125" y="118"/>
                    </a:cubicBezTo>
                    <a:cubicBezTo>
                      <a:pt x="20473" y="118"/>
                      <a:pt x="16665" y="476"/>
                      <a:pt x="12701" y="1190"/>
                    </a:cubicBezTo>
                    <a:cubicBezTo>
                      <a:pt x="8737" y="1905"/>
                      <a:pt x="4565" y="2971"/>
                      <a:pt x="185" y="4388"/>
                    </a:cubicBezTo>
                    <a:lnTo>
                      <a:pt x="185" y="15968"/>
                    </a:lnTo>
                    <a:cubicBezTo>
                      <a:pt x="4331" y="13810"/>
                      <a:pt x="8412" y="12192"/>
                      <a:pt x="12428" y="11113"/>
                    </a:cubicBezTo>
                    <a:cubicBezTo>
                      <a:pt x="16444" y="10048"/>
                      <a:pt x="20427" y="9515"/>
                      <a:pt x="24378" y="9515"/>
                    </a:cubicBezTo>
                    <a:cubicBezTo>
                      <a:pt x="29655" y="9515"/>
                      <a:pt x="33710" y="10418"/>
                      <a:pt x="36543" y="12225"/>
                    </a:cubicBezTo>
                    <a:cubicBezTo>
                      <a:pt x="39389" y="14031"/>
                      <a:pt x="40813" y="16578"/>
                      <a:pt x="40813" y="19867"/>
                    </a:cubicBezTo>
                    <a:cubicBezTo>
                      <a:pt x="40813" y="22908"/>
                      <a:pt x="39786" y="25241"/>
                      <a:pt x="37732" y="26865"/>
                    </a:cubicBezTo>
                    <a:cubicBezTo>
                      <a:pt x="35692" y="28490"/>
                      <a:pt x="31195" y="30056"/>
                      <a:pt x="24242" y="31563"/>
                    </a:cubicBezTo>
                    <a:lnTo>
                      <a:pt x="20343" y="32480"/>
                    </a:lnTo>
                    <a:cubicBezTo>
                      <a:pt x="13403" y="33935"/>
                      <a:pt x="8386" y="36177"/>
                      <a:pt x="5293" y="39206"/>
                    </a:cubicBezTo>
                    <a:cubicBezTo>
                      <a:pt x="2213" y="42234"/>
                      <a:pt x="672" y="46386"/>
                      <a:pt x="672" y="51663"/>
                    </a:cubicBezTo>
                    <a:cubicBezTo>
                      <a:pt x="672" y="58083"/>
                      <a:pt x="2947" y="63035"/>
                      <a:pt x="7496" y="66518"/>
                    </a:cubicBezTo>
                    <a:cubicBezTo>
                      <a:pt x="12045" y="70014"/>
                      <a:pt x="18504" y="71762"/>
                      <a:pt x="26874" y="71762"/>
                    </a:cubicBezTo>
                    <a:cubicBezTo>
                      <a:pt x="31007" y="71762"/>
                      <a:pt x="34899" y="71457"/>
                      <a:pt x="38551" y="70846"/>
                    </a:cubicBezTo>
                    <a:cubicBezTo>
                      <a:pt x="42216" y="70248"/>
                      <a:pt x="45589" y="69338"/>
                      <a:pt x="48669" y="68117"/>
                    </a:cubicBezTo>
                    <a:close/>
                  </a:path>
                </a:pathLst>
              </a:custGeom>
              <a:solidFill>
                <a:srgbClr val="000000"/>
              </a:solidFill>
              <a:ln w="1247" cap="flat">
                <a:noFill/>
                <a:prstDash val="solid"/>
                <a:round/>
              </a:ln>
            </p:spPr>
            <p:txBody>
              <a:bodyPr rtlCol="0" anchor="ctr"/>
              <a:lstStyle/>
              <a:p>
                <a:endParaRPr lang="en-US"/>
              </a:p>
            </p:txBody>
          </p:sp>
          <p:sp>
            <p:nvSpPr>
              <p:cNvPr id="60" name="Freeform: Shape 59">
                <a:extLst>
                  <a:ext uri="{FF2B5EF4-FFF2-40B4-BE49-F238E27FC236}">
                    <a16:creationId xmlns:a16="http://schemas.microsoft.com/office/drawing/2014/main" id="{D4AB16E1-55D8-4075-EC24-4D2B96606BCA}"/>
                  </a:ext>
                </a:extLst>
              </p:cNvPr>
              <p:cNvSpPr/>
              <p:nvPr/>
            </p:nvSpPr>
            <p:spPr>
              <a:xfrm flipV="1">
                <a:off x="1865971" y="2807072"/>
                <a:ext cx="42576" cy="87610"/>
              </a:xfrm>
              <a:custGeom>
                <a:avLst/>
                <a:gdLst>
                  <a:gd name="connsiteX0" fmla="*/ 19695 w 42576"/>
                  <a:gd name="connsiteY0" fmla="*/ 87719 h 87610"/>
                  <a:gd name="connsiteX1" fmla="*/ 19695 w 42576"/>
                  <a:gd name="connsiteY1" fmla="*/ 68341 h 87610"/>
                  <a:gd name="connsiteX2" fmla="*/ 42777 w 42576"/>
                  <a:gd name="connsiteY2" fmla="*/ 68341 h 87610"/>
                  <a:gd name="connsiteX3" fmla="*/ 42777 w 42576"/>
                  <a:gd name="connsiteY3" fmla="*/ 59627 h 87610"/>
                  <a:gd name="connsiteX4" fmla="*/ 19695 w 42576"/>
                  <a:gd name="connsiteY4" fmla="*/ 59627 h 87610"/>
                  <a:gd name="connsiteX5" fmla="*/ 19695 w 42576"/>
                  <a:gd name="connsiteY5" fmla="*/ 22587 h 87610"/>
                  <a:gd name="connsiteX6" fmla="*/ 21976 w 42576"/>
                  <a:gd name="connsiteY6" fmla="*/ 11864 h 87610"/>
                  <a:gd name="connsiteX7" fmla="*/ 31275 w 42576"/>
                  <a:gd name="connsiteY7" fmla="*/ 9486 h 87610"/>
                  <a:gd name="connsiteX8" fmla="*/ 42777 w 42576"/>
                  <a:gd name="connsiteY8" fmla="*/ 9486 h 87610"/>
                  <a:gd name="connsiteX9" fmla="*/ 42777 w 42576"/>
                  <a:gd name="connsiteY9" fmla="*/ 109 h 87610"/>
                  <a:gd name="connsiteX10" fmla="*/ 31275 w 42576"/>
                  <a:gd name="connsiteY10" fmla="*/ 109 h 87610"/>
                  <a:gd name="connsiteX11" fmla="*/ 13359 w 42576"/>
                  <a:gd name="connsiteY11" fmla="*/ 4944 h 87610"/>
                  <a:gd name="connsiteX12" fmla="*/ 8427 w 42576"/>
                  <a:gd name="connsiteY12" fmla="*/ 22587 h 87610"/>
                  <a:gd name="connsiteX13" fmla="*/ 8427 w 42576"/>
                  <a:gd name="connsiteY13" fmla="*/ 59627 h 87610"/>
                  <a:gd name="connsiteX14" fmla="*/ 200 w 42576"/>
                  <a:gd name="connsiteY14" fmla="*/ 59627 h 87610"/>
                  <a:gd name="connsiteX15" fmla="*/ 200 w 42576"/>
                  <a:gd name="connsiteY15" fmla="*/ 68341 h 87610"/>
                  <a:gd name="connsiteX16" fmla="*/ 8427 w 42576"/>
                  <a:gd name="connsiteY16" fmla="*/ 68341 h 87610"/>
                  <a:gd name="connsiteX17" fmla="*/ 8427 w 42576"/>
                  <a:gd name="connsiteY17" fmla="*/ 87719 h 8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576" h="87610">
                    <a:moveTo>
                      <a:pt x="19695" y="87719"/>
                    </a:moveTo>
                    <a:lnTo>
                      <a:pt x="19695" y="68341"/>
                    </a:lnTo>
                    <a:lnTo>
                      <a:pt x="42777" y="68341"/>
                    </a:lnTo>
                    <a:lnTo>
                      <a:pt x="42777" y="59627"/>
                    </a:lnTo>
                    <a:lnTo>
                      <a:pt x="19695" y="59627"/>
                    </a:lnTo>
                    <a:lnTo>
                      <a:pt x="19695" y="22587"/>
                    </a:lnTo>
                    <a:cubicBezTo>
                      <a:pt x="19695" y="17024"/>
                      <a:pt x="20455" y="13450"/>
                      <a:pt x="21976" y="11864"/>
                    </a:cubicBezTo>
                    <a:cubicBezTo>
                      <a:pt x="23497" y="10279"/>
                      <a:pt x="26596" y="9486"/>
                      <a:pt x="31275" y="9486"/>
                    </a:cubicBezTo>
                    <a:lnTo>
                      <a:pt x="42777" y="9486"/>
                    </a:lnTo>
                    <a:lnTo>
                      <a:pt x="42777" y="109"/>
                    </a:lnTo>
                    <a:lnTo>
                      <a:pt x="31275" y="109"/>
                    </a:lnTo>
                    <a:cubicBezTo>
                      <a:pt x="22619" y="109"/>
                      <a:pt x="16647" y="1720"/>
                      <a:pt x="13359" y="4944"/>
                    </a:cubicBezTo>
                    <a:cubicBezTo>
                      <a:pt x="10071" y="8180"/>
                      <a:pt x="8427" y="14061"/>
                      <a:pt x="8427" y="22587"/>
                    </a:cubicBezTo>
                    <a:lnTo>
                      <a:pt x="8427" y="59627"/>
                    </a:lnTo>
                    <a:lnTo>
                      <a:pt x="200" y="59627"/>
                    </a:lnTo>
                    <a:lnTo>
                      <a:pt x="200" y="68341"/>
                    </a:lnTo>
                    <a:lnTo>
                      <a:pt x="8427" y="68341"/>
                    </a:lnTo>
                    <a:lnTo>
                      <a:pt x="8427" y="87719"/>
                    </a:lnTo>
                    <a:close/>
                  </a:path>
                </a:pathLst>
              </a:custGeom>
              <a:solidFill>
                <a:srgbClr val="000000"/>
              </a:solidFill>
              <a:ln w="1247" cap="flat">
                <a:noFill/>
                <a:prstDash val="solid"/>
                <a:round/>
              </a:ln>
            </p:spPr>
            <p:txBody>
              <a:bodyPr rtlCol="0" anchor="ctr"/>
              <a:lstStyle/>
              <a:p>
                <a:endParaRPr lang="en-US"/>
              </a:p>
            </p:txBody>
          </p:sp>
        </p:grpSp>
        <p:sp>
          <p:nvSpPr>
            <p:cNvPr id="31" name="Freeform: Shape 30">
              <a:extLst>
                <a:ext uri="{FF2B5EF4-FFF2-40B4-BE49-F238E27FC236}">
                  <a16:creationId xmlns:a16="http://schemas.microsoft.com/office/drawing/2014/main" id="{F5BFCD47-48D0-12CC-CB19-ED83F2A496D1}"/>
                </a:ext>
              </a:extLst>
            </p:cNvPr>
            <p:cNvSpPr/>
            <p:nvPr/>
          </p:nvSpPr>
          <p:spPr>
            <a:xfrm>
              <a:off x="7659008" y="190399"/>
              <a:ext cx="249535" cy="6684"/>
            </a:xfrm>
            <a:custGeom>
              <a:avLst/>
              <a:gdLst>
                <a:gd name="connsiteX0" fmla="*/ 4 w 249535"/>
                <a:gd name="connsiteY0" fmla="*/ 9 h 6684"/>
                <a:gd name="connsiteX1" fmla="*/ 249539 w 249535"/>
                <a:gd name="connsiteY1" fmla="*/ 9 h 6684"/>
              </a:gdLst>
              <a:ahLst/>
              <a:cxnLst>
                <a:cxn ang="0">
                  <a:pos x="connsiteX0" y="connsiteY0"/>
                </a:cxn>
                <a:cxn ang="0">
                  <a:pos x="connsiteX1" y="connsiteY1"/>
                </a:cxn>
              </a:cxnLst>
              <a:rect l="l" t="t" r="r" b="b"/>
              <a:pathLst>
                <a:path w="249535" h="6684">
                  <a:moveTo>
                    <a:pt x="4" y="9"/>
                  </a:moveTo>
                  <a:lnTo>
                    <a:pt x="249539" y="9"/>
                  </a:lnTo>
                </a:path>
              </a:pathLst>
            </a:custGeom>
            <a:noFill/>
            <a:ln w="13367" cap="sq">
              <a:solidFill>
                <a:srgbClr val="FFC000"/>
              </a:solidFill>
              <a:prstDash val="solid"/>
              <a:round/>
            </a:ln>
          </p:spPr>
          <p:txBody>
            <a:bodyPr rtlCol="0" anchor="ctr"/>
            <a:lstStyle/>
            <a:p>
              <a:endParaRPr lang="en-US"/>
            </a:p>
          </p:txBody>
        </p:sp>
        <p:grpSp>
          <p:nvGrpSpPr>
            <p:cNvPr id="32" name="Graphic 8">
              <a:extLst>
                <a:ext uri="{FF2B5EF4-FFF2-40B4-BE49-F238E27FC236}">
                  <a16:creationId xmlns:a16="http://schemas.microsoft.com/office/drawing/2014/main" id="{4A504D04-A733-8C74-4B75-7CDD23BB8459}"/>
                </a:ext>
              </a:extLst>
            </p:cNvPr>
            <p:cNvGrpSpPr/>
            <p:nvPr/>
          </p:nvGrpSpPr>
          <p:grpSpPr>
            <a:xfrm>
              <a:off x="8019684" y="139263"/>
              <a:ext cx="289207" cy="96578"/>
              <a:chOff x="1277221" y="2983010"/>
              <a:chExt cx="289207" cy="96578"/>
            </a:xfrm>
            <a:solidFill>
              <a:srgbClr val="000000"/>
            </a:solidFill>
          </p:grpSpPr>
          <p:sp>
            <p:nvSpPr>
              <p:cNvPr id="47" name="Freeform: Shape 46">
                <a:extLst>
                  <a:ext uri="{FF2B5EF4-FFF2-40B4-BE49-F238E27FC236}">
                    <a16:creationId xmlns:a16="http://schemas.microsoft.com/office/drawing/2014/main" id="{4BCCDD51-4E66-FAF1-B209-6D5A38D2ACF7}"/>
                  </a:ext>
                </a:extLst>
              </p:cNvPr>
              <p:cNvSpPr/>
              <p:nvPr/>
            </p:nvSpPr>
            <p:spPr>
              <a:xfrm flipV="1">
                <a:off x="1277221" y="3007944"/>
                <a:ext cx="99619" cy="69869"/>
              </a:xfrm>
              <a:custGeom>
                <a:avLst/>
                <a:gdLst>
                  <a:gd name="connsiteX0" fmla="*/ 53640 w 99619"/>
                  <a:gd name="connsiteY0" fmla="*/ 55276 h 69869"/>
                  <a:gd name="connsiteX1" fmla="*/ 63699 w 99619"/>
                  <a:gd name="connsiteY1" fmla="*/ 66428 h 69869"/>
                  <a:gd name="connsiteX2" fmla="*/ 77463 w 99619"/>
                  <a:gd name="connsiteY2" fmla="*/ 70015 h 69869"/>
                  <a:gd name="connsiteX3" fmla="*/ 93916 w 99619"/>
                  <a:gd name="connsiteY3" fmla="*/ 62548 h 69869"/>
                  <a:gd name="connsiteX4" fmla="*/ 99706 w 99619"/>
                  <a:gd name="connsiteY4" fmla="*/ 41338 h 69869"/>
                  <a:gd name="connsiteX5" fmla="*/ 99706 w 99619"/>
                  <a:gd name="connsiteY5" fmla="*/ 145 h 69869"/>
                  <a:gd name="connsiteX6" fmla="*/ 88438 w 99619"/>
                  <a:gd name="connsiteY6" fmla="*/ 145 h 69869"/>
                  <a:gd name="connsiteX7" fmla="*/ 88438 w 99619"/>
                  <a:gd name="connsiteY7" fmla="*/ 40967 h 69869"/>
                  <a:gd name="connsiteX8" fmla="*/ 84949 w 99619"/>
                  <a:gd name="connsiteY8" fmla="*/ 55510 h 69869"/>
                  <a:gd name="connsiteX9" fmla="*/ 74363 w 99619"/>
                  <a:gd name="connsiteY9" fmla="*/ 60267 h 69869"/>
                  <a:gd name="connsiteX10" fmla="*/ 60580 w 99619"/>
                  <a:gd name="connsiteY10" fmla="*/ 54477 h 69869"/>
                  <a:gd name="connsiteX11" fmla="*/ 55531 w 99619"/>
                  <a:gd name="connsiteY11" fmla="*/ 38706 h 69869"/>
                  <a:gd name="connsiteX12" fmla="*/ 55531 w 99619"/>
                  <a:gd name="connsiteY12" fmla="*/ 145 h 69869"/>
                  <a:gd name="connsiteX13" fmla="*/ 44263 w 99619"/>
                  <a:gd name="connsiteY13" fmla="*/ 145 h 69869"/>
                  <a:gd name="connsiteX14" fmla="*/ 44263 w 99619"/>
                  <a:gd name="connsiteY14" fmla="*/ 40967 h 69869"/>
                  <a:gd name="connsiteX15" fmla="*/ 40792 w 99619"/>
                  <a:gd name="connsiteY15" fmla="*/ 55549 h 69869"/>
                  <a:gd name="connsiteX16" fmla="*/ 30070 w 99619"/>
                  <a:gd name="connsiteY16" fmla="*/ 60267 h 69869"/>
                  <a:gd name="connsiteX17" fmla="*/ 16404 w 99619"/>
                  <a:gd name="connsiteY17" fmla="*/ 54458 h 69869"/>
                  <a:gd name="connsiteX18" fmla="*/ 11355 w 99619"/>
                  <a:gd name="connsiteY18" fmla="*/ 38706 h 69869"/>
                  <a:gd name="connsiteX19" fmla="*/ 11355 w 99619"/>
                  <a:gd name="connsiteY19" fmla="*/ 145 h 69869"/>
                  <a:gd name="connsiteX20" fmla="*/ 87 w 99619"/>
                  <a:gd name="connsiteY20" fmla="*/ 145 h 69869"/>
                  <a:gd name="connsiteX21" fmla="*/ 87 w 99619"/>
                  <a:gd name="connsiteY21" fmla="*/ 68377 h 69869"/>
                  <a:gd name="connsiteX22" fmla="*/ 11355 w 99619"/>
                  <a:gd name="connsiteY22" fmla="*/ 68377 h 69869"/>
                  <a:gd name="connsiteX23" fmla="*/ 11355 w 99619"/>
                  <a:gd name="connsiteY23" fmla="*/ 57772 h 69869"/>
                  <a:gd name="connsiteX24" fmla="*/ 20557 w 99619"/>
                  <a:gd name="connsiteY24" fmla="*/ 67032 h 69869"/>
                  <a:gd name="connsiteX25" fmla="*/ 33287 w 99619"/>
                  <a:gd name="connsiteY25" fmla="*/ 70015 h 69869"/>
                  <a:gd name="connsiteX26" fmla="*/ 45939 w 99619"/>
                  <a:gd name="connsiteY26" fmla="*/ 66233 h 69869"/>
                  <a:gd name="connsiteX27" fmla="*/ 53640 w 99619"/>
                  <a:gd name="connsiteY27" fmla="*/ 55276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9619" h="69869">
                    <a:moveTo>
                      <a:pt x="53640" y="55276"/>
                    </a:moveTo>
                    <a:cubicBezTo>
                      <a:pt x="56447" y="60319"/>
                      <a:pt x="59800" y="64036"/>
                      <a:pt x="63699" y="66428"/>
                    </a:cubicBezTo>
                    <a:cubicBezTo>
                      <a:pt x="67598" y="68819"/>
                      <a:pt x="72186" y="70015"/>
                      <a:pt x="77463" y="70015"/>
                    </a:cubicBezTo>
                    <a:cubicBezTo>
                      <a:pt x="84572" y="70015"/>
                      <a:pt x="90056" y="67526"/>
                      <a:pt x="93916" y="62548"/>
                    </a:cubicBezTo>
                    <a:cubicBezTo>
                      <a:pt x="97776" y="57583"/>
                      <a:pt x="99706" y="50513"/>
                      <a:pt x="99706" y="41338"/>
                    </a:cubicBezTo>
                    <a:lnTo>
                      <a:pt x="99706" y="145"/>
                    </a:lnTo>
                    <a:lnTo>
                      <a:pt x="88438" y="145"/>
                    </a:lnTo>
                    <a:lnTo>
                      <a:pt x="88438" y="40967"/>
                    </a:lnTo>
                    <a:cubicBezTo>
                      <a:pt x="88438" y="47504"/>
                      <a:pt x="87275" y="52352"/>
                      <a:pt x="84949" y="55510"/>
                    </a:cubicBezTo>
                    <a:cubicBezTo>
                      <a:pt x="82635" y="58682"/>
                      <a:pt x="79107" y="60267"/>
                      <a:pt x="74363" y="60267"/>
                    </a:cubicBezTo>
                    <a:cubicBezTo>
                      <a:pt x="68553" y="60267"/>
                      <a:pt x="63959" y="58337"/>
                      <a:pt x="60580" y="54477"/>
                    </a:cubicBezTo>
                    <a:cubicBezTo>
                      <a:pt x="57214" y="50630"/>
                      <a:pt x="55531" y="45373"/>
                      <a:pt x="55531" y="38706"/>
                    </a:cubicBezTo>
                    <a:lnTo>
                      <a:pt x="55531" y="145"/>
                    </a:lnTo>
                    <a:lnTo>
                      <a:pt x="44263" y="145"/>
                    </a:lnTo>
                    <a:lnTo>
                      <a:pt x="44263" y="40967"/>
                    </a:lnTo>
                    <a:cubicBezTo>
                      <a:pt x="44263" y="47543"/>
                      <a:pt x="43106" y="52404"/>
                      <a:pt x="40792" y="55549"/>
                    </a:cubicBezTo>
                    <a:cubicBezTo>
                      <a:pt x="38479" y="58695"/>
                      <a:pt x="34905" y="60267"/>
                      <a:pt x="30070" y="60267"/>
                    </a:cubicBezTo>
                    <a:cubicBezTo>
                      <a:pt x="24339" y="60267"/>
                      <a:pt x="19783" y="58331"/>
                      <a:pt x="16404" y="54458"/>
                    </a:cubicBezTo>
                    <a:cubicBezTo>
                      <a:pt x="13038" y="50585"/>
                      <a:pt x="11355" y="45334"/>
                      <a:pt x="11355" y="38706"/>
                    </a:cubicBezTo>
                    <a:lnTo>
                      <a:pt x="11355" y="145"/>
                    </a:lnTo>
                    <a:lnTo>
                      <a:pt x="87" y="145"/>
                    </a:lnTo>
                    <a:lnTo>
                      <a:pt x="87" y="68377"/>
                    </a:lnTo>
                    <a:lnTo>
                      <a:pt x="11355" y="68377"/>
                    </a:lnTo>
                    <a:lnTo>
                      <a:pt x="11355" y="57772"/>
                    </a:lnTo>
                    <a:cubicBezTo>
                      <a:pt x="13916" y="61957"/>
                      <a:pt x="16983" y="65043"/>
                      <a:pt x="20557" y="67032"/>
                    </a:cubicBezTo>
                    <a:cubicBezTo>
                      <a:pt x="24131" y="69020"/>
                      <a:pt x="28374" y="70015"/>
                      <a:pt x="33287" y="70015"/>
                    </a:cubicBezTo>
                    <a:cubicBezTo>
                      <a:pt x="38252" y="70015"/>
                      <a:pt x="42469" y="68754"/>
                      <a:pt x="45939" y="66233"/>
                    </a:cubicBezTo>
                    <a:cubicBezTo>
                      <a:pt x="49409" y="63724"/>
                      <a:pt x="51976" y="60072"/>
                      <a:pt x="53640" y="55276"/>
                    </a:cubicBezTo>
                    <a:close/>
                  </a:path>
                </a:pathLst>
              </a:custGeom>
              <a:solidFill>
                <a:srgbClr val="000000"/>
              </a:solidFill>
              <a:ln w="1247" cap="flat">
                <a:noFill/>
                <a:prstDash val="solid"/>
                <a:round/>
              </a:ln>
            </p:spPr>
            <p:txBody>
              <a:bodyPr rtlCol="0" anchor="ctr"/>
              <a:lstStyle/>
              <a:p>
                <a:endParaRPr lang="en-US"/>
              </a:p>
            </p:txBody>
          </p:sp>
          <p:sp>
            <p:nvSpPr>
              <p:cNvPr id="48" name="Freeform: Shape 47">
                <a:extLst>
                  <a:ext uri="{FF2B5EF4-FFF2-40B4-BE49-F238E27FC236}">
                    <a16:creationId xmlns:a16="http://schemas.microsoft.com/office/drawing/2014/main" id="{3065EFD7-ABC3-0D2F-DA66-B83760D5D5B9}"/>
                  </a:ext>
                </a:extLst>
              </p:cNvPr>
              <p:cNvSpPr/>
              <p:nvPr/>
            </p:nvSpPr>
            <p:spPr>
              <a:xfrm flipV="1">
                <a:off x="1399188" y="2983010"/>
                <a:ext cx="11209" cy="94803"/>
              </a:xfrm>
              <a:custGeom>
                <a:avLst/>
                <a:gdLst>
                  <a:gd name="connsiteX0" fmla="*/ 134 w 11209"/>
                  <a:gd name="connsiteY0" fmla="*/ 68365 h 94803"/>
                  <a:gd name="connsiteX1" fmla="*/ 11343 w 11209"/>
                  <a:gd name="connsiteY1" fmla="*/ 68365 h 94803"/>
                  <a:gd name="connsiteX2" fmla="*/ 11343 w 11209"/>
                  <a:gd name="connsiteY2" fmla="*/ 133 h 94803"/>
                  <a:gd name="connsiteX3" fmla="*/ 134 w 11209"/>
                  <a:gd name="connsiteY3" fmla="*/ 133 h 94803"/>
                  <a:gd name="connsiteX4" fmla="*/ 134 w 11209"/>
                  <a:gd name="connsiteY4" fmla="*/ 94937 h 94803"/>
                  <a:gd name="connsiteX5" fmla="*/ 11343 w 11209"/>
                  <a:gd name="connsiteY5" fmla="*/ 94937 h 94803"/>
                  <a:gd name="connsiteX6" fmla="*/ 11343 w 11209"/>
                  <a:gd name="connsiteY6" fmla="*/ 80725 h 94803"/>
                  <a:gd name="connsiteX7" fmla="*/ 134 w 11209"/>
                  <a:gd name="connsiteY7" fmla="*/ 80725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09" h="94803">
                    <a:moveTo>
                      <a:pt x="134" y="68365"/>
                    </a:moveTo>
                    <a:lnTo>
                      <a:pt x="11343" y="68365"/>
                    </a:lnTo>
                    <a:lnTo>
                      <a:pt x="11343" y="133"/>
                    </a:lnTo>
                    <a:lnTo>
                      <a:pt x="134" y="133"/>
                    </a:lnTo>
                    <a:close/>
                    <a:moveTo>
                      <a:pt x="134" y="94937"/>
                    </a:moveTo>
                    <a:lnTo>
                      <a:pt x="11343" y="94937"/>
                    </a:lnTo>
                    <a:lnTo>
                      <a:pt x="11343" y="80725"/>
                    </a:lnTo>
                    <a:lnTo>
                      <a:pt x="134" y="80725"/>
                    </a:lnTo>
                    <a:close/>
                  </a:path>
                </a:pathLst>
              </a:custGeom>
              <a:solidFill>
                <a:srgbClr val="000000"/>
              </a:solidFill>
              <a:ln w="1247" cap="flat">
                <a:noFill/>
                <a:prstDash val="solid"/>
                <a:round/>
              </a:ln>
            </p:spPr>
            <p:txBody>
              <a:bodyPr rtlCol="0" anchor="ctr"/>
              <a:lstStyle/>
              <a:p>
                <a:endParaRPr lang="en-US"/>
              </a:p>
            </p:txBody>
          </p:sp>
          <p:sp>
            <p:nvSpPr>
              <p:cNvPr id="49" name="Freeform: Shape 48">
                <a:extLst>
                  <a:ext uri="{FF2B5EF4-FFF2-40B4-BE49-F238E27FC236}">
                    <a16:creationId xmlns:a16="http://schemas.microsoft.com/office/drawing/2014/main" id="{EA958BEA-4103-909F-A2A5-BEA278CD1E6E}"/>
                  </a:ext>
                </a:extLst>
              </p:cNvPr>
              <p:cNvSpPr/>
              <p:nvPr/>
            </p:nvSpPr>
            <p:spPr>
              <a:xfrm flipV="1">
                <a:off x="1428979" y="2983010"/>
                <a:ext cx="60980" cy="96578"/>
              </a:xfrm>
              <a:custGeom>
                <a:avLst/>
                <a:gdLst>
                  <a:gd name="connsiteX0" fmla="*/ 49896 w 60980"/>
                  <a:gd name="connsiteY0" fmla="*/ 59788 h 96578"/>
                  <a:gd name="connsiteX1" fmla="*/ 49896 w 60980"/>
                  <a:gd name="connsiteY1" fmla="*/ 96712 h 96578"/>
                  <a:gd name="connsiteX2" fmla="*/ 61106 w 60980"/>
                  <a:gd name="connsiteY2" fmla="*/ 96712 h 96578"/>
                  <a:gd name="connsiteX3" fmla="*/ 61106 w 60980"/>
                  <a:gd name="connsiteY3" fmla="*/ 1908 h 96578"/>
                  <a:gd name="connsiteX4" fmla="*/ 49896 w 60980"/>
                  <a:gd name="connsiteY4" fmla="*/ 1908 h 96578"/>
                  <a:gd name="connsiteX5" fmla="*/ 49896 w 60980"/>
                  <a:gd name="connsiteY5" fmla="*/ 12143 h 96578"/>
                  <a:gd name="connsiteX6" fmla="*/ 40968 w 60980"/>
                  <a:gd name="connsiteY6" fmla="*/ 3097 h 96578"/>
                  <a:gd name="connsiteX7" fmla="*/ 28023 w 60980"/>
                  <a:gd name="connsiteY7" fmla="*/ 134 h 96578"/>
                  <a:gd name="connsiteX8" fmla="*/ 7885 w 60980"/>
                  <a:gd name="connsiteY8" fmla="*/ 9998 h 96578"/>
                  <a:gd name="connsiteX9" fmla="*/ 126 w 60980"/>
                  <a:gd name="connsiteY9" fmla="*/ 35965 h 96578"/>
                  <a:gd name="connsiteX10" fmla="*/ 7885 w 60980"/>
                  <a:gd name="connsiteY10" fmla="*/ 61913 h 96578"/>
                  <a:gd name="connsiteX11" fmla="*/ 28023 w 60980"/>
                  <a:gd name="connsiteY11" fmla="*/ 71778 h 96578"/>
                  <a:gd name="connsiteX12" fmla="*/ 40968 w 60980"/>
                  <a:gd name="connsiteY12" fmla="*/ 68814 h 96578"/>
                  <a:gd name="connsiteX13" fmla="*/ 49896 w 60980"/>
                  <a:gd name="connsiteY13" fmla="*/ 59788 h 96578"/>
                  <a:gd name="connsiteX14" fmla="*/ 11706 w 60980"/>
                  <a:gd name="connsiteY14" fmla="*/ 35965 h 96578"/>
                  <a:gd name="connsiteX15" fmla="*/ 16794 w 60980"/>
                  <a:gd name="connsiteY15" fmla="*/ 16568 h 96578"/>
                  <a:gd name="connsiteX16" fmla="*/ 30772 w 60980"/>
                  <a:gd name="connsiteY16" fmla="*/ 9530 h 96578"/>
                  <a:gd name="connsiteX17" fmla="*/ 44769 w 60980"/>
                  <a:gd name="connsiteY17" fmla="*/ 16568 h 96578"/>
                  <a:gd name="connsiteX18" fmla="*/ 49896 w 60980"/>
                  <a:gd name="connsiteY18" fmla="*/ 35965 h 96578"/>
                  <a:gd name="connsiteX19" fmla="*/ 44769 w 60980"/>
                  <a:gd name="connsiteY19" fmla="*/ 55363 h 96578"/>
                  <a:gd name="connsiteX20" fmla="*/ 30772 w 60980"/>
                  <a:gd name="connsiteY20" fmla="*/ 62401 h 96578"/>
                  <a:gd name="connsiteX21" fmla="*/ 16794 w 60980"/>
                  <a:gd name="connsiteY21" fmla="*/ 55363 h 96578"/>
                  <a:gd name="connsiteX22" fmla="*/ 11706 w 60980"/>
                  <a:gd name="connsiteY22" fmla="*/ 35965 h 96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980" h="96578">
                    <a:moveTo>
                      <a:pt x="49896" y="59788"/>
                    </a:moveTo>
                    <a:lnTo>
                      <a:pt x="49896" y="96712"/>
                    </a:lnTo>
                    <a:lnTo>
                      <a:pt x="61106" y="96712"/>
                    </a:lnTo>
                    <a:lnTo>
                      <a:pt x="61106" y="1908"/>
                    </a:lnTo>
                    <a:lnTo>
                      <a:pt x="49896" y="1908"/>
                    </a:lnTo>
                    <a:lnTo>
                      <a:pt x="49896" y="12143"/>
                    </a:lnTo>
                    <a:cubicBezTo>
                      <a:pt x="47544" y="8088"/>
                      <a:pt x="44568" y="5072"/>
                      <a:pt x="40968" y="3097"/>
                    </a:cubicBezTo>
                    <a:cubicBezTo>
                      <a:pt x="37381" y="1121"/>
                      <a:pt x="33066" y="134"/>
                      <a:pt x="28023" y="134"/>
                    </a:cubicBezTo>
                    <a:cubicBezTo>
                      <a:pt x="19783" y="134"/>
                      <a:pt x="13071" y="3422"/>
                      <a:pt x="7885" y="9998"/>
                    </a:cubicBezTo>
                    <a:cubicBezTo>
                      <a:pt x="2712" y="16587"/>
                      <a:pt x="126" y="25243"/>
                      <a:pt x="126" y="35965"/>
                    </a:cubicBezTo>
                    <a:cubicBezTo>
                      <a:pt x="126" y="46688"/>
                      <a:pt x="2712" y="55337"/>
                      <a:pt x="7885" y="61913"/>
                    </a:cubicBezTo>
                    <a:cubicBezTo>
                      <a:pt x="13071" y="68490"/>
                      <a:pt x="19783" y="71778"/>
                      <a:pt x="28023" y="71778"/>
                    </a:cubicBezTo>
                    <a:cubicBezTo>
                      <a:pt x="33066" y="71778"/>
                      <a:pt x="37381" y="70790"/>
                      <a:pt x="40968" y="68814"/>
                    </a:cubicBezTo>
                    <a:cubicBezTo>
                      <a:pt x="44568" y="66852"/>
                      <a:pt x="47544" y="63843"/>
                      <a:pt x="49896" y="59788"/>
                    </a:cubicBezTo>
                    <a:close/>
                    <a:moveTo>
                      <a:pt x="11706" y="35965"/>
                    </a:moveTo>
                    <a:cubicBezTo>
                      <a:pt x="11706" y="27726"/>
                      <a:pt x="13402" y="21260"/>
                      <a:pt x="16794" y="16568"/>
                    </a:cubicBezTo>
                    <a:cubicBezTo>
                      <a:pt x="20186" y="11876"/>
                      <a:pt x="24845" y="9530"/>
                      <a:pt x="30772" y="9530"/>
                    </a:cubicBezTo>
                    <a:cubicBezTo>
                      <a:pt x="36698" y="9530"/>
                      <a:pt x="41364" y="11876"/>
                      <a:pt x="44769" y="16568"/>
                    </a:cubicBezTo>
                    <a:cubicBezTo>
                      <a:pt x="48188" y="21260"/>
                      <a:pt x="49896" y="27726"/>
                      <a:pt x="49896" y="35965"/>
                    </a:cubicBezTo>
                    <a:cubicBezTo>
                      <a:pt x="49896" y="44205"/>
                      <a:pt x="48188" y="50671"/>
                      <a:pt x="44769" y="55363"/>
                    </a:cubicBezTo>
                    <a:cubicBezTo>
                      <a:pt x="41364" y="60055"/>
                      <a:pt x="36698" y="62401"/>
                      <a:pt x="30772" y="62401"/>
                    </a:cubicBezTo>
                    <a:cubicBezTo>
                      <a:pt x="24845" y="62401"/>
                      <a:pt x="20186" y="60055"/>
                      <a:pt x="16794" y="55363"/>
                    </a:cubicBezTo>
                    <a:cubicBezTo>
                      <a:pt x="13402" y="50671"/>
                      <a:pt x="11706" y="44205"/>
                      <a:pt x="11706" y="35965"/>
                    </a:cubicBezTo>
                    <a:close/>
                  </a:path>
                </a:pathLst>
              </a:custGeom>
              <a:solidFill>
                <a:srgbClr val="000000"/>
              </a:solidFill>
              <a:ln w="1247" cap="flat">
                <a:noFill/>
                <a:prstDash val="solid"/>
                <a:round/>
              </a:ln>
            </p:spPr>
            <p:txBody>
              <a:bodyPr rtlCol="0" anchor="ctr"/>
              <a:lstStyle/>
              <a:p>
                <a:endParaRPr lang="en-US"/>
              </a:p>
            </p:txBody>
          </p:sp>
          <p:sp>
            <p:nvSpPr>
              <p:cNvPr id="50" name="Freeform: Shape 49">
                <a:extLst>
                  <a:ext uri="{FF2B5EF4-FFF2-40B4-BE49-F238E27FC236}">
                    <a16:creationId xmlns:a16="http://schemas.microsoft.com/office/drawing/2014/main" id="{F2A42050-79EF-46A7-F559-16D0B368BC8B}"/>
                  </a:ext>
                </a:extLst>
              </p:cNvPr>
              <p:cNvSpPr/>
              <p:nvPr/>
            </p:nvSpPr>
            <p:spPr>
              <a:xfrm flipV="1">
                <a:off x="1508782" y="3007944"/>
                <a:ext cx="57646" cy="71643"/>
              </a:xfrm>
              <a:custGeom>
                <a:avLst/>
                <a:gdLst>
                  <a:gd name="connsiteX0" fmla="*/ 35424 w 57646"/>
                  <a:gd name="connsiteY0" fmla="*/ 36211 h 71643"/>
                  <a:gd name="connsiteX1" fmla="*/ 16592 w 57646"/>
                  <a:gd name="connsiteY1" fmla="*/ 33112 h 71643"/>
                  <a:gd name="connsiteX2" fmla="*/ 11348 w 57646"/>
                  <a:gd name="connsiteY2" fmla="*/ 22506 h 71643"/>
                  <a:gd name="connsiteX3" fmla="*/ 15286 w 57646"/>
                  <a:gd name="connsiteY3" fmla="*/ 13032 h 71643"/>
                  <a:gd name="connsiteX4" fmla="*/ 25969 w 57646"/>
                  <a:gd name="connsiteY4" fmla="*/ 9542 h 71643"/>
                  <a:gd name="connsiteX5" fmla="*/ 40941 w 57646"/>
                  <a:gd name="connsiteY5" fmla="*/ 16151 h 71643"/>
                  <a:gd name="connsiteX6" fmla="*/ 46576 w 57646"/>
                  <a:gd name="connsiteY6" fmla="*/ 33716 h 71643"/>
                  <a:gd name="connsiteX7" fmla="*/ 46576 w 57646"/>
                  <a:gd name="connsiteY7" fmla="*/ 36211 h 71643"/>
                  <a:gd name="connsiteX8" fmla="*/ 57785 w 57646"/>
                  <a:gd name="connsiteY8" fmla="*/ 40851 h 71643"/>
                  <a:gd name="connsiteX9" fmla="*/ 57785 w 57646"/>
                  <a:gd name="connsiteY9" fmla="*/ 1920 h 71643"/>
                  <a:gd name="connsiteX10" fmla="*/ 46576 w 57646"/>
                  <a:gd name="connsiteY10" fmla="*/ 1920 h 71643"/>
                  <a:gd name="connsiteX11" fmla="*/ 46576 w 57646"/>
                  <a:gd name="connsiteY11" fmla="*/ 12271 h 71643"/>
                  <a:gd name="connsiteX12" fmla="*/ 37003 w 57646"/>
                  <a:gd name="connsiteY12" fmla="*/ 3109 h 71643"/>
                  <a:gd name="connsiteX13" fmla="*/ 22987 w 57646"/>
                  <a:gd name="connsiteY13" fmla="*/ 146 h 71643"/>
                  <a:gd name="connsiteX14" fmla="*/ 6318 w 57646"/>
                  <a:gd name="connsiteY14" fmla="*/ 6033 h 71643"/>
                  <a:gd name="connsiteX15" fmla="*/ 138 w 57646"/>
                  <a:gd name="connsiteY15" fmla="*/ 21785 h 71643"/>
                  <a:gd name="connsiteX16" fmla="*/ 7839 w 57646"/>
                  <a:gd name="connsiteY16" fmla="*/ 39135 h 71643"/>
                  <a:gd name="connsiteX17" fmla="*/ 30843 w 57646"/>
                  <a:gd name="connsiteY17" fmla="*/ 44984 h 71643"/>
                  <a:gd name="connsiteX18" fmla="*/ 46576 w 57646"/>
                  <a:gd name="connsiteY18" fmla="*/ 44984 h 71643"/>
                  <a:gd name="connsiteX19" fmla="*/ 46576 w 57646"/>
                  <a:gd name="connsiteY19" fmla="*/ 46095 h 71643"/>
                  <a:gd name="connsiteX20" fmla="*/ 41487 w 57646"/>
                  <a:gd name="connsiteY20" fmla="*/ 58065 h 71643"/>
                  <a:gd name="connsiteX21" fmla="*/ 27197 w 57646"/>
                  <a:gd name="connsiteY21" fmla="*/ 62295 h 71643"/>
                  <a:gd name="connsiteX22" fmla="*/ 15793 w 57646"/>
                  <a:gd name="connsiteY22" fmla="*/ 60892 h 71643"/>
                  <a:gd name="connsiteX23" fmla="*/ 5149 w 57646"/>
                  <a:gd name="connsiteY23" fmla="*/ 56681 h 71643"/>
                  <a:gd name="connsiteX24" fmla="*/ 5149 w 57646"/>
                  <a:gd name="connsiteY24" fmla="*/ 67052 h 71643"/>
                  <a:gd name="connsiteX25" fmla="*/ 17080 w 57646"/>
                  <a:gd name="connsiteY25" fmla="*/ 70600 h 71643"/>
                  <a:gd name="connsiteX26" fmla="*/ 28348 w 57646"/>
                  <a:gd name="connsiteY26" fmla="*/ 71790 h 71643"/>
                  <a:gd name="connsiteX27" fmla="*/ 50474 w 57646"/>
                  <a:gd name="connsiteY27" fmla="*/ 64109 h 71643"/>
                  <a:gd name="connsiteX28" fmla="*/ 57785 w 57646"/>
                  <a:gd name="connsiteY28" fmla="*/ 40851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646" h="71643">
                    <a:moveTo>
                      <a:pt x="35424" y="36211"/>
                    </a:moveTo>
                    <a:cubicBezTo>
                      <a:pt x="26366" y="36211"/>
                      <a:pt x="20088" y="35178"/>
                      <a:pt x="16592" y="33112"/>
                    </a:cubicBezTo>
                    <a:cubicBezTo>
                      <a:pt x="13096" y="31045"/>
                      <a:pt x="11348" y="27510"/>
                      <a:pt x="11348" y="22506"/>
                    </a:cubicBezTo>
                    <a:cubicBezTo>
                      <a:pt x="11348" y="18529"/>
                      <a:pt x="12661" y="15371"/>
                      <a:pt x="15286" y="13032"/>
                    </a:cubicBezTo>
                    <a:cubicBezTo>
                      <a:pt x="17911" y="10705"/>
                      <a:pt x="21472" y="9542"/>
                      <a:pt x="25969" y="9542"/>
                    </a:cubicBezTo>
                    <a:cubicBezTo>
                      <a:pt x="32195" y="9542"/>
                      <a:pt x="37185" y="11745"/>
                      <a:pt x="40941" y="16151"/>
                    </a:cubicBezTo>
                    <a:cubicBezTo>
                      <a:pt x="44697" y="20557"/>
                      <a:pt x="46576" y="26412"/>
                      <a:pt x="46576" y="33716"/>
                    </a:cubicBezTo>
                    <a:lnTo>
                      <a:pt x="46576" y="36211"/>
                    </a:lnTo>
                    <a:close/>
                    <a:moveTo>
                      <a:pt x="57785" y="40851"/>
                    </a:moveTo>
                    <a:lnTo>
                      <a:pt x="57785" y="1920"/>
                    </a:lnTo>
                    <a:lnTo>
                      <a:pt x="46576" y="1920"/>
                    </a:lnTo>
                    <a:lnTo>
                      <a:pt x="46576" y="12271"/>
                    </a:lnTo>
                    <a:cubicBezTo>
                      <a:pt x="44015" y="8139"/>
                      <a:pt x="40824" y="5084"/>
                      <a:pt x="37003" y="3109"/>
                    </a:cubicBezTo>
                    <a:cubicBezTo>
                      <a:pt x="33182" y="1133"/>
                      <a:pt x="28510" y="146"/>
                      <a:pt x="22987" y="146"/>
                    </a:cubicBezTo>
                    <a:cubicBezTo>
                      <a:pt x="16007" y="146"/>
                      <a:pt x="10451" y="2108"/>
                      <a:pt x="6318" y="6033"/>
                    </a:cubicBezTo>
                    <a:cubicBezTo>
                      <a:pt x="2198" y="9958"/>
                      <a:pt x="138" y="15209"/>
                      <a:pt x="138" y="21785"/>
                    </a:cubicBezTo>
                    <a:cubicBezTo>
                      <a:pt x="138" y="29453"/>
                      <a:pt x="2705" y="35236"/>
                      <a:pt x="7839" y="39135"/>
                    </a:cubicBezTo>
                    <a:cubicBezTo>
                      <a:pt x="12986" y="43034"/>
                      <a:pt x="20654" y="44984"/>
                      <a:pt x="30843" y="44984"/>
                    </a:cubicBezTo>
                    <a:lnTo>
                      <a:pt x="46576" y="44984"/>
                    </a:lnTo>
                    <a:lnTo>
                      <a:pt x="46576" y="46095"/>
                    </a:lnTo>
                    <a:cubicBezTo>
                      <a:pt x="46576" y="51255"/>
                      <a:pt x="44879" y="55245"/>
                      <a:pt x="41487" y="58065"/>
                    </a:cubicBezTo>
                    <a:cubicBezTo>
                      <a:pt x="38095" y="60885"/>
                      <a:pt x="33332" y="62295"/>
                      <a:pt x="27197" y="62295"/>
                    </a:cubicBezTo>
                    <a:cubicBezTo>
                      <a:pt x="23298" y="62295"/>
                      <a:pt x="19497" y="61828"/>
                      <a:pt x="15793" y="60892"/>
                    </a:cubicBezTo>
                    <a:cubicBezTo>
                      <a:pt x="12102" y="59956"/>
                      <a:pt x="8554" y="58552"/>
                      <a:pt x="5149" y="56681"/>
                    </a:cubicBezTo>
                    <a:lnTo>
                      <a:pt x="5149" y="67052"/>
                    </a:lnTo>
                    <a:cubicBezTo>
                      <a:pt x="9243" y="68638"/>
                      <a:pt x="13220" y="69821"/>
                      <a:pt x="17080" y="70600"/>
                    </a:cubicBezTo>
                    <a:cubicBezTo>
                      <a:pt x="20940" y="71393"/>
                      <a:pt x="24696" y="71790"/>
                      <a:pt x="28348" y="71790"/>
                    </a:cubicBezTo>
                    <a:cubicBezTo>
                      <a:pt x="38225" y="71790"/>
                      <a:pt x="45601" y="69229"/>
                      <a:pt x="50474" y="64109"/>
                    </a:cubicBezTo>
                    <a:cubicBezTo>
                      <a:pt x="55348" y="59001"/>
                      <a:pt x="57785" y="51248"/>
                      <a:pt x="57785" y="40851"/>
                    </a:cubicBezTo>
                    <a:close/>
                  </a:path>
                </a:pathLst>
              </a:custGeom>
              <a:solidFill>
                <a:srgbClr val="000000"/>
              </a:solidFill>
              <a:ln w="1247" cap="flat">
                <a:noFill/>
                <a:prstDash val="solid"/>
                <a:round/>
              </a:ln>
            </p:spPr>
            <p:txBody>
              <a:bodyPr rtlCol="0" anchor="ctr"/>
              <a:lstStyle/>
              <a:p>
                <a:endParaRPr lang="en-US"/>
              </a:p>
            </p:txBody>
          </p:sp>
        </p:grpSp>
        <p:sp>
          <p:nvSpPr>
            <p:cNvPr id="33" name="Freeform: Shape 32">
              <a:extLst>
                <a:ext uri="{FF2B5EF4-FFF2-40B4-BE49-F238E27FC236}">
                  <a16:creationId xmlns:a16="http://schemas.microsoft.com/office/drawing/2014/main" id="{C979B7F6-7367-CEAA-6CE9-1D44B31863D3}"/>
                </a:ext>
              </a:extLst>
            </p:cNvPr>
            <p:cNvSpPr/>
            <p:nvPr/>
          </p:nvSpPr>
          <p:spPr>
            <a:xfrm>
              <a:off x="7659008" y="373540"/>
              <a:ext cx="249535" cy="6684"/>
            </a:xfrm>
            <a:custGeom>
              <a:avLst/>
              <a:gdLst>
                <a:gd name="connsiteX0" fmla="*/ 4 w 249535"/>
                <a:gd name="connsiteY0" fmla="*/ 16 h 6684"/>
                <a:gd name="connsiteX1" fmla="*/ 249539 w 249535"/>
                <a:gd name="connsiteY1" fmla="*/ 16 h 6684"/>
              </a:gdLst>
              <a:ahLst/>
              <a:cxnLst>
                <a:cxn ang="0">
                  <a:pos x="connsiteX0" y="connsiteY0"/>
                </a:cxn>
                <a:cxn ang="0">
                  <a:pos x="connsiteX1" y="connsiteY1"/>
                </a:cxn>
              </a:cxnLst>
              <a:rect l="l" t="t" r="r" b="b"/>
              <a:pathLst>
                <a:path w="249535" h="6684">
                  <a:moveTo>
                    <a:pt x="4" y="16"/>
                  </a:moveTo>
                  <a:lnTo>
                    <a:pt x="249539" y="16"/>
                  </a:lnTo>
                </a:path>
              </a:pathLst>
            </a:custGeom>
            <a:noFill/>
            <a:ln w="13367" cap="sq">
              <a:solidFill>
                <a:srgbClr val="3BD022"/>
              </a:solidFill>
              <a:prstDash val="solid"/>
              <a:round/>
            </a:ln>
          </p:spPr>
          <p:txBody>
            <a:bodyPr rtlCol="0" anchor="ctr"/>
            <a:lstStyle/>
            <a:p>
              <a:endParaRPr lang="en-US"/>
            </a:p>
          </p:txBody>
        </p:sp>
        <p:grpSp>
          <p:nvGrpSpPr>
            <p:cNvPr id="34" name="Graphic 8">
              <a:extLst>
                <a:ext uri="{FF2B5EF4-FFF2-40B4-BE49-F238E27FC236}">
                  <a16:creationId xmlns:a16="http://schemas.microsoft.com/office/drawing/2014/main" id="{DC1E2509-194A-6F7A-8883-B1E58FC16FEA}"/>
                </a:ext>
              </a:extLst>
            </p:cNvPr>
            <p:cNvGrpSpPr/>
            <p:nvPr/>
          </p:nvGrpSpPr>
          <p:grpSpPr>
            <a:xfrm>
              <a:off x="8015239" y="322404"/>
              <a:ext cx="251923" cy="120751"/>
              <a:chOff x="1272776" y="3166151"/>
              <a:chExt cx="251923" cy="120751"/>
            </a:xfrm>
            <a:solidFill>
              <a:srgbClr val="000000"/>
            </a:solidFill>
          </p:grpSpPr>
          <p:sp>
            <p:nvSpPr>
              <p:cNvPr id="43" name="Freeform: Shape 42">
                <a:extLst>
                  <a:ext uri="{FF2B5EF4-FFF2-40B4-BE49-F238E27FC236}">
                    <a16:creationId xmlns:a16="http://schemas.microsoft.com/office/drawing/2014/main" id="{4F913ED3-6CE8-4F21-0732-53CDD9A1DC58}"/>
                  </a:ext>
                </a:extLst>
              </p:cNvPr>
              <p:cNvSpPr/>
              <p:nvPr/>
            </p:nvSpPr>
            <p:spPr>
              <a:xfrm flipV="1">
                <a:off x="1272776" y="3191086"/>
                <a:ext cx="60980" cy="95817"/>
              </a:xfrm>
              <a:custGeom>
                <a:avLst/>
                <a:gdLst>
                  <a:gd name="connsiteX0" fmla="*/ 49873 w 60980"/>
                  <a:gd name="connsiteY0" fmla="*/ 61048 h 95817"/>
                  <a:gd name="connsiteX1" fmla="*/ 44843 w 60980"/>
                  <a:gd name="connsiteY1" fmla="*/ 79919 h 95817"/>
                  <a:gd name="connsiteX2" fmla="*/ 30749 w 60980"/>
                  <a:gd name="connsiteY2" fmla="*/ 86625 h 95817"/>
                  <a:gd name="connsiteX3" fmla="*/ 16712 w 60980"/>
                  <a:gd name="connsiteY3" fmla="*/ 79919 h 95817"/>
                  <a:gd name="connsiteX4" fmla="*/ 11683 w 60980"/>
                  <a:gd name="connsiteY4" fmla="*/ 61048 h 95817"/>
                  <a:gd name="connsiteX5" fmla="*/ 16712 w 60980"/>
                  <a:gd name="connsiteY5" fmla="*/ 42216 h 95817"/>
                  <a:gd name="connsiteX6" fmla="*/ 30749 w 60980"/>
                  <a:gd name="connsiteY6" fmla="*/ 35509 h 95817"/>
                  <a:gd name="connsiteX7" fmla="*/ 44843 w 60980"/>
                  <a:gd name="connsiteY7" fmla="*/ 42216 h 95817"/>
                  <a:gd name="connsiteX8" fmla="*/ 49873 w 60980"/>
                  <a:gd name="connsiteY8" fmla="*/ 61048 h 95817"/>
                  <a:gd name="connsiteX9" fmla="*/ 61083 w 60980"/>
                  <a:gd name="connsiteY9" fmla="*/ 34593 h 95817"/>
                  <a:gd name="connsiteX10" fmla="*/ 53343 w 60980"/>
                  <a:gd name="connsiteY10" fmla="*/ 8684 h 95817"/>
                  <a:gd name="connsiteX11" fmla="*/ 29657 w 60980"/>
                  <a:gd name="connsiteY11" fmla="*/ 184 h 95817"/>
                  <a:gd name="connsiteX12" fmla="*/ 18506 w 60980"/>
                  <a:gd name="connsiteY12" fmla="*/ 1062 h 95817"/>
                  <a:gd name="connsiteX13" fmla="*/ 8329 w 60980"/>
                  <a:gd name="connsiteY13" fmla="*/ 3772 h 95817"/>
                  <a:gd name="connsiteX14" fmla="*/ 8329 w 60980"/>
                  <a:gd name="connsiteY14" fmla="*/ 14669 h 95817"/>
                  <a:gd name="connsiteX15" fmla="*/ 18077 w 60980"/>
                  <a:gd name="connsiteY15" fmla="*/ 10731 h 95817"/>
                  <a:gd name="connsiteX16" fmla="*/ 27883 w 60980"/>
                  <a:gd name="connsiteY16" fmla="*/ 9445 h 95817"/>
                  <a:gd name="connsiteX17" fmla="*/ 44395 w 60980"/>
                  <a:gd name="connsiteY17" fmla="*/ 15196 h 95817"/>
                  <a:gd name="connsiteX18" fmla="*/ 49873 w 60980"/>
                  <a:gd name="connsiteY18" fmla="*/ 32585 h 95817"/>
                  <a:gd name="connsiteX19" fmla="*/ 49873 w 60980"/>
                  <a:gd name="connsiteY19" fmla="*/ 38141 h 95817"/>
                  <a:gd name="connsiteX20" fmla="*/ 40983 w 60980"/>
                  <a:gd name="connsiteY20" fmla="*/ 29115 h 95817"/>
                  <a:gd name="connsiteX21" fmla="*/ 28000 w 60980"/>
                  <a:gd name="connsiteY21" fmla="*/ 26132 h 95817"/>
                  <a:gd name="connsiteX22" fmla="*/ 7784 w 60980"/>
                  <a:gd name="connsiteY22" fmla="*/ 35685 h 95817"/>
                  <a:gd name="connsiteX23" fmla="*/ 103 w 60980"/>
                  <a:gd name="connsiteY23" fmla="*/ 61048 h 95817"/>
                  <a:gd name="connsiteX24" fmla="*/ 7784 w 60980"/>
                  <a:gd name="connsiteY24" fmla="*/ 86430 h 95817"/>
                  <a:gd name="connsiteX25" fmla="*/ 28000 w 60980"/>
                  <a:gd name="connsiteY25" fmla="*/ 96002 h 95817"/>
                  <a:gd name="connsiteX26" fmla="*/ 40983 w 60980"/>
                  <a:gd name="connsiteY26" fmla="*/ 93020 h 95817"/>
                  <a:gd name="connsiteX27" fmla="*/ 49873 w 60980"/>
                  <a:gd name="connsiteY27" fmla="*/ 84013 h 95817"/>
                  <a:gd name="connsiteX28" fmla="*/ 49873 w 60980"/>
                  <a:gd name="connsiteY28" fmla="*/ 94365 h 95817"/>
                  <a:gd name="connsiteX29" fmla="*/ 61083 w 60980"/>
                  <a:gd name="connsiteY29" fmla="*/ 94365 h 9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980" h="95817">
                    <a:moveTo>
                      <a:pt x="49873" y="61048"/>
                    </a:moveTo>
                    <a:cubicBezTo>
                      <a:pt x="49873" y="69171"/>
                      <a:pt x="48197" y="75461"/>
                      <a:pt x="44843" y="79919"/>
                    </a:cubicBezTo>
                    <a:cubicBezTo>
                      <a:pt x="41503" y="84390"/>
                      <a:pt x="36805" y="86625"/>
                      <a:pt x="30749" y="86625"/>
                    </a:cubicBezTo>
                    <a:cubicBezTo>
                      <a:pt x="24744" y="86625"/>
                      <a:pt x="20065" y="84390"/>
                      <a:pt x="16712" y="79919"/>
                    </a:cubicBezTo>
                    <a:cubicBezTo>
                      <a:pt x="13359" y="75461"/>
                      <a:pt x="11683" y="69171"/>
                      <a:pt x="11683" y="61048"/>
                    </a:cubicBezTo>
                    <a:cubicBezTo>
                      <a:pt x="11683" y="52964"/>
                      <a:pt x="13359" y="46687"/>
                      <a:pt x="16712" y="42216"/>
                    </a:cubicBezTo>
                    <a:cubicBezTo>
                      <a:pt x="20065" y="37745"/>
                      <a:pt x="24744" y="35509"/>
                      <a:pt x="30749" y="35509"/>
                    </a:cubicBezTo>
                    <a:cubicBezTo>
                      <a:pt x="36805" y="35509"/>
                      <a:pt x="41503" y="37745"/>
                      <a:pt x="44843" y="42216"/>
                    </a:cubicBezTo>
                    <a:cubicBezTo>
                      <a:pt x="48197" y="46687"/>
                      <a:pt x="49873" y="52964"/>
                      <a:pt x="49873" y="61048"/>
                    </a:cubicBezTo>
                    <a:close/>
                    <a:moveTo>
                      <a:pt x="61083" y="34593"/>
                    </a:moveTo>
                    <a:cubicBezTo>
                      <a:pt x="61083" y="22987"/>
                      <a:pt x="58503" y="14351"/>
                      <a:pt x="53343" y="8684"/>
                    </a:cubicBezTo>
                    <a:cubicBezTo>
                      <a:pt x="48197" y="3018"/>
                      <a:pt x="40301" y="184"/>
                      <a:pt x="29657" y="184"/>
                    </a:cubicBezTo>
                    <a:cubicBezTo>
                      <a:pt x="25719" y="184"/>
                      <a:pt x="22002" y="477"/>
                      <a:pt x="18506" y="1062"/>
                    </a:cubicBezTo>
                    <a:cubicBezTo>
                      <a:pt x="15010" y="1647"/>
                      <a:pt x="11618" y="2550"/>
                      <a:pt x="8329" y="3772"/>
                    </a:cubicBezTo>
                    <a:lnTo>
                      <a:pt x="8329" y="14669"/>
                    </a:lnTo>
                    <a:cubicBezTo>
                      <a:pt x="11618" y="12889"/>
                      <a:pt x="14867" y="11576"/>
                      <a:pt x="18077" y="10731"/>
                    </a:cubicBezTo>
                    <a:cubicBezTo>
                      <a:pt x="21287" y="9874"/>
                      <a:pt x="24556" y="9445"/>
                      <a:pt x="27883" y="9445"/>
                    </a:cubicBezTo>
                    <a:cubicBezTo>
                      <a:pt x="35239" y="9445"/>
                      <a:pt x="40743" y="11362"/>
                      <a:pt x="44395" y="15196"/>
                    </a:cubicBezTo>
                    <a:cubicBezTo>
                      <a:pt x="48047" y="19030"/>
                      <a:pt x="49873" y="24826"/>
                      <a:pt x="49873" y="32585"/>
                    </a:cubicBezTo>
                    <a:lnTo>
                      <a:pt x="49873" y="38141"/>
                    </a:lnTo>
                    <a:cubicBezTo>
                      <a:pt x="47560" y="34112"/>
                      <a:pt x="44597" y="31104"/>
                      <a:pt x="40983" y="29115"/>
                    </a:cubicBezTo>
                    <a:cubicBezTo>
                      <a:pt x="37370" y="27127"/>
                      <a:pt x="33043" y="26132"/>
                      <a:pt x="28000" y="26132"/>
                    </a:cubicBezTo>
                    <a:cubicBezTo>
                      <a:pt x="19643" y="26132"/>
                      <a:pt x="12904" y="29316"/>
                      <a:pt x="7784" y="35685"/>
                    </a:cubicBezTo>
                    <a:cubicBezTo>
                      <a:pt x="2663" y="42066"/>
                      <a:pt x="103" y="50521"/>
                      <a:pt x="103" y="61048"/>
                    </a:cubicBezTo>
                    <a:cubicBezTo>
                      <a:pt x="103" y="71601"/>
                      <a:pt x="2663" y="80062"/>
                      <a:pt x="7784" y="86430"/>
                    </a:cubicBezTo>
                    <a:cubicBezTo>
                      <a:pt x="12904" y="92812"/>
                      <a:pt x="19643" y="96002"/>
                      <a:pt x="28000" y="96002"/>
                    </a:cubicBezTo>
                    <a:cubicBezTo>
                      <a:pt x="33043" y="96002"/>
                      <a:pt x="37370" y="95008"/>
                      <a:pt x="40983" y="93020"/>
                    </a:cubicBezTo>
                    <a:cubicBezTo>
                      <a:pt x="44597" y="91031"/>
                      <a:pt x="47560" y="88029"/>
                      <a:pt x="49873" y="84013"/>
                    </a:cubicBezTo>
                    <a:lnTo>
                      <a:pt x="49873" y="94365"/>
                    </a:lnTo>
                    <a:lnTo>
                      <a:pt x="61083" y="94365"/>
                    </a:lnTo>
                    <a:close/>
                  </a:path>
                </a:pathLst>
              </a:custGeom>
              <a:solidFill>
                <a:srgbClr val="000000"/>
              </a:solidFill>
              <a:ln w="1247" cap="flat">
                <a:noFill/>
                <a:prstDash val="solid"/>
                <a:round/>
              </a:ln>
            </p:spPr>
            <p:txBody>
              <a:bodyPr rtlCol="0" anchor="ctr"/>
              <a:lstStyle/>
              <a:p>
                <a:endParaRPr lang="en-US"/>
              </a:p>
            </p:txBody>
          </p:sp>
          <p:sp>
            <p:nvSpPr>
              <p:cNvPr id="44" name="Freeform: Shape 43">
                <a:extLst>
                  <a:ext uri="{FF2B5EF4-FFF2-40B4-BE49-F238E27FC236}">
                    <a16:creationId xmlns:a16="http://schemas.microsoft.com/office/drawing/2014/main" id="{DB36DEB7-9C2D-DFEE-98D4-D14AC61F4C22}"/>
                  </a:ext>
                </a:extLst>
              </p:cNvPr>
              <p:cNvSpPr/>
              <p:nvPr/>
            </p:nvSpPr>
            <p:spPr>
              <a:xfrm flipV="1">
                <a:off x="1352578" y="3191086"/>
                <a:ext cx="57646" cy="71643"/>
              </a:xfrm>
              <a:custGeom>
                <a:avLst/>
                <a:gdLst>
                  <a:gd name="connsiteX0" fmla="*/ 35401 w 57646"/>
                  <a:gd name="connsiteY0" fmla="*/ 36239 h 71643"/>
                  <a:gd name="connsiteX1" fmla="*/ 16569 w 57646"/>
                  <a:gd name="connsiteY1" fmla="*/ 33139 h 71643"/>
                  <a:gd name="connsiteX2" fmla="*/ 11325 w 57646"/>
                  <a:gd name="connsiteY2" fmla="*/ 22534 h 71643"/>
                  <a:gd name="connsiteX3" fmla="*/ 15263 w 57646"/>
                  <a:gd name="connsiteY3" fmla="*/ 13059 h 71643"/>
                  <a:gd name="connsiteX4" fmla="*/ 25946 w 57646"/>
                  <a:gd name="connsiteY4" fmla="*/ 9570 h 71643"/>
                  <a:gd name="connsiteX5" fmla="*/ 40918 w 57646"/>
                  <a:gd name="connsiteY5" fmla="*/ 16178 h 71643"/>
                  <a:gd name="connsiteX6" fmla="*/ 46552 w 57646"/>
                  <a:gd name="connsiteY6" fmla="*/ 33743 h 71643"/>
                  <a:gd name="connsiteX7" fmla="*/ 46552 w 57646"/>
                  <a:gd name="connsiteY7" fmla="*/ 36239 h 71643"/>
                  <a:gd name="connsiteX8" fmla="*/ 57762 w 57646"/>
                  <a:gd name="connsiteY8" fmla="*/ 40878 h 71643"/>
                  <a:gd name="connsiteX9" fmla="*/ 57762 w 57646"/>
                  <a:gd name="connsiteY9" fmla="*/ 1947 h 71643"/>
                  <a:gd name="connsiteX10" fmla="*/ 46552 w 57646"/>
                  <a:gd name="connsiteY10" fmla="*/ 1947 h 71643"/>
                  <a:gd name="connsiteX11" fmla="*/ 46552 w 57646"/>
                  <a:gd name="connsiteY11" fmla="*/ 12299 h 71643"/>
                  <a:gd name="connsiteX12" fmla="*/ 36980 w 57646"/>
                  <a:gd name="connsiteY12" fmla="*/ 3136 h 71643"/>
                  <a:gd name="connsiteX13" fmla="*/ 22963 w 57646"/>
                  <a:gd name="connsiteY13" fmla="*/ 173 h 71643"/>
                  <a:gd name="connsiteX14" fmla="*/ 6295 w 57646"/>
                  <a:gd name="connsiteY14" fmla="*/ 6060 h 71643"/>
                  <a:gd name="connsiteX15" fmla="*/ 115 w 57646"/>
                  <a:gd name="connsiteY15" fmla="*/ 21812 h 71643"/>
                  <a:gd name="connsiteX16" fmla="*/ 7816 w 57646"/>
                  <a:gd name="connsiteY16" fmla="*/ 39163 h 71643"/>
                  <a:gd name="connsiteX17" fmla="*/ 30820 w 57646"/>
                  <a:gd name="connsiteY17" fmla="*/ 45011 h 71643"/>
                  <a:gd name="connsiteX18" fmla="*/ 46552 w 57646"/>
                  <a:gd name="connsiteY18" fmla="*/ 45011 h 71643"/>
                  <a:gd name="connsiteX19" fmla="*/ 46552 w 57646"/>
                  <a:gd name="connsiteY19" fmla="*/ 46123 h 71643"/>
                  <a:gd name="connsiteX20" fmla="*/ 41464 w 57646"/>
                  <a:gd name="connsiteY20" fmla="*/ 58092 h 71643"/>
                  <a:gd name="connsiteX21" fmla="*/ 27174 w 57646"/>
                  <a:gd name="connsiteY21" fmla="*/ 62323 h 71643"/>
                  <a:gd name="connsiteX22" fmla="*/ 15770 w 57646"/>
                  <a:gd name="connsiteY22" fmla="*/ 60919 h 71643"/>
                  <a:gd name="connsiteX23" fmla="*/ 5125 w 57646"/>
                  <a:gd name="connsiteY23" fmla="*/ 56708 h 71643"/>
                  <a:gd name="connsiteX24" fmla="*/ 5125 w 57646"/>
                  <a:gd name="connsiteY24" fmla="*/ 67080 h 71643"/>
                  <a:gd name="connsiteX25" fmla="*/ 17056 w 57646"/>
                  <a:gd name="connsiteY25" fmla="*/ 70628 h 71643"/>
                  <a:gd name="connsiteX26" fmla="*/ 28324 w 57646"/>
                  <a:gd name="connsiteY26" fmla="*/ 71817 h 71643"/>
                  <a:gd name="connsiteX27" fmla="*/ 50451 w 57646"/>
                  <a:gd name="connsiteY27" fmla="*/ 64136 h 71643"/>
                  <a:gd name="connsiteX28" fmla="*/ 57762 w 57646"/>
                  <a:gd name="connsiteY28" fmla="*/ 40878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646" h="71643">
                    <a:moveTo>
                      <a:pt x="35401" y="36239"/>
                    </a:moveTo>
                    <a:cubicBezTo>
                      <a:pt x="26342" y="36239"/>
                      <a:pt x="20065" y="35205"/>
                      <a:pt x="16569" y="33139"/>
                    </a:cubicBezTo>
                    <a:cubicBezTo>
                      <a:pt x="13073" y="31073"/>
                      <a:pt x="11325" y="27537"/>
                      <a:pt x="11325" y="22534"/>
                    </a:cubicBezTo>
                    <a:cubicBezTo>
                      <a:pt x="11325" y="18557"/>
                      <a:pt x="12637" y="15398"/>
                      <a:pt x="15263" y="13059"/>
                    </a:cubicBezTo>
                    <a:cubicBezTo>
                      <a:pt x="17888" y="10733"/>
                      <a:pt x="21449" y="9570"/>
                      <a:pt x="25946" y="9570"/>
                    </a:cubicBezTo>
                    <a:cubicBezTo>
                      <a:pt x="32171" y="9570"/>
                      <a:pt x="37162" y="11772"/>
                      <a:pt x="40918" y="16178"/>
                    </a:cubicBezTo>
                    <a:cubicBezTo>
                      <a:pt x="44674" y="20584"/>
                      <a:pt x="46552" y="26439"/>
                      <a:pt x="46552" y="33743"/>
                    </a:cubicBezTo>
                    <a:lnTo>
                      <a:pt x="46552" y="36239"/>
                    </a:lnTo>
                    <a:close/>
                    <a:moveTo>
                      <a:pt x="57762" y="40878"/>
                    </a:moveTo>
                    <a:lnTo>
                      <a:pt x="57762" y="1947"/>
                    </a:lnTo>
                    <a:lnTo>
                      <a:pt x="46552" y="1947"/>
                    </a:lnTo>
                    <a:lnTo>
                      <a:pt x="46552" y="12299"/>
                    </a:lnTo>
                    <a:cubicBezTo>
                      <a:pt x="43992" y="8166"/>
                      <a:pt x="40801" y="5112"/>
                      <a:pt x="36980" y="3136"/>
                    </a:cubicBezTo>
                    <a:cubicBezTo>
                      <a:pt x="33159" y="1161"/>
                      <a:pt x="28487" y="173"/>
                      <a:pt x="22963" y="173"/>
                    </a:cubicBezTo>
                    <a:cubicBezTo>
                      <a:pt x="15984" y="173"/>
                      <a:pt x="10428" y="2135"/>
                      <a:pt x="6295" y="6060"/>
                    </a:cubicBezTo>
                    <a:cubicBezTo>
                      <a:pt x="2175" y="9985"/>
                      <a:pt x="115" y="15236"/>
                      <a:pt x="115" y="21812"/>
                    </a:cubicBezTo>
                    <a:cubicBezTo>
                      <a:pt x="115" y="29480"/>
                      <a:pt x="2682" y="35264"/>
                      <a:pt x="7816" y="39163"/>
                    </a:cubicBezTo>
                    <a:cubicBezTo>
                      <a:pt x="12962" y="43062"/>
                      <a:pt x="20630" y="45011"/>
                      <a:pt x="30820" y="45011"/>
                    </a:cubicBezTo>
                    <a:lnTo>
                      <a:pt x="46552" y="45011"/>
                    </a:lnTo>
                    <a:lnTo>
                      <a:pt x="46552" y="46123"/>
                    </a:lnTo>
                    <a:cubicBezTo>
                      <a:pt x="46552" y="51282"/>
                      <a:pt x="44856" y="55272"/>
                      <a:pt x="41464" y="58092"/>
                    </a:cubicBezTo>
                    <a:cubicBezTo>
                      <a:pt x="38072" y="60913"/>
                      <a:pt x="33309" y="62323"/>
                      <a:pt x="27174" y="62323"/>
                    </a:cubicBezTo>
                    <a:cubicBezTo>
                      <a:pt x="23275" y="62323"/>
                      <a:pt x="19474" y="61855"/>
                      <a:pt x="15770" y="60919"/>
                    </a:cubicBezTo>
                    <a:cubicBezTo>
                      <a:pt x="12078" y="59983"/>
                      <a:pt x="8530" y="58580"/>
                      <a:pt x="5125" y="56708"/>
                    </a:cubicBezTo>
                    <a:lnTo>
                      <a:pt x="5125" y="67080"/>
                    </a:lnTo>
                    <a:cubicBezTo>
                      <a:pt x="9219" y="68665"/>
                      <a:pt x="13196" y="69848"/>
                      <a:pt x="17056" y="70628"/>
                    </a:cubicBezTo>
                    <a:cubicBezTo>
                      <a:pt x="20916" y="71421"/>
                      <a:pt x="24672" y="71817"/>
                      <a:pt x="28324" y="71817"/>
                    </a:cubicBezTo>
                    <a:cubicBezTo>
                      <a:pt x="38202" y="71817"/>
                      <a:pt x="45577" y="69257"/>
                      <a:pt x="50451" y="64136"/>
                    </a:cubicBezTo>
                    <a:cubicBezTo>
                      <a:pt x="55325" y="59028"/>
                      <a:pt x="57762" y="51276"/>
                      <a:pt x="57762" y="40878"/>
                    </a:cubicBezTo>
                    <a:close/>
                  </a:path>
                </a:pathLst>
              </a:custGeom>
              <a:solidFill>
                <a:srgbClr val="000000"/>
              </a:solidFill>
              <a:ln w="1247" cap="flat">
                <a:noFill/>
                <a:prstDash val="solid"/>
                <a:round/>
              </a:ln>
            </p:spPr>
            <p:txBody>
              <a:bodyPr rtlCol="0" anchor="ctr"/>
              <a:lstStyle/>
              <a:p>
                <a:endParaRPr lang="en-US"/>
              </a:p>
            </p:txBody>
          </p:sp>
          <p:sp>
            <p:nvSpPr>
              <p:cNvPr id="45" name="Freeform: Shape 44">
                <a:extLst>
                  <a:ext uri="{FF2B5EF4-FFF2-40B4-BE49-F238E27FC236}">
                    <a16:creationId xmlns:a16="http://schemas.microsoft.com/office/drawing/2014/main" id="{F85E9805-7FA1-574E-6F27-21931D8FC7EF}"/>
                  </a:ext>
                </a:extLst>
              </p:cNvPr>
              <p:cNvSpPr/>
              <p:nvPr/>
            </p:nvSpPr>
            <p:spPr>
              <a:xfrm flipV="1">
                <a:off x="1433305" y="3166151"/>
                <a:ext cx="11209" cy="94803"/>
              </a:xfrm>
              <a:custGeom>
                <a:avLst/>
                <a:gdLst>
                  <a:gd name="connsiteX0" fmla="*/ 139 w 11209"/>
                  <a:gd name="connsiteY0" fmla="*/ 68393 h 94803"/>
                  <a:gd name="connsiteX1" fmla="*/ 11348 w 11209"/>
                  <a:gd name="connsiteY1" fmla="*/ 68393 h 94803"/>
                  <a:gd name="connsiteX2" fmla="*/ 11348 w 11209"/>
                  <a:gd name="connsiteY2" fmla="*/ 160 h 94803"/>
                  <a:gd name="connsiteX3" fmla="*/ 139 w 11209"/>
                  <a:gd name="connsiteY3" fmla="*/ 160 h 94803"/>
                  <a:gd name="connsiteX4" fmla="*/ 139 w 11209"/>
                  <a:gd name="connsiteY4" fmla="*/ 94964 h 94803"/>
                  <a:gd name="connsiteX5" fmla="*/ 11348 w 11209"/>
                  <a:gd name="connsiteY5" fmla="*/ 94964 h 94803"/>
                  <a:gd name="connsiteX6" fmla="*/ 11348 w 11209"/>
                  <a:gd name="connsiteY6" fmla="*/ 80752 h 94803"/>
                  <a:gd name="connsiteX7" fmla="*/ 139 w 11209"/>
                  <a:gd name="connsiteY7" fmla="*/ 80752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09" h="94803">
                    <a:moveTo>
                      <a:pt x="139" y="68393"/>
                    </a:moveTo>
                    <a:lnTo>
                      <a:pt x="11348" y="68393"/>
                    </a:lnTo>
                    <a:lnTo>
                      <a:pt x="11348" y="160"/>
                    </a:lnTo>
                    <a:lnTo>
                      <a:pt x="139" y="160"/>
                    </a:lnTo>
                    <a:close/>
                    <a:moveTo>
                      <a:pt x="139" y="94964"/>
                    </a:moveTo>
                    <a:lnTo>
                      <a:pt x="11348" y="94964"/>
                    </a:lnTo>
                    <a:lnTo>
                      <a:pt x="11348" y="80752"/>
                    </a:lnTo>
                    <a:lnTo>
                      <a:pt x="139" y="80752"/>
                    </a:lnTo>
                    <a:close/>
                  </a:path>
                </a:pathLst>
              </a:custGeom>
              <a:solidFill>
                <a:srgbClr val="000000"/>
              </a:solidFill>
              <a:ln w="1247" cap="flat">
                <a:noFill/>
                <a:prstDash val="solid"/>
                <a:round/>
              </a:ln>
            </p:spPr>
            <p:txBody>
              <a:bodyPr rtlCol="0" anchor="ctr"/>
              <a:lstStyle/>
              <a:p>
                <a:endParaRPr lang="en-US"/>
              </a:p>
            </p:txBody>
          </p:sp>
          <p:sp>
            <p:nvSpPr>
              <p:cNvPr id="46" name="Freeform: Shape 45">
                <a:extLst>
                  <a:ext uri="{FF2B5EF4-FFF2-40B4-BE49-F238E27FC236}">
                    <a16:creationId xmlns:a16="http://schemas.microsoft.com/office/drawing/2014/main" id="{FA196F84-2211-820E-C51E-3012EF2198B7}"/>
                  </a:ext>
                </a:extLst>
              </p:cNvPr>
              <p:cNvSpPr/>
              <p:nvPr/>
            </p:nvSpPr>
            <p:spPr>
              <a:xfrm flipV="1">
                <a:off x="1467540" y="3191086"/>
                <a:ext cx="57159" cy="69869"/>
              </a:xfrm>
              <a:custGeom>
                <a:avLst/>
                <a:gdLst>
                  <a:gd name="connsiteX0" fmla="*/ 57289 w 57159"/>
                  <a:gd name="connsiteY0" fmla="*/ 41365 h 69869"/>
                  <a:gd name="connsiteX1" fmla="*/ 57289 w 57159"/>
                  <a:gd name="connsiteY1" fmla="*/ 172 h 69869"/>
                  <a:gd name="connsiteX2" fmla="*/ 46079 w 57159"/>
                  <a:gd name="connsiteY2" fmla="*/ 172 h 69869"/>
                  <a:gd name="connsiteX3" fmla="*/ 46079 w 57159"/>
                  <a:gd name="connsiteY3" fmla="*/ 40995 h 69869"/>
                  <a:gd name="connsiteX4" fmla="*/ 42297 w 57159"/>
                  <a:gd name="connsiteY4" fmla="*/ 55479 h 69869"/>
                  <a:gd name="connsiteX5" fmla="*/ 30970 w 57159"/>
                  <a:gd name="connsiteY5" fmla="*/ 60295 h 69869"/>
                  <a:gd name="connsiteX6" fmla="*/ 16642 w 57159"/>
                  <a:gd name="connsiteY6" fmla="*/ 54505 h 69869"/>
                  <a:gd name="connsiteX7" fmla="*/ 11397 w 57159"/>
                  <a:gd name="connsiteY7" fmla="*/ 38733 h 69869"/>
                  <a:gd name="connsiteX8" fmla="*/ 11397 w 57159"/>
                  <a:gd name="connsiteY8" fmla="*/ 172 h 69869"/>
                  <a:gd name="connsiteX9" fmla="*/ 129 w 57159"/>
                  <a:gd name="connsiteY9" fmla="*/ 172 h 69869"/>
                  <a:gd name="connsiteX10" fmla="*/ 129 w 57159"/>
                  <a:gd name="connsiteY10" fmla="*/ 68404 h 69869"/>
                  <a:gd name="connsiteX11" fmla="*/ 11397 w 57159"/>
                  <a:gd name="connsiteY11" fmla="*/ 68404 h 69869"/>
                  <a:gd name="connsiteX12" fmla="*/ 11397 w 57159"/>
                  <a:gd name="connsiteY12" fmla="*/ 57799 h 69869"/>
                  <a:gd name="connsiteX13" fmla="*/ 20872 w 57159"/>
                  <a:gd name="connsiteY13" fmla="*/ 67001 h 69869"/>
                  <a:gd name="connsiteX14" fmla="*/ 33466 w 57159"/>
                  <a:gd name="connsiteY14" fmla="*/ 70042 h 69869"/>
                  <a:gd name="connsiteX15" fmla="*/ 51245 w 57159"/>
                  <a:gd name="connsiteY15" fmla="*/ 62770 h 69869"/>
                  <a:gd name="connsiteX16" fmla="*/ 57289 w 57159"/>
                  <a:gd name="connsiteY16" fmla="*/ 41365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159" h="69869">
                    <a:moveTo>
                      <a:pt x="57289" y="41365"/>
                    </a:moveTo>
                    <a:lnTo>
                      <a:pt x="57289" y="172"/>
                    </a:lnTo>
                    <a:lnTo>
                      <a:pt x="46079" y="172"/>
                    </a:lnTo>
                    <a:lnTo>
                      <a:pt x="46079" y="40995"/>
                    </a:lnTo>
                    <a:cubicBezTo>
                      <a:pt x="46079" y="47454"/>
                      <a:pt x="44818" y="52282"/>
                      <a:pt x="42297" y="55479"/>
                    </a:cubicBezTo>
                    <a:cubicBezTo>
                      <a:pt x="39776" y="58689"/>
                      <a:pt x="36000" y="60295"/>
                      <a:pt x="30970" y="60295"/>
                    </a:cubicBezTo>
                    <a:cubicBezTo>
                      <a:pt x="24914" y="60295"/>
                      <a:pt x="20138" y="58365"/>
                      <a:pt x="16642" y="54505"/>
                    </a:cubicBezTo>
                    <a:cubicBezTo>
                      <a:pt x="13145" y="50658"/>
                      <a:pt x="11397" y="45400"/>
                      <a:pt x="11397" y="38733"/>
                    </a:cubicBezTo>
                    <a:lnTo>
                      <a:pt x="11397" y="172"/>
                    </a:lnTo>
                    <a:lnTo>
                      <a:pt x="129" y="172"/>
                    </a:lnTo>
                    <a:lnTo>
                      <a:pt x="129" y="68404"/>
                    </a:lnTo>
                    <a:lnTo>
                      <a:pt x="11397" y="68404"/>
                    </a:lnTo>
                    <a:lnTo>
                      <a:pt x="11397" y="57799"/>
                    </a:lnTo>
                    <a:cubicBezTo>
                      <a:pt x="14088" y="61906"/>
                      <a:pt x="17246" y="64973"/>
                      <a:pt x="20872" y="67001"/>
                    </a:cubicBezTo>
                    <a:cubicBezTo>
                      <a:pt x="24511" y="69028"/>
                      <a:pt x="28709" y="70042"/>
                      <a:pt x="33466" y="70042"/>
                    </a:cubicBezTo>
                    <a:cubicBezTo>
                      <a:pt x="41303" y="70042"/>
                      <a:pt x="47229" y="67618"/>
                      <a:pt x="51245" y="62770"/>
                    </a:cubicBezTo>
                    <a:cubicBezTo>
                      <a:pt x="55274" y="57923"/>
                      <a:pt x="57289" y="50788"/>
                      <a:pt x="57289" y="41365"/>
                    </a:cubicBezTo>
                    <a:close/>
                  </a:path>
                </a:pathLst>
              </a:custGeom>
              <a:solidFill>
                <a:srgbClr val="000000"/>
              </a:solidFill>
              <a:ln w="1247" cap="flat">
                <a:noFill/>
                <a:prstDash val="solid"/>
                <a:round/>
              </a:ln>
            </p:spPr>
            <p:txBody>
              <a:bodyPr rtlCol="0" anchor="ctr"/>
              <a:lstStyle/>
              <a:p>
                <a:endParaRPr lang="en-US"/>
              </a:p>
            </p:txBody>
          </p:sp>
        </p:grpSp>
        <p:sp>
          <p:nvSpPr>
            <p:cNvPr id="35" name="Freeform: Shape 34">
              <a:extLst>
                <a:ext uri="{FF2B5EF4-FFF2-40B4-BE49-F238E27FC236}">
                  <a16:creationId xmlns:a16="http://schemas.microsoft.com/office/drawing/2014/main" id="{704E6285-D524-08D0-9B2A-5350E3FF2077}"/>
                </a:ext>
              </a:extLst>
            </p:cNvPr>
            <p:cNvSpPr/>
            <p:nvPr/>
          </p:nvSpPr>
          <p:spPr>
            <a:xfrm>
              <a:off x="7659008" y="556672"/>
              <a:ext cx="249535" cy="6684"/>
            </a:xfrm>
            <a:custGeom>
              <a:avLst/>
              <a:gdLst>
                <a:gd name="connsiteX0" fmla="*/ 4 w 249535"/>
                <a:gd name="connsiteY0" fmla="*/ 22 h 6684"/>
                <a:gd name="connsiteX1" fmla="*/ 249539 w 249535"/>
                <a:gd name="connsiteY1" fmla="*/ 22 h 6684"/>
              </a:gdLst>
              <a:ahLst/>
              <a:cxnLst>
                <a:cxn ang="0">
                  <a:pos x="connsiteX0" y="connsiteY0"/>
                </a:cxn>
                <a:cxn ang="0">
                  <a:pos x="connsiteX1" y="connsiteY1"/>
                </a:cxn>
              </a:cxnLst>
              <a:rect l="l" t="t" r="r" b="b"/>
              <a:pathLst>
                <a:path w="249535" h="6684">
                  <a:moveTo>
                    <a:pt x="4" y="22"/>
                  </a:moveTo>
                  <a:lnTo>
                    <a:pt x="249539" y="22"/>
                  </a:lnTo>
                </a:path>
              </a:pathLst>
            </a:custGeom>
            <a:noFill/>
            <a:ln w="13367" cap="sq">
              <a:solidFill>
                <a:srgbClr val="8E18B2"/>
              </a:solidFill>
              <a:prstDash val="solid"/>
              <a:round/>
            </a:ln>
          </p:spPr>
          <p:txBody>
            <a:bodyPr rtlCol="0" anchor="ctr"/>
            <a:lstStyle/>
            <a:p>
              <a:endParaRPr lang="en-US"/>
            </a:p>
          </p:txBody>
        </p:sp>
        <p:grpSp>
          <p:nvGrpSpPr>
            <p:cNvPr id="36" name="Graphic 8">
              <a:extLst>
                <a:ext uri="{FF2B5EF4-FFF2-40B4-BE49-F238E27FC236}">
                  <a16:creationId xmlns:a16="http://schemas.microsoft.com/office/drawing/2014/main" id="{4F701C6D-8FE6-1E02-7A28-51839F885877}"/>
                </a:ext>
              </a:extLst>
            </p:cNvPr>
            <p:cNvGrpSpPr/>
            <p:nvPr/>
          </p:nvGrpSpPr>
          <p:grpSpPr>
            <a:xfrm>
              <a:off x="8013601" y="505537"/>
              <a:ext cx="355604" cy="120751"/>
              <a:chOff x="1271138" y="3349284"/>
              <a:chExt cx="355604" cy="120751"/>
            </a:xfrm>
            <a:solidFill>
              <a:srgbClr val="000000"/>
            </a:solidFill>
          </p:grpSpPr>
          <p:sp>
            <p:nvSpPr>
              <p:cNvPr id="38" name="Freeform: Shape 37">
                <a:extLst>
                  <a:ext uri="{FF2B5EF4-FFF2-40B4-BE49-F238E27FC236}">
                    <a16:creationId xmlns:a16="http://schemas.microsoft.com/office/drawing/2014/main" id="{C32AC7D5-B855-7A69-29DF-4B72F050B61B}"/>
                  </a:ext>
                </a:extLst>
              </p:cNvPr>
              <p:cNvSpPr/>
              <p:nvPr/>
            </p:nvSpPr>
            <p:spPr>
              <a:xfrm flipV="1">
                <a:off x="1271138" y="3375855"/>
                <a:ext cx="91567" cy="68232"/>
              </a:xfrm>
              <a:custGeom>
                <a:avLst/>
                <a:gdLst>
                  <a:gd name="connsiteX0" fmla="*/ 94 w 91567"/>
                  <a:gd name="connsiteY0" fmla="*/ 68433 h 68232"/>
                  <a:gd name="connsiteX1" fmla="*/ 11303 w 91567"/>
                  <a:gd name="connsiteY1" fmla="*/ 68433 h 68232"/>
                  <a:gd name="connsiteX2" fmla="*/ 25320 w 91567"/>
                  <a:gd name="connsiteY2" fmla="*/ 15192 h 68232"/>
                  <a:gd name="connsiteX3" fmla="*/ 39259 w 91567"/>
                  <a:gd name="connsiteY3" fmla="*/ 68433 h 68232"/>
                  <a:gd name="connsiteX4" fmla="*/ 52477 w 91567"/>
                  <a:gd name="connsiteY4" fmla="*/ 68433 h 68232"/>
                  <a:gd name="connsiteX5" fmla="*/ 66493 w 91567"/>
                  <a:gd name="connsiteY5" fmla="*/ 15192 h 68232"/>
                  <a:gd name="connsiteX6" fmla="*/ 80452 w 91567"/>
                  <a:gd name="connsiteY6" fmla="*/ 68433 h 68232"/>
                  <a:gd name="connsiteX7" fmla="*/ 91662 w 91567"/>
                  <a:gd name="connsiteY7" fmla="*/ 68433 h 68232"/>
                  <a:gd name="connsiteX8" fmla="*/ 73804 w 91567"/>
                  <a:gd name="connsiteY8" fmla="*/ 200 h 68232"/>
                  <a:gd name="connsiteX9" fmla="*/ 60586 w 91567"/>
                  <a:gd name="connsiteY9" fmla="*/ 200 h 68232"/>
                  <a:gd name="connsiteX10" fmla="*/ 45907 w 91567"/>
                  <a:gd name="connsiteY10" fmla="*/ 56131 h 68232"/>
                  <a:gd name="connsiteX11" fmla="*/ 31169 w 91567"/>
                  <a:gd name="connsiteY11" fmla="*/ 200 h 68232"/>
                  <a:gd name="connsiteX12" fmla="*/ 17932 w 91567"/>
                  <a:gd name="connsiteY12" fmla="*/ 200 h 6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567" h="68232">
                    <a:moveTo>
                      <a:pt x="94" y="68433"/>
                    </a:moveTo>
                    <a:lnTo>
                      <a:pt x="11303" y="68433"/>
                    </a:lnTo>
                    <a:lnTo>
                      <a:pt x="25320" y="15192"/>
                    </a:lnTo>
                    <a:lnTo>
                      <a:pt x="39259" y="68433"/>
                    </a:lnTo>
                    <a:lnTo>
                      <a:pt x="52477" y="68433"/>
                    </a:lnTo>
                    <a:lnTo>
                      <a:pt x="66493" y="15192"/>
                    </a:lnTo>
                    <a:lnTo>
                      <a:pt x="80452" y="68433"/>
                    </a:lnTo>
                    <a:lnTo>
                      <a:pt x="91662" y="68433"/>
                    </a:lnTo>
                    <a:lnTo>
                      <a:pt x="73804" y="200"/>
                    </a:lnTo>
                    <a:lnTo>
                      <a:pt x="60586" y="200"/>
                    </a:lnTo>
                    <a:lnTo>
                      <a:pt x="45907" y="56131"/>
                    </a:lnTo>
                    <a:lnTo>
                      <a:pt x="31169" y="200"/>
                    </a:lnTo>
                    <a:lnTo>
                      <a:pt x="17932" y="200"/>
                    </a:lnTo>
                    <a:close/>
                  </a:path>
                </a:pathLst>
              </a:custGeom>
              <a:solidFill>
                <a:srgbClr val="000000"/>
              </a:solidFill>
              <a:ln w="1247" cap="flat">
                <a:noFill/>
                <a:prstDash val="solid"/>
                <a:round/>
              </a:ln>
            </p:spPr>
            <p:txBody>
              <a:bodyPr rtlCol="0" anchor="ctr"/>
              <a:lstStyle/>
              <a:p>
                <a:endParaRPr lang="en-US"/>
              </a:p>
            </p:txBody>
          </p:sp>
          <p:sp>
            <p:nvSpPr>
              <p:cNvPr id="39" name="Freeform: Shape 38">
                <a:extLst>
                  <a:ext uri="{FF2B5EF4-FFF2-40B4-BE49-F238E27FC236}">
                    <a16:creationId xmlns:a16="http://schemas.microsoft.com/office/drawing/2014/main" id="{73D612E4-C8C0-A031-CDCC-B38985CA0F53}"/>
                  </a:ext>
                </a:extLst>
              </p:cNvPr>
              <p:cNvSpPr/>
              <p:nvPr/>
            </p:nvSpPr>
            <p:spPr>
              <a:xfrm flipV="1">
                <a:off x="1374820" y="3374218"/>
                <a:ext cx="60980" cy="95817"/>
              </a:xfrm>
              <a:custGeom>
                <a:avLst/>
                <a:gdLst>
                  <a:gd name="connsiteX0" fmla="*/ 49888 w 60980"/>
                  <a:gd name="connsiteY0" fmla="*/ 61075 h 95817"/>
                  <a:gd name="connsiteX1" fmla="*/ 44859 w 60980"/>
                  <a:gd name="connsiteY1" fmla="*/ 79946 h 95817"/>
                  <a:gd name="connsiteX2" fmla="*/ 30764 w 60980"/>
                  <a:gd name="connsiteY2" fmla="*/ 86653 h 95817"/>
                  <a:gd name="connsiteX3" fmla="*/ 16727 w 60980"/>
                  <a:gd name="connsiteY3" fmla="*/ 79946 h 95817"/>
                  <a:gd name="connsiteX4" fmla="*/ 11698 w 60980"/>
                  <a:gd name="connsiteY4" fmla="*/ 61075 h 95817"/>
                  <a:gd name="connsiteX5" fmla="*/ 16727 w 60980"/>
                  <a:gd name="connsiteY5" fmla="*/ 42243 h 95817"/>
                  <a:gd name="connsiteX6" fmla="*/ 30764 w 60980"/>
                  <a:gd name="connsiteY6" fmla="*/ 35537 h 95817"/>
                  <a:gd name="connsiteX7" fmla="*/ 44859 w 60980"/>
                  <a:gd name="connsiteY7" fmla="*/ 42243 h 95817"/>
                  <a:gd name="connsiteX8" fmla="*/ 49888 w 60980"/>
                  <a:gd name="connsiteY8" fmla="*/ 61075 h 95817"/>
                  <a:gd name="connsiteX9" fmla="*/ 61098 w 60980"/>
                  <a:gd name="connsiteY9" fmla="*/ 34621 h 95817"/>
                  <a:gd name="connsiteX10" fmla="*/ 53359 w 60980"/>
                  <a:gd name="connsiteY10" fmla="*/ 8712 h 95817"/>
                  <a:gd name="connsiteX11" fmla="*/ 29672 w 60980"/>
                  <a:gd name="connsiteY11" fmla="*/ 212 h 95817"/>
                  <a:gd name="connsiteX12" fmla="*/ 18521 w 60980"/>
                  <a:gd name="connsiteY12" fmla="*/ 1089 h 95817"/>
                  <a:gd name="connsiteX13" fmla="*/ 8345 w 60980"/>
                  <a:gd name="connsiteY13" fmla="*/ 3799 h 95817"/>
                  <a:gd name="connsiteX14" fmla="*/ 8345 w 60980"/>
                  <a:gd name="connsiteY14" fmla="*/ 14697 h 95817"/>
                  <a:gd name="connsiteX15" fmla="*/ 18092 w 60980"/>
                  <a:gd name="connsiteY15" fmla="*/ 10759 h 95817"/>
                  <a:gd name="connsiteX16" fmla="*/ 27898 w 60980"/>
                  <a:gd name="connsiteY16" fmla="*/ 9472 h 95817"/>
                  <a:gd name="connsiteX17" fmla="*/ 44410 w 60980"/>
                  <a:gd name="connsiteY17" fmla="*/ 15223 h 95817"/>
                  <a:gd name="connsiteX18" fmla="*/ 49888 w 60980"/>
                  <a:gd name="connsiteY18" fmla="*/ 32613 h 95817"/>
                  <a:gd name="connsiteX19" fmla="*/ 49888 w 60980"/>
                  <a:gd name="connsiteY19" fmla="*/ 38169 h 95817"/>
                  <a:gd name="connsiteX20" fmla="*/ 40999 w 60980"/>
                  <a:gd name="connsiteY20" fmla="*/ 29142 h 95817"/>
                  <a:gd name="connsiteX21" fmla="*/ 28015 w 60980"/>
                  <a:gd name="connsiteY21" fmla="*/ 26160 h 95817"/>
                  <a:gd name="connsiteX22" fmla="*/ 7799 w 60980"/>
                  <a:gd name="connsiteY22" fmla="*/ 35712 h 95817"/>
                  <a:gd name="connsiteX23" fmla="*/ 118 w 60980"/>
                  <a:gd name="connsiteY23" fmla="*/ 61075 h 95817"/>
                  <a:gd name="connsiteX24" fmla="*/ 7799 w 60980"/>
                  <a:gd name="connsiteY24" fmla="*/ 86458 h 95817"/>
                  <a:gd name="connsiteX25" fmla="*/ 28015 w 60980"/>
                  <a:gd name="connsiteY25" fmla="*/ 96030 h 95817"/>
                  <a:gd name="connsiteX26" fmla="*/ 40999 w 60980"/>
                  <a:gd name="connsiteY26" fmla="*/ 93047 h 95817"/>
                  <a:gd name="connsiteX27" fmla="*/ 49888 w 60980"/>
                  <a:gd name="connsiteY27" fmla="*/ 84040 h 95817"/>
                  <a:gd name="connsiteX28" fmla="*/ 49888 w 60980"/>
                  <a:gd name="connsiteY28" fmla="*/ 94392 h 95817"/>
                  <a:gd name="connsiteX29" fmla="*/ 61098 w 60980"/>
                  <a:gd name="connsiteY29" fmla="*/ 94392 h 9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980" h="95817">
                    <a:moveTo>
                      <a:pt x="49888" y="61075"/>
                    </a:moveTo>
                    <a:cubicBezTo>
                      <a:pt x="49888" y="69198"/>
                      <a:pt x="48212" y="75488"/>
                      <a:pt x="44859" y="79946"/>
                    </a:cubicBezTo>
                    <a:cubicBezTo>
                      <a:pt x="41519" y="84417"/>
                      <a:pt x="36820" y="86653"/>
                      <a:pt x="30764" y="86653"/>
                    </a:cubicBezTo>
                    <a:cubicBezTo>
                      <a:pt x="24759" y="86653"/>
                      <a:pt x="20081" y="84417"/>
                      <a:pt x="16727" y="79946"/>
                    </a:cubicBezTo>
                    <a:cubicBezTo>
                      <a:pt x="13374" y="75488"/>
                      <a:pt x="11698" y="69198"/>
                      <a:pt x="11698" y="61075"/>
                    </a:cubicBezTo>
                    <a:cubicBezTo>
                      <a:pt x="11698" y="52991"/>
                      <a:pt x="13374" y="46714"/>
                      <a:pt x="16727" y="42243"/>
                    </a:cubicBezTo>
                    <a:cubicBezTo>
                      <a:pt x="20081" y="37772"/>
                      <a:pt x="24759" y="35537"/>
                      <a:pt x="30764" y="35537"/>
                    </a:cubicBezTo>
                    <a:cubicBezTo>
                      <a:pt x="36820" y="35537"/>
                      <a:pt x="41519" y="37772"/>
                      <a:pt x="44859" y="42243"/>
                    </a:cubicBezTo>
                    <a:cubicBezTo>
                      <a:pt x="48212" y="46714"/>
                      <a:pt x="49888" y="52991"/>
                      <a:pt x="49888" y="61075"/>
                    </a:cubicBezTo>
                    <a:close/>
                    <a:moveTo>
                      <a:pt x="61098" y="34621"/>
                    </a:moveTo>
                    <a:cubicBezTo>
                      <a:pt x="61098" y="23015"/>
                      <a:pt x="58518" y="14378"/>
                      <a:pt x="53359" y="8712"/>
                    </a:cubicBezTo>
                    <a:cubicBezTo>
                      <a:pt x="48212" y="3045"/>
                      <a:pt x="40316" y="212"/>
                      <a:pt x="29672" y="212"/>
                    </a:cubicBezTo>
                    <a:cubicBezTo>
                      <a:pt x="25734" y="212"/>
                      <a:pt x="22017" y="504"/>
                      <a:pt x="18521" y="1089"/>
                    </a:cubicBezTo>
                    <a:cubicBezTo>
                      <a:pt x="15025" y="1674"/>
                      <a:pt x="11633" y="2577"/>
                      <a:pt x="8345" y="3799"/>
                    </a:cubicBezTo>
                    <a:lnTo>
                      <a:pt x="8345" y="14697"/>
                    </a:lnTo>
                    <a:cubicBezTo>
                      <a:pt x="11633" y="12916"/>
                      <a:pt x="14882" y="11603"/>
                      <a:pt x="18092" y="10759"/>
                    </a:cubicBezTo>
                    <a:cubicBezTo>
                      <a:pt x="21302" y="9901"/>
                      <a:pt x="24571" y="9472"/>
                      <a:pt x="27898" y="9472"/>
                    </a:cubicBezTo>
                    <a:cubicBezTo>
                      <a:pt x="35254" y="9472"/>
                      <a:pt x="40758" y="11389"/>
                      <a:pt x="44410" y="15223"/>
                    </a:cubicBezTo>
                    <a:cubicBezTo>
                      <a:pt x="48062" y="19057"/>
                      <a:pt x="49888" y="24854"/>
                      <a:pt x="49888" y="32613"/>
                    </a:cubicBezTo>
                    <a:lnTo>
                      <a:pt x="49888" y="38169"/>
                    </a:lnTo>
                    <a:cubicBezTo>
                      <a:pt x="47575" y="34140"/>
                      <a:pt x="44612" y="31131"/>
                      <a:pt x="40999" y="29142"/>
                    </a:cubicBezTo>
                    <a:cubicBezTo>
                      <a:pt x="37386" y="27154"/>
                      <a:pt x="33058" y="26160"/>
                      <a:pt x="28015" y="26160"/>
                    </a:cubicBezTo>
                    <a:cubicBezTo>
                      <a:pt x="19658" y="26160"/>
                      <a:pt x="12919" y="29344"/>
                      <a:pt x="7799" y="35712"/>
                    </a:cubicBezTo>
                    <a:cubicBezTo>
                      <a:pt x="2678" y="42094"/>
                      <a:pt x="118" y="50548"/>
                      <a:pt x="118" y="61075"/>
                    </a:cubicBezTo>
                    <a:cubicBezTo>
                      <a:pt x="118" y="71628"/>
                      <a:pt x="2678" y="80089"/>
                      <a:pt x="7799" y="86458"/>
                    </a:cubicBezTo>
                    <a:cubicBezTo>
                      <a:pt x="12919" y="92839"/>
                      <a:pt x="19658" y="96030"/>
                      <a:pt x="28015" y="96030"/>
                    </a:cubicBezTo>
                    <a:cubicBezTo>
                      <a:pt x="33058" y="96030"/>
                      <a:pt x="37386" y="95035"/>
                      <a:pt x="40999" y="93047"/>
                    </a:cubicBezTo>
                    <a:cubicBezTo>
                      <a:pt x="44612" y="91058"/>
                      <a:pt x="47575" y="88056"/>
                      <a:pt x="49888" y="84040"/>
                    </a:cubicBezTo>
                    <a:lnTo>
                      <a:pt x="49888" y="94392"/>
                    </a:lnTo>
                    <a:lnTo>
                      <a:pt x="61098" y="94392"/>
                    </a:lnTo>
                    <a:close/>
                  </a:path>
                </a:pathLst>
              </a:custGeom>
              <a:solidFill>
                <a:srgbClr val="000000"/>
              </a:solidFill>
              <a:ln w="1247" cap="flat">
                <a:noFill/>
                <a:prstDash val="solid"/>
                <a:round/>
              </a:ln>
            </p:spPr>
            <p:txBody>
              <a:bodyPr rtlCol="0" anchor="ctr"/>
              <a:lstStyle/>
              <a:p>
                <a:endParaRPr lang="en-US"/>
              </a:p>
            </p:txBody>
          </p:sp>
          <p:sp>
            <p:nvSpPr>
              <p:cNvPr id="40" name="Freeform: Shape 39">
                <a:extLst>
                  <a:ext uri="{FF2B5EF4-FFF2-40B4-BE49-F238E27FC236}">
                    <a16:creationId xmlns:a16="http://schemas.microsoft.com/office/drawing/2014/main" id="{327A6224-BD54-0A4D-2A06-C38D1ADD1CD3}"/>
                  </a:ext>
                </a:extLst>
              </p:cNvPr>
              <p:cNvSpPr/>
              <p:nvPr/>
            </p:nvSpPr>
            <p:spPr>
              <a:xfrm flipV="1">
                <a:off x="1454623" y="3374218"/>
                <a:ext cx="57646" cy="71643"/>
              </a:xfrm>
              <a:custGeom>
                <a:avLst/>
                <a:gdLst>
                  <a:gd name="connsiteX0" fmla="*/ 35416 w 57646"/>
                  <a:gd name="connsiteY0" fmla="*/ 36266 h 71643"/>
                  <a:gd name="connsiteX1" fmla="*/ 16584 w 57646"/>
                  <a:gd name="connsiteY1" fmla="*/ 33166 h 71643"/>
                  <a:gd name="connsiteX2" fmla="*/ 11340 w 57646"/>
                  <a:gd name="connsiteY2" fmla="*/ 22561 h 71643"/>
                  <a:gd name="connsiteX3" fmla="*/ 15278 w 57646"/>
                  <a:gd name="connsiteY3" fmla="*/ 13087 h 71643"/>
                  <a:gd name="connsiteX4" fmla="*/ 25961 w 57646"/>
                  <a:gd name="connsiteY4" fmla="*/ 9597 h 71643"/>
                  <a:gd name="connsiteX5" fmla="*/ 40933 w 57646"/>
                  <a:gd name="connsiteY5" fmla="*/ 16206 h 71643"/>
                  <a:gd name="connsiteX6" fmla="*/ 46567 w 57646"/>
                  <a:gd name="connsiteY6" fmla="*/ 33771 h 71643"/>
                  <a:gd name="connsiteX7" fmla="*/ 46567 w 57646"/>
                  <a:gd name="connsiteY7" fmla="*/ 36266 h 71643"/>
                  <a:gd name="connsiteX8" fmla="*/ 57777 w 57646"/>
                  <a:gd name="connsiteY8" fmla="*/ 40906 h 71643"/>
                  <a:gd name="connsiteX9" fmla="*/ 57777 w 57646"/>
                  <a:gd name="connsiteY9" fmla="*/ 1974 h 71643"/>
                  <a:gd name="connsiteX10" fmla="*/ 46567 w 57646"/>
                  <a:gd name="connsiteY10" fmla="*/ 1974 h 71643"/>
                  <a:gd name="connsiteX11" fmla="*/ 46567 w 57646"/>
                  <a:gd name="connsiteY11" fmla="*/ 12326 h 71643"/>
                  <a:gd name="connsiteX12" fmla="*/ 36995 w 57646"/>
                  <a:gd name="connsiteY12" fmla="*/ 3164 h 71643"/>
                  <a:gd name="connsiteX13" fmla="*/ 22978 w 57646"/>
                  <a:gd name="connsiteY13" fmla="*/ 200 h 71643"/>
                  <a:gd name="connsiteX14" fmla="*/ 6310 w 57646"/>
                  <a:gd name="connsiteY14" fmla="*/ 6088 h 71643"/>
                  <a:gd name="connsiteX15" fmla="*/ 130 w 57646"/>
                  <a:gd name="connsiteY15" fmla="*/ 21840 h 71643"/>
                  <a:gd name="connsiteX16" fmla="*/ 7831 w 57646"/>
                  <a:gd name="connsiteY16" fmla="*/ 39190 h 71643"/>
                  <a:gd name="connsiteX17" fmla="*/ 30835 w 57646"/>
                  <a:gd name="connsiteY17" fmla="*/ 45039 h 71643"/>
                  <a:gd name="connsiteX18" fmla="*/ 46567 w 57646"/>
                  <a:gd name="connsiteY18" fmla="*/ 45039 h 71643"/>
                  <a:gd name="connsiteX19" fmla="*/ 46567 w 57646"/>
                  <a:gd name="connsiteY19" fmla="*/ 46150 h 71643"/>
                  <a:gd name="connsiteX20" fmla="*/ 41479 w 57646"/>
                  <a:gd name="connsiteY20" fmla="*/ 58120 h 71643"/>
                  <a:gd name="connsiteX21" fmla="*/ 27189 w 57646"/>
                  <a:gd name="connsiteY21" fmla="*/ 62350 h 71643"/>
                  <a:gd name="connsiteX22" fmla="*/ 15785 w 57646"/>
                  <a:gd name="connsiteY22" fmla="*/ 60947 h 71643"/>
                  <a:gd name="connsiteX23" fmla="*/ 5141 w 57646"/>
                  <a:gd name="connsiteY23" fmla="*/ 56736 h 71643"/>
                  <a:gd name="connsiteX24" fmla="*/ 5141 w 57646"/>
                  <a:gd name="connsiteY24" fmla="*/ 67107 h 71643"/>
                  <a:gd name="connsiteX25" fmla="*/ 17071 w 57646"/>
                  <a:gd name="connsiteY25" fmla="*/ 70655 h 71643"/>
                  <a:gd name="connsiteX26" fmla="*/ 28340 w 57646"/>
                  <a:gd name="connsiteY26" fmla="*/ 71844 h 71643"/>
                  <a:gd name="connsiteX27" fmla="*/ 50466 w 57646"/>
                  <a:gd name="connsiteY27" fmla="*/ 64163 h 71643"/>
                  <a:gd name="connsiteX28" fmla="*/ 57777 w 57646"/>
                  <a:gd name="connsiteY28" fmla="*/ 40906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646" h="71643">
                    <a:moveTo>
                      <a:pt x="35416" y="36266"/>
                    </a:moveTo>
                    <a:cubicBezTo>
                      <a:pt x="26358" y="36266"/>
                      <a:pt x="20080" y="35233"/>
                      <a:pt x="16584" y="33166"/>
                    </a:cubicBezTo>
                    <a:cubicBezTo>
                      <a:pt x="13088" y="31100"/>
                      <a:pt x="11340" y="27565"/>
                      <a:pt x="11340" y="22561"/>
                    </a:cubicBezTo>
                    <a:cubicBezTo>
                      <a:pt x="11340" y="18584"/>
                      <a:pt x="12653" y="15426"/>
                      <a:pt x="15278" y="13087"/>
                    </a:cubicBezTo>
                    <a:cubicBezTo>
                      <a:pt x="17903" y="10760"/>
                      <a:pt x="21464" y="9597"/>
                      <a:pt x="25961" y="9597"/>
                    </a:cubicBezTo>
                    <a:cubicBezTo>
                      <a:pt x="32187" y="9597"/>
                      <a:pt x="37177" y="11800"/>
                      <a:pt x="40933" y="16206"/>
                    </a:cubicBezTo>
                    <a:cubicBezTo>
                      <a:pt x="44689" y="20612"/>
                      <a:pt x="46567" y="26467"/>
                      <a:pt x="46567" y="33771"/>
                    </a:cubicBezTo>
                    <a:lnTo>
                      <a:pt x="46567" y="36266"/>
                    </a:lnTo>
                    <a:close/>
                    <a:moveTo>
                      <a:pt x="57777" y="40906"/>
                    </a:moveTo>
                    <a:lnTo>
                      <a:pt x="57777" y="1974"/>
                    </a:lnTo>
                    <a:lnTo>
                      <a:pt x="46567" y="1974"/>
                    </a:lnTo>
                    <a:lnTo>
                      <a:pt x="46567" y="12326"/>
                    </a:lnTo>
                    <a:cubicBezTo>
                      <a:pt x="44007" y="8193"/>
                      <a:pt x="40816" y="5139"/>
                      <a:pt x="36995" y="3164"/>
                    </a:cubicBezTo>
                    <a:cubicBezTo>
                      <a:pt x="33174" y="1188"/>
                      <a:pt x="28502" y="200"/>
                      <a:pt x="22978" y="200"/>
                    </a:cubicBezTo>
                    <a:cubicBezTo>
                      <a:pt x="15999" y="200"/>
                      <a:pt x="10443" y="2163"/>
                      <a:pt x="6310" y="6088"/>
                    </a:cubicBezTo>
                    <a:cubicBezTo>
                      <a:pt x="2190" y="10013"/>
                      <a:pt x="130" y="15263"/>
                      <a:pt x="130" y="21840"/>
                    </a:cubicBezTo>
                    <a:cubicBezTo>
                      <a:pt x="130" y="29508"/>
                      <a:pt x="2697" y="35291"/>
                      <a:pt x="7831" y="39190"/>
                    </a:cubicBezTo>
                    <a:cubicBezTo>
                      <a:pt x="12978" y="43089"/>
                      <a:pt x="20646" y="45039"/>
                      <a:pt x="30835" y="45039"/>
                    </a:cubicBezTo>
                    <a:lnTo>
                      <a:pt x="46567" y="45039"/>
                    </a:lnTo>
                    <a:lnTo>
                      <a:pt x="46567" y="46150"/>
                    </a:lnTo>
                    <a:cubicBezTo>
                      <a:pt x="46567" y="51310"/>
                      <a:pt x="44871" y="55300"/>
                      <a:pt x="41479" y="58120"/>
                    </a:cubicBezTo>
                    <a:cubicBezTo>
                      <a:pt x="38087" y="60940"/>
                      <a:pt x="33324" y="62350"/>
                      <a:pt x="27189" y="62350"/>
                    </a:cubicBezTo>
                    <a:cubicBezTo>
                      <a:pt x="23290" y="62350"/>
                      <a:pt x="19489" y="61882"/>
                      <a:pt x="15785" y="60947"/>
                    </a:cubicBezTo>
                    <a:cubicBezTo>
                      <a:pt x="12094" y="60011"/>
                      <a:pt x="8546" y="58607"/>
                      <a:pt x="5141" y="56736"/>
                    </a:cubicBezTo>
                    <a:lnTo>
                      <a:pt x="5141" y="67107"/>
                    </a:lnTo>
                    <a:cubicBezTo>
                      <a:pt x="9235" y="68693"/>
                      <a:pt x="13212" y="69875"/>
                      <a:pt x="17071" y="70655"/>
                    </a:cubicBezTo>
                    <a:cubicBezTo>
                      <a:pt x="20932" y="71448"/>
                      <a:pt x="24688" y="71844"/>
                      <a:pt x="28340" y="71844"/>
                    </a:cubicBezTo>
                    <a:cubicBezTo>
                      <a:pt x="38217" y="71844"/>
                      <a:pt x="45593" y="69284"/>
                      <a:pt x="50466" y="64163"/>
                    </a:cubicBezTo>
                    <a:cubicBezTo>
                      <a:pt x="55340" y="59056"/>
                      <a:pt x="57777" y="51303"/>
                      <a:pt x="57777" y="40906"/>
                    </a:cubicBezTo>
                    <a:close/>
                  </a:path>
                </a:pathLst>
              </a:custGeom>
              <a:solidFill>
                <a:srgbClr val="000000"/>
              </a:solidFill>
              <a:ln w="1247" cap="flat">
                <a:noFill/>
                <a:prstDash val="solid"/>
                <a:round/>
              </a:ln>
            </p:spPr>
            <p:txBody>
              <a:bodyPr rtlCol="0" anchor="ctr"/>
              <a:lstStyle/>
              <a:p>
                <a:endParaRPr lang="en-US"/>
              </a:p>
            </p:txBody>
          </p:sp>
          <p:sp>
            <p:nvSpPr>
              <p:cNvPr id="41" name="Freeform: Shape 40">
                <a:extLst>
                  <a:ext uri="{FF2B5EF4-FFF2-40B4-BE49-F238E27FC236}">
                    <a16:creationId xmlns:a16="http://schemas.microsoft.com/office/drawing/2014/main" id="{4A27A86C-B236-F40F-E06A-A058D5DA1D6A}"/>
                  </a:ext>
                </a:extLst>
              </p:cNvPr>
              <p:cNvSpPr/>
              <p:nvPr/>
            </p:nvSpPr>
            <p:spPr>
              <a:xfrm flipV="1">
                <a:off x="1535349" y="3349284"/>
                <a:ext cx="11209" cy="94803"/>
              </a:xfrm>
              <a:custGeom>
                <a:avLst/>
                <a:gdLst>
                  <a:gd name="connsiteX0" fmla="*/ 154 w 11209"/>
                  <a:gd name="connsiteY0" fmla="*/ 68420 h 94803"/>
                  <a:gd name="connsiteX1" fmla="*/ 11364 w 11209"/>
                  <a:gd name="connsiteY1" fmla="*/ 68420 h 94803"/>
                  <a:gd name="connsiteX2" fmla="*/ 11364 w 11209"/>
                  <a:gd name="connsiteY2" fmla="*/ 188 h 94803"/>
                  <a:gd name="connsiteX3" fmla="*/ 154 w 11209"/>
                  <a:gd name="connsiteY3" fmla="*/ 188 h 94803"/>
                  <a:gd name="connsiteX4" fmla="*/ 154 w 11209"/>
                  <a:gd name="connsiteY4" fmla="*/ 94992 h 94803"/>
                  <a:gd name="connsiteX5" fmla="*/ 11364 w 11209"/>
                  <a:gd name="connsiteY5" fmla="*/ 94992 h 94803"/>
                  <a:gd name="connsiteX6" fmla="*/ 11364 w 11209"/>
                  <a:gd name="connsiteY6" fmla="*/ 80780 h 94803"/>
                  <a:gd name="connsiteX7" fmla="*/ 154 w 11209"/>
                  <a:gd name="connsiteY7" fmla="*/ 80780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09" h="94803">
                    <a:moveTo>
                      <a:pt x="154" y="68420"/>
                    </a:moveTo>
                    <a:lnTo>
                      <a:pt x="11364" y="68420"/>
                    </a:lnTo>
                    <a:lnTo>
                      <a:pt x="11364" y="188"/>
                    </a:lnTo>
                    <a:lnTo>
                      <a:pt x="154" y="188"/>
                    </a:lnTo>
                    <a:close/>
                    <a:moveTo>
                      <a:pt x="154" y="94992"/>
                    </a:moveTo>
                    <a:lnTo>
                      <a:pt x="11364" y="94992"/>
                    </a:lnTo>
                    <a:lnTo>
                      <a:pt x="11364" y="80780"/>
                    </a:lnTo>
                    <a:lnTo>
                      <a:pt x="154" y="80780"/>
                    </a:lnTo>
                    <a:close/>
                  </a:path>
                </a:pathLst>
              </a:custGeom>
              <a:solidFill>
                <a:srgbClr val="000000"/>
              </a:solidFill>
              <a:ln w="1247" cap="flat">
                <a:noFill/>
                <a:prstDash val="solid"/>
                <a:round/>
              </a:ln>
            </p:spPr>
            <p:txBody>
              <a:bodyPr rtlCol="0" anchor="ctr"/>
              <a:lstStyle/>
              <a:p>
                <a:endParaRPr lang="en-US"/>
              </a:p>
            </p:txBody>
          </p:sp>
          <p:sp>
            <p:nvSpPr>
              <p:cNvPr id="42" name="Freeform: Shape 41">
                <a:extLst>
                  <a:ext uri="{FF2B5EF4-FFF2-40B4-BE49-F238E27FC236}">
                    <a16:creationId xmlns:a16="http://schemas.microsoft.com/office/drawing/2014/main" id="{B91EE01F-DBA1-DDA1-34CD-F0DA690F6C5C}"/>
                  </a:ext>
                </a:extLst>
              </p:cNvPr>
              <p:cNvSpPr/>
              <p:nvPr/>
            </p:nvSpPr>
            <p:spPr>
              <a:xfrm flipV="1">
                <a:off x="1569584" y="3374218"/>
                <a:ext cx="57159" cy="69869"/>
              </a:xfrm>
              <a:custGeom>
                <a:avLst/>
                <a:gdLst>
                  <a:gd name="connsiteX0" fmla="*/ 57304 w 57159"/>
                  <a:gd name="connsiteY0" fmla="*/ 41392 h 69869"/>
                  <a:gd name="connsiteX1" fmla="*/ 57304 w 57159"/>
                  <a:gd name="connsiteY1" fmla="*/ 200 h 69869"/>
                  <a:gd name="connsiteX2" fmla="*/ 46094 w 57159"/>
                  <a:gd name="connsiteY2" fmla="*/ 200 h 69869"/>
                  <a:gd name="connsiteX3" fmla="*/ 46094 w 57159"/>
                  <a:gd name="connsiteY3" fmla="*/ 41022 h 69869"/>
                  <a:gd name="connsiteX4" fmla="*/ 42312 w 57159"/>
                  <a:gd name="connsiteY4" fmla="*/ 55507 h 69869"/>
                  <a:gd name="connsiteX5" fmla="*/ 30986 w 57159"/>
                  <a:gd name="connsiteY5" fmla="*/ 60322 h 69869"/>
                  <a:gd name="connsiteX6" fmla="*/ 16657 w 57159"/>
                  <a:gd name="connsiteY6" fmla="*/ 54532 h 69869"/>
                  <a:gd name="connsiteX7" fmla="*/ 11413 w 57159"/>
                  <a:gd name="connsiteY7" fmla="*/ 38760 h 69869"/>
                  <a:gd name="connsiteX8" fmla="*/ 11413 w 57159"/>
                  <a:gd name="connsiteY8" fmla="*/ 200 h 69869"/>
                  <a:gd name="connsiteX9" fmla="*/ 145 w 57159"/>
                  <a:gd name="connsiteY9" fmla="*/ 200 h 69869"/>
                  <a:gd name="connsiteX10" fmla="*/ 145 w 57159"/>
                  <a:gd name="connsiteY10" fmla="*/ 68432 h 69869"/>
                  <a:gd name="connsiteX11" fmla="*/ 11413 w 57159"/>
                  <a:gd name="connsiteY11" fmla="*/ 68432 h 69869"/>
                  <a:gd name="connsiteX12" fmla="*/ 11413 w 57159"/>
                  <a:gd name="connsiteY12" fmla="*/ 57827 h 69869"/>
                  <a:gd name="connsiteX13" fmla="*/ 20887 w 57159"/>
                  <a:gd name="connsiteY13" fmla="*/ 67028 h 69869"/>
                  <a:gd name="connsiteX14" fmla="*/ 33481 w 57159"/>
                  <a:gd name="connsiteY14" fmla="*/ 70069 h 69869"/>
                  <a:gd name="connsiteX15" fmla="*/ 51260 w 57159"/>
                  <a:gd name="connsiteY15" fmla="*/ 62798 h 69869"/>
                  <a:gd name="connsiteX16" fmla="*/ 57304 w 57159"/>
                  <a:gd name="connsiteY16" fmla="*/ 41392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159" h="69869">
                    <a:moveTo>
                      <a:pt x="57304" y="41392"/>
                    </a:moveTo>
                    <a:lnTo>
                      <a:pt x="57304" y="200"/>
                    </a:lnTo>
                    <a:lnTo>
                      <a:pt x="46094" y="200"/>
                    </a:lnTo>
                    <a:lnTo>
                      <a:pt x="46094" y="41022"/>
                    </a:lnTo>
                    <a:cubicBezTo>
                      <a:pt x="46094" y="47481"/>
                      <a:pt x="44834" y="52310"/>
                      <a:pt x="42312" y="55507"/>
                    </a:cubicBezTo>
                    <a:cubicBezTo>
                      <a:pt x="39791" y="58717"/>
                      <a:pt x="36015" y="60322"/>
                      <a:pt x="30986" y="60322"/>
                    </a:cubicBezTo>
                    <a:cubicBezTo>
                      <a:pt x="24929" y="60322"/>
                      <a:pt x="20153" y="58392"/>
                      <a:pt x="16657" y="54532"/>
                    </a:cubicBezTo>
                    <a:cubicBezTo>
                      <a:pt x="13161" y="50685"/>
                      <a:pt x="11413" y="45428"/>
                      <a:pt x="11413" y="38760"/>
                    </a:cubicBezTo>
                    <a:lnTo>
                      <a:pt x="11413" y="200"/>
                    </a:lnTo>
                    <a:lnTo>
                      <a:pt x="145" y="200"/>
                    </a:lnTo>
                    <a:lnTo>
                      <a:pt x="145" y="68432"/>
                    </a:lnTo>
                    <a:lnTo>
                      <a:pt x="11413" y="68432"/>
                    </a:lnTo>
                    <a:lnTo>
                      <a:pt x="11413" y="57827"/>
                    </a:lnTo>
                    <a:cubicBezTo>
                      <a:pt x="14103" y="61934"/>
                      <a:pt x="17261" y="65001"/>
                      <a:pt x="20887" y="67028"/>
                    </a:cubicBezTo>
                    <a:cubicBezTo>
                      <a:pt x="24526" y="69056"/>
                      <a:pt x="28724" y="70069"/>
                      <a:pt x="33481" y="70069"/>
                    </a:cubicBezTo>
                    <a:cubicBezTo>
                      <a:pt x="41318" y="70069"/>
                      <a:pt x="47244" y="67646"/>
                      <a:pt x="51260" y="62798"/>
                    </a:cubicBezTo>
                    <a:cubicBezTo>
                      <a:pt x="55289" y="57950"/>
                      <a:pt x="57304" y="50815"/>
                      <a:pt x="57304" y="41392"/>
                    </a:cubicBezTo>
                    <a:close/>
                  </a:path>
                </a:pathLst>
              </a:custGeom>
              <a:solidFill>
                <a:srgbClr val="000000"/>
              </a:solidFill>
              <a:ln w="1247" cap="flat">
                <a:noFill/>
                <a:prstDash val="solid"/>
                <a:round/>
              </a:ln>
            </p:spPr>
            <p:txBody>
              <a:bodyPr rtlCol="0" anchor="ctr"/>
              <a:lstStyle/>
              <a:p>
                <a:endParaRPr lang="en-US"/>
              </a:p>
            </p:txBody>
          </p:sp>
        </p:grpSp>
      </p:grpSp>
      <p:sp>
        <p:nvSpPr>
          <p:cNvPr id="9" name="Text Placeholder 15">
            <a:extLst>
              <a:ext uri="{FF2B5EF4-FFF2-40B4-BE49-F238E27FC236}">
                <a16:creationId xmlns:a16="http://schemas.microsoft.com/office/drawing/2014/main" id="{96761680-94E6-B2CD-BC1C-5B56AEFE951C}"/>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13</a:t>
            </a:r>
          </a:p>
        </p:txBody>
      </p:sp>
    </p:spTree>
    <p:extLst>
      <p:ext uri="{BB962C8B-B14F-4D97-AF65-F5344CB8AC3E}">
        <p14:creationId xmlns:p14="http://schemas.microsoft.com/office/powerpoint/2010/main" val="27360100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pPr marL="457200" indent="-457200"/>
            <a:r>
              <a:rPr lang="en-US" dirty="0"/>
              <a:t>2.3	Evaluation Results</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r>
              <a:rPr lang="en-US" dirty="0"/>
              <a:t>Communication and Utilization of Confidence Values</a:t>
            </a:r>
          </a:p>
        </p:txBody>
      </p:sp>
      <p:graphicFrame>
        <p:nvGraphicFramePr>
          <p:cNvPr id="10" name="Table 9">
            <a:extLst>
              <a:ext uri="{FF2B5EF4-FFF2-40B4-BE49-F238E27FC236}">
                <a16:creationId xmlns:a16="http://schemas.microsoft.com/office/drawing/2014/main" id="{4D8C44E4-CBC8-512D-9846-EFA67275DC64}"/>
              </a:ext>
            </a:extLst>
          </p:cNvPr>
          <p:cNvGraphicFramePr>
            <a:graphicFrameLocks noGrp="1"/>
          </p:cNvGraphicFramePr>
          <p:nvPr>
            <p:extLst>
              <p:ext uri="{D42A27DB-BD31-4B8C-83A1-F6EECF244321}">
                <p14:modId xmlns:p14="http://schemas.microsoft.com/office/powerpoint/2010/main" val="4293327610"/>
              </p:ext>
            </p:extLst>
          </p:nvPr>
        </p:nvGraphicFramePr>
        <p:xfrm>
          <a:off x="417600" y="900000"/>
          <a:ext cx="4495595" cy="3261360"/>
        </p:xfrm>
        <a:graphic>
          <a:graphicData uri="http://schemas.openxmlformats.org/drawingml/2006/table">
            <a:tbl>
              <a:tblPr firstRow="1" bandRow="1">
                <a:effectLst/>
                <a:tableStyleId>{2D5ABB26-0587-4C30-8999-92F81FD0307C}</a:tableStyleId>
              </a:tblPr>
              <a:tblGrid>
                <a:gridCol w="681045">
                  <a:extLst>
                    <a:ext uri="{9D8B030D-6E8A-4147-A177-3AD203B41FA5}">
                      <a16:colId xmlns:a16="http://schemas.microsoft.com/office/drawing/2014/main" val="2312575987"/>
                    </a:ext>
                  </a:extLst>
                </a:gridCol>
                <a:gridCol w="2094932">
                  <a:extLst>
                    <a:ext uri="{9D8B030D-6E8A-4147-A177-3AD203B41FA5}">
                      <a16:colId xmlns:a16="http://schemas.microsoft.com/office/drawing/2014/main" val="3494412016"/>
                    </a:ext>
                  </a:extLst>
                </a:gridCol>
                <a:gridCol w="573206">
                  <a:extLst>
                    <a:ext uri="{9D8B030D-6E8A-4147-A177-3AD203B41FA5}">
                      <a16:colId xmlns:a16="http://schemas.microsoft.com/office/drawing/2014/main" val="1848797135"/>
                    </a:ext>
                  </a:extLst>
                </a:gridCol>
                <a:gridCol w="573206">
                  <a:extLst>
                    <a:ext uri="{9D8B030D-6E8A-4147-A177-3AD203B41FA5}">
                      <a16:colId xmlns:a16="http://schemas.microsoft.com/office/drawing/2014/main" val="2897319839"/>
                    </a:ext>
                  </a:extLst>
                </a:gridCol>
                <a:gridCol w="573206">
                  <a:extLst>
                    <a:ext uri="{9D8B030D-6E8A-4147-A177-3AD203B41FA5}">
                      <a16:colId xmlns:a16="http://schemas.microsoft.com/office/drawing/2014/main" val="3665387314"/>
                    </a:ext>
                  </a:extLst>
                </a:gridCol>
              </a:tblGrid>
              <a:tr h="182880">
                <a:tc>
                  <a:txBody>
                    <a:bodyPr/>
                    <a:lstStyle/>
                    <a:p>
                      <a:pPr algn="ctr"/>
                      <a:endParaRPr lang="en-US" sz="1200" b="1" dirty="0">
                        <a:solidFill>
                          <a:schemeClr val="tx2"/>
                        </a:solidFill>
                        <a:latin typeface="+mn-lt"/>
                      </a:endParaRPr>
                    </a:p>
                  </a:txBody>
                  <a:tcPr>
                    <a:lnL>
                      <a:noFill/>
                    </a:lnL>
                    <a:lnR w="12700" cap="flat" cmpd="sng" algn="ctr">
                      <a:noFill/>
                      <a:prstDash val="solid"/>
                      <a:round/>
                      <a:headEnd type="none" w="med" len="med"/>
                      <a:tailEnd type="none" w="med" len="med"/>
                    </a:lnR>
                    <a:lnT>
                      <a:noFill/>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b="1" dirty="0">
                        <a:solidFill>
                          <a:schemeClr val="tx2"/>
                        </a:solidFill>
                        <a:latin typeface="+mn-lt"/>
                      </a:endParaRPr>
                    </a:p>
                  </a:txBody>
                  <a:tcP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dirty="0">
                          <a:solidFill>
                            <a:schemeClr val="tx2"/>
                          </a:solidFill>
                          <a:latin typeface="+mn-lt"/>
                          <a:cs typeface="Arial" panose="020B0604020202020204" pitchFamily="34" charset="0"/>
                        </a:rPr>
                        <a:t>ML</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dirty="0">
                          <a:solidFill>
                            <a:schemeClr val="tx2"/>
                          </a:solidFill>
                          <a:latin typeface="+mn-lt"/>
                          <a:cs typeface="Arial" panose="020B0604020202020204" pitchFamily="34" charset="0"/>
                        </a:rPr>
                        <a:t>DL</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dirty="0" err="1">
                          <a:solidFill>
                            <a:schemeClr val="tx2"/>
                          </a:solidFill>
                          <a:latin typeface="+mn-lt"/>
                          <a:cs typeface="Arial" panose="020B0604020202020204" pitchFamily="34" charset="0"/>
                        </a:rPr>
                        <a:t>Intgr</a:t>
                      </a: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35077959"/>
                  </a:ext>
                </a:extLst>
              </a:tr>
              <a:tr h="182880">
                <a:tc>
                  <a:txBody>
                    <a:bodyPr/>
                    <a:lstStyle/>
                    <a:p>
                      <a:pPr algn="ctr"/>
                      <a:r>
                        <a:rPr lang="en-US" sz="1200" b="1" dirty="0" err="1">
                          <a:solidFill>
                            <a:schemeClr val="tx2"/>
                          </a:solidFill>
                          <a:latin typeface="+mn-lt"/>
                          <a:cs typeface="Arial" panose="020B0604020202020204" pitchFamily="34" charset="0"/>
                        </a:rPr>
                        <a:t>kNN</a:t>
                      </a:r>
                      <a:endParaRPr lang="en-US" sz="1200" b="1" dirty="0">
                        <a:solidFill>
                          <a:schemeClr val="tx2"/>
                        </a:solidFill>
                        <a:latin typeface="+mn-lt"/>
                        <a:cs typeface="Arial" panose="020B0604020202020204" pitchFamily="34" charset="0"/>
                      </a:endParaRPr>
                    </a:p>
                  </a:txBody>
                  <a:tcPr anchor="ctr">
                    <a:lnL>
                      <a:noFill/>
                    </a:lnL>
                    <a:lnR w="12700" cap="flat" cmpd="sng" algn="ctr">
                      <a:no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i="1" dirty="0">
                          <a:solidFill>
                            <a:schemeClr val="tx2"/>
                          </a:solidFill>
                        </a:rPr>
                        <a:t>K</a:t>
                      </a:r>
                      <a:r>
                        <a:rPr lang="en-US" sz="1000" dirty="0">
                          <a:solidFill>
                            <a:schemeClr val="tx2"/>
                          </a:solidFill>
                        </a:rPr>
                        <a:t>-nearest-neighbors</a:t>
                      </a: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75859275"/>
                  </a:ext>
                </a:extLst>
              </a:tr>
              <a:tr h="182880">
                <a:tc>
                  <a:txBody>
                    <a:bodyPr/>
                    <a:lstStyle/>
                    <a:p>
                      <a:pPr algn="ctr"/>
                      <a:r>
                        <a:rPr lang="en-US" sz="1200" b="1" dirty="0">
                          <a:solidFill>
                            <a:schemeClr val="tx2"/>
                          </a:solidFill>
                          <a:latin typeface="+mn-lt"/>
                          <a:cs typeface="Arial" panose="020B0604020202020204" pitchFamily="34" charset="0"/>
                        </a:rPr>
                        <a:t>mean</a:t>
                      </a: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solidFill>
                            <a:schemeClr val="tx2"/>
                          </a:solidFill>
                        </a:rPr>
                        <a:t>Mean imputation</a:t>
                      </a:r>
                      <a:endParaRPr lang="en-US" sz="1000" b="0" dirty="0">
                        <a:solidFill>
                          <a:schemeClr val="tx2"/>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90196385"/>
                  </a:ext>
                </a:extLst>
              </a:tr>
              <a:tr h="182880">
                <a:tc>
                  <a:txBody>
                    <a:bodyPr/>
                    <a:lstStyle/>
                    <a:p>
                      <a:pPr algn="ctr"/>
                      <a:r>
                        <a:rPr lang="en-US" sz="1200" b="1" dirty="0">
                          <a:solidFill>
                            <a:schemeClr val="tx2"/>
                          </a:solidFill>
                          <a:latin typeface="+mn-lt"/>
                          <a:cs typeface="Arial" panose="020B0604020202020204" pitchFamily="34" charset="0"/>
                        </a:rPr>
                        <a:t>MICE</a:t>
                      </a: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0" dirty="0">
                          <a:solidFill>
                            <a:schemeClr val="tx2"/>
                          </a:solidFill>
                          <a:latin typeface="+mn-lt"/>
                          <a:cs typeface="Arial" panose="020B0604020202020204" pitchFamily="34" charset="0"/>
                        </a:rPr>
                        <a:t>Multivariate Imputation By Chained Equations</a:t>
                      </a: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20197488"/>
                  </a:ext>
                </a:extLst>
              </a:tr>
              <a:tr h="182880">
                <a:tc>
                  <a:txBody>
                    <a:bodyPr/>
                    <a:lstStyle/>
                    <a:p>
                      <a:pPr algn="ctr"/>
                      <a:r>
                        <a:rPr lang="en-US" sz="1200" b="1" dirty="0">
                          <a:solidFill>
                            <a:schemeClr val="tx2"/>
                          </a:solidFill>
                          <a:latin typeface="+mn-lt"/>
                          <a:cs typeface="Arial" panose="020B0604020202020204" pitchFamily="34" charset="0"/>
                        </a:rPr>
                        <a:t>Miss</a:t>
                      </a:r>
                      <a:br>
                        <a:rPr lang="en-US" sz="1200" b="1" dirty="0">
                          <a:solidFill>
                            <a:schemeClr val="tx2"/>
                          </a:solidFill>
                          <a:latin typeface="+mn-lt"/>
                          <a:cs typeface="Arial" panose="020B0604020202020204" pitchFamily="34" charset="0"/>
                        </a:rPr>
                      </a:br>
                      <a:r>
                        <a:rPr lang="en-US" sz="1200" b="1" dirty="0">
                          <a:solidFill>
                            <a:schemeClr val="tx2"/>
                          </a:solidFill>
                          <a:latin typeface="+mn-lt"/>
                          <a:cs typeface="Arial" panose="020B0604020202020204" pitchFamily="34" charset="0"/>
                        </a:rPr>
                        <a:t>Forest</a:t>
                      </a: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r>
                        <a:rPr lang="en-US" sz="1000" dirty="0">
                          <a:solidFill>
                            <a:schemeClr val="tx2"/>
                          </a:solidFill>
                        </a:rPr>
                        <a:t>Nonparametric Missing Value Imputation using Random Forest</a:t>
                      </a:r>
                      <a:endParaRPr lang="en-US" sz="1000" b="0" dirty="0">
                        <a:solidFill>
                          <a:schemeClr val="tx2"/>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19317902"/>
                  </a:ext>
                </a:extLst>
              </a:tr>
              <a:tr h="182880">
                <a:tc>
                  <a:txBody>
                    <a:bodyPr/>
                    <a:lstStyle/>
                    <a:p>
                      <a:pPr algn="ctr"/>
                      <a:r>
                        <a:rPr lang="en-US" sz="1200" b="1" dirty="0">
                          <a:solidFill>
                            <a:schemeClr val="tx2"/>
                          </a:solidFill>
                          <a:latin typeface="+mn-lt"/>
                          <a:cs typeface="Arial" panose="020B0604020202020204" pitchFamily="34" charset="0"/>
                        </a:rPr>
                        <a:t>MIDA</a:t>
                      </a:r>
                    </a:p>
                  </a:txBody>
                  <a:tcPr anchor="ctr">
                    <a:lnL>
                      <a:noFill/>
                    </a:lnL>
                    <a:lnR w="127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r>
                        <a:rPr lang="en-US" sz="1000" dirty="0">
                          <a:solidFill>
                            <a:schemeClr val="tx2"/>
                          </a:solidFill>
                        </a:rPr>
                        <a:t>Multiple Imputation using Denoising Autoencoders</a:t>
                      </a:r>
                      <a:endParaRPr lang="en-US" sz="1000" b="0" dirty="0">
                        <a:solidFill>
                          <a:schemeClr val="tx2"/>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6851081"/>
                  </a:ext>
                </a:extLst>
              </a:tr>
              <a:tr h="182880">
                <a:tc>
                  <a:txBody>
                    <a:bodyPr/>
                    <a:lstStyle/>
                    <a:p>
                      <a:pPr algn="ctr"/>
                      <a:r>
                        <a:rPr lang="en-US" sz="1200" b="1" dirty="0">
                          <a:solidFill>
                            <a:schemeClr val="tx2"/>
                          </a:solidFill>
                          <a:latin typeface="+mn-lt"/>
                          <a:cs typeface="Arial" panose="020B0604020202020204" pitchFamily="34" charset="0"/>
                        </a:rPr>
                        <a:t>GAIN</a:t>
                      </a:r>
                    </a:p>
                  </a:txBody>
                  <a:tcPr anchor="ctr">
                    <a:lnL>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r>
                        <a:rPr lang="en-US" sz="1000" dirty="0">
                          <a:solidFill>
                            <a:schemeClr val="tx2"/>
                          </a:solidFill>
                        </a:rPr>
                        <a:t>Generative Adversarial Imputation Nets</a:t>
                      </a:r>
                      <a:endParaRPr lang="en-US" sz="1000" b="0" dirty="0">
                        <a:solidFill>
                          <a:schemeClr val="tx2"/>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5099663"/>
                  </a:ext>
                </a:extLst>
              </a:tr>
              <a:tr h="182880">
                <a:tc>
                  <a:txBody>
                    <a:bodyPr/>
                    <a:lstStyle/>
                    <a:p>
                      <a:pPr algn="ctr"/>
                      <a:r>
                        <a:rPr lang="en-US" sz="1200" b="1" dirty="0">
                          <a:solidFill>
                            <a:schemeClr val="tx2"/>
                          </a:solidFill>
                          <a:latin typeface="+mn-lt"/>
                          <a:cs typeface="Arial" panose="020B0604020202020204" pitchFamily="34" charset="0"/>
                        </a:rPr>
                        <a:t>WGAIN</a:t>
                      </a:r>
                    </a:p>
                  </a:txBody>
                  <a:tcPr anchor="ctr">
                    <a:lnL>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r>
                        <a:rPr lang="en-US" sz="1000" b="0" dirty="0">
                          <a:solidFill>
                            <a:schemeClr val="tx2"/>
                          </a:solidFill>
                          <a:latin typeface="+mn-lt"/>
                          <a:cs typeface="Arial" panose="020B0604020202020204" pitchFamily="34" charset="0"/>
                        </a:rPr>
                        <a:t>Wasserstein </a:t>
                      </a:r>
                      <a:r>
                        <a:rPr lang="en-US" sz="1000" dirty="0">
                          <a:solidFill>
                            <a:schemeClr val="tx2"/>
                          </a:solidFill>
                        </a:rPr>
                        <a:t>Generative Adversarial Imputation Nets</a:t>
                      </a:r>
                      <a:endParaRPr lang="en-US" sz="1000" b="0" dirty="0">
                        <a:solidFill>
                          <a:schemeClr val="tx2"/>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98804472"/>
                  </a:ext>
                </a:extLst>
              </a:tr>
              <a:tr h="182880">
                <a:tc>
                  <a:txBody>
                    <a:bodyPr/>
                    <a:lstStyle/>
                    <a:p>
                      <a:pPr algn="ctr"/>
                      <a:r>
                        <a:rPr lang="en-US" sz="1200" b="1" dirty="0">
                          <a:solidFill>
                            <a:schemeClr val="bg1"/>
                          </a:solidFill>
                          <a:latin typeface="+mn-lt"/>
                          <a:cs typeface="Arial" panose="020B0604020202020204" pitchFamily="34" charset="0"/>
                        </a:rPr>
                        <a:t>ICI</a:t>
                      </a:r>
                    </a:p>
                  </a:txBody>
                  <a:tcPr anchor="ctr">
                    <a:lnL>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tc>
                  <a:txBody>
                    <a:bodyPr/>
                    <a:lstStyle/>
                    <a:p>
                      <a:r>
                        <a:rPr lang="en-US" sz="1000" b="0" dirty="0">
                          <a:solidFill>
                            <a:schemeClr val="bg1"/>
                          </a:solidFill>
                          <a:latin typeface="+mn-lt"/>
                          <a:cs typeface="Arial" panose="020B0604020202020204" pitchFamily="34" charset="0"/>
                        </a:rPr>
                        <a:t>Integrated Classification with Imputation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bg1"/>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mn-lt"/>
                          <a:cs typeface="Arial" panose="020B0604020202020204" pitchFamily="34" charset="0"/>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mn-lt"/>
                          <a:cs typeface="Arial" panose="020B0604020202020204" pitchFamily="34" charset="0"/>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32611898"/>
                  </a:ext>
                </a:extLst>
              </a:tr>
            </a:tbl>
          </a:graphicData>
        </a:graphic>
      </p:graphicFrame>
      <p:grpSp>
        <p:nvGrpSpPr>
          <p:cNvPr id="2" name="Group 1">
            <a:extLst>
              <a:ext uri="{FF2B5EF4-FFF2-40B4-BE49-F238E27FC236}">
                <a16:creationId xmlns:a16="http://schemas.microsoft.com/office/drawing/2014/main" id="{AE37F618-6E6F-68CE-4B9B-6CDDD2AEAE68}"/>
              </a:ext>
            </a:extLst>
          </p:cNvPr>
          <p:cNvGrpSpPr/>
          <p:nvPr/>
        </p:nvGrpSpPr>
        <p:grpSpPr>
          <a:xfrm>
            <a:off x="4714990" y="1432708"/>
            <a:ext cx="4011410" cy="2195943"/>
            <a:chOff x="7158553" y="-973654"/>
            <a:chExt cx="4011410" cy="2195943"/>
          </a:xfrm>
        </p:grpSpPr>
        <p:sp>
          <p:nvSpPr>
            <p:cNvPr id="4" name="Freeform: Shape 3">
              <a:extLst>
                <a:ext uri="{FF2B5EF4-FFF2-40B4-BE49-F238E27FC236}">
                  <a16:creationId xmlns:a16="http://schemas.microsoft.com/office/drawing/2014/main" id="{B8F78468-9572-A781-3656-0571747DB1BE}"/>
                </a:ext>
              </a:extLst>
            </p:cNvPr>
            <p:cNvSpPr/>
            <p:nvPr/>
          </p:nvSpPr>
          <p:spPr>
            <a:xfrm>
              <a:off x="7545208" y="-973654"/>
              <a:ext cx="3481018" cy="1873654"/>
            </a:xfrm>
            <a:custGeom>
              <a:avLst/>
              <a:gdLst>
                <a:gd name="connsiteX0" fmla="*/ 60 w 3481018"/>
                <a:gd name="connsiteY0" fmla="*/ 1873655 h 1873654"/>
                <a:gd name="connsiteX1" fmla="*/ 3481079 w 3481018"/>
                <a:gd name="connsiteY1" fmla="*/ 1873655 h 1873654"/>
                <a:gd name="connsiteX2" fmla="*/ 3481079 w 3481018"/>
                <a:gd name="connsiteY2" fmla="*/ 1 h 1873654"/>
                <a:gd name="connsiteX3" fmla="*/ 60 w 3481018"/>
                <a:gd name="connsiteY3" fmla="*/ 1 h 1873654"/>
              </a:gdLst>
              <a:ahLst/>
              <a:cxnLst>
                <a:cxn ang="0">
                  <a:pos x="connsiteX0" y="connsiteY0"/>
                </a:cxn>
                <a:cxn ang="0">
                  <a:pos x="connsiteX1" y="connsiteY1"/>
                </a:cxn>
                <a:cxn ang="0">
                  <a:pos x="connsiteX2" y="connsiteY2"/>
                </a:cxn>
                <a:cxn ang="0">
                  <a:pos x="connsiteX3" y="connsiteY3"/>
                </a:cxn>
              </a:cxnLst>
              <a:rect l="l" t="t" r="r" b="b"/>
              <a:pathLst>
                <a:path w="3481018" h="1873654">
                  <a:moveTo>
                    <a:pt x="60" y="1873655"/>
                  </a:moveTo>
                  <a:lnTo>
                    <a:pt x="3481079" y="1873655"/>
                  </a:lnTo>
                  <a:lnTo>
                    <a:pt x="3481079" y="1"/>
                  </a:lnTo>
                  <a:lnTo>
                    <a:pt x="60" y="1"/>
                  </a:lnTo>
                  <a:close/>
                </a:path>
              </a:pathLst>
            </a:custGeom>
            <a:solidFill>
              <a:srgbClr val="FFFFFF"/>
            </a:solidFill>
            <a:ln w="8911" cap="flat">
              <a:noFill/>
              <a:prstDash val="solid"/>
              <a:round/>
            </a:ln>
          </p:spPr>
          <p:txBody>
            <a:bodyPr rtlCol="0" anchor="ctr"/>
            <a:lstStyle/>
            <a:p>
              <a:endParaRPr lang="en-US"/>
            </a:p>
          </p:txBody>
        </p:sp>
        <p:grpSp>
          <p:nvGrpSpPr>
            <p:cNvPr id="6" name="Graphic 8">
              <a:extLst>
                <a:ext uri="{FF2B5EF4-FFF2-40B4-BE49-F238E27FC236}">
                  <a16:creationId xmlns:a16="http://schemas.microsoft.com/office/drawing/2014/main" id="{0914ABC3-EC18-C503-3E36-A41D5C9A100E}"/>
                </a:ext>
              </a:extLst>
            </p:cNvPr>
            <p:cNvGrpSpPr/>
            <p:nvPr/>
          </p:nvGrpSpPr>
          <p:grpSpPr>
            <a:xfrm>
              <a:off x="7399179" y="-973654"/>
              <a:ext cx="3770784" cy="2195943"/>
              <a:chOff x="658225" y="1891808"/>
              <a:chExt cx="3770784" cy="2195943"/>
            </a:xfrm>
          </p:grpSpPr>
          <p:grpSp>
            <p:nvGrpSpPr>
              <p:cNvPr id="118" name="Graphic 8">
                <a:extLst>
                  <a:ext uri="{FF2B5EF4-FFF2-40B4-BE49-F238E27FC236}">
                    <a16:creationId xmlns:a16="http://schemas.microsoft.com/office/drawing/2014/main" id="{AA3F7383-1ACD-2D1C-F208-7216C3F7FFCB}"/>
                  </a:ext>
                </a:extLst>
              </p:cNvPr>
              <p:cNvGrpSpPr/>
              <p:nvPr/>
            </p:nvGrpSpPr>
            <p:grpSpPr>
              <a:xfrm>
                <a:off x="658225" y="1891808"/>
                <a:ext cx="292006" cy="2018818"/>
                <a:chOff x="658225" y="1891808"/>
                <a:chExt cx="292006" cy="2018818"/>
              </a:xfrm>
            </p:grpSpPr>
            <p:sp>
              <p:nvSpPr>
                <p:cNvPr id="195" name="Freeform: Shape 194">
                  <a:extLst>
                    <a:ext uri="{FF2B5EF4-FFF2-40B4-BE49-F238E27FC236}">
                      <a16:creationId xmlns:a16="http://schemas.microsoft.com/office/drawing/2014/main" id="{41A91BE9-F108-2FC9-B6EC-3E066BEA8862}"/>
                    </a:ext>
                  </a:extLst>
                </p:cNvPr>
                <p:cNvSpPr/>
                <p:nvPr/>
              </p:nvSpPr>
              <p:spPr>
                <a:xfrm>
                  <a:off x="804254" y="1891808"/>
                  <a:ext cx="6684" cy="1873654"/>
                </a:xfrm>
                <a:custGeom>
                  <a:avLst/>
                  <a:gdLst>
                    <a:gd name="connsiteX0" fmla="*/ -5 w 6684"/>
                    <a:gd name="connsiteY0" fmla="*/ 1873655 h 1873654"/>
                    <a:gd name="connsiteX1" fmla="*/ -5 w 6684"/>
                    <a:gd name="connsiteY1" fmla="*/ 1 h 1873654"/>
                  </a:gdLst>
                  <a:ahLst/>
                  <a:cxnLst>
                    <a:cxn ang="0">
                      <a:pos x="connsiteX0" y="connsiteY0"/>
                    </a:cxn>
                    <a:cxn ang="0">
                      <a:pos x="connsiteX1" y="connsiteY1"/>
                    </a:cxn>
                  </a:cxnLst>
                  <a:rect l="l" t="t" r="r" b="b"/>
                  <a:pathLst>
                    <a:path w="6684" h="1873654">
                      <a:moveTo>
                        <a:pt x="-5" y="1873655"/>
                      </a:moveTo>
                      <a:lnTo>
                        <a:pt x="-5" y="1"/>
                      </a:lnTo>
                    </a:path>
                  </a:pathLst>
                </a:custGeom>
                <a:noFill/>
                <a:ln w="7129" cap="sq">
                  <a:solidFill>
                    <a:srgbClr val="B0B0B0"/>
                  </a:solidFill>
                  <a:prstDash val="solid"/>
                  <a:round/>
                </a:ln>
              </p:spPr>
              <p:txBody>
                <a:bodyPr rtlCol="0" anchor="ctr"/>
                <a:lstStyle/>
                <a:p>
                  <a:endParaRPr lang="en-US"/>
                </a:p>
              </p:txBody>
            </p:sp>
            <p:sp>
              <p:nvSpPr>
                <p:cNvPr id="196" name="Freeform: Shape 195">
                  <a:extLst>
                    <a:ext uri="{FF2B5EF4-FFF2-40B4-BE49-F238E27FC236}">
                      <a16:creationId xmlns:a16="http://schemas.microsoft.com/office/drawing/2014/main" id="{C26BBC6F-804D-96DC-D667-40EDC24E7A17}"/>
                    </a:ext>
                  </a:extLst>
                </p:cNvPr>
                <p:cNvSpPr/>
                <p:nvPr/>
              </p:nvSpPr>
              <p:spPr>
                <a:xfrm>
                  <a:off x="804254" y="3765462"/>
                  <a:ext cx="6684" cy="31191"/>
                </a:xfrm>
                <a:custGeom>
                  <a:avLst/>
                  <a:gdLst>
                    <a:gd name="connsiteX0" fmla="*/ 58 w 6684"/>
                    <a:gd name="connsiteY0" fmla="*/ 281 h 31191"/>
                    <a:gd name="connsiteX1" fmla="*/ 58 w 6684"/>
                    <a:gd name="connsiteY1" fmla="*/ 31473 h 31191"/>
                  </a:gdLst>
                  <a:ahLst/>
                  <a:cxnLst>
                    <a:cxn ang="0">
                      <a:pos x="connsiteX0" y="connsiteY0"/>
                    </a:cxn>
                    <a:cxn ang="0">
                      <a:pos x="connsiteX1" y="connsiteY1"/>
                    </a:cxn>
                  </a:cxnLst>
                  <a:rect l="l" t="t" r="r" b="b"/>
                  <a:pathLst>
                    <a:path w="6684" h="31191">
                      <a:moveTo>
                        <a:pt x="58" y="281"/>
                      </a:moveTo>
                      <a:lnTo>
                        <a:pt x="58" y="31473"/>
                      </a:lnTo>
                    </a:path>
                  </a:pathLst>
                </a:custGeom>
                <a:solidFill>
                  <a:srgbClr val="000000"/>
                </a:solidFill>
                <a:ln w="7129" cap="flat">
                  <a:solidFill>
                    <a:srgbClr val="000000"/>
                  </a:solidFill>
                  <a:prstDash val="solid"/>
                  <a:round/>
                </a:ln>
              </p:spPr>
              <p:txBody>
                <a:bodyPr rtlCol="0" anchor="ctr"/>
                <a:lstStyle/>
                <a:p>
                  <a:endParaRPr lang="en-US"/>
                </a:p>
              </p:txBody>
            </p:sp>
            <p:grpSp>
              <p:nvGrpSpPr>
                <p:cNvPr id="197" name="Graphic 8">
                  <a:extLst>
                    <a:ext uri="{FF2B5EF4-FFF2-40B4-BE49-F238E27FC236}">
                      <a16:creationId xmlns:a16="http://schemas.microsoft.com/office/drawing/2014/main" id="{779B45DE-6B17-FAB4-DD5F-84064C0EA3A4}"/>
                    </a:ext>
                  </a:extLst>
                </p:cNvPr>
                <p:cNvGrpSpPr/>
                <p:nvPr/>
              </p:nvGrpSpPr>
              <p:grpSpPr>
                <a:xfrm>
                  <a:off x="658225" y="3829733"/>
                  <a:ext cx="292006" cy="80892"/>
                  <a:chOff x="658225" y="3829733"/>
                  <a:chExt cx="292006" cy="80892"/>
                </a:xfrm>
                <a:solidFill>
                  <a:srgbClr val="000000"/>
                </a:solidFill>
              </p:grpSpPr>
              <p:sp>
                <p:nvSpPr>
                  <p:cNvPr id="198" name="Freeform: Shape 197">
                    <a:extLst>
                      <a:ext uri="{FF2B5EF4-FFF2-40B4-BE49-F238E27FC236}">
                        <a16:creationId xmlns:a16="http://schemas.microsoft.com/office/drawing/2014/main" id="{BA3A1E12-B6E6-CE41-5F1F-3DDA0F90E06A}"/>
                      </a:ext>
                    </a:extLst>
                  </p:cNvPr>
                  <p:cNvSpPr/>
                  <p:nvPr/>
                </p:nvSpPr>
                <p:spPr>
                  <a:xfrm flipV="1">
                    <a:off x="658225" y="3829733"/>
                    <a:ext cx="53889" cy="80892"/>
                  </a:xfrm>
                  <a:custGeom>
                    <a:avLst/>
                    <a:gdLst>
                      <a:gd name="connsiteX0" fmla="*/ 26945 w 53889"/>
                      <a:gd name="connsiteY0" fmla="*/ 72798 h 80892"/>
                      <a:gd name="connsiteX1" fmla="*/ 14696 w 53889"/>
                      <a:gd name="connsiteY1" fmla="*/ 64777 h 80892"/>
                      <a:gd name="connsiteX2" fmla="*/ 10602 w 53889"/>
                      <a:gd name="connsiteY2" fmla="*/ 40682 h 80892"/>
                      <a:gd name="connsiteX3" fmla="*/ 14696 w 53889"/>
                      <a:gd name="connsiteY3" fmla="*/ 16636 h 80892"/>
                      <a:gd name="connsiteX4" fmla="*/ 26945 w 53889"/>
                      <a:gd name="connsiteY4" fmla="*/ 8615 h 80892"/>
                      <a:gd name="connsiteX5" fmla="*/ 39243 w 53889"/>
                      <a:gd name="connsiteY5" fmla="*/ 16636 h 80892"/>
                      <a:gd name="connsiteX6" fmla="*/ 43354 w 53889"/>
                      <a:gd name="connsiteY6" fmla="*/ 40682 h 80892"/>
                      <a:gd name="connsiteX7" fmla="*/ 39243 w 53889"/>
                      <a:gd name="connsiteY7" fmla="*/ 64777 h 80892"/>
                      <a:gd name="connsiteX8" fmla="*/ 26945 w 53889"/>
                      <a:gd name="connsiteY8" fmla="*/ 72798 h 80892"/>
                      <a:gd name="connsiteX9" fmla="*/ 26945 w 53889"/>
                      <a:gd name="connsiteY9" fmla="*/ 81153 h 80892"/>
                      <a:gd name="connsiteX10" fmla="*/ 46980 w 53889"/>
                      <a:gd name="connsiteY10" fmla="*/ 70776 h 80892"/>
                      <a:gd name="connsiteX11" fmla="*/ 53898 w 53889"/>
                      <a:gd name="connsiteY11" fmla="*/ 40682 h 80892"/>
                      <a:gd name="connsiteX12" fmla="*/ 46980 w 53889"/>
                      <a:gd name="connsiteY12" fmla="*/ 10620 h 80892"/>
                      <a:gd name="connsiteX13" fmla="*/ 26945 w 53889"/>
                      <a:gd name="connsiteY13" fmla="*/ 260 h 80892"/>
                      <a:gd name="connsiteX14" fmla="*/ 6926 w 53889"/>
                      <a:gd name="connsiteY14" fmla="*/ 10620 h 80892"/>
                      <a:gd name="connsiteX15" fmla="*/ 8 w 53889"/>
                      <a:gd name="connsiteY15" fmla="*/ 40682 h 80892"/>
                      <a:gd name="connsiteX16" fmla="*/ 6926 w 53889"/>
                      <a:gd name="connsiteY16" fmla="*/ 70776 h 80892"/>
                      <a:gd name="connsiteX17" fmla="*/ 26945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45" y="72798"/>
                        </a:moveTo>
                        <a:cubicBezTo>
                          <a:pt x="21519" y="72798"/>
                          <a:pt x="17437" y="70124"/>
                          <a:pt x="14696" y="64777"/>
                        </a:cubicBezTo>
                        <a:cubicBezTo>
                          <a:pt x="11967" y="59441"/>
                          <a:pt x="10602" y="51409"/>
                          <a:pt x="10602" y="40682"/>
                        </a:cubicBezTo>
                        <a:cubicBezTo>
                          <a:pt x="10602" y="29998"/>
                          <a:pt x="11967" y="21983"/>
                          <a:pt x="14696" y="16636"/>
                        </a:cubicBezTo>
                        <a:cubicBezTo>
                          <a:pt x="17437" y="11289"/>
                          <a:pt x="21519" y="8615"/>
                          <a:pt x="26945" y="8615"/>
                        </a:cubicBezTo>
                        <a:cubicBezTo>
                          <a:pt x="32414" y="8615"/>
                          <a:pt x="36514" y="11289"/>
                          <a:pt x="39243" y="16636"/>
                        </a:cubicBezTo>
                        <a:cubicBezTo>
                          <a:pt x="41984" y="21983"/>
                          <a:pt x="43354" y="29998"/>
                          <a:pt x="43354" y="40682"/>
                        </a:cubicBezTo>
                        <a:cubicBezTo>
                          <a:pt x="43354" y="51409"/>
                          <a:pt x="41984" y="59441"/>
                          <a:pt x="39243" y="64777"/>
                        </a:cubicBezTo>
                        <a:cubicBezTo>
                          <a:pt x="36514" y="70124"/>
                          <a:pt x="32414" y="72798"/>
                          <a:pt x="26945" y="72798"/>
                        </a:cubicBezTo>
                        <a:close/>
                        <a:moveTo>
                          <a:pt x="26945" y="81153"/>
                        </a:moveTo>
                        <a:cubicBezTo>
                          <a:pt x="35690" y="81153"/>
                          <a:pt x="42368" y="77694"/>
                          <a:pt x="46980" y="70776"/>
                        </a:cubicBezTo>
                        <a:cubicBezTo>
                          <a:pt x="51592" y="63869"/>
                          <a:pt x="53898" y="53838"/>
                          <a:pt x="53898" y="40682"/>
                        </a:cubicBezTo>
                        <a:cubicBezTo>
                          <a:pt x="53898" y="27559"/>
                          <a:pt x="51592" y="17538"/>
                          <a:pt x="46980" y="10620"/>
                        </a:cubicBezTo>
                        <a:cubicBezTo>
                          <a:pt x="42368" y="3714"/>
                          <a:pt x="35690" y="260"/>
                          <a:pt x="26945" y="260"/>
                        </a:cubicBezTo>
                        <a:cubicBezTo>
                          <a:pt x="18211" y="260"/>
                          <a:pt x="11538" y="3714"/>
                          <a:pt x="6926" y="10620"/>
                        </a:cubicBezTo>
                        <a:cubicBezTo>
                          <a:pt x="2314" y="17538"/>
                          <a:pt x="8" y="27559"/>
                          <a:pt x="8" y="40682"/>
                        </a:cubicBezTo>
                        <a:cubicBezTo>
                          <a:pt x="8" y="53838"/>
                          <a:pt x="2314" y="63869"/>
                          <a:pt x="6926" y="70776"/>
                        </a:cubicBezTo>
                        <a:cubicBezTo>
                          <a:pt x="11538" y="77694"/>
                          <a:pt x="18211" y="81153"/>
                          <a:pt x="26945" y="81153"/>
                        </a:cubicBezTo>
                        <a:close/>
                      </a:path>
                    </a:pathLst>
                  </a:custGeom>
                  <a:solidFill>
                    <a:srgbClr val="000000"/>
                  </a:solidFill>
                  <a:ln w="1069" cap="flat">
                    <a:noFill/>
                    <a:prstDash val="solid"/>
                    <a:round/>
                  </a:ln>
                </p:spPr>
                <p:txBody>
                  <a:bodyPr rtlCol="0" anchor="ctr"/>
                  <a:lstStyle/>
                  <a:p>
                    <a:endParaRPr lang="en-US"/>
                  </a:p>
                </p:txBody>
              </p:sp>
              <p:sp>
                <p:nvSpPr>
                  <p:cNvPr id="199" name="Freeform: Shape 198">
                    <a:extLst>
                      <a:ext uri="{FF2B5EF4-FFF2-40B4-BE49-F238E27FC236}">
                        <a16:creationId xmlns:a16="http://schemas.microsoft.com/office/drawing/2014/main" id="{78D89027-DB78-14FF-D90B-848EE41E8FB9}"/>
                      </a:ext>
                    </a:extLst>
                  </p:cNvPr>
                  <p:cNvSpPr/>
                  <p:nvPr/>
                </p:nvSpPr>
                <p:spPr>
                  <a:xfrm flipV="1">
                    <a:off x="730644" y="3895838"/>
                    <a:ext cx="11028" cy="13267"/>
                  </a:xfrm>
                  <a:custGeom>
                    <a:avLst/>
                    <a:gdLst>
                      <a:gd name="connsiteX0" fmla="*/ 32 w 11028"/>
                      <a:gd name="connsiteY0" fmla="*/ 13563 h 13267"/>
                      <a:gd name="connsiteX1" fmla="*/ 11060 w 11028"/>
                      <a:gd name="connsiteY1" fmla="*/ 13563 h 13267"/>
                      <a:gd name="connsiteX2" fmla="*/ 11060 w 11028"/>
                      <a:gd name="connsiteY2" fmla="*/ 295 h 13267"/>
                      <a:gd name="connsiteX3" fmla="*/ 32 w 11028"/>
                      <a:gd name="connsiteY3" fmla="*/ 295 h 13267"/>
                    </a:gdLst>
                    <a:ahLst/>
                    <a:cxnLst>
                      <a:cxn ang="0">
                        <a:pos x="connsiteX0" y="connsiteY0"/>
                      </a:cxn>
                      <a:cxn ang="0">
                        <a:pos x="connsiteX1" y="connsiteY1"/>
                      </a:cxn>
                      <a:cxn ang="0">
                        <a:pos x="connsiteX2" y="connsiteY2"/>
                      </a:cxn>
                      <a:cxn ang="0">
                        <a:pos x="connsiteX3" y="connsiteY3"/>
                      </a:cxn>
                    </a:cxnLst>
                    <a:rect l="l" t="t" r="r" b="b"/>
                    <a:pathLst>
                      <a:path w="11028" h="13267">
                        <a:moveTo>
                          <a:pt x="32" y="13563"/>
                        </a:moveTo>
                        <a:lnTo>
                          <a:pt x="11060" y="13563"/>
                        </a:lnTo>
                        <a:lnTo>
                          <a:pt x="11060" y="295"/>
                        </a:lnTo>
                        <a:lnTo>
                          <a:pt x="32" y="295"/>
                        </a:lnTo>
                        <a:close/>
                      </a:path>
                    </a:pathLst>
                  </a:custGeom>
                  <a:solidFill>
                    <a:srgbClr val="000000"/>
                  </a:solidFill>
                  <a:ln w="1069" cap="flat">
                    <a:noFill/>
                    <a:prstDash val="solid"/>
                    <a:round/>
                  </a:ln>
                </p:spPr>
                <p:txBody>
                  <a:bodyPr rtlCol="0" anchor="ctr"/>
                  <a:lstStyle/>
                  <a:p>
                    <a:endParaRPr lang="en-US"/>
                  </a:p>
                </p:txBody>
              </p:sp>
              <p:sp>
                <p:nvSpPr>
                  <p:cNvPr id="200" name="Freeform: Shape 199">
                    <a:extLst>
                      <a:ext uri="{FF2B5EF4-FFF2-40B4-BE49-F238E27FC236}">
                        <a16:creationId xmlns:a16="http://schemas.microsoft.com/office/drawing/2014/main" id="{B9CE562C-4558-6A8F-6936-65D0FB7F9264}"/>
                      </a:ext>
                    </a:extLst>
                  </p:cNvPr>
                  <p:cNvSpPr/>
                  <p:nvPr/>
                </p:nvSpPr>
                <p:spPr>
                  <a:xfrm flipV="1">
                    <a:off x="760260" y="3829733"/>
                    <a:ext cx="53889" cy="80892"/>
                  </a:xfrm>
                  <a:custGeom>
                    <a:avLst/>
                    <a:gdLst>
                      <a:gd name="connsiteX0" fmla="*/ 26960 w 53889"/>
                      <a:gd name="connsiteY0" fmla="*/ 72798 h 80892"/>
                      <a:gd name="connsiteX1" fmla="*/ 14712 w 53889"/>
                      <a:gd name="connsiteY1" fmla="*/ 64777 h 80892"/>
                      <a:gd name="connsiteX2" fmla="*/ 10618 w 53889"/>
                      <a:gd name="connsiteY2" fmla="*/ 40682 h 80892"/>
                      <a:gd name="connsiteX3" fmla="*/ 14712 w 53889"/>
                      <a:gd name="connsiteY3" fmla="*/ 16636 h 80892"/>
                      <a:gd name="connsiteX4" fmla="*/ 26960 w 53889"/>
                      <a:gd name="connsiteY4" fmla="*/ 8615 h 80892"/>
                      <a:gd name="connsiteX5" fmla="*/ 39258 w 53889"/>
                      <a:gd name="connsiteY5" fmla="*/ 16636 h 80892"/>
                      <a:gd name="connsiteX6" fmla="*/ 43369 w 53889"/>
                      <a:gd name="connsiteY6" fmla="*/ 40682 h 80892"/>
                      <a:gd name="connsiteX7" fmla="*/ 39258 w 53889"/>
                      <a:gd name="connsiteY7" fmla="*/ 64777 h 80892"/>
                      <a:gd name="connsiteX8" fmla="*/ 26960 w 53889"/>
                      <a:gd name="connsiteY8" fmla="*/ 72798 h 80892"/>
                      <a:gd name="connsiteX9" fmla="*/ 26960 w 53889"/>
                      <a:gd name="connsiteY9" fmla="*/ 81153 h 80892"/>
                      <a:gd name="connsiteX10" fmla="*/ 46995 w 53889"/>
                      <a:gd name="connsiteY10" fmla="*/ 70776 h 80892"/>
                      <a:gd name="connsiteX11" fmla="*/ 53913 w 53889"/>
                      <a:gd name="connsiteY11" fmla="*/ 40682 h 80892"/>
                      <a:gd name="connsiteX12" fmla="*/ 46995 w 53889"/>
                      <a:gd name="connsiteY12" fmla="*/ 10620 h 80892"/>
                      <a:gd name="connsiteX13" fmla="*/ 26960 w 53889"/>
                      <a:gd name="connsiteY13" fmla="*/ 260 h 80892"/>
                      <a:gd name="connsiteX14" fmla="*/ 6941 w 53889"/>
                      <a:gd name="connsiteY14" fmla="*/ 10620 h 80892"/>
                      <a:gd name="connsiteX15" fmla="*/ 24 w 53889"/>
                      <a:gd name="connsiteY15" fmla="*/ 40682 h 80892"/>
                      <a:gd name="connsiteX16" fmla="*/ 6941 w 53889"/>
                      <a:gd name="connsiteY16" fmla="*/ 70776 h 80892"/>
                      <a:gd name="connsiteX17" fmla="*/ 26960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60" y="72798"/>
                        </a:moveTo>
                        <a:cubicBezTo>
                          <a:pt x="21535" y="72798"/>
                          <a:pt x="17452" y="70124"/>
                          <a:pt x="14712" y="64777"/>
                        </a:cubicBezTo>
                        <a:cubicBezTo>
                          <a:pt x="11982" y="59441"/>
                          <a:pt x="10618" y="51409"/>
                          <a:pt x="10618" y="40682"/>
                        </a:cubicBezTo>
                        <a:cubicBezTo>
                          <a:pt x="10618" y="29998"/>
                          <a:pt x="11982" y="21983"/>
                          <a:pt x="14712" y="16636"/>
                        </a:cubicBezTo>
                        <a:cubicBezTo>
                          <a:pt x="17452" y="11289"/>
                          <a:pt x="21535" y="8615"/>
                          <a:pt x="26960" y="8615"/>
                        </a:cubicBezTo>
                        <a:cubicBezTo>
                          <a:pt x="32430" y="8615"/>
                          <a:pt x="36529" y="11289"/>
                          <a:pt x="39258" y="16636"/>
                        </a:cubicBezTo>
                        <a:cubicBezTo>
                          <a:pt x="41999" y="21983"/>
                          <a:pt x="43369" y="29998"/>
                          <a:pt x="43369" y="40682"/>
                        </a:cubicBezTo>
                        <a:cubicBezTo>
                          <a:pt x="43369" y="51409"/>
                          <a:pt x="41999" y="59441"/>
                          <a:pt x="39258" y="64777"/>
                        </a:cubicBezTo>
                        <a:cubicBezTo>
                          <a:pt x="36529" y="70124"/>
                          <a:pt x="32430" y="72798"/>
                          <a:pt x="26960" y="72798"/>
                        </a:cubicBezTo>
                        <a:close/>
                        <a:moveTo>
                          <a:pt x="26960" y="81153"/>
                        </a:moveTo>
                        <a:cubicBezTo>
                          <a:pt x="35705" y="81153"/>
                          <a:pt x="42383" y="77694"/>
                          <a:pt x="46995" y="70776"/>
                        </a:cubicBezTo>
                        <a:cubicBezTo>
                          <a:pt x="51607" y="63869"/>
                          <a:pt x="53913" y="53838"/>
                          <a:pt x="53913" y="40682"/>
                        </a:cubicBezTo>
                        <a:cubicBezTo>
                          <a:pt x="53913" y="27559"/>
                          <a:pt x="51607" y="17538"/>
                          <a:pt x="46995" y="10620"/>
                        </a:cubicBezTo>
                        <a:cubicBezTo>
                          <a:pt x="42383" y="3714"/>
                          <a:pt x="35705" y="260"/>
                          <a:pt x="26960" y="260"/>
                        </a:cubicBezTo>
                        <a:cubicBezTo>
                          <a:pt x="18226" y="260"/>
                          <a:pt x="11553" y="3714"/>
                          <a:pt x="6941" y="10620"/>
                        </a:cubicBezTo>
                        <a:cubicBezTo>
                          <a:pt x="2329" y="17538"/>
                          <a:pt x="24" y="27559"/>
                          <a:pt x="24" y="40682"/>
                        </a:cubicBezTo>
                        <a:cubicBezTo>
                          <a:pt x="24" y="53838"/>
                          <a:pt x="2329" y="63869"/>
                          <a:pt x="6941" y="70776"/>
                        </a:cubicBezTo>
                        <a:cubicBezTo>
                          <a:pt x="11553" y="77694"/>
                          <a:pt x="18226" y="81153"/>
                          <a:pt x="26960" y="81153"/>
                        </a:cubicBezTo>
                        <a:close/>
                      </a:path>
                    </a:pathLst>
                  </a:custGeom>
                  <a:solidFill>
                    <a:srgbClr val="000000"/>
                  </a:solidFill>
                  <a:ln w="1069" cap="flat">
                    <a:noFill/>
                    <a:prstDash val="solid"/>
                    <a:round/>
                  </a:ln>
                </p:spPr>
                <p:txBody>
                  <a:bodyPr rtlCol="0" anchor="ctr"/>
                  <a:lstStyle/>
                  <a:p>
                    <a:endParaRPr lang="en-US"/>
                  </a:p>
                </p:txBody>
              </p:sp>
              <p:sp>
                <p:nvSpPr>
                  <p:cNvPr id="201" name="Freeform: Shape 200">
                    <a:extLst>
                      <a:ext uri="{FF2B5EF4-FFF2-40B4-BE49-F238E27FC236}">
                        <a16:creationId xmlns:a16="http://schemas.microsoft.com/office/drawing/2014/main" id="{1E74607C-C045-5B30-6B3C-7A3B8BD96672}"/>
                      </a:ext>
                    </a:extLst>
                  </p:cNvPr>
                  <p:cNvSpPr/>
                  <p:nvPr/>
                </p:nvSpPr>
                <p:spPr>
                  <a:xfrm flipV="1">
                    <a:off x="828301" y="3829733"/>
                    <a:ext cx="53889" cy="80892"/>
                  </a:xfrm>
                  <a:custGeom>
                    <a:avLst/>
                    <a:gdLst>
                      <a:gd name="connsiteX0" fmla="*/ 26970 w 53889"/>
                      <a:gd name="connsiteY0" fmla="*/ 72798 h 80892"/>
                      <a:gd name="connsiteX1" fmla="*/ 14722 w 53889"/>
                      <a:gd name="connsiteY1" fmla="*/ 64777 h 80892"/>
                      <a:gd name="connsiteX2" fmla="*/ 10628 w 53889"/>
                      <a:gd name="connsiteY2" fmla="*/ 40682 h 80892"/>
                      <a:gd name="connsiteX3" fmla="*/ 14722 w 53889"/>
                      <a:gd name="connsiteY3" fmla="*/ 16636 h 80892"/>
                      <a:gd name="connsiteX4" fmla="*/ 26970 w 53889"/>
                      <a:gd name="connsiteY4" fmla="*/ 8615 h 80892"/>
                      <a:gd name="connsiteX5" fmla="*/ 39269 w 53889"/>
                      <a:gd name="connsiteY5" fmla="*/ 16636 h 80892"/>
                      <a:gd name="connsiteX6" fmla="*/ 43379 w 53889"/>
                      <a:gd name="connsiteY6" fmla="*/ 40682 h 80892"/>
                      <a:gd name="connsiteX7" fmla="*/ 39269 w 53889"/>
                      <a:gd name="connsiteY7" fmla="*/ 64777 h 80892"/>
                      <a:gd name="connsiteX8" fmla="*/ 26970 w 53889"/>
                      <a:gd name="connsiteY8" fmla="*/ 72798 h 80892"/>
                      <a:gd name="connsiteX9" fmla="*/ 26970 w 53889"/>
                      <a:gd name="connsiteY9" fmla="*/ 81153 h 80892"/>
                      <a:gd name="connsiteX10" fmla="*/ 47005 w 53889"/>
                      <a:gd name="connsiteY10" fmla="*/ 70776 h 80892"/>
                      <a:gd name="connsiteX11" fmla="*/ 53923 w 53889"/>
                      <a:gd name="connsiteY11" fmla="*/ 40682 h 80892"/>
                      <a:gd name="connsiteX12" fmla="*/ 47005 w 53889"/>
                      <a:gd name="connsiteY12" fmla="*/ 10620 h 80892"/>
                      <a:gd name="connsiteX13" fmla="*/ 26970 w 53889"/>
                      <a:gd name="connsiteY13" fmla="*/ 260 h 80892"/>
                      <a:gd name="connsiteX14" fmla="*/ 6952 w 53889"/>
                      <a:gd name="connsiteY14" fmla="*/ 10620 h 80892"/>
                      <a:gd name="connsiteX15" fmla="*/ 34 w 53889"/>
                      <a:gd name="connsiteY15" fmla="*/ 40682 h 80892"/>
                      <a:gd name="connsiteX16" fmla="*/ 6952 w 53889"/>
                      <a:gd name="connsiteY16" fmla="*/ 70776 h 80892"/>
                      <a:gd name="connsiteX17" fmla="*/ 26970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70" y="72798"/>
                        </a:moveTo>
                        <a:cubicBezTo>
                          <a:pt x="21545" y="72798"/>
                          <a:pt x="17462" y="70124"/>
                          <a:pt x="14722" y="64777"/>
                        </a:cubicBezTo>
                        <a:cubicBezTo>
                          <a:pt x="11992" y="59441"/>
                          <a:pt x="10628" y="51409"/>
                          <a:pt x="10628" y="40682"/>
                        </a:cubicBezTo>
                        <a:cubicBezTo>
                          <a:pt x="10628" y="29998"/>
                          <a:pt x="11992" y="21983"/>
                          <a:pt x="14722" y="16636"/>
                        </a:cubicBezTo>
                        <a:cubicBezTo>
                          <a:pt x="17462" y="11289"/>
                          <a:pt x="21545" y="8615"/>
                          <a:pt x="26970" y="8615"/>
                        </a:cubicBezTo>
                        <a:cubicBezTo>
                          <a:pt x="32440" y="8615"/>
                          <a:pt x="36539" y="11289"/>
                          <a:pt x="39269" y="16636"/>
                        </a:cubicBezTo>
                        <a:cubicBezTo>
                          <a:pt x="42009" y="21983"/>
                          <a:pt x="43379" y="29998"/>
                          <a:pt x="43379" y="40682"/>
                        </a:cubicBezTo>
                        <a:cubicBezTo>
                          <a:pt x="43379" y="51409"/>
                          <a:pt x="42009" y="59441"/>
                          <a:pt x="39269" y="64777"/>
                        </a:cubicBezTo>
                        <a:cubicBezTo>
                          <a:pt x="36539" y="70124"/>
                          <a:pt x="32440" y="72798"/>
                          <a:pt x="26970" y="72798"/>
                        </a:cubicBezTo>
                        <a:close/>
                        <a:moveTo>
                          <a:pt x="26970" y="81153"/>
                        </a:moveTo>
                        <a:cubicBezTo>
                          <a:pt x="35715" y="81153"/>
                          <a:pt x="42393" y="77694"/>
                          <a:pt x="47005" y="70776"/>
                        </a:cubicBezTo>
                        <a:cubicBezTo>
                          <a:pt x="51617" y="63869"/>
                          <a:pt x="53923" y="53838"/>
                          <a:pt x="53923" y="40682"/>
                        </a:cubicBezTo>
                        <a:cubicBezTo>
                          <a:pt x="53923" y="27559"/>
                          <a:pt x="51617" y="17538"/>
                          <a:pt x="47005" y="10620"/>
                        </a:cubicBezTo>
                        <a:cubicBezTo>
                          <a:pt x="42393" y="3714"/>
                          <a:pt x="35715" y="260"/>
                          <a:pt x="26970" y="260"/>
                        </a:cubicBezTo>
                        <a:cubicBezTo>
                          <a:pt x="18236" y="260"/>
                          <a:pt x="11564" y="3714"/>
                          <a:pt x="6952" y="10620"/>
                        </a:cubicBezTo>
                        <a:cubicBezTo>
                          <a:pt x="2340" y="17538"/>
                          <a:pt x="34" y="27559"/>
                          <a:pt x="34" y="40682"/>
                        </a:cubicBezTo>
                        <a:cubicBezTo>
                          <a:pt x="34" y="53838"/>
                          <a:pt x="2340" y="63869"/>
                          <a:pt x="6952" y="70776"/>
                        </a:cubicBezTo>
                        <a:cubicBezTo>
                          <a:pt x="11564" y="77694"/>
                          <a:pt x="18236" y="81153"/>
                          <a:pt x="26970" y="81153"/>
                        </a:cubicBezTo>
                        <a:close/>
                      </a:path>
                    </a:pathLst>
                  </a:custGeom>
                  <a:solidFill>
                    <a:srgbClr val="000000"/>
                  </a:solidFill>
                  <a:ln w="1069" cap="flat">
                    <a:noFill/>
                    <a:prstDash val="solid"/>
                    <a:round/>
                  </a:ln>
                </p:spPr>
                <p:txBody>
                  <a:bodyPr rtlCol="0" anchor="ctr"/>
                  <a:lstStyle/>
                  <a:p>
                    <a:endParaRPr lang="en-US"/>
                  </a:p>
                </p:txBody>
              </p:sp>
              <p:sp>
                <p:nvSpPr>
                  <p:cNvPr id="202" name="Freeform: Shape 201">
                    <a:extLst>
                      <a:ext uri="{FF2B5EF4-FFF2-40B4-BE49-F238E27FC236}">
                        <a16:creationId xmlns:a16="http://schemas.microsoft.com/office/drawing/2014/main" id="{E3DADF42-43DB-A57B-23E4-3AF3D8619BB1}"/>
                      </a:ext>
                    </a:extLst>
                  </p:cNvPr>
                  <p:cNvSpPr/>
                  <p:nvPr/>
                </p:nvSpPr>
                <p:spPr>
                  <a:xfrm flipV="1">
                    <a:off x="896342" y="3829733"/>
                    <a:ext cx="53889" cy="80892"/>
                  </a:xfrm>
                  <a:custGeom>
                    <a:avLst/>
                    <a:gdLst>
                      <a:gd name="connsiteX0" fmla="*/ 26980 w 53889"/>
                      <a:gd name="connsiteY0" fmla="*/ 72798 h 80892"/>
                      <a:gd name="connsiteX1" fmla="*/ 14732 w 53889"/>
                      <a:gd name="connsiteY1" fmla="*/ 64777 h 80892"/>
                      <a:gd name="connsiteX2" fmla="*/ 10638 w 53889"/>
                      <a:gd name="connsiteY2" fmla="*/ 40682 h 80892"/>
                      <a:gd name="connsiteX3" fmla="*/ 14732 w 53889"/>
                      <a:gd name="connsiteY3" fmla="*/ 16636 h 80892"/>
                      <a:gd name="connsiteX4" fmla="*/ 26980 w 53889"/>
                      <a:gd name="connsiteY4" fmla="*/ 8615 h 80892"/>
                      <a:gd name="connsiteX5" fmla="*/ 39279 w 53889"/>
                      <a:gd name="connsiteY5" fmla="*/ 16636 h 80892"/>
                      <a:gd name="connsiteX6" fmla="*/ 43390 w 53889"/>
                      <a:gd name="connsiteY6" fmla="*/ 40682 h 80892"/>
                      <a:gd name="connsiteX7" fmla="*/ 39279 w 53889"/>
                      <a:gd name="connsiteY7" fmla="*/ 64777 h 80892"/>
                      <a:gd name="connsiteX8" fmla="*/ 26980 w 53889"/>
                      <a:gd name="connsiteY8" fmla="*/ 72798 h 80892"/>
                      <a:gd name="connsiteX9" fmla="*/ 26980 w 53889"/>
                      <a:gd name="connsiteY9" fmla="*/ 81153 h 80892"/>
                      <a:gd name="connsiteX10" fmla="*/ 47016 w 53889"/>
                      <a:gd name="connsiteY10" fmla="*/ 70776 h 80892"/>
                      <a:gd name="connsiteX11" fmla="*/ 53934 w 53889"/>
                      <a:gd name="connsiteY11" fmla="*/ 40682 h 80892"/>
                      <a:gd name="connsiteX12" fmla="*/ 47016 w 53889"/>
                      <a:gd name="connsiteY12" fmla="*/ 10620 h 80892"/>
                      <a:gd name="connsiteX13" fmla="*/ 26980 w 53889"/>
                      <a:gd name="connsiteY13" fmla="*/ 260 h 80892"/>
                      <a:gd name="connsiteX14" fmla="*/ 6962 w 53889"/>
                      <a:gd name="connsiteY14" fmla="*/ 10620 h 80892"/>
                      <a:gd name="connsiteX15" fmla="*/ 44 w 53889"/>
                      <a:gd name="connsiteY15" fmla="*/ 40682 h 80892"/>
                      <a:gd name="connsiteX16" fmla="*/ 6962 w 53889"/>
                      <a:gd name="connsiteY16" fmla="*/ 70776 h 80892"/>
                      <a:gd name="connsiteX17" fmla="*/ 26980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80" y="72798"/>
                        </a:moveTo>
                        <a:cubicBezTo>
                          <a:pt x="21555" y="72798"/>
                          <a:pt x="17472" y="70124"/>
                          <a:pt x="14732" y="64777"/>
                        </a:cubicBezTo>
                        <a:cubicBezTo>
                          <a:pt x="12003" y="59441"/>
                          <a:pt x="10638" y="51409"/>
                          <a:pt x="10638" y="40682"/>
                        </a:cubicBezTo>
                        <a:cubicBezTo>
                          <a:pt x="10638" y="29998"/>
                          <a:pt x="12003" y="21983"/>
                          <a:pt x="14732" y="16636"/>
                        </a:cubicBezTo>
                        <a:cubicBezTo>
                          <a:pt x="17472" y="11289"/>
                          <a:pt x="21555" y="8615"/>
                          <a:pt x="26980" y="8615"/>
                        </a:cubicBezTo>
                        <a:cubicBezTo>
                          <a:pt x="32450" y="8615"/>
                          <a:pt x="36550" y="11289"/>
                          <a:pt x="39279" y="16636"/>
                        </a:cubicBezTo>
                        <a:cubicBezTo>
                          <a:pt x="42019" y="21983"/>
                          <a:pt x="43390" y="29998"/>
                          <a:pt x="43390" y="40682"/>
                        </a:cubicBezTo>
                        <a:cubicBezTo>
                          <a:pt x="43390" y="51409"/>
                          <a:pt x="42019" y="59441"/>
                          <a:pt x="39279" y="64777"/>
                        </a:cubicBezTo>
                        <a:cubicBezTo>
                          <a:pt x="36550" y="70124"/>
                          <a:pt x="32450" y="72798"/>
                          <a:pt x="26980" y="72798"/>
                        </a:cubicBezTo>
                        <a:close/>
                        <a:moveTo>
                          <a:pt x="26980" y="81153"/>
                        </a:moveTo>
                        <a:cubicBezTo>
                          <a:pt x="35725" y="81153"/>
                          <a:pt x="42404" y="77694"/>
                          <a:pt x="47016" y="70776"/>
                        </a:cubicBezTo>
                        <a:cubicBezTo>
                          <a:pt x="51627" y="63869"/>
                          <a:pt x="53934" y="53838"/>
                          <a:pt x="53934" y="40682"/>
                        </a:cubicBezTo>
                        <a:cubicBezTo>
                          <a:pt x="53934" y="27559"/>
                          <a:pt x="51627" y="17538"/>
                          <a:pt x="47016" y="10620"/>
                        </a:cubicBezTo>
                        <a:cubicBezTo>
                          <a:pt x="42404" y="3714"/>
                          <a:pt x="35725" y="260"/>
                          <a:pt x="26980" y="260"/>
                        </a:cubicBezTo>
                        <a:cubicBezTo>
                          <a:pt x="18247" y="260"/>
                          <a:pt x="11574" y="3714"/>
                          <a:pt x="6962" y="10620"/>
                        </a:cubicBezTo>
                        <a:cubicBezTo>
                          <a:pt x="2350" y="17538"/>
                          <a:pt x="44" y="27559"/>
                          <a:pt x="44" y="40682"/>
                        </a:cubicBezTo>
                        <a:cubicBezTo>
                          <a:pt x="44" y="53838"/>
                          <a:pt x="2350" y="63869"/>
                          <a:pt x="6962" y="70776"/>
                        </a:cubicBezTo>
                        <a:cubicBezTo>
                          <a:pt x="11574" y="77694"/>
                          <a:pt x="18247" y="81153"/>
                          <a:pt x="26980" y="81153"/>
                        </a:cubicBezTo>
                        <a:close/>
                      </a:path>
                    </a:pathLst>
                  </a:custGeom>
                  <a:solidFill>
                    <a:srgbClr val="000000"/>
                  </a:solidFill>
                  <a:ln w="1069" cap="flat">
                    <a:noFill/>
                    <a:prstDash val="solid"/>
                    <a:round/>
                  </a:ln>
                </p:spPr>
                <p:txBody>
                  <a:bodyPr rtlCol="0" anchor="ctr"/>
                  <a:lstStyle/>
                  <a:p>
                    <a:endParaRPr lang="en-US"/>
                  </a:p>
                </p:txBody>
              </p:sp>
            </p:grpSp>
          </p:grpSp>
          <p:grpSp>
            <p:nvGrpSpPr>
              <p:cNvPr id="119" name="Graphic 8">
                <a:extLst>
                  <a:ext uri="{FF2B5EF4-FFF2-40B4-BE49-F238E27FC236}">
                    <a16:creationId xmlns:a16="http://schemas.microsoft.com/office/drawing/2014/main" id="{E9F2F869-B21D-CE70-48B2-D042042A84DA}"/>
                  </a:ext>
                </a:extLst>
              </p:cNvPr>
              <p:cNvGrpSpPr/>
              <p:nvPr/>
            </p:nvGrpSpPr>
            <p:grpSpPr>
              <a:xfrm>
                <a:off x="1155513" y="1891808"/>
                <a:ext cx="289767" cy="2018818"/>
                <a:chOff x="1155513" y="1891808"/>
                <a:chExt cx="289767" cy="2018818"/>
              </a:xfrm>
            </p:grpSpPr>
            <p:sp>
              <p:nvSpPr>
                <p:cNvPr id="187" name="Freeform: Shape 186">
                  <a:extLst>
                    <a:ext uri="{FF2B5EF4-FFF2-40B4-BE49-F238E27FC236}">
                      <a16:creationId xmlns:a16="http://schemas.microsoft.com/office/drawing/2014/main" id="{97B223FA-AFDB-7EF8-CDB1-A1DE024A03AC}"/>
                    </a:ext>
                  </a:extLst>
                </p:cNvPr>
                <p:cNvSpPr/>
                <p:nvPr/>
              </p:nvSpPr>
              <p:spPr>
                <a:xfrm>
                  <a:off x="1301542" y="1891808"/>
                  <a:ext cx="6684" cy="1873654"/>
                </a:xfrm>
                <a:custGeom>
                  <a:avLst/>
                  <a:gdLst>
                    <a:gd name="connsiteX0" fmla="*/ 13 w 6684"/>
                    <a:gd name="connsiteY0" fmla="*/ 1873655 h 1873654"/>
                    <a:gd name="connsiteX1" fmla="*/ 13 w 6684"/>
                    <a:gd name="connsiteY1" fmla="*/ 1 h 1873654"/>
                  </a:gdLst>
                  <a:ahLst/>
                  <a:cxnLst>
                    <a:cxn ang="0">
                      <a:pos x="connsiteX0" y="connsiteY0"/>
                    </a:cxn>
                    <a:cxn ang="0">
                      <a:pos x="connsiteX1" y="connsiteY1"/>
                    </a:cxn>
                  </a:cxnLst>
                  <a:rect l="l" t="t" r="r" b="b"/>
                  <a:pathLst>
                    <a:path w="6684" h="1873654">
                      <a:moveTo>
                        <a:pt x="13" y="1873655"/>
                      </a:moveTo>
                      <a:lnTo>
                        <a:pt x="13" y="1"/>
                      </a:lnTo>
                    </a:path>
                  </a:pathLst>
                </a:custGeom>
                <a:noFill/>
                <a:ln w="7129" cap="sq">
                  <a:solidFill>
                    <a:srgbClr val="B0B0B0"/>
                  </a:solidFill>
                  <a:prstDash val="solid"/>
                  <a:round/>
                </a:ln>
              </p:spPr>
              <p:txBody>
                <a:bodyPr rtlCol="0" anchor="ctr"/>
                <a:lstStyle/>
                <a:p>
                  <a:endParaRPr lang="en-US"/>
                </a:p>
              </p:txBody>
            </p:sp>
            <p:sp>
              <p:nvSpPr>
                <p:cNvPr id="188" name="Freeform: Shape 187">
                  <a:extLst>
                    <a:ext uri="{FF2B5EF4-FFF2-40B4-BE49-F238E27FC236}">
                      <a16:creationId xmlns:a16="http://schemas.microsoft.com/office/drawing/2014/main" id="{C8B6F49E-334B-9ED3-E491-7B07C75CFB18}"/>
                    </a:ext>
                  </a:extLst>
                </p:cNvPr>
                <p:cNvSpPr/>
                <p:nvPr/>
              </p:nvSpPr>
              <p:spPr>
                <a:xfrm>
                  <a:off x="1301542" y="3765462"/>
                  <a:ext cx="6684" cy="31191"/>
                </a:xfrm>
                <a:custGeom>
                  <a:avLst/>
                  <a:gdLst>
                    <a:gd name="connsiteX0" fmla="*/ 132 w 6684"/>
                    <a:gd name="connsiteY0" fmla="*/ 281 h 31191"/>
                    <a:gd name="connsiteX1" fmla="*/ 132 w 6684"/>
                    <a:gd name="connsiteY1" fmla="*/ 31473 h 31191"/>
                  </a:gdLst>
                  <a:ahLst/>
                  <a:cxnLst>
                    <a:cxn ang="0">
                      <a:pos x="connsiteX0" y="connsiteY0"/>
                    </a:cxn>
                    <a:cxn ang="0">
                      <a:pos x="connsiteX1" y="connsiteY1"/>
                    </a:cxn>
                  </a:cxnLst>
                  <a:rect l="l" t="t" r="r" b="b"/>
                  <a:pathLst>
                    <a:path w="6684" h="31191">
                      <a:moveTo>
                        <a:pt x="132" y="281"/>
                      </a:moveTo>
                      <a:lnTo>
                        <a:pt x="132" y="31473"/>
                      </a:lnTo>
                    </a:path>
                  </a:pathLst>
                </a:custGeom>
                <a:solidFill>
                  <a:srgbClr val="000000"/>
                </a:solidFill>
                <a:ln w="7129" cap="flat">
                  <a:solidFill>
                    <a:srgbClr val="000000"/>
                  </a:solidFill>
                  <a:prstDash val="solid"/>
                  <a:round/>
                </a:ln>
              </p:spPr>
              <p:txBody>
                <a:bodyPr rtlCol="0" anchor="ctr"/>
                <a:lstStyle/>
                <a:p>
                  <a:endParaRPr lang="en-US"/>
                </a:p>
              </p:txBody>
            </p:sp>
            <p:grpSp>
              <p:nvGrpSpPr>
                <p:cNvPr id="189" name="Graphic 8">
                  <a:extLst>
                    <a:ext uri="{FF2B5EF4-FFF2-40B4-BE49-F238E27FC236}">
                      <a16:creationId xmlns:a16="http://schemas.microsoft.com/office/drawing/2014/main" id="{BBB9C782-C408-8D7F-0715-3538EA4F9EAF}"/>
                    </a:ext>
                  </a:extLst>
                </p:cNvPr>
                <p:cNvGrpSpPr/>
                <p:nvPr/>
              </p:nvGrpSpPr>
              <p:grpSpPr>
                <a:xfrm>
                  <a:off x="1155513" y="3829733"/>
                  <a:ext cx="289767" cy="80892"/>
                  <a:chOff x="1155513" y="3829733"/>
                  <a:chExt cx="289767" cy="80892"/>
                </a:xfrm>
                <a:solidFill>
                  <a:srgbClr val="000000"/>
                </a:solidFill>
              </p:grpSpPr>
              <p:sp>
                <p:nvSpPr>
                  <p:cNvPr id="190" name="Freeform: Shape 189">
                    <a:extLst>
                      <a:ext uri="{FF2B5EF4-FFF2-40B4-BE49-F238E27FC236}">
                        <a16:creationId xmlns:a16="http://schemas.microsoft.com/office/drawing/2014/main" id="{9E392BDB-6969-645A-1B22-2CF9A157F713}"/>
                      </a:ext>
                    </a:extLst>
                  </p:cNvPr>
                  <p:cNvSpPr/>
                  <p:nvPr/>
                </p:nvSpPr>
                <p:spPr>
                  <a:xfrm flipV="1">
                    <a:off x="1155513" y="3829733"/>
                    <a:ext cx="53889" cy="80892"/>
                  </a:xfrm>
                  <a:custGeom>
                    <a:avLst/>
                    <a:gdLst>
                      <a:gd name="connsiteX0" fmla="*/ 27019 w 53889"/>
                      <a:gd name="connsiteY0" fmla="*/ 72798 h 80892"/>
                      <a:gd name="connsiteX1" fmla="*/ 14771 w 53889"/>
                      <a:gd name="connsiteY1" fmla="*/ 64777 h 80892"/>
                      <a:gd name="connsiteX2" fmla="*/ 10677 w 53889"/>
                      <a:gd name="connsiteY2" fmla="*/ 40682 h 80892"/>
                      <a:gd name="connsiteX3" fmla="*/ 14771 w 53889"/>
                      <a:gd name="connsiteY3" fmla="*/ 16636 h 80892"/>
                      <a:gd name="connsiteX4" fmla="*/ 27019 w 53889"/>
                      <a:gd name="connsiteY4" fmla="*/ 8615 h 80892"/>
                      <a:gd name="connsiteX5" fmla="*/ 39318 w 53889"/>
                      <a:gd name="connsiteY5" fmla="*/ 16636 h 80892"/>
                      <a:gd name="connsiteX6" fmla="*/ 43428 w 53889"/>
                      <a:gd name="connsiteY6" fmla="*/ 40682 h 80892"/>
                      <a:gd name="connsiteX7" fmla="*/ 39318 w 53889"/>
                      <a:gd name="connsiteY7" fmla="*/ 64777 h 80892"/>
                      <a:gd name="connsiteX8" fmla="*/ 27019 w 53889"/>
                      <a:gd name="connsiteY8" fmla="*/ 72798 h 80892"/>
                      <a:gd name="connsiteX9" fmla="*/ 27019 w 53889"/>
                      <a:gd name="connsiteY9" fmla="*/ 81153 h 80892"/>
                      <a:gd name="connsiteX10" fmla="*/ 47054 w 53889"/>
                      <a:gd name="connsiteY10" fmla="*/ 70776 h 80892"/>
                      <a:gd name="connsiteX11" fmla="*/ 53972 w 53889"/>
                      <a:gd name="connsiteY11" fmla="*/ 40682 h 80892"/>
                      <a:gd name="connsiteX12" fmla="*/ 47054 w 53889"/>
                      <a:gd name="connsiteY12" fmla="*/ 10620 h 80892"/>
                      <a:gd name="connsiteX13" fmla="*/ 27019 w 53889"/>
                      <a:gd name="connsiteY13" fmla="*/ 260 h 80892"/>
                      <a:gd name="connsiteX14" fmla="*/ 7001 w 53889"/>
                      <a:gd name="connsiteY14" fmla="*/ 10620 h 80892"/>
                      <a:gd name="connsiteX15" fmla="*/ 83 w 53889"/>
                      <a:gd name="connsiteY15" fmla="*/ 40682 h 80892"/>
                      <a:gd name="connsiteX16" fmla="*/ 7001 w 53889"/>
                      <a:gd name="connsiteY16" fmla="*/ 70776 h 80892"/>
                      <a:gd name="connsiteX17" fmla="*/ 27019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019" y="72798"/>
                        </a:moveTo>
                        <a:cubicBezTo>
                          <a:pt x="21594" y="72798"/>
                          <a:pt x="17511" y="70124"/>
                          <a:pt x="14771" y="64777"/>
                        </a:cubicBezTo>
                        <a:cubicBezTo>
                          <a:pt x="12041" y="59441"/>
                          <a:pt x="10677" y="51409"/>
                          <a:pt x="10677" y="40682"/>
                        </a:cubicBezTo>
                        <a:cubicBezTo>
                          <a:pt x="10677" y="29998"/>
                          <a:pt x="12041" y="21983"/>
                          <a:pt x="14771" y="16636"/>
                        </a:cubicBezTo>
                        <a:cubicBezTo>
                          <a:pt x="17511" y="11289"/>
                          <a:pt x="21594" y="8615"/>
                          <a:pt x="27019" y="8615"/>
                        </a:cubicBezTo>
                        <a:cubicBezTo>
                          <a:pt x="32489" y="8615"/>
                          <a:pt x="36588" y="11289"/>
                          <a:pt x="39318" y="16636"/>
                        </a:cubicBezTo>
                        <a:cubicBezTo>
                          <a:pt x="42058" y="21983"/>
                          <a:pt x="43428" y="29998"/>
                          <a:pt x="43428" y="40682"/>
                        </a:cubicBezTo>
                        <a:cubicBezTo>
                          <a:pt x="43428" y="51409"/>
                          <a:pt x="42058" y="59441"/>
                          <a:pt x="39318" y="64777"/>
                        </a:cubicBezTo>
                        <a:cubicBezTo>
                          <a:pt x="36588" y="70124"/>
                          <a:pt x="32489" y="72798"/>
                          <a:pt x="27019" y="72798"/>
                        </a:cubicBezTo>
                        <a:close/>
                        <a:moveTo>
                          <a:pt x="27019" y="81153"/>
                        </a:moveTo>
                        <a:cubicBezTo>
                          <a:pt x="35764" y="81153"/>
                          <a:pt x="42442" y="77694"/>
                          <a:pt x="47054" y="70776"/>
                        </a:cubicBezTo>
                        <a:cubicBezTo>
                          <a:pt x="51666" y="63869"/>
                          <a:pt x="53972" y="53838"/>
                          <a:pt x="53972" y="40682"/>
                        </a:cubicBezTo>
                        <a:cubicBezTo>
                          <a:pt x="53972" y="27559"/>
                          <a:pt x="51666" y="17538"/>
                          <a:pt x="47054" y="10620"/>
                        </a:cubicBezTo>
                        <a:cubicBezTo>
                          <a:pt x="42442" y="3714"/>
                          <a:pt x="35764" y="260"/>
                          <a:pt x="27019" y="260"/>
                        </a:cubicBezTo>
                        <a:cubicBezTo>
                          <a:pt x="18285" y="260"/>
                          <a:pt x="11613" y="3714"/>
                          <a:pt x="7001" y="10620"/>
                        </a:cubicBezTo>
                        <a:cubicBezTo>
                          <a:pt x="2389" y="17538"/>
                          <a:pt x="83" y="27559"/>
                          <a:pt x="83" y="40682"/>
                        </a:cubicBezTo>
                        <a:cubicBezTo>
                          <a:pt x="83" y="53838"/>
                          <a:pt x="2389" y="63869"/>
                          <a:pt x="7001" y="70776"/>
                        </a:cubicBezTo>
                        <a:cubicBezTo>
                          <a:pt x="11613" y="77694"/>
                          <a:pt x="18285" y="81153"/>
                          <a:pt x="27019" y="81153"/>
                        </a:cubicBezTo>
                        <a:close/>
                      </a:path>
                    </a:pathLst>
                  </a:custGeom>
                  <a:solidFill>
                    <a:srgbClr val="000000"/>
                  </a:solidFill>
                  <a:ln w="1069" cap="flat">
                    <a:noFill/>
                    <a:prstDash val="solid"/>
                    <a:round/>
                  </a:ln>
                </p:spPr>
                <p:txBody>
                  <a:bodyPr rtlCol="0" anchor="ctr"/>
                  <a:lstStyle/>
                  <a:p>
                    <a:endParaRPr lang="en-US"/>
                  </a:p>
                </p:txBody>
              </p:sp>
              <p:sp>
                <p:nvSpPr>
                  <p:cNvPr id="191" name="Freeform: Shape 190">
                    <a:extLst>
                      <a:ext uri="{FF2B5EF4-FFF2-40B4-BE49-F238E27FC236}">
                        <a16:creationId xmlns:a16="http://schemas.microsoft.com/office/drawing/2014/main" id="{D1B80894-86A2-C23A-980D-47A9328FDA51}"/>
                      </a:ext>
                    </a:extLst>
                  </p:cNvPr>
                  <p:cNvSpPr/>
                  <p:nvPr/>
                </p:nvSpPr>
                <p:spPr>
                  <a:xfrm flipV="1">
                    <a:off x="1227931" y="3895838"/>
                    <a:ext cx="11028" cy="13267"/>
                  </a:xfrm>
                  <a:custGeom>
                    <a:avLst/>
                    <a:gdLst>
                      <a:gd name="connsiteX0" fmla="*/ 106 w 11028"/>
                      <a:gd name="connsiteY0" fmla="*/ 13563 h 13267"/>
                      <a:gd name="connsiteX1" fmla="*/ 11135 w 11028"/>
                      <a:gd name="connsiteY1" fmla="*/ 13563 h 13267"/>
                      <a:gd name="connsiteX2" fmla="*/ 11135 w 11028"/>
                      <a:gd name="connsiteY2" fmla="*/ 295 h 13267"/>
                      <a:gd name="connsiteX3" fmla="*/ 106 w 11028"/>
                      <a:gd name="connsiteY3" fmla="*/ 295 h 13267"/>
                    </a:gdLst>
                    <a:ahLst/>
                    <a:cxnLst>
                      <a:cxn ang="0">
                        <a:pos x="connsiteX0" y="connsiteY0"/>
                      </a:cxn>
                      <a:cxn ang="0">
                        <a:pos x="connsiteX1" y="connsiteY1"/>
                      </a:cxn>
                      <a:cxn ang="0">
                        <a:pos x="connsiteX2" y="connsiteY2"/>
                      </a:cxn>
                      <a:cxn ang="0">
                        <a:pos x="connsiteX3" y="connsiteY3"/>
                      </a:cxn>
                    </a:cxnLst>
                    <a:rect l="l" t="t" r="r" b="b"/>
                    <a:pathLst>
                      <a:path w="11028" h="13267">
                        <a:moveTo>
                          <a:pt x="106" y="13563"/>
                        </a:moveTo>
                        <a:lnTo>
                          <a:pt x="11135" y="13563"/>
                        </a:lnTo>
                        <a:lnTo>
                          <a:pt x="11135" y="295"/>
                        </a:lnTo>
                        <a:lnTo>
                          <a:pt x="106" y="295"/>
                        </a:lnTo>
                        <a:close/>
                      </a:path>
                    </a:pathLst>
                  </a:custGeom>
                  <a:solidFill>
                    <a:srgbClr val="000000"/>
                  </a:solidFill>
                  <a:ln w="1069" cap="flat">
                    <a:noFill/>
                    <a:prstDash val="solid"/>
                    <a:round/>
                  </a:ln>
                </p:spPr>
                <p:txBody>
                  <a:bodyPr rtlCol="0" anchor="ctr"/>
                  <a:lstStyle/>
                  <a:p>
                    <a:endParaRPr lang="en-US"/>
                  </a:p>
                </p:txBody>
              </p:sp>
              <p:sp>
                <p:nvSpPr>
                  <p:cNvPr id="192" name="Freeform: Shape 191">
                    <a:extLst>
                      <a:ext uri="{FF2B5EF4-FFF2-40B4-BE49-F238E27FC236}">
                        <a16:creationId xmlns:a16="http://schemas.microsoft.com/office/drawing/2014/main" id="{B3372125-EA8A-DBB4-0972-68111D0D5CF8}"/>
                      </a:ext>
                    </a:extLst>
                  </p:cNvPr>
                  <p:cNvSpPr/>
                  <p:nvPr/>
                </p:nvSpPr>
                <p:spPr>
                  <a:xfrm flipV="1">
                    <a:off x="1262243" y="3831137"/>
                    <a:ext cx="46420" cy="77968"/>
                  </a:xfrm>
                  <a:custGeom>
                    <a:avLst/>
                    <a:gdLst>
                      <a:gd name="connsiteX0" fmla="*/ 1618 w 46420"/>
                      <a:gd name="connsiteY0" fmla="*/ 9133 h 77968"/>
                      <a:gd name="connsiteX1" fmla="*/ 18846 w 46420"/>
                      <a:gd name="connsiteY1" fmla="*/ 9133 h 77968"/>
                      <a:gd name="connsiteX2" fmla="*/ 18846 w 46420"/>
                      <a:gd name="connsiteY2" fmla="*/ 68621 h 77968"/>
                      <a:gd name="connsiteX3" fmla="*/ 97 w 46420"/>
                      <a:gd name="connsiteY3" fmla="*/ 64861 h 77968"/>
                      <a:gd name="connsiteX4" fmla="*/ 97 w 46420"/>
                      <a:gd name="connsiteY4" fmla="*/ 74469 h 77968"/>
                      <a:gd name="connsiteX5" fmla="*/ 18745 w 46420"/>
                      <a:gd name="connsiteY5" fmla="*/ 78229 h 77968"/>
                      <a:gd name="connsiteX6" fmla="*/ 29289 w 46420"/>
                      <a:gd name="connsiteY6" fmla="*/ 78229 h 77968"/>
                      <a:gd name="connsiteX7" fmla="*/ 29289 w 46420"/>
                      <a:gd name="connsiteY7" fmla="*/ 9133 h 77968"/>
                      <a:gd name="connsiteX8" fmla="*/ 46517 w 46420"/>
                      <a:gd name="connsiteY8" fmla="*/ 9133 h 77968"/>
                      <a:gd name="connsiteX9" fmla="*/ 46517 w 46420"/>
                      <a:gd name="connsiteY9" fmla="*/ 260 h 77968"/>
                      <a:gd name="connsiteX10" fmla="*/ 1618 w 46420"/>
                      <a:gd name="connsiteY10" fmla="*/ 260 h 7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420" h="77968">
                        <a:moveTo>
                          <a:pt x="1618" y="9133"/>
                        </a:moveTo>
                        <a:lnTo>
                          <a:pt x="18846" y="9133"/>
                        </a:lnTo>
                        <a:lnTo>
                          <a:pt x="18846" y="68621"/>
                        </a:lnTo>
                        <a:lnTo>
                          <a:pt x="97" y="64861"/>
                        </a:lnTo>
                        <a:lnTo>
                          <a:pt x="97" y="74469"/>
                        </a:lnTo>
                        <a:lnTo>
                          <a:pt x="18745" y="78229"/>
                        </a:lnTo>
                        <a:lnTo>
                          <a:pt x="29289" y="78229"/>
                        </a:lnTo>
                        <a:lnTo>
                          <a:pt x="29289" y="9133"/>
                        </a:lnTo>
                        <a:lnTo>
                          <a:pt x="46517" y="9133"/>
                        </a:lnTo>
                        <a:lnTo>
                          <a:pt x="46517" y="260"/>
                        </a:lnTo>
                        <a:lnTo>
                          <a:pt x="1618" y="260"/>
                        </a:lnTo>
                        <a:close/>
                      </a:path>
                    </a:pathLst>
                  </a:custGeom>
                  <a:solidFill>
                    <a:srgbClr val="000000"/>
                  </a:solidFill>
                  <a:ln w="1069" cap="flat">
                    <a:noFill/>
                    <a:prstDash val="solid"/>
                    <a:round/>
                  </a:ln>
                </p:spPr>
                <p:txBody>
                  <a:bodyPr rtlCol="0" anchor="ctr"/>
                  <a:lstStyle/>
                  <a:p>
                    <a:endParaRPr lang="en-US"/>
                  </a:p>
                </p:txBody>
              </p:sp>
              <p:sp>
                <p:nvSpPr>
                  <p:cNvPr id="193" name="Freeform: Shape 192">
                    <a:extLst>
                      <a:ext uri="{FF2B5EF4-FFF2-40B4-BE49-F238E27FC236}">
                        <a16:creationId xmlns:a16="http://schemas.microsoft.com/office/drawing/2014/main" id="{963D2CB7-8945-D743-F226-E231DFD87A4C}"/>
                      </a:ext>
                    </a:extLst>
                  </p:cNvPr>
                  <p:cNvSpPr/>
                  <p:nvPr/>
                </p:nvSpPr>
                <p:spPr>
                  <a:xfrm flipV="1">
                    <a:off x="1326374" y="3829733"/>
                    <a:ext cx="49494" cy="79372"/>
                  </a:xfrm>
                  <a:custGeom>
                    <a:avLst/>
                    <a:gdLst>
                      <a:gd name="connsiteX0" fmla="*/ 12792 w 49494"/>
                      <a:gd name="connsiteY0" fmla="*/ 9132 h 79372"/>
                      <a:gd name="connsiteX1" fmla="*/ 49604 w 49494"/>
                      <a:gd name="connsiteY1" fmla="*/ 9132 h 79372"/>
                      <a:gd name="connsiteX2" fmla="*/ 49604 w 49494"/>
                      <a:gd name="connsiteY2" fmla="*/ 259 h 79372"/>
                      <a:gd name="connsiteX3" fmla="*/ 109 w 49494"/>
                      <a:gd name="connsiteY3" fmla="*/ 259 h 79372"/>
                      <a:gd name="connsiteX4" fmla="*/ 109 w 49494"/>
                      <a:gd name="connsiteY4" fmla="*/ 9132 h 79372"/>
                      <a:gd name="connsiteX5" fmla="*/ 16468 w 49494"/>
                      <a:gd name="connsiteY5" fmla="*/ 25809 h 79372"/>
                      <a:gd name="connsiteX6" fmla="*/ 29502 w 49494"/>
                      <a:gd name="connsiteY6" fmla="*/ 39327 h 79372"/>
                      <a:gd name="connsiteX7" fmla="*/ 36570 w 49494"/>
                      <a:gd name="connsiteY7" fmla="*/ 48952 h 79372"/>
                      <a:gd name="connsiteX8" fmla="*/ 38592 w 49494"/>
                      <a:gd name="connsiteY8" fmla="*/ 56705 h 79372"/>
                      <a:gd name="connsiteX9" fmla="*/ 34231 w 49494"/>
                      <a:gd name="connsiteY9" fmla="*/ 66832 h 79372"/>
                      <a:gd name="connsiteX10" fmla="*/ 22868 w 49494"/>
                      <a:gd name="connsiteY10" fmla="*/ 70759 h 79372"/>
                      <a:gd name="connsiteX11" fmla="*/ 12391 w 49494"/>
                      <a:gd name="connsiteY11" fmla="*/ 69037 h 79372"/>
                      <a:gd name="connsiteX12" fmla="*/ 627 w 49494"/>
                      <a:gd name="connsiteY12" fmla="*/ 63807 h 79372"/>
                      <a:gd name="connsiteX13" fmla="*/ 627 w 49494"/>
                      <a:gd name="connsiteY13" fmla="*/ 74468 h 79372"/>
                      <a:gd name="connsiteX14" fmla="*/ 12525 w 49494"/>
                      <a:gd name="connsiteY14" fmla="*/ 78328 h 79372"/>
                      <a:gd name="connsiteX15" fmla="*/ 22668 w 49494"/>
                      <a:gd name="connsiteY15" fmla="*/ 79632 h 79372"/>
                      <a:gd name="connsiteX16" fmla="*/ 41984 w 49494"/>
                      <a:gd name="connsiteY16" fmla="*/ 73566 h 79372"/>
                      <a:gd name="connsiteX17" fmla="*/ 49186 w 49494"/>
                      <a:gd name="connsiteY17" fmla="*/ 57391 h 79372"/>
                      <a:gd name="connsiteX18" fmla="*/ 47382 w 49494"/>
                      <a:gd name="connsiteY18" fmla="*/ 48267 h 79372"/>
                      <a:gd name="connsiteX19" fmla="*/ 40831 w 49494"/>
                      <a:gd name="connsiteY19" fmla="*/ 38124 h 79372"/>
                      <a:gd name="connsiteX20" fmla="*/ 32526 w 49494"/>
                      <a:gd name="connsiteY20" fmla="*/ 29368 h 79372"/>
                      <a:gd name="connsiteX21" fmla="*/ 12792 w 49494"/>
                      <a:gd name="connsiteY21" fmla="*/ 9132 h 7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494" h="79372">
                        <a:moveTo>
                          <a:pt x="12792" y="9132"/>
                        </a:moveTo>
                        <a:lnTo>
                          <a:pt x="49604" y="9132"/>
                        </a:lnTo>
                        <a:lnTo>
                          <a:pt x="49604" y="259"/>
                        </a:lnTo>
                        <a:lnTo>
                          <a:pt x="109" y="259"/>
                        </a:lnTo>
                        <a:lnTo>
                          <a:pt x="109" y="9132"/>
                        </a:lnTo>
                        <a:cubicBezTo>
                          <a:pt x="4108" y="13276"/>
                          <a:pt x="9562" y="18835"/>
                          <a:pt x="16468" y="25809"/>
                        </a:cubicBezTo>
                        <a:cubicBezTo>
                          <a:pt x="23386" y="32794"/>
                          <a:pt x="27731" y="37300"/>
                          <a:pt x="29502" y="39327"/>
                        </a:cubicBezTo>
                        <a:cubicBezTo>
                          <a:pt x="32877" y="43115"/>
                          <a:pt x="35234" y="46323"/>
                          <a:pt x="36570" y="48952"/>
                        </a:cubicBezTo>
                        <a:cubicBezTo>
                          <a:pt x="37918" y="51581"/>
                          <a:pt x="38592" y="54166"/>
                          <a:pt x="38592" y="56705"/>
                        </a:cubicBezTo>
                        <a:cubicBezTo>
                          <a:pt x="38592" y="60850"/>
                          <a:pt x="37138" y="64225"/>
                          <a:pt x="34231" y="66832"/>
                        </a:cubicBezTo>
                        <a:cubicBezTo>
                          <a:pt x="31323" y="69450"/>
                          <a:pt x="27536" y="70759"/>
                          <a:pt x="22868" y="70759"/>
                        </a:cubicBezTo>
                        <a:cubicBezTo>
                          <a:pt x="19560" y="70759"/>
                          <a:pt x="16067" y="70185"/>
                          <a:pt x="12391" y="69037"/>
                        </a:cubicBezTo>
                        <a:cubicBezTo>
                          <a:pt x="8726" y="67890"/>
                          <a:pt x="4805" y="66147"/>
                          <a:pt x="627" y="63807"/>
                        </a:cubicBezTo>
                        <a:lnTo>
                          <a:pt x="627" y="74468"/>
                        </a:lnTo>
                        <a:cubicBezTo>
                          <a:pt x="4871" y="76173"/>
                          <a:pt x="8837" y="77459"/>
                          <a:pt x="12525" y="78328"/>
                        </a:cubicBezTo>
                        <a:cubicBezTo>
                          <a:pt x="16223" y="79197"/>
                          <a:pt x="19604" y="79632"/>
                          <a:pt x="22668" y="79632"/>
                        </a:cubicBezTo>
                        <a:cubicBezTo>
                          <a:pt x="30744" y="79632"/>
                          <a:pt x="37183" y="77610"/>
                          <a:pt x="41984" y="73566"/>
                        </a:cubicBezTo>
                        <a:cubicBezTo>
                          <a:pt x="46786" y="69533"/>
                          <a:pt x="49186" y="64141"/>
                          <a:pt x="49186" y="57391"/>
                        </a:cubicBezTo>
                        <a:cubicBezTo>
                          <a:pt x="49186" y="54182"/>
                          <a:pt x="48585" y="51141"/>
                          <a:pt x="47382" y="48267"/>
                        </a:cubicBezTo>
                        <a:cubicBezTo>
                          <a:pt x="46190" y="45404"/>
                          <a:pt x="44006" y="42023"/>
                          <a:pt x="40831" y="38124"/>
                        </a:cubicBezTo>
                        <a:cubicBezTo>
                          <a:pt x="39963" y="37110"/>
                          <a:pt x="37194" y="34192"/>
                          <a:pt x="32526" y="29368"/>
                        </a:cubicBezTo>
                        <a:cubicBezTo>
                          <a:pt x="27870" y="24544"/>
                          <a:pt x="21292" y="17799"/>
                          <a:pt x="12792" y="9132"/>
                        </a:cubicBezTo>
                        <a:close/>
                      </a:path>
                    </a:pathLst>
                  </a:custGeom>
                  <a:solidFill>
                    <a:srgbClr val="000000"/>
                  </a:solidFill>
                  <a:ln w="1069" cap="flat">
                    <a:noFill/>
                    <a:prstDash val="solid"/>
                    <a:round/>
                  </a:ln>
                </p:spPr>
                <p:txBody>
                  <a:bodyPr rtlCol="0" anchor="ctr"/>
                  <a:lstStyle/>
                  <a:p>
                    <a:endParaRPr lang="en-US"/>
                  </a:p>
                </p:txBody>
              </p:sp>
              <p:sp>
                <p:nvSpPr>
                  <p:cNvPr id="194" name="Freeform: Shape 193">
                    <a:extLst>
                      <a:ext uri="{FF2B5EF4-FFF2-40B4-BE49-F238E27FC236}">
                        <a16:creationId xmlns:a16="http://schemas.microsoft.com/office/drawing/2014/main" id="{3AB13DFC-B0FA-5EB3-7CA9-A47C7AD34CA1}"/>
                      </a:ext>
                    </a:extLst>
                  </p:cNvPr>
                  <p:cNvSpPr/>
                  <p:nvPr/>
                </p:nvSpPr>
                <p:spPr>
                  <a:xfrm flipV="1">
                    <a:off x="1394832" y="3831137"/>
                    <a:ext cx="50447" cy="79489"/>
                  </a:xfrm>
                  <a:custGeom>
                    <a:avLst/>
                    <a:gdLst>
                      <a:gd name="connsiteX0" fmla="*/ 3411 w 50447"/>
                      <a:gd name="connsiteY0" fmla="*/ 79750 h 79489"/>
                      <a:gd name="connsiteX1" fmla="*/ 44818 w 50447"/>
                      <a:gd name="connsiteY1" fmla="*/ 79750 h 79489"/>
                      <a:gd name="connsiteX2" fmla="*/ 44818 w 50447"/>
                      <a:gd name="connsiteY2" fmla="*/ 70861 h 79489"/>
                      <a:gd name="connsiteX3" fmla="*/ 13069 w 50447"/>
                      <a:gd name="connsiteY3" fmla="*/ 70861 h 79489"/>
                      <a:gd name="connsiteX4" fmla="*/ 13069 w 50447"/>
                      <a:gd name="connsiteY4" fmla="*/ 51761 h 79489"/>
                      <a:gd name="connsiteX5" fmla="*/ 17647 w 50447"/>
                      <a:gd name="connsiteY5" fmla="*/ 52931 h 79489"/>
                      <a:gd name="connsiteX6" fmla="*/ 22259 w 50447"/>
                      <a:gd name="connsiteY6" fmla="*/ 53315 h 79489"/>
                      <a:gd name="connsiteX7" fmla="*/ 42930 w 50447"/>
                      <a:gd name="connsiteY7" fmla="*/ 46163 h 79489"/>
                      <a:gd name="connsiteX8" fmla="*/ 50566 w 50447"/>
                      <a:gd name="connsiteY8" fmla="*/ 26796 h 79489"/>
                      <a:gd name="connsiteX9" fmla="*/ 42729 w 50447"/>
                      <a:gd name="connsiteY9" fmla="*/ 7229 h 79489"/>
                      <a:gd name="connsiteX10" fmla="*/ 20638 w 50447"/>
                      <a:gd name="connsiteY10" fmla="*/ 261 h 79489"/>
                      <a:gd name="connsiteX11" fmla="*/ 10629 w 50447"/>
                      <a:gd name="connsiteY11" fmla="*/ 1096 h 79489"/>
                      <a:gd name="connsiteX12" fmla="*/ 119 w 50447"/>
                      <a:gd name="connsiteY12" fmla="*/ 3603 h 79489"/>
                      <a:gd name="connsiteX13" fmla="*/ 119 w 50447"/>
                      <a:gd name="connsiteY13" fmla="*/ 14214 h 79489"/>
                      <a:gd name="connsiteX14" fmla="*/ 9827 w 50447"/>
                      <a:gd name="connsiteY14" fmla="*/ 10404 h 79489"/>
                      <a:gd name="connsiteX15" fmla="*/ 20421 w 50447"/>
                      <a:gd name="connsiteY15" fmla="*/ 9151 h 79489"/>
                      <a:gd name="connsiteX16" fmla="*/ 34725 w 50447"/>
                      <a:gd name="connsiteY16" fmla="*/ 13896 h 79489"/>
                      <a:gd name="connsiteX17" fmla="*/ 40005 w 50447"/>
                      <a:gd name="connsiteY17" fmla="*/ 26796 h 79489"/>
                      <a:gd name="connsiteX18" fmla="*/ 34725 w 50447"/>
                      <a:gd name="connsiteY18" fmla="*/ 39680 h 79489"/>
                      <a:gd name="connsiteX19" fmla="*/ 20421 w 50447"/>
                      <a:gd name="connsiteY19" fmla="*/ 44442 h 79489"/>
                      <a:gd name="connsiteX20" fmla="*/ 11983 w 50447"/>
                      <a:gd name="connsiteY20" fmla="*/ 43506 h 79489"/>
                      <a:gd name="connsiteX21" fmla="*/ 3411 w 50447"/>
                      <a:gd name="connsiteY21" fmla="*/ 40582 h 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47" h="79489">
                        <a:moveTo>
                          <a:pt x="3411" y="79750"/>
                        </a:moveTo>
                        <a:lnTo>
                          <a:pt x="44818" y="79750"/>
                        </a:lnTo>
                        <a:lnTo>
                          <a:pt x="44818" y="70861"/>
                        </a:lnTo>
                        <a:lnTo>
                          <a:pt x="13069" y="70861"/>
                        </a:lnTo>
                        <a:lnTo>
                          <a:pt x="13069" y="51761"/>
                        </a:lnTo>
                        <a:cubicBezTo>
                          <a:pt x="14595" y="52285"/>
                          <a:pt x="16121" y="52674"/>
                          <a:pt x="17647" y="52931"/>
                        </a:cubicBezTo>
                        <a:cubicBezTo>
                          <a:pt x="19185" y="53187"/>
                          <a:pt x="20722" y="53315"/>
                          <a:pt x="22259" y="53315"/>
                        </a:cubicBezTo>
                        <a:cubicBezTo>
                          <a:pt x="30960" y="53315"/>
                          <a:pt x="37850" y="50931"/>
                          <a:pt x="42930" y="46163"/>
                        </a:cubicBezTo>
                        <a:cubicBezTo>
                          <a:pt x="48021" y="41395"/>
                          <a:pt x="50566" y="34940"/>
                          <a:pt x="50566" y="26796"/>
                        </a:cubicBezTo>
                        <a:cubicBezTo>
                          <a:pt x="50566" y="18408"/>
                          <a:pt x="47954" y="11885"/>
                          <a:pt x="42729" y="7229"/>
                        </a:cubicBezTo>
                        <a:cubicBezTo>
                          <a:pt x="37504" y="2584"/>
                          <a:pt x="30141" y="261"/>
                          <a:pt x="20638" y="261"/>
                        </a:cubicBezTo>
                        <a:cubicBezTo>
                          <a:pt x="17363" y="261"/>
                          <a:pt x="14027" y="539"/>
                          <a:pt x="10629" y="1096"/>
                        </a:cubicBezTo>
                        <a:cubicBezTo>
                          <a:pt x="7243" y="1653"/>
                          <a:pt x="3739" y="2489"/>
                          <a:pt x="119" y="3603"/>
                        </a:cubicBezTo>
                        <a:lnTo>
                          <a:pt x="119" y="14214"/>
                        </a:lnTo>
                        <a:cubicBezTo>
                          <a:pt x="3249" y="12509"/>
                          <a:pt x="6485" y="11239"/>
                          <a:pt x="9827" y="10404"/>
                        </a:cubicBezTo>
                        <a:cubicBezTo>
                          <a:pt x="13169" y="9568"/>
                          <a:pt x="16701" y="9151"/>
                          <a:pt x="20421" y="9151"/>
                        </a:cubicBezTo>
                        <a:cubicBezTo>
                          <a:pt x="26448" y="9151"/>
                          <a:pt x="31216" y="10732"/>
                          <a:pt x="34725" y="13896"/>
                        </a:cubicBezTo>
                        <a:cubicBezTo>
                          <a:pt x="38245" y="17060"/>
                          <a:pt x="40005" y="21360"/>
                          <a:pt x="40005" y="26796"/>
                        </a:cubicBezTo>
                        <a:cubicBezTo>
                          <a:pt x="40005" y="32221"/>
                          <a:pt x="38245" y="36516"/>
                          <a:pt x="34725" y="39680"/>
                        </a:cubicBezTo>
                        <a:cubicBezTo>
                          <a:pt x="31216" y="42855"/>
                          <a:pt x="26448" y="44442"/>
                          <a:pt x="20421" y="44442"/>
                        </a:cubicBezTo>
                        <a:cubicBezTo>
                          <a:pt x="17603" y="44442"/>
                          <a:pt x="14790" y="44130"/>
                          <a:pt x="11983" y="43506"/>
                        </a:cubicBezTo>
                        <a:cubicBezTo>
                          <a:pt x="9187" y="42882"/>
                          <a:pt x="6329" y="41908"/>
                          <a:pt x="3411" y="40582"/>
                        </a:cubicBezTo>
                        <a:close/>
                      </a:path>
                    </a:pathLst>
                  </a:custGeom>
                  <a:solidFill>
                    <a:srgbClr val="000000"/>
                  </a:solidFill>
                  <a:ln w="1069" cap="flat">
                    <a:noFill/>
                    <a:prstDash val="solid"/>
                    <a:round/>
                  </a:ln>
                </p:spPr>
                <p:txBody>
                  <a:bodyPr rtlCol="0" anchor="ctr"/>
                  <a:lstStyle/>
                  <a:p>
                    <a:endParaRPr lang="en-US"/>
                  </a:p>
                </p:txBody>
              </p:sp>
            </p:grpSp>
          </p:grpSp>
          <p:grpSp>
            <p:nvGrpSpPr>
              <p:cNvPr id="120" name="Graphic 8">
                <a:extLst>
                  <a:ext uri="{FF2B5EF4-FFF2-40B4-BE49-F238E27FC236}">
                    <a16:creationId xmlns:a16="http://schemas.microsoft.com/office/drawing/2014/main" id="{850A380F-F38A-1FF6-485D-F78942364CAB}"/>
                  </a:ext>
                </a:extLst>
              </p:cNvPr>
              <p:cNvGrpSpPr/>
              <p:nvPr/>
            </p:nvGrpSpPr>
            <p:grpSpPr>
              <a:xfrm>
                <a:off x="1652801" y="1891808"/>
                <a:ext cx="292006" cy="2018818"/>
                <a:chOff x="1652801" y="1891808"/>
                <a:chExt cx="292006" cy="2018818"/>
              </a:xfrm>
            </p:grpSpPr>
            <p:sp>
              <p:nvSpPr>
                <p:cNvPr id="179" name="Freeform: Shape 178">
                  <a:extLst>
                    <a:ext uri="{FF2B5EF4-FFF2-40B4-BE49-F238E27FC236}">
                      <a16:creationId xmlns:a16="http://schemas.microsoft.com/office/drawing/2014/main" id="{413BB1D9-F8C8-75DC-1F45-E7C343F3A618}"/>
                    </a:ext>
                  </a:extLst>
                </p:cNvPr>
                <p:cNvSpPr/>
                <p:nvPr/>
              </p:nvSpPr>
              <p:spPr>
                <a:xfrm>
                  <a:off x="1798830" y="1891808"/>
                  <a:ext cx="6684" cy="1873654"/>
                </a:xfrm>
                <a:custGeom>
                  <a:avLst/>
                  <a:gdLst>
                    <a:gd name="connsiteX0" fmla="*/ 32 w 6684"/>
                    <a:gd name="connsiteY0" fmla="*/ 1873655 h 1873654"/>
                    <a:gd name="connsiteX1" fmla="*/ 32 w 6684"/>
                    <a:gd name="connsiteY1" fmla="*/ 1 h 1873654"/>
                  </a:gdLst>
                  <a:ahLst/>
                  <a:cxnLst>
                    <a:cxn ang="0">
                      <a:pos x="connsiteX0" y="connsiteY0"/>
                    </a:cxn>
                    <a:cxn ang="0">
                      <a:pos x="connsiteX1" y="connsiteY1"/>
                    </a:cxn>
                  </a:cxnLst>
                  <a:rect l="l" t="t" r="r" b="b"/>
                  <a:pathLst>
                    <a:path w="6684" h="1873654">
                      <a:moveTo>
                        <a:pt x="32" y="1873655"/>
                      </a:moveTo>
                      <a:lnTo>
                        <a:pt x="32" y="1"/>
                      </a:lnTo>
                    </a:path>
                  </a:pathLst>
                </a:custGeom>
                <a:noFill/>
                <a:ln w="7129" cap="sq">
                  <a:solidFill>
                    <a:srgbClr val="B0B0B0"/>
                  </a:solidFill>
                  <a:prstDash val="solid"/>
                  <a:round/>
                </a:ln>
              </p:spPr>
              <p:txBody>
                <a:bodyPr rtlCol="0" anchor="ctr"/>
                <a:lstStyle/>
                <a:p>
                  <a:endParaRPr lang="en-US"/>
                </a:p>
              </p:txBody>
            </p:sp>
            <p:sp>
              <p:nvSpPr>
                <p:cNvPr id="180" name="Freeform: Shape 179">
                  <a:extLst>
                    <a:ext uri="{FF2B5EF4-FFF2-40B4-BE49-F238E27FC236}">
                      <a16:creationId xmlns:a16="http://schemas.microsoft.com/office/drawing/2014/main" id="{D3E4EBE3-F94F-F3BB-696D-D470BB2FB9BB}"/>
                    </a:ext>
                  </a:extLst>
                </p:cNvPr>
                <p:cNvSpPr/>
                <p:nvPr/>
              </p:nvSpPr>
              <p:spPr>
                <a:xfrm>
                  <a:off x="1798830" y="3765462"/>
                  <a:ext cx="6684" cy="31191"/>
                </a:xfrm>
                <a:custGeom>
                  <a:avLst/>
                  <a:gdLst>
                    <a:gd name="connsiteX0" fmla="*/ 207 w 6684"/>
                    <a:gd name="connsiteY0" fmla="*/ 281 h 31191"/>
                    <a:gd name="connsiteX1" fmla="*/ 207 w 6684"/>
                    <a:gd name="connsiteY1" fmla="*/ 31473 h 31191"/>
                  </a:gdLst>
                  <a:ahLst/>
                  <a:cxnLst>
                    <a:cxn ang="0">
                      <a:pos x="connsiteX0" y="connsiteY0"/>
                    </a:cxn>
                    <a:cxn ang="0">
                      <a:pos x="connsiteX1" y="connsiteY1"/>
                    </a:cxn>
                  </a:cxnLst>
                  <a:rect l="l" t="t" r="r" b="b"/>
                  <a:pathLst>
                    <a:path w="6684" h="31191">
                      <a:moveTo>
                        <a:pt x="207" y="281"/>
                      </a:moveTo>
                      <a:lnTo>
                        <a:pt x="207" y="31473"/>
                      </a:lnTo>
                    </a:path>
                  </a:pathLst>
                </a:custGeom>
                <a:solidFill>
                  <a:srgbClr val="000000"/>
                </a:solidFill>
                <a:ln w="7129" cap="flat">
                  <a:solidFill>
                    <a:srgbClr val="000000"/>
                  </a:solidFill>
                  <a:prstDash val="solid"/>
                  <a:round/>
                </a:ln>
              </p:spPr>
              <p:txBody>
                <a:bodyPr rtlCol="0" anchor="ctr"/>
                <a:lstStyle/>
                <a:p>
                  <a:endParaRPr lang="en-US"/>
                </a:p>
              </p:txBody>
            </p:sp>
            <p:grpSp>
              <p:nvGrpSpPr>
                <p:cNvPr id="181" name="Graphic 8">
                  <a:extLst>
                    <a:ext uri="{FF2B5EF4-FFF2-40B4-BE49-F238E27FC236}">
                      <a16:creationId xmlns:a16="http://schemas.microsoft.com/office/drawing/2014/main" id="{EBA7DA95-189E-5B45-25D6-A6376C794CDC}"/>
                    </a:ext>
                  </a:extLst>
                </p:cNvPr>
                <p:cNvGrpSpPr/>
                <p:nvPr/>
              </p:nvGrpSpPr>
              <p:grpSpPr>
                <a:xfrm>
                  <a:off x="1652801" y="3829733"/>
                  <a:ext cx="292006" cy="80892"/>
                  <a:chOff x="1652801" y="3829733"/>
                  <a:chExt cx="292006" cy="80892"/>
                </a:xfrm>
                <a:solidFill>
                  <a:srgbClr val="000000"/>
                </a:solidFill>
              </p:grpSpPr>
              <p:sp>
                <p:nvSpPr>
                  <p:cNvPr id="182" name="Freeform: Shape 181">
                    <a:extLst>
                      <a:ext uri="{FF2B5EF4-FFF2-40B4-BE49-F238E27FC236}">
                        <a16:creationId xmlns:a16="http://schemas.microsoft.com/office/drawing/2014/main" id="{528D3970-FD14-78CB-F518-70B178E8C00E}"/>
                      </a:ext>
                    </a:extLst>
                  </p:cNvPr>
                  <p:cNvSpPr/>
                  <p:nvPr/>
                </p:nvSpPr>
                <p:spPr>
                  <a:xfrm flipV="1">
                    <a:off x="1652801" y="3829733"/>
                    <a:ext cx="53889" cy="80892"/>
                  </a:xfrm>
                  <a:custGeom>
                    <a:avLst/>
                    <a:gdLst>
                      <a:gd name="connsiteX0" fmla="*/ 27093 w 53889"/>
                      <a:gd name="connsiteY0" fmla="*/ 72798 h 80892"/>
                      <a:gd name="connsiteX1" fmla="*/ 14845 w 53889"/>
                      <a:gd name="connsiteY1" fmla="*/ 64777 h 80892"/>
                      <a:gd name="connsiteX2" fmla="*/ 10751 w 53889"/>
                      <a:gd name="connsiteY2" fmla="*/ 40682 h 80892"/>
                      <a:gd name="connsiteX3" fmla="*/ 14845 w 53889"/>
                      <a:gd name="connsiteY3" fmla="*/ 16636 h 80892"/>
                      <a:gd name="connsiteX4" fmla="*/ 27093 w 53889"/>
                      <a:gd name="connsiteY4" fmla="*/ 8615 h 80892"/>
                      <a:gd name="connsiteX5" fmla="*/ 39392 w 53889"/>
                      <a:gd name="connsiteY5" fmla="*/ 16636 h 80892"/>
                      <a:gd name="connsiteX6" fmla="*/ 43503 w 53889"/>
                      <a:gd name="connsiteY6" fmla="*/ 40682 h 80892"/>
                      <a:gd name="connsiteX7" fmla="*/ 39392 w 53889"/>
                      <a:gd name="connsiteY7" fmla="*/ 64777 h 80892"/>
                      <a:gd name="connsiteX8" fmla="*/ 27093 w 53889"/>
                      <a:gd name="connsiteY8" fmla="*/ 72798 h 80892"/>
                      <a:gd name="connsiteX9" fmla="*/ 27093 w 53889"/>
                      <a:gd name="connsiteY9" fmla="*/ 81153 h 80892"/>
                      <a:gd name="connsiteX10" fmla="*/ 47129 w 53889"/>
                      <a:gd name="connsiteY10" fmla="*/ 70776 h 80892"/>
                      <a:gd name="connsiteX11" fmla="*/ 54047 w 53889"/>
                      <a:gd name="connsiteY11" fmla="*/ 40682 h 80892"/>
                      <a:gd name="connsiteX12" fmla="*/ 47129 w 53889"/>
                      <a:gd name="connsiteY12" fmla="*/ 10620 h 80892"/>
                      <a:gd name="connsiteX13" fmla="*/ 27093 w 53889"/>
                      <a:gd name="connsiteY13" fmla="*/ 260 h 80892"/>
                      <a:gd name="connsiteX14" fmla="*/ 7075 w 53889"/>
                      <a:gd name="connsiteY14" fmla="*/ 10620 h 80892"/>
                      <a:gd name="connsiteX15" fmla="*/ 157 w 53889"/>
                      <a:gd name="connsiteY15" fmla="*/ 40682 h 80892"/>
                      <a:gd name="connsiteX16" fmla="*/ 7075 w 53889"/>
                      <a:gd name="connsiteY16" fmla="*/ 70776 h 80892"/>
                      <a:gd name="connsiteX17" fmla="*/ 27093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093" y="72798"/>
                        </a:moveTo>
                        <a:cubicBezTo>
                          <a:pt x="21668" y="72798"/>
                          <a:pt x="17586" y="70124"/>
                          <a:pt x="14845" y="64777"/>
                        </a:cubicBezTo>
                        <a:cubicBezTo>
                          <a:pt x="12116" y="59441"/>
                          <a:pt x="10751" y="51409"/>
                          <a:pt x="10751" y="40682"/>
                        </a:cubicBezTo>
                        <a:cubicBezTo>
                          <a:pt x="10751" y="29998"/>
                          <a:pt x="12116" y="21983"/>
                          <a:pt x="14845" y="16636"/>
                        </a:cubicBezTo>
                        <a:cubicBezTo>
                          <a:pt x="17586" y="11289"/>
                          <a:pt x="21668" y="8615"/>
                          <a:pt x="27093" y="8615"/>
                        </a:cubicBezTo>
                        <a:cubicBezTo>
                          <a:pt x="32563" y="8615"/>
                          <a:pt x="36663" y="11289"/>
                          <a:pt x="39392" y="16636"/>
                        </a:cubicBezTo>
                        <a:cubicBezTo>
                          <a:pt x="42133" y="21983"/>
                          <a:pt x="43503" y="29998"/>
                          <a:pt x="43503" y="40682"/>
                        </a:cubicBezTo>
                        <a:cubicBezTo>
                          <a:pt x="43503" y="51409"/>
                          <a:pt x="42133" y="59441"/>
                          <a:pt x="39392" y="64777"/>
                        </a:cubicBezTo>
                        <a:cubicBezTo>
                          <a:pt x="36663" y="70124"/>
                          <a:pt x="32563" y="72798"/>
                          <a:pt x="27093" y="72798"/>
                        </a:cubicBezTo>
                        <a:close/>
                        <a:moveTo>
                          <a:pt x="27093" y="81153"/>
                        </a:moveTo>
                        <a:cubicBezTo>
                          <a:pt x="35838" y="81153"/>
                          <a:pt x="42517" y="77694"/>
                          <a:pt x="47129" y="70776"/>
                        </a:cubicBezTo>
                        <a:cubicBezTo>
                          <a:pt x="51741" y="63869"/>
                          <a:pt x="54047" y="53838"/>
                          <a:pt x="54047" y="40682"/>
                        </a:cubicBezTo>
                        <a:cubicBezTo>
                          <a:pt x="54047" y="27559"/>
                          <a:pt x="51741" y="17538"/>
                          <a:pt x="47129" y="10620"/>
                        </a:cubicBezTo>
                        <a:cubicBezTo>
                          <a:pt x="42517" y="3714"/>
                          <a:pt x="35838" y="260"/>
                          <a:pt x="27093" y="260"/>
                        </a:cubicBezTo>
                        <a:cubicBezTo>
                          <a:pt x="18360" y="260"/>
                          <a:pt x="11687" y="3714"/>
                          <a:pt x="7075" y="10620"/>
                        </a:cubicBezTo>
                        <a:cubicBezTo>
                          <a:pt x="2463" y="17538"/>
                          <a:pt x="157" y="27559"/>
                          <a:pt x="157" y="40682"/>
                        </a:cubicBezTo>
                        <a:cubicBezTo>
                          <a:pt x="157" y="53838"/>
                          <a:pt x="2463" y="63869"/>
                          <a:pt x="7075" y="70776"/>
                        </a:cubicBezTo>
                        <a:cubicBezTo>
                          <a:pt x="11687" y="77694"/>
                          <a:pt x="18360" y="81153"/>
                          <a:pt x="27093" y="81153"/>
                        </a:cubicBezTo>
                        <a:close/>
                      </a:path>
                    </a:pathLst>
                  </a:custGeom>
                  <a:solidFill>
                    <a:srgbClr val="000000"/>
                  </a:solidFill>
                  <a:ln w="1069" cap="flat">
                    <a:noFill/>
                    <a:prstDash val="solid"/>
                    <a:round/>
                  </a:ln>
                </p:spPr>
                <p:txBody>
                  <a:bodyPr rtlCol="0" anchor="ctr"/>
                  <a:lstStyle/>
                  <a:p>
                    <a:endParaRPr lang="en-US"/>
                  </a:p>
                </p:txBody>
              </p:sp>
              <p:sp>
                <p:nvSpPr>
                  <p:cNvPr id="183" name="Freeform: Shape 182">
                    <a:extLst>
                      <a:ext uri="{FF2B5EF4-FFF2-40B4-BE49-F238E27FC236}">
                        <a16:creationId xmlns:a16="http://schemas.microsoft.com/office/drawing/2014/main" id="{D4D174EE-E788-D558-473A-4C3A4A406EF3}"/>
                      </a:ext>
                    </a:extLst>
                  </p:cNvPr>
                  <p:cNvSpPr/>
                  <p:nvPr/>
                </p:nvSpPr>
                <p:spPr>
                  <a:xfrm flipV="1">
                    <a:off x="1725220" y="3895838"/>
                    <a:ext cx="11028" cy="13267"/>
                  </a:xfrm>
                  <a:custGeom>
                    <a:avLst/>
                    <a:gdLst>
                      <a:gd name="connsiteX0" fmla="*/ 181 w 11028"/>
                      <a:gd name="connsiteY0" fmla="*/ 13563 h 13267"/>
                      <a:gd name="connsiteX1" fmla="*/ 11209 w 11028"/>
                      <a:gd name="connsiteY1" fmla="*/ 13563 h 13267"/>
                      <a:gd name="connsiteX2" fmla="*/ 11209 w 11028"/>
                      <a:gd name="connsiteY2" fmla="*/ 295 h 13267"/>
                      <a:gd name="connsiteX3" fmla="*/ 181 w 11028"/>
                      <a:gd name="connsiteY3" fmla="*/ 295 h 13267"/>
                    </a:gdLst>
                    <a:ahLst/>
                    <a:cxnLst>
                      <a:cxn ang="0">
                        <a:pos x="connsiteX0" y="connsiteY0"/>
                      </a:cxn>
                      <a:cxn ang="0">
                        <a:pos x="connsiteX1" y="connsiteY1"/>
                      </a:cxn>
                      <a:cxn ang="0">
                        <a:pos x="connsiteX2" y="connsiteY2"/>
                      </a:cxn>
                      <a:cxn ang="0">
                        <a:pos x="connsiteX3" y="connsiteY3"/>
                      </a:cxn>
                    </a:cxnLst>
                    <a:rect l="l" t="t" r="r" b="b"/>
                    <a:pathLst>
                      <a:path w="11028" h="13267">
                        <a:moveTo>
                          <a:pt x="181" y="13563"/>
                        </a:moveTo>
                        <a:lnTo>
                          <a:pt x="11209" y="13563"/>
                        </a:lnTo>
                        <a:lnTo>
                          <a:pt x="11209" y="295"/>
                        </a:lnTo>
                        <a:lnTo>
                          <a:pt x="181" y="295"/>
                        </a:lnTo>
                        <a:close/>
                      </a:path>
                    </a:pathLst>
                  </a:custGeom>
                  <a:solidFill>
                    <a:srgbClr val="000000"/>
                  </a:solidFill>
                  <a:ln w="1069" cap="flat">
                    <a:noFill/>
                    <a:prstDash val="solid"/>
                    <a:round/>
                  </a:ln>
                </p:spPr>
                <p:txBody>
                  <a:bodyPr rtlCol="0" anchor="ctr"/>
                  <a:lstStyle/>
                  <a:p>
                    <a:endParaRPr lang="en-US"/>
                  </a:p>
                </p:txBody>
              </p:sp>
              <p:sp>
                <p:nvSpPr>
                  <p:cNvPr id="184" name="Freeform: Shape 183">
                    <a:extLst>
                      <a:ext uri="{FF2B5EF4-FFF2-40B4-BE49-F238E27FC236}">
                        <a16:creationId xmlns:a16="http://schemas.microsoft.com/office/drawing/2014/main" id="{497A45A5-C216-C691-E683-11AD98D80E48}"/>
                      </a:ext>
                    </a:extLst>
                  </p:cNvPr>
                  <p:cNvSpPr/>
                  <p:nvPr/>
                </p:nvSpPr>
                <p:spPr>
                  <a:xfrm flipV="1">
                    <a:off x="1755622" y="3829733"/>
                    <a:ext cx="49494" cy="79372"/>
                  </a:xfrm>
                  <a:custGeom>
                    <a:avLst/>
                    <a:gdLst>
                      <a:gd name="connsiteX0" fmla="*/ 12856 w 49494"/>
                      <a:gd name="connsiteY0" fmla="*/ 9132 h 79372"/>
                      <a:gd name="connsiteX1" fmla="*/ 49668 w 49494"/>
                      <a:gd name="connsiteY1" fmla="*/ 9132 h 79372"/>
                      <a:gd name="connsiteX2" fmla="*/ 49668 w 49494"/>
                      <a:gd name="connsiteY2" fmla="*/ 259 h 79372"/>
                      <a:gd name="connsiteX3" fmla="*/ 173 w 49494"/>
                      <a:gd name="connsiteY3" fmla="*/ 259 h 79372"/>
                      <a:gd name="connsiteX4" fmla="*/ 173 w 49494"/>
                      <a:gd name="connsiteY4" fmla="*/ 9132 h 79372"/>
                      <a:gd name="connsiteX5" fmla="*/ 16532 w 49494"/>
                      <a:gd name="connsiteY5" fmla="*/ 25809 h 79372"/>
                      <a:gd name="connsiteX6" fmla="*/ 29566 w 49494"/>
                      <a:gd name="connsiteY6" fmla="*/ 39327 h 79372"/>
                      <a:gd name="connsiteX7" fmla="*/ 36635 w 49494"/>
                      <a:gd name="connsiteY7" fmla="*/ 48952 h 79372"/>
                      <a:gd name="connsiteX8" fmla="*/ 38656 w 49494"/>
                      <a:gd name="connsiteY8" fmla="*/ 56705 h 79372"/>
                      <a:gd name="connsiteX9" fmla="*/ 34295 w 49494"/>
                      <a:gd name="connsiteY9" fmla="*/ 66832 h 79372"/>
                      <a:gd name="connsiteX10" fmla="*/ 22932 w 49494"/>
                      <a:gd name="connsiteY10" fmla="*/ 70759 h 79372"/>
                      <a:gd name="connsiteX11" fmla="*/ 12455 w 49494"/>
                      <a:gd name="connsiteY11" fmla="*/ 69037 h 79372"/>
                      <a:gd name="connsiteX12" fmla="*/ 691 w 49494"/>
                      <a:gd name="connsiteY12" fmla="*/ 63807 h 79372"/>
                      <a:gd name="connsiteX13" fmla="*/ 691 w 49494"/>
                      <a:gd name="connsiteY13" fmla="*/ 74468 h 79372"/>
                      <a:gd name="connsiteX14" fmla="*/ 12589 w 49494"/>
                      <a:gd name="connsiteY14" fmla="*/ 78328 h 79372"/>
                      <a:gd name="connsiteX15" fmla="*/ 22732 w 49494"/>
                      <a:gd name="connsiteY15" fmla="*/ 79632 h 79372"/>
                      <a:gd name="connsiteX16" fmla="*/ 42049 w 49494"/>
                      <a:gd name="connsiteY16" fmla="*/ 73566 h 79372"/>
                      <a:gd name="connsiteX17" fmla="*/ 49251 w 49494"/>
                      <a:gd name="connsiteY17" fmla="*/ 57391 h 79372"/>
                      <a:gd name="connsiteX18" fmla="*/ 47446 w 49494"/>
                      <a:gd name="connsiteY18" fmla="*/ 48267 h 79372"/>
                      <a:gd name="connsiteX19" fmla="*/ 40896 w 49494"/>
                      <a:gd name="connsiteY19" fmla="*/ 38124 h 79372"/>
                      <a:gd name="connsiteX20" fmla="*/ 32591 w 49494"/>
                      <a:gd name="connsiteY20" fmla="*/ 29368 h 79372"/>
                      <a:gd name="connsiteX21" fmla="*/ 12856 w 49494"/>
                      <a:gd name="connsiteY21" fmla="*/ 9132 h 7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494" h="79372">
                        <a:moveTo>
                          <a:pt x="12856" y="9132"/>
                        </a:moveTo>
                        <a:lnTo>
                          <a:pt x="49668" y="9132"/>
                        </a:lnTo>
                        <a:lnTo>
                          <a:pt x="49668" y="259"/>
                        </a:lnTo>
                        <a:lnTo>
                          <a:pt x="173" y="259"/>
                        </a:lnTo>
                        <a:lnTo>
                          <a:pt x="173" y="9132"/>
                        </a:lnTo>
                        <a:cubicBezTo>
                          <a:pt x="4173" y="13276"/>
                          <a:pt x="9626" y="18835"/>
                          <a:pt x="16532" y="25809"/>
                        </a:cubicBezTo>
                        <a:cubicBezTo>
                          <a:pt x="23450" y="32794"/>
                          <a:pt x="27795" y="37300"/>
                          <a:pt x="29566" y="39327"/>
                        </a:cubicBezTo>
                        <a:cubicBezTo>
                          <a:pt x="32942" y="43115"/>
                          <a:pt x="35298" y="46323"/>
                          <a:pt x="36635" y="48952"/>
                        </a:cubicBezTo>
                        <a:cubicBezTo>
                          <a:pt x="37982" y="51581"/>
                          <a:pt x="38656" y="54166"/>
                          <a:pt x="38656" y="56705"/>
                        </a:cubicBezTo>
                        <a:cubicBezTo>
                          <a:pt x="38656" y="60850"/>
                          <a:pt x="37203" y="64225"/>
                          <a:pt x="34295" y="66832"/>
                        </a:cubicBezTo>
                        <a:cubicBezTo>
                          <a:pt x="31388" y="69450"/>
                          <a:pt x="27600" y="70759"/>
                          <a:pt x="22932" y="70759"/>
                        </a:cubicBezTo>
                        <a:cubicBezTo>
                          <a:pt x="19624" y="70759"/>
                          <a:pt x="16131" y="70185"/>
                          <a:pt x="12455" y="69037"/>
                        </a:cubicBezTo>
                        <a:cubicBezTo>
                          <a:pt x="8790" y="67890"/>
                          <a:pt x="4869" y="66147"/>
                          <a:pt x="691" y="63807"/>
                        </a:cubicBezTo>
                        <a:lnTo>
                          <a:pt x="691" y="74468"/>
                        </a:lnTo>
                        <a:cubicBezTo>
                          <a:pt x="4936" y="76173"/>
                          <a:pt x="8902" y="77459"/>
                          <a:pt x="12589" y="78328"/>
                        </a:cubicBezTo>
                        <a:cubicBezTo>
                          <a:pt x="16287" y="79197"/>
                          <a:pt x="19668" y="79632"/>
                          <a:pt x="22732" y="79632"/>
                        </a:cubicBezTo>
                        <a:cubicBezTo>
                          <a:pt x="30808" y="79632"/>
                          <a:pt x="37247" y="77610"/>
                          <a:pt x="42049" y="73566"/>
                        </a:cubicBezTo>
                        <a:cubicBezTo>
                          <a:pt x="46850" y="69533"/>
                          <a:pt x="49251" y="64141"/>
                          <a:pt x="49251" y="57391"/>
                        </a:cubicBezTo>
                        <a:cubicBezTo>
                          <a:pt x="49251" y="54182"/>
                          <a:pt x="48649" y="51141"/>
                          <a:pt x="47446" y="48267"/>
                        </a:cubicBezTo>
                        <a:cubicBezTo>
                          <a:pt x="46254" y="45404"/>
                          <a:pt x="44070" y="42023"/>
                          <a:pt x="40896" y="38124"/>
                        </a:cubicBezTo>
                        <a:cubicBezTo>
                          <a:pt x="40027" y="37110"/>
                          <a:pt x="37258" y="34192"/>
                          <a:pt x="32591" y="29368"/>
                        </a:cubicBezTo>
                        <a:cubicBezTo>
                          <a:pt x="27934" y="24544"/>
                          <a:pt x="21356" y="17799"/>
                          <a:pt x="12856" y="9132"/>
                        </a:cubicBezTo>
                        <a:close/>
                      </a:path>
                    </a:pathLst>
                  </a:custGeom>
                  <a:solidFill>
                    <a:srgbClr val="000000"/>
                  </a:solidFill>
                  <a:ln w="1069" cap="flat">
                    <a:noFill/>
                    <a:prstDash val="solid"/>
                    <a:round/>
                  </a:ln>
                </p:spPr>
                <p:txBody>
                  <a:bodyPr rtlCol="0" anchor="ctr"/>
                  <a:lstStyle/>
                  <a:p>
                    <a:endParaRPr lang="en-US"/>
                  </a:p>
                </p:txBody>
              </p:sp>
              <p:sp>
                <p:nvSpPr>
                  <p:cNvPr id="185" name="Freeform: Shape 184">
                    <a:extLst>
                      <a:ext uri="{FF2B5EF4-FFF2-40B4-BE49-F238E27FC236}">
                        <a16:creationId xmlns:a16="http://schemas.microsoft.com/office/drawing/2014/main" id="{F02C3B37-D27A-5FD1-F54B-3C6A55F1BF6D}"/>
                      </a:ext>
                    </a:extLst>
                  </p:cNvPr>
                  <p:cNvSpPr/>
                  <p:nvPr/>
                </p:nvSpPr>
                <p:spPr>
                  <a:xfrm flipV="1">
                    <a:off x="1824080" y="3831137"/>
                    <a:ext cx="50447" cy="79489"/>
                  </a:xfrm>
                  <a:custGeom>
                    <a:avLst/>
                    <a:gdLst>
                      <a:gd name="connsiteX0" fmla="*/ 3475 w 50447"/>
                      <a:gd name="connsiteY0" fmla="*/ 79750 h 79489"/>
                      <a:gd name="connsiteX1" fmla="*/ 44882 w 50447"/>
                      <a:gd name="connsiteY1" fmla="*/ 79750 h 79489"/>
                      <a:gd name="connsiteX2" fmla="*/ 44882 w 50447"/>
                      <a:gd name="connsiteY2" fmla="*/ 70861 h 79489"/>
                      <a:gd name="connsiteX3" fmla="*/ 13133 w 50447"/>
                      <a:gd name="connsiteY3" fmla="*/ 70861 h 79489"/>
                      <a:gd name="connsiteX4" fmla="*/ 13133 w 50447"/>
                      <a:gd name="connsiteY4" fmla="*/ 51761 h 79489"/>
                      <a:gd name="connsiteX5" fmla="*/ 17712 w 50447"/>
                      <a:gd name="connsiteY5" fmla="*/ 52931 h 79489"/>
                      <a:gd name="connsiteX6" fmla="*/ 22324 w 50447"/>
                      <a:gd name="connsiteY6" fmla="*/ 53315 h 79489"/>
                      <a:gd name="connsiteX7" fmla="*/ 42994 w 50447"/>
                      <a:gd name="connsiteY7" fmla="*/ 46163 h 79489"/>
                      <a:gd name="connsiteX8" fmla="*/ 50630 w 50447"/>
                      <a:gd name="connsiteY8" fmla="*/ 26796 h 79489"/>
                      <a:gd name="connsiteX9" fmla="*/ 42793 w 50447"/>
                      <a:gd name="connsiteY9" fmla="*/ 7229 h 79489"/>
                      <a:gd name="connsiteX10" fmla="*/ 20703 w 50447"/>
                      <a:gd name="connsiteY10" fmla="*/ 261 h 79489"/>
                      <a:gd name="connsiteX11" fmla="*/ 10693 w 50447"/>
                      <a:gd name="connsiteY11" fmla="*/ 1096 h 79489"/>
                      <a:gd name="connsiteX12" fmla="*/ 183 w 50447"/>
                      <a:gd name="connsiteY12" fmla="*/ 3603 h 79489"/>
                      <a:gd name="connsiteX13" fmla="*/ 183 w 50447"/>
                      <a:gd name="connsiteY13" fmla="*/ 14214 h 79489"/>
                      <a:gd name="connsiteX14" fmla="*/ 9891 w 50447"/>
                      <a:gd name="connsiteY14" fmla="*/ 10404 h 79489"/>
                      <a:gd name="connsiteX15" fmla="*/ 20485 w 50447"/>
                      <a:gd name="connsiteY15" fmla="*/ 9151 h 79489"/>
                      <a:gd name="connsiteX16" fmla="*/ 34789 w 50447"/>
                      <a:gd name="connsiteY16" fmla="*/ 13896 h 79489"/>
                      <a:gd name="connsiteX17" fmla="*/ 40070 w 50447"/>
                      <a:gd name="connsiteY17" fmla="*/ 26796 h 79489"/>
                      <a:gd name="connsiteX18" fmla="*/ 34789 w 50447"/>
                      <a:gd name="connsiteY18" fmla="*/ 39680 h 79489"/>
                      <a:gd name="connsiteX19" fmla="*/ 20485 w 50447"/>
                      <a:gd name="connsiteY19" fmla="*/ 44442 h 79489"/>
                      <a:gd name="connsiteX20" fmla="*/ 12047 w 50447"/>
                      <a:gd name="connsiteY20" fmla="*/ 43506 h 79489"/>
                      <a:gd name="connsiteX21" fmla="*/ 3475 w 50447"/>
                      <a:gd name="connsiteY21" fmla="*/ 40582 h 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47" h="79489">
                        <a:moveTo>
                          <a:pt x="3475" y="79750"/>
                        </a:moveTo>
                        <a:lnTo>
                          <a:pt x="44882" y="79750"/>
                        </a:lnTo>
                        <a:lnTo>
                          <a:pt x="44882" y="70861"/>
                        </a:lnTo>
                        <a:lnTo>
                          <a:pt x="13133" y="70861"/>
                        </a:lnTo>
                        <a:lnTo>
                          <a:pt x="13133" y="51761"/>
                        </a:lnTo>
                        <a:cubicBezTo>
                          <a:pt x="14659" y="52285"/>
                          <a:pt x="16185" y="52674"/>
                          <a:pt x="17712" y="52931"/>
                        </a:cubicBezTo>
                        <a:cubicBezTo>
                          <a:pt x="19249" y="53187"/>
                          <a:pt x="20786" y="53315"/>
                          <a:pt x="22324" y="53315"/>
                        </a:cubicBezTo>
                        <a:cubicBezTo>
                          <a:pt x="31024" y="53315"/>
                          <a:pt x="37914" y="50931"/>
                          <a:pt x="42994" y="46163"/>
                        </a:cubicBezTo>
                        <a:cubicBezTo>
                          <a:pt x="48085" y="41395"/>
                          <a:pt x="50630" y="34940"/>
                          <a:pt x="50630" y="26796"/>
                        </a:cubicBezTo>
                        <a:cubicBezTo>
                          <a:pt x="50630" y="18408"/>
                          <a:pt x="48018" y="11885"/>
                          <a:pt x="42793" y="7229"/>
                        </a:cubicBezTo>
                        <a:cubicBezTo>
                          <a:pt x="37569" y="2584"/>
                          <a:pt x="30205" y="261"/>
                          <a:pt x="20703" y="261"/>
                        </a:cubicBezTo>
                        <a:cubicBezTo>
                          <a:pt x="17428" y="261"/>
                          <a:pt x="14091" y="539"/>
                          <a:pt x="10693" y="1096"/>
                        </a:cubicBezTo>
                        <a:cubicBezTo>
                          <a:pt x="7307" y="1653"/>
                          <a:pt x="3803" y="2489"/>
                          <a:pt x="183" y="3603"/>
                        </a:cubicBezTo>
                        <a:lnTo>
                          <a:pt x="183" y="14214"/>
                        </a:lnTo>
                        <a:cubicBezTo>
                          <a:pt x="3313" y="12509"/>
                          <a:pt x="6549" y="11239"/>
                          <a:pt x="9891" y="10404"/>
                        </a:cubicBezTo>
                        <a:cubicBezTo>
                          <a:pt x="13233" y="9568"/>
                          <a:pt x="16765" y="9151"/>
                          <a:pt x="20485" y="9151"/>
                        </a:cubicBezTo>
                        <a:cubicBezTo>
                          <a:pt x="26512" y="9151"/>
                          <a:pt x="31280" y="10732"/>
                          <a:pt x="34789" y="13896"/>
                        </a:cubicBezTo>
                        <a:cubicBezTo>
                          <a:pt x="38309" y="17060"/>
                          <a:pt x="40070" y="21360"/>
                          <a:pt x="40070" y="26796"/>
                        </a:cubicBezTo>
                        <a:cubicBezTo>
                          <a:pt x="40070" y="32221"/>
                          <a:pt x="38309" y="36516"/>
                          <a:pt x="34789" y="39680"/>
                        </a:cubicBezTo>
                        <a:cubicBezTo>
                          <a:pt x="31280" y="42855"/>
                          <a:pt x="26512" y="44442"/>
                          <a:pt x="20485" y="44442"/>
                        </a:cubicBezTo>
                        <a:cubicBezTo>
                          <a:pt x="17667" y="44442"/>
                          <a:pt x="14854" y="44130"/>
                          <a:pt x="12047" y="43506"/>
                        </a:cubicBezTo>
                        <a:cubicBezTo>
                          <a:pt x="9251" y="42882"/>
                          <a:pt x="6393" y="41908"/>
                          <a:pt x="3475" y="40582"/>
                        </a:cubicBezTo>
                        <a:close/>
                      </a:path>
                    </a:pathLst>
                  </a:custGeom>
                  <a:solidFill>
                    <a:srgbClr val="000000"/>
                  </a:solidFill>
                  <a:ln w="1069" cap="flat">
                    <a:noFill/>
                    <a:prstDash val="solid"/>
                    <a:round/>
                  </a:ln>
                </p:spPr>
                <p:txBody>
                  <a:bodyPr rtlCol="0" anchor="ctr"/>
                  <a:lstStyle/>
                  <a:p>
                    <a:endParaRPr lang="en-US"/>
                  </a:p>
                </p:txBody>
              </p:sp>
              <p:sp>
                <p:nvSpPr>
                  <p:cNvPr id="186" name="Freeform: Shape 185">
                    <a:extLst>
                      <a:ext uri="{FF2B5EF4-FFF2-40B4-BE49-F238E27FC236}">
                        <a16:creationId xmlns:a16="http://schemas.microsoft.com/office/drawing/2014/main" id="{D1B0A23F-A7C1-6BAC-FFBA-20E35584FDB5}"/>
                      </a:ext>
                    </a:extLst>
                  </p:cNvPr>
                  <p:cNvSpPr/>
                  <p:nvPr/>
                </p:nvSpPr>
                <p:spPr>
                  <a:xfrm flipV="1">
                    <a:off x="1890918" y="3829733"/>
                    <a:ext cx="53889" cy="80892"/>
                  </a:xfrm>
                  <a:custGeom>
                    <a:avLst/>
                    <a:gdLst>
                      <a:gd name="connsiteX0" fmla="*/ 27129 w 53889"/>
                      <a:gd name="connsiteY0" fmla="*/ 72798 h 80892"/>
                      <a:gd name="connsiteX1" fmla="*/ 14881 w 53889"/>
                      <a:gd name="connsiteY1" fmla="*/ 64777 h 80892"/>
                      <a:gd name="connsiteX2" fmla="*/ 10787 w 53889"/>
                      <a:gd name="connsiteY2" fmla="*/ 40682 h 80892"/>
                      <a:gd name="connsiteX3" fmla="*/ 14881 w 53889"/>
                      <a:gd name="connsiteY3" fmla="*/ 16636 h 80892"/>
                      <a:gd name="connsiteX4" fmla="*/ 27129 w 53889"/>
                      <a:gd name="connsiteY4" fmla="*/ 8615 h 80892"/>
                      <a:gd name="connsiteX5" fmla="*/ 39428 w 53889"/>
                      <a:gd name="connsiteY5" fmla="*/ 16636 h 80892"/>
                      <a:gd name="connsiteX6" fmla="*/ 43538 w 53889"/>
                      <a:gd name="connsiteY6" fmla="*/ 40682 h 80892"/>
                      <a:gd name="connsiteX7" fmla="*/ 39428 w 53889"/>
                      <a:gd name="connsiteY7" fmla="*/ 64777 h 80892"/>
                      <a:gd name="connsiteX8" fmla="*/ 27129 w 53889"/>
                      <a:gd name="connsiteY8" fmla="*/ 72798 h 80892"/>
                      <a:gd name="connsiteX9" fmla="*/ 27129 w 53889"/>
                      <a:gd name="connsiteY9" fmla="*/ 81153 h 80892"/>
                      <a:gd name="connsiteX10" fmla="*/ 47164 w 53889"/>
                      <a:gd name="connsiteY10" fmla="*/ 70776 h 80892"/>
                      <a:gd name="connsiteX11" fmla="*/ 54082 w 53889"/>
                      <a:gd name="connsiteY11" fmla="*/ 40682 h 80892"/>
                      <a:gd name="connsiteX12" fmla="*/ 47164 w 53889"/>
                      <a:gd name="connsiteY12" fmla="*/ 10620 h 80892"/>
                      <a:gd name="connsiteX13" fmla="*/ 27129 w 53889"/>
                      <a:gd name="connsiteY13" fmla="*/ 260 h 80892"/>
                      <a:gd name="connsiteX14" fmla="*/ 7111 w 53889"/>
                      <a:gd name="connsiteY14" fmla="*/ 10620 h 80892"/>
                      <a:gd name="connsiteX15" fmla="*/ 193 w 53889"/>
                      <a:gd name="connsiteY15" fmla="*/ 40682 h 80892"/>
                      <a:gd name="connsiteX16" fmla="*/ 7111 w 53889"/>
                      <a:gd name="connsiteY16" fmla="*/ 70776 h 80892"/>
                      <a:gd name="connsiteX17" fmla="*/ 27129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129" y="72798"/>
                        </a:moveTo>
                        <a:cubicBezTo>
                          <a:pt x="21704" y="72798"/>
                          <a:pt x="17621" y="70124"/>
                          <a:pt x="14881" y="64777"/>
                        </a:cubicBezTo>
                        <a:cubicBezTo>
                          <a:pt x="12151" y="59441"/>
                          <a:pt x="10787" y="51409"/>
                          <a:pt x="10787" y="40682"/>
                        </a:cubicBezTo>
                        <a:cubicBezTo>
                          <a:pt x="10787" y="29998"/>
                          <a:pt x="12151" y="21983"/>
                          <a:pt x="14881" y="16636"/>
                        </a:cubicBezTo>
                        <a:cubicBezTo>
                          <a:pt x="17621" y="11289"/>
                          <a:pt x="21704" y="8615"/>
                          <a:pt x="27129" y="8615"/>
                        </a:cubicBezTo>
                        <a:cubicBezTo>
                          <a:pt x="32599" y="8615"/>
                          <a:pt x="36698" y="11289"/>
                          <a:pt x="39428" y="16636"/>
                        </a:cubicBezTo>
                        <a:cubicBezTo>
                          <a:pt x="42168" y="21983"/>
                          <a:pt x="43538" y="29998"/>
                          <a:pt x="43538" y="40682"/>
                        </a:cubicBezTo>
                        <a:cubicBezTo>
                          <a:pt x="43538" y="51409"/>
                          <a:pt x="42168" y="59441"/>
                          <a:pt x="39428" y="64777"/>
                        </a:cubicBezTo>
                        <a:cubicBezTo>
                          <a:pt x="36698" y="70124"/>
                          <a:pt x="32599" y="72798"/>
                          <a:pt x="27129" y="72798"/>
                        </a:cubicBezTo>
                        <a:close/>
                        <a:moveTo>
                          <a:pt x="27129" y="81153"/>
                        </a:moveTo>
                        <a:cubicBezTo>
                          <a:pt x="35874" y="81153"/>
                          <a:pt x="42552" y="77694"/>
                          <a:pt x="47164" y="70776"/>
                        </a:cubicBezTo>
                        <a:cubicBezTo>
                          <a:pt x="51776" y="63869"/>
                          <a:pt x="54082" y="53838"/>
                          <a:pt x="54082" y="40682"/>
                        </a:cubicBezTo>
                        <a:cubicBezTo>
                          <a:pt x="54082" y="27559"/>
                          <a:pt x="51776" y="17538"/>
                          <a:pt x="47164" y="10620"/>
                        </a:cubicBezTo>
                        <a:cubicBezTo>
                          <a:pt x="42552" y="3714"/>
                          <a:pt x="35874" y="260"/>
                          <a:pt x="27129" y="260"/>
                        </a:cubicBezTo>
                        <a:cubicBezTo>
                          <a:pt x="18395" y="260"/>
                          <a:pt x="11723" y="3714"/>
                          <a:pt x="7111" y="10620"/>
                        </a:cubicBezTo>
                        <a:cubicBezTo>
                          <a:pt x="2499" y="17538"/>
                          <a:pt x="193" y="27559"/>
                          <a:pt x="193" y="40682"/>
                        </a:cubicBezTo>
                        <a:cubicBezTo>
                          <a:pt x="193" y="53838"/>
                          <a:pt x="2499" y="63869"/>
                          <a:pt x="7111" y="70776"/>
                        </a:cubicBezTo>
                        <a:cubicBezTo>
                          <a:pt x="11723" y="77694"/>
                          <a:pt x="18395" y="81153"/>
                          <a:pt x="27129" y="81153"/>
                        </a:cubicBezTo>
                        <a:close/>
                      </a:path>
                    </a:pathLst>
                  </a:custGeom>
                  <a:solidFill>
                    <a:srgbClr val="000000"/>
                  </a:solidFill>
                  <a:ln w="1069" cap="flat">
                    <a:noFill/>
                    <a:prstDash val="solid"/>
                    <a:round/>
                  </a:ln>
                </p:spPr>
                <p:txBody>
                  <a:bodyPr rtlCol="0" anchor="ctr"/>
                  <a:lstStyle/>
                  <a:p>
                    <a:endParaRPr lang="en-US"/>
                  </a:p>
                </p:txBody>
              </p:sp>
            </p:grpSp>
          </p:grpSp>
          <p:grpSp>
            <p:nvGrpSpPr>
              <p:cNvPr id="121" name="Graphic 8">
                <a:extLst>
                  <a:ext uri="{FF2B5EF4-FFF2-40B4-BE49-F238E27FC236}">
                    <a16:creationId xmlns:a16="http://schemas.microsoft.com/office/drawing/2014/main" id="{DBC28EFA-AC11-29CB-9D51-917F2BC08E4B}"/>
                  </a:ext>
                </a:extLst>
              </p:cNvPr>
              <p:cNvGrpSpPr/>
              <p:nvPr/>
            </p:nvGrpSpPr>
            <p:grpSpPr>
              <a:xfrm>
                <a:off x="2150089" y="1891808"/>
                <a:ext cx="289767" cy="2018818"/>
                <a:chOff x="2150089" y="1891808"/>
                <a:chExt cx="289767" cy="2018818"/>
              </a:xfrm>
            </p:grpSpPr>
            <p:sp>
              <p:nvSpPr>
                <p:cNvPr id="171" name="Freeform: Shape 170">
                  <a:extLst>
                    <a:ext uri="{FF2B5EF4-FFF2-40B4-BE49-F238E27FC236}">
                      <a16:creationId xmlns:a16="http://schemas.microsoft.com/office/drawing/2014/main" id="{36BB2065-6F88-C207-440F-ECE9855B2FE2}"/>
                    </a:ext>
                  </a:extLst>
                </p:cNvPr>
                <p:cNvSpPr/>
                <p:nvPr/>
              </p:nvSpPr>
              <p:spPr>
                <a:xfrm>
                  <a:off x="2296119" y="1891808"/>
                  <a:ext cx="6684" cy="1873654"/>
                </a:xfrm>
                <a:custGeom>
                  <a:avLst/>
                  <a:gdLst>
                    <a:gd name="connsiteX0" fmla="*/ 51 w 6684"/>
                    <a:gd name="connsiteY0" fmla="*/ 1873655 h 1873654"/>
                    <a:gd name="connsiteX1" fmla="*/ 51 w 6684"/>
                    <a:gd name="connsiteY1" fmla="*/ 1 h 1873654"/>
                  </a:gdLst>
                  <a:ahLst/>
                  <a:cxnLst>
                    <a:cxn ang="0">
                      <a:pos x="connsiteX0" y="connsiteY0"/>
                    </a:cxn>
                    <a:cxn ang="0">
                      <a:pos x="connsiteX1" y="connsiteY1"/>
                    </a:cxn>
                  </a:cxnLst>
                  <a:rect l="l" t="t" r="r" b="b"/>
                  <a:pathLst>
                    <a:path w="6684" h="1873654">
                      <a:moveTo>
                        <a:pt x="51" y="1873655"/>
                      </a:moveTo>
                      <a:lnTo>
                        <a:pt x="51" y="1"/>
                      </a:lnTo>
                    </a:path>
                  </a:pathLst>
                </a:custGeom>
                <a:noFill/>
                <a:ln w="7129" cap="sq">
                  <a:solidFill>
                    <a:srgbClr val="B0B0B0"/>
                  </a:solidFill>
                  <a:prstDash val="solid"/>
                  <a:round/>
                </a:ln>
              </p:spPr>
              <p:txBody>
                <a:bodyPr rtlCol="0" anchor="ctr"/>
                <a:lstStyle/>
                <a:p>
                  <a:endParaRPr lang="en-US"/>
                </a:p>
              </p:txBody>
            </p:sp>
            <p:sp>
              <p:nvSpPr>
                <p:cNvPr id="172" name="Freeform: Shape 171">
                  <a:extLst>
                    <a:ext uri="{FF2B5EF4-FFF2-40B4-BE49-F238E27FC236}">
                      <a16:creationId xmlns:a16="http://schemas.microsoft.com/office/drawing/2014/main" id="{0D2C0951-BA4C-C713-9A60-B4AA71406BF3}"/>
                    </a:ext>
                  </a:extLst>
                </p:cNvPr>
                <p:cNvSpPr/>
                <p:nvPr/>
              </p:nvSpPr>
              <p:spPr>
                <a:xfrm>
                  <a:off x="2296119" y="3765462"/>
                  <a:ext cx="6684" cy="31191"/>
                </a:xfrm>
                <a:custGeom>
                  <a:avLst/>
                  <a:gdLst>
                    <a:gd name="connsiteX0" fmla="*/ 281 w 6684"/>
                    <a:gd name="connsiteY0" fmla="*/ 281 h 31191"/>
                    <a:gd name="connsiteX1" fmla="*/ 281 w 6684"/>
                    <a:gd name="connsiteY1" fmla="*/ 31473 h 31191"/>
                  </a:gdLst>
                  <a:ahLst/>
                  <a:cxnLst>
                    <a:cxn ang="0">
                      <a:pos x="connsiteX0" y="connsiteY0"/>
                    </a:cxn>
                    <a:cxn ang="0">
                      <a:pos x="connsiteX1" y="connsiteY1"/>
                    </a:cxn>
                  </a:cxnLst>
                  <a:rect l="l" t="t" r="r" b="b"/>
                  <a:pathLst>
                    <a:path w="6684" h="31191">
                      <a:moveTo>
                        <a:pt x="281" y="281"/>
                      </a:moveTo>
                      <a:lnTo>
                        <a:pt x="281" y="31473"/>
                      </a:lnTo>
                    </a:path>
                  </a:pathLst>
                </a:custGeom>
                <a:solidFill>
                  <a:srgbClr val="000000"/>
                </a:solidFill>
                <a:ln w="7129" cap="flat">
                  <a:solidFill>
                    <a:srgbClr val="000000"/>
                  </a:solidFill>
                  <a:prstDash val="solid"/>
                  <a:round/>
                </a:ln>
              </p:spPr>
              <p:txBody>
                <a:bodyPr rtlCol="0" anchor="ctr"/>
                <a:lstStyle/>
                <a:p>
                  <a:endParaRPr lang="en-US"/>
                </a:p>
              </p:txBody>
            </p:sp>
            <p:grpSp>
              <p:nvGrpSpPr>
                <p:cNvPr id="173" name="Graphic 8">
                  <a:extLst>
                    <a:ext uri="{FF2B5EF4-FFF2-40B4-BE49-F238E27FC236}">
                      <a16:creationId xmlns:a16="http://schemas.microsoft.com/office/drawing/2014/main" id="{6BD9ED1D-A532-E07E-D144-FFFBE81FA502}"/>
                    </a:ext>
                  </a:extLst>
                </p:cNvPr>
                <p:cNvGrpSpPr/>
                <p:nvPr/>
              </p:nvGrpSpPr>
              <p:grpSpPr>
                <a:xfrm>
                  <a:off x="2150089" y="3829733"/>
                  <a:ext cx="289767" cy="80892"/>
                  <a:chOff x="2150089" y="3829733"/>
                  <a:chExt cx="289767" cy="80892"/>
                </a:xfrm>
                <a:solidFill>
                  <a:srgbClr val="000000"/>
                </a:solidFill>
              </p:grpSpPr>
              <p:sp>
                <p:nvSpPr>
                  <p:cNvPr id="174" name="Freeform: Shape 173">
                    <a:extLst>
                      <a:ext uri="{FF2B5EF4-FFF2-40B4-BE49-F238E27FC236}">
                        <a16:creationId xmlns:a16="http://schemas.microsoft.com/office/drawing/2014/main" id="{F6FDADDD-405C-AD5A-2F49-6BB7EF61BA42}"/>
                      </a:ext>
                    </a:extLst>
                  </p:cNvPr>
                  <p:cNvSpPr/>
                  <p:nvPr/>
                </p:nvSpPr>
                <p:spPr>
                  <a:xfrm flipV="1">
                    <a:off x="2150089" y="3829733"/>
                    <a:ext cx="53889" cy="80892"/>
                  </a:xfrm>
                  <a:custGeom>
                    <a:avLst/>
                    <a:gdLst>
                      <a:gd name="connsiteX0" fmla="*/ 27168 w 53889"/>
                      <a:gd name="connsiteY0" fmla="*/ 72798 h 80892"/>
                      <a:gd name="connsiteX1" fmla="*/ 14919 w 53889"/>
                      <a:gd name="connsiteY1" fmla="*/ 64777 h 80892"/>
                      <a:gd name="connsiteX2" fmla="*/ 10826 w 53889"/>
                      <a:gd name="connsiteY2" fmla="*/ 40682 h 80892"/>
                      <a:gd name="connsiteX3" fmla="*/ 14919 w 53889"/>
                      <a:gd name="connsiteY3" fmla="*/ 16636 h 80892"/>
                      <a:gd name="connsiteX4" fmla="*/ 27168 w 53889"/>
                      <a:gd name="connsiteY4" fmla="*/ 8615 h 80892"/>
                      <a:gd name="connsiteX5" fmla="*/ 39466 w 53889"/>
                      <a:gd name="connsiteY5" fmla="*/ 16636 h 80892"/>
                      <a:gd name="connsiteX6" fmla="*/ 43577 w 53889"/>
                      <a:gd name="connsiteY6" fmla="*/ 40682 h 80892"/>
                      <a:gd name="connsiteX7" fmla="*/ 39466 w 53889"/>
                      <a:gd name="connsiteY7" fmla="*/ 64777 h 80892"/>
                      <a:gd name="connsiteX8" fmla="*/ 27168 w 53889"/>
                      <a:gd name="connsiteY8" fmla="*/ 72798 h 80892"/>
                      <a:gd name="connsiteX9" fmla="*/ 27168 w 53889"/>
                      <a:gd name="connsiteY9" fmla="*/ 81153 h 80892"/>
                      <a:gd name="connsiteX10" fmla="*/ 47203 w 53889"/>
                      <a:gd name="connsiteY10" fmla="*/ 70776 h 80892"/>
                      <a:gd name="connsiteX11" fmla="*/ 54121 w 53889"/>
                      <a:gd name="connsiteY11" fmla="*/ 40682 h 80892"/>
                      <a:gd name="connsiteX12" fmla="*/ 47203 w 53889"/>
                      <a:gd name="connsiteY12" fmla="*/ 10620 h 80892"/>
                      <a:gd name="connsiteX13" fmla="*/ 27168 w 53889"/>
                      <a:gd name="connsiteY13" fmla="*/ 260 h 80892"/>
                      <a:gd name="connsiteX14" fmla="*/ 7149 w 53889"/>
                      <a:gd name="connsiteY14" fmla="*/ 10620 h 80892"/>
                      <a:gd name="connsiteX15" fmla="*/ 231 w 53889"/>
                      <a:gd name="connsiteY15" fmla="*/ 40682 h 80892"/>
                      <a:gd name="connsiteX16" fmla="*/ 7149 w 53889"/>
                      <a:gd name="connsiteY16" fmla="*/ 70776 h 80892"/>
                      <a:gd name="connsiteX17" fmla="*/ 27168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168" y="72798"/>
                        </a:moveTo>
                        <a:cubicBezTo>
                          <a:pt x="21743" y="72798"/>
                          <a:pt x="17660" y="70124"/>
                          <a:pt x="14919" y="64777"/>
                        </a:cubicBezTo>
                        <a:cubicBezTo>
                          <a:pt x="12190" y="59441"/>
                          <a:pt x="10826" y="51409"/>
                          <a:pt x="10826" y="40682"/>
                        </a:cubicBezTo>
                        <a:cubicBezTo>
                          <a:pt x="10826" y="29998"/>
                          <a:pt x="12190" y="21983"/>
                          <a:pt x="14919" y="16636"/>
                        </a:cubicBezTo>
                        <a:cubicBezTo>
                          <a:pt x="17660" y="11289"/>
                          <a:pt x="21743" y="8615"/>
                          <a:pt x="27168" y="8615"/>
                        </a:cubicBezTo>
                        <a:cubicBezTo>
                          <a:pt x="32638" y="8615"/>
                          <a:pt x="36737" y="11289"/>
                          <a:pt x="39466" y="16636"/>
                        </a:cubicBezTo>
                        <a:cubicBezTo>
                          <a:pt x="42207" y="21983"/>
                          <a:pt x="43577" y="29998"/>
                          <a:pt x="43577" y="40682"/>
                        </a:cubicBezTo>
                        <a:cubicBezTo>
                          <a:pt x="43577" y="51409"/>
                          <a:pt x="42207" y="59441"/>
                          <a:pt x="39466" y="64777"/>
                        </a:cubicBezTo>
                        <a:cubicBezTo>
                          <a:pt x="36737" y="70124"/>
                          <a:pt x="32638" y="72798"/>
                          <a:pt x="27168" y="72798"/>
                        </a:cubicBezTo>
                        <a:close/>
                        <a:moveTo>
                          <a:pt x="27168" y="81153"/>
                        </a:moveTo>
                        <a:cubicBezTo>
                          <a:pt x="35913" y="81153"/>
                          <a:pt x="42591" y="77694"/>
                          <a:pt x="47203" y="70776"/>
                        </a:cubicBezTo>
                        <a:cubicBezTo>
                          <a:pt x="51815" y="63869"/>
                          <a:pt x="54121" y="53838"/>
                          <a:pt x="54121" y="40682"/>
                        </a:cubicBezTo>
                        <a:cubicBezTo>
                          <a:pt x="54121" y="27559"/>
                          <a:pt x="51815" y="17538"/>
                          <a:pt x="47203" y="10620"/>
                        </a:cubicBezTo>
                        <a:cubicBezTo>
                          <a:pt x="42591" y="3714"/>
                          <a:pt x="35913" y="260"/>
                          <a:pt x="27168" y="260"/>
                        </a:cubicBezTo>
                        <a:cubicBezTo>
                          <a:pt x="18434" y="260"/>
                          <a:pt x="11761" y="3714"/>
                          <a:pt x="7149" y="10620"/>
                        </a:cubicBezTo>
                        <a:cubicBezTo>
                          <a:pt x="2537" y="17538"/>
                          <a:pt x="231" y="27559"/>
                          <a:pt x="231" y="40682"/>
                        </a:cubicBezTo>
                        <a:cubicBezTo>
                          <a:pt x="231" y="53838"/>
                          <a:pt x="2537" y="63869"/>
                          <a:pt x="7149" y="70776"/>
                        </a:cubicBezTo>
                        <a:cubicBezTo>
                          <a:pt x="11761" y="77694"/>
                          <a:pt x="18434" y="81153"/>
                          <a:pt x="27168" y="81153"/>
                        </a:cubicBezTo>
                        <a:close/>
                      </a:path>
                    </a:pathLst>
                  </a:custGeom>
                  <a:solidFill>
                    <a:srgbClr val="000000"/>
                  </a:solidFill>
                  <a:ln w="1069" cap="flat">
                    <a:noFill/>
                    <a:prstDash val="solid"/>
                    <a:round/>
                  </a:ln>
                </p:spPr>
                <p:txBody>
                  <a:bodyPr rtlCol="0" anchor="ctr"/>
                  <a:lstStyle/>
                  <a:p>
                    <a:endParaRPr lang="en-US"/>
                  </a:p>
                </p:txBody>
              </p:sp>
              <p:sp>
                <p:nvSpPr>
                  <p:cNvPr id="175" name="Freeform: Shape 174">
                    <a:extLst>
                      <a:ext uri="{FF2B5EF4-FFF2-40B4-BE49-F238E27FC236}">
                        <a16:creationId xmlns:a16="http://schemas.microsoft.com/office/drawing/2014/main" id="{AFDA7F14-F051-7DE0-CE70-D72DFD9D182E}"/>
                      </a:ext>
                    </a:extLst>
                  </p:cNvPr>
                  <p:cNvSpPr/>
                  <p:nvPr/>
                </p:nvSpPr>
                <p:spPr>
                  <a:xfrm flipV="1">
                    <a:off x="2222508" y="3895838"/>
                    <a:ext cx="11028" cy="13267"/>
                  </a:xfrm>
                  <a:custGeom>
                    <a:avLst/>
                    <a:gdLst>
                      <a:gd name="connsiteX0" fmla="*/ 255 w 11028"/>
                      <a:gd name="connsiteY0" fmla="*/ 13563 h 13267"/>
                      <a:gd name="connsiteX1" fmla="*/ 11284 w 11028"/>
                      <a:gd name="connsiteY1" fmla="*/ 13563 h 13267"/>
                      <a:gd name="connsiteX2" fmla="*/ 11284 w 11028"/>
                      <a:gd name="connsiteY2" fmla="*/ 295 h 13267"/>
                      <a:gd name="connsiteX3" fmla="*/ 255 w 11028"/>
                      <a:gd name="connsiteY3" fmla="*/ 295 h 13267"/>
                    </a:gdLst>
                    <a:ahLst/>
                    <a:cxnLst>
                      <a:cxn ang="0">
                        <a:pos x="connsiteX0" y="connsiteY0"/>
                      </a:cxn>
                      <a:cxn ang="0">
                        <a:pos x="connsiteX1" y="connsiteY1"/>
                      </a:cxn>
                      <a:cxn ang="0">
                        <a:pos x="connsiteX2" y="connsiteY2"/>
                      </a:cxn>
                      <a:cxn ang="0">
                        <a:pos x="connsiteX3" y="connsiteY3"/>
                      </a:cxn>
                    </a:cxnLst>
                    <a:rect l="l" t="t" r="r" b="b"/>
                    <a:pathLst>
                      <a:path w="11028" h="13267">
                        <a:moveTo>
                          <a:pt x="255" y="13563"/>
                        </a:moveTo>
                        <a:lnTo>
                          <a:pt x="11284" y="13563"/>
                        </a:lnTo>
                        <a:lnTo>
                          <a:pt x="11284" y="295"/>
                        </a:lnTo>
                        <a:lnTo>
                          <a:pt x="255" y="295"/>
                        </a:lnTo>
                        <a:close/>
                      </a:path>
                    </a:pathLst>
                  </a:custGeom>
                  <a:solidFill>
                    <a:srgbClr val="000000"/>
                  </a:solidFill>
                  <a:ln w="1069" cap="flat">
                    <a:noFill/>
                    <a:prstDash val="solid"/>
                    <a:round/>
                  </a:ln>
                </p:spPr>
                <p:txBody>
                  <a:bodyPr rtlCol="0" anchor="ctr"/>
                  <a:lstStyle/>
                  <a:p>
                    <a:endParaRPr lang="en-US"/>
                  </a:p>
                </p:txBody>
              </p:sp>
              <p:sp>
                <p:nvSpPr>
                  <p:cNvPr id="176" name="Freeform: Shape 175">
                    <a:extLst>
                      <a:ext uri="{FF2B5EF4-FFF2-40B4-BE49-F238E27FC236}">
                        <a16:creationId xmlns:a16="http://schemas.microsoft.com/office/drawing/2014/main" id="{AF5246A4-A985-A2EA-3FC9-4BFD77B7F1EA}"/>
                      </a:ext>
                    </a:extLst>
                  </p:cNvPr>
                  <p:cNvSpPr/>
                  <p:nvPr/>
                </p:nvSpPr>
                <p:spPr>
                  <a:xfrm flipV="1">
                    <a:off x="2253227" y="3829733"/>
                    <a:ext cx="51316" cy="80892"/>
                  </a:xfrm>
                  <a:custGeom>
                    <a:avLst/>
                    <a:gdLst>
                      <a:gd name="connsiteX0" fmla="*/ 35488 w 51316"/>
                      <a:gd name="connsiteY0" fmla="*/ 43823 h 80892"/>
                      <a:gd name="connsiteX1" fmla="*/ 47302 w 51316"/>
                      <a:gd name="connsiteY1" fmla="*/ 37072 h 80892"/>
                      <a:gd name="connsiteX2" fmla="*/ 51563 w 51316"/>
                      <a:gd name="connsiteY2" fmla="*/ 24439 h 80892"/>
                      <a:gd name="connsiteX3" fmla="*/ 43626 w 51316"/>
                      <a:gd name="connsiteY3" fmla="*/ 6576 h 80892"/>
                      <a:gd name="connsiteX4" fmla="*/ 21068 w 51316"/>
                      <a:gd name="connsiteY4" fmla="*/ 260 h 80892"/>
                      <a:gd name="connsiteX5" fmla="*/ 10975 w 51316"/>
                      <a:gd name="connsiteY5" fmla="*/ 1229 h 80892"/>
                      <a:gd name="connsiteX6" fmla="*/ 247 w 51316"/>
                      <a:gd name="connsiteY6" fmla="*/ 4137 h 80892"/>
                      <a:gd name="connsiteX7" fmla="*/ 247 w 51316"/>
                      <a:gd name="connsiteY7" fmla="*/ 14313 h 80892"/>
                      <a:gd name="connsiteX8" fmla="*/ 9838 w 51316"/>
                      <a:gd name="connsiteY8" fmla="*/ 10453 h 80892"/>
                      <a:gd name="connsiteX9" fmla="*/ 20767 w 51316"/>
                      <a:gd name="connsiteY9" fmla="*/ 9150 h 80892"/>
                      <a:gd name="connsiteX10" fmla="*/ 35872 w 51316"/>
                      <a:gd name="connsiteY10" fmla="*/ 13060 h 80892"/>
                      <a:gd name="connsiteX11" fmla="*/ 41069 w 51316"/>
                      <a:gd name="connsiteY11" fmla="*/ 24439 h 80892"/>
                      <a:gd name="connsiteX12" fmla="*/ 36240 w 51316"/>
                      <a:gd name="connsiteY12" fmla="*/ 35217 h 80892"/>
                      <a:gd name="connsiteX13" fmla="*/ 22805 w 51316"/>
                      <a:gd name="connsiteY13" fmla="*/ 39111 h 80892"/>
                      <a:gd name="connsiteX14" fmla="*/ 13715 w 51316"/>
                      <a:gd name="connsiteY14" fmla="*/ 39111 h 80892"/>
                      <a:gd name="connsiteX15" fmla="*/ 13715 w 51316"/>
                      <a:gd name="connsiteY15" fmla="*/ 47783 h 80892"/>
                      <a:gd name="connsiteX16" fmla="*/ 23223 w 51316"/>
                      <a:gd name="connsiteY16" fmla="*/ 47783 h 80892"/>
                      <a:gd name="connsiteX17" fmla="*/ 35121 w 51316"/>
                      <a:gd name="connsiteY17" fmla="*/ 50891 h 80892"/>
                      <a:gd name="connsiteX18" fmla="*/ 39248 w 51316"/>
                      <a:gd name="connsiteY18" fmla="*/ 59848 h 80892"/>
                      <a:gd name="connsiteX19" fmla="*/ 34987 w 51316"/>
                      <a:gd name="connsiteY19" fmla="*/ 69055 h 80892"/>
                      <a:gd name="connsiteX20" fmla="*/ 22805 w 51316"/>
                      <a:gd name="connsiteY20" fmla="*/ 72280 h 80892"/>
                      <a:gd name="connsiteX21" fmla="*/ 13498 w 51316"/>
                      <a:gd name="connsiteY21" fmla="*/ 71328 h 80892"/>
                      <a:gd name="connsiteX22" fmla="*/ 2586 w 51316"/>
                      <a:gd name="connsiteY22" fmla="*/ 68420 h 80892"/>
                      <a:gd name="connsiteX23" fmla="*/ 2586 w 51316"/>
                      <a:gd name="connsiteY23" fmla="*/ 77811 h 80892"/>
                      <a:gd name="connsiteX24" fmla="*/ 13849 w 51316"/>
                      <a:gd name="connsiteY24" fmla="*/ 80318 h 80892"/>
                      <a:gd name="connsiteX25" fmla="*/ 23741 w 51316"/>
                      <a:gd name="connsiteY25" fmla="*/ 81153 h 80892"/>
                      <a:gd name="connsiteX26" fmla="*/ 42740 w 51316"/>
                      <a:gd name="connsiteY26" fmla="*/ 75689 h 80892"/>
                      <a:gd name="connsiteX27" fmla="*/ 49742 w 51316"/>
                      <a:gd name="connsiteY27" fmla="*/ 60951 h 80892"/>
                      <a:gd name="connsiteX28" fmla="*/ 46032 w 51316"/>
                      <a:gd name="connsiteY28" fmla="*/ 50006 h 80892"/>
                      <a:gd name="connsiteX29" fmla="*/ 35488 w 51316"/>
                      <a:gd name="connsiteY29" fmla="*/ 4382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1316" h="80892">
                        <a:moveTo>
                          <a:pt x="35488" y="43823"/>
                        </a:moveTo>
                        <a:cubicBezTo>
                          <a:pt x="40535" y="42742"/>
                          <a:pt x="44473" y="40492"/>
                          <a:pt x="47302" y="37072"/>
                        </a:cubicBezTo>
                        <a:cubicBezTo>
                          <a:pt x="50143" y="33663"/>
                          <a:pt x="51563" y="29452"/>
                          <a:pt x="51563" y="24439"/>
                        </a:cubicBezTo>
                        <a:cubicBezTo>
                          <a:pt x="51563" y="16753"/>
                          <a:pt x="48917" y="10799"/>
                          <a:pt x="43626" y="6576"/>
                        </a:cubicBezTo>
                        <a:cubicBezTo>
                          <a:pt x="38334" y="2366"/>
                          <a:pt x="30815" y="260"/>
                          <a:pt x="21068" y="260"/>
                        </a:cubicBezTo>
                        <a:cubicBezTo>
                          <a:pt x="17803" y="260"/>
                          <a:pt x="14439" y="583"/>
                          <a:pt x="10975" y="1229"/>
                        </a:cubicBezTo>
                        <a:cubicBezTo>
                          <a:pt x="7510" y="1875"/>
                          <a:pt x="3934" y="2845"/>
                          <a:pt x="247" y="4137"/>
                        </a:cubicBezTo>
                        <a:lnTo>
                          <a:pt x="247" y="14313"/>
                        </a:lnTo>
                        <a:cubicBezTo>
                          <a:pt x="3166" y="12609"/>
                          <a:pt x="6363" y="11322"/>
                          <a:pt x="9838" y="10453"/>
                        </a:cubicBezTo>
                        <a:cubicBezTo>
                          <a:pt x="13325" y="9584"/>
                          <a:pt x="16968" y="9150"/>
                          <a:pt x="20767" y="9150"/>
                        </a:cubicBezTo>
                        <a:cubicBezTo>
                          <a:pt x="27373" y="9150"/>
                          <a:pt x="32408" y="10453"/>
                          <a:pt x="35872" y="13060"/>
                        </a:cubicBezTo>
                        <a:cubicBezTo>
                          <a:pt x="39337" y="15667"/>
                          <a:pt x="41069" y="19460"/>
                          <a:pt x="41069" y="24439"/>
                        </a:cubicBezTo>
                        <a:cubicBezTo>
                          <a:pt x="41069" y="29040"/>
                          <a:pt x="39460" y="32633"/>
                          <a:pt x="36240" y="35217"/>
                        </a:cubicBezTo>
                        <a:cubicBezTo>
                          <a:pt x="33021" y="37813"/>
                          <a:pt x="28542" y="39111"/>
                          <a:pt x="22805" y="39111"/>
                        </a:cubicBezTo>
                        <a:lnTo>
                          <a:pt x="13715" y="39111"/>
                        </a:lnTo>
                        <a:lnTo>
                          <a:pt x="13715" y="47783"/>
                        </a:lnTo>
                        <a:lnTo>
                          <a:pt x="23223" y="47783"/>
                        </a:lnTo>
                        <a:cubicBezTo>
                          <a:pt x="28403" y="47783"/>
                          <a:pt x="32369" y="48819"/>
                          <a:pt x="35121" y="50891"/>
                        </a:cubicBezTo>
                        <a:cubicBezTo>
                          <a:pt x="37872" y="52963"/>
                          <a:pt x="39248" y="55949"/>
                          <a:pt x="39248" y="59848"/>
                        </a:cubicBezTo>
                        <a:cubicBezTo>
                          <a:pt x="39248" y="63847"/>
                          <a:pt x="37828" y="66916"/>
                          <a:pt x="34987" y="69055"/>
                        </a:cubicBezTo>
                        <a:cubicBezTo>
                          <a:pt x="32157" y="71205"/>
                          <a:pt x="28097" y="72280"/>
                          <a:pt x="22805" y="72280"/>
                        </a:cubicBezTo>
                        <a:cubicBezTo>
                          <a:pt x="19909" y="72280"/>
                          <a:pt x="16806" y="71963"/>
                          <a:pt x="13498" y="71328"/>
                        </a:cubicBezTo>
                        <a:cubicBezTo>
                          <a:pt x="10189" y="70704"/>
                          <a:pt x="6552" y="69735"/>
                          <a:pt x="2586" y="68420"/>
                        </a:cubicBezTo>
                        <a:lnTo>
                          <a:pt x="2586" y="77811"/>
                        </a:lnTo>
                        <a:cubicBezTo>
                          <a:pt x="6597" y="78925"/>
                          <a:pt x="10351" y="79761"/>
                          <a:pt x="13849" y="80318"/>
                        </a:cubicBezTo>
                        <a:cubicBezTo>
                          <a:pt x="17347" y="80875"/>
                          <a:pt x="20644" y="81153"/>
                          <a:pt x="23741" y="81153"/>
                        </a:cubicBezTo>
                        <a:cubicBezTo>
                          <a:pt x="31751" y="81153"/>
                          <a:pt x="38084" y="79332"/>
                          <a:pt x="42740" y="75689"/>
                        </a:cubicBezTo>
                        <a:cubicBezTo>
                          <a:pt x="47408" y="72057"/>
                          <a:pt x="49742" y="67145"/>
                          <a:pt x="49742" y="60951"/>
                        </a:cubicBezTo>
                        <a:cubicBezTo>
                          <a:pt x="49742" y="56628"/>
                          <a:pt x="48505" y="52980"/>
                          <a:pt x="46032" y="50006"/>
                        </a:cubicBezTo>
                        <a:cubicBezTo>
                          <a:pt x="43559" y="47031"/>
                          <a:pt x="40044" y="44970"/>
                          <a:pt x="35488" y="43823"/>
                        </a:cubicBezTo>
                        <a:close/>
                      </a:path>
                    </a:pathLst>
                  </a:custGeom>
                  <a:solidFill>
                    <a:srgbClr val="000000"/>
                  </a:solidFill>
                  <a:ln w="1069" cap="flat">
                    <a:noFill/>
                    <a:prstDash val="solid"/>
                    <a:round/>
                  </a:ln>
                </p:spPr>
                <p:txBody>
                  <a:bodyPr rtlCol="0" anchor="ctr"/>
                  <a:lstStyle/>
                  <a:p>
                    <a:endParaRPr lang="en-US"/>
                  </a:p>
                </p:txBody>
              </p:sp>
              <p:sp>
                <p:nvSpPr>
                  <p:cNvPr id="177" name="Freeform: Shape 176">
                    <a:extLst>
                      <a:ext uri="{FF2B5EF4-FFF2-40B4-BE49-F238E27FC236}">
                        <a16:creationId xmlns:a16="http://schemas.microsoft.com/office/drawing/2014/main" id="{78A577C7-BF65-C148-8A2A-E8E9A9964B42}"/>
                      </a:ext>
                    </a:extLst>
                  </p:cNvPr>
                  <p:cNvSpPr/>
                  <p:nvPr/>
                </p:nvSpPr>
                <p:spPr>
                  <a:xfrm flipV="1">
                    <a:off x="2321886" y="3831137"/>
                    <a:ext cx="50129" cy="77968"/>
                  </a:xfrm>
                  <a:custGeom>
                    <a:avLst/>
                    <a:gdLst>
                      <a:gd name="connsiteX0" fmla="*/ 257 w 50129"/>
                      <a:gd name="connsiteY0" fmla="*/ 78229 h 77968"/>
                      <a:gd name="connsiteX1" fmla="*/ 50387 w 50129"/>
                      <a:gd name="connsiteY1" fmla="*/ 78229 h 77968"/>
                      <a:gd name="connsiteX2" fmla="*/ 50387 w 50129"/>
                      <a:gd name="connsiteY2" fmla="*/ 73734 h 77968"/>
                      <a:gd name="connsiteX3" fmla="*/ 22080 w 50129"/>
                      <a:gd name="connsiteY3" fmla="*/ 260 h 77968"/>
                      <a:gd name="connsiteX4" fmla="*/ 11068 w 50129"/>
                      <a:gd name="connsiteY4" fmla="*/ 260 h 77968"/>
                      <a:gd name="connsiteX5" fmla="*/ 37704 w 50129"/>
                      <a:gd name="connsiteY5" fmla="*/ 69339 h 77968"/>
                      <a:gd name="connsiteX6" fmla="*/ 257 w 50129"/>
                      <a:gd name="connsiteY6" fmla="*/ 69339 h 7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29" h="77968">
                        <a:moveTo>
                          <a:pt x="257" y="78229"/>
                        </a:moveTo>
                        <a:lnTo>
                          <a:pt x="50387" y="78229"/>
                        </a:lnTo>
                        <a:lnTo>
                          <a:pt x="50387" y="73734"/>
                        </a:lnTo>
                        <a:lnTo>
                          <a:pt x="22080" y="260"/>
                        </a:lnTo>
                        <a:lnTo>
                          <a:pt x="11068" y="260"/>
                        </a:lnTo>
                        <a:lnTo>
                          <a:pt x="37704" y="69339"/>
                        </a:lnTo>
                        <a:lnTo>
                          <a:pt x="257" y="69339"/>
                        </a:lnTo>
                        <a:close/>
                      </a:path>
                    </a:pathLst>
                  </a:custGeom>
                  <a:solidFill>
                    <a:srgbClr val="000000"/>
                  </a:solidFill>
                  <a:ln w="1069" cap="flat">
                    <a:noFill/>
                    <a:prstDash val="solid"/>
                    <a:round/>
                  </a:ln>
                </p:spPr>
                <p:txBody>
                  <a:bodyPr rtlCol="0" anchor="ctr"/>
                  <a:lstStyle/>
                  <a:p>
                    <a:endParaRPr lang="en-US"/>
                  </a:p>
                </p:txBody>
              </p:sp>
              <p:sp>
                <p:nvSpPr>
                  <p:cNvPr id="178" name="Freeform: Shape 177">
                    <a:extLst>
                      <a:ext uri="{FF2B5EF4-FFF2-40B4-BE49-F238E27FC236}">
                        <a16:creationId xmlns:a16="http://schemas.microsoft.com/office/drawing/2014/main" id="{54B6FEF5-DD69-8790-C24F-4D5E087C7FD6}"/>
                      </a:ext>
                    </a:extLst>
                  </p:cNvPr>
                  <p:cNvSpPr/>
                  <p:nvPr/>
                </p:nvSpPr>
                <p:spPr>
                  <a:xfrm flipV="1">
                    <a:off x="2389409" y="3831137"/>
                    <a:ext cx="50447" cy="79489"/>
                  </a:xfrm>
                  <a:custGeom>
                    <a:avLst/>
                    <a:gdLst>
                      <a:gd name="connsiteX0" fmla="*/ 3559 w 50447"/>
                      <a:gd name="connsiteY0" fmla="*/ 79750 h 79489"/>
                      <a:gd name="connsiteX1" fmla="*/ 44967 w 50447"/>
                      <a:gd name="connsiteY1" fmla="*/ 79750 h 79489"/>
                      <a:gd name="connsiteX2" fmla="*/ 44967 w 50447"/>
                      <a:gd name="connsiteY2" fmla="*/ 70861 h 79489"/>
                      <a:gd name="connsiteX3" fmla="*/ 13218 w 50447"/>
                      <a:gd name="connsiteY3" fmla="*/ 70861 h 79489"/>
                      <a:gd name="connsiteX4" fmla="*/ 13218 w 50447"/>
                      <a:gd name="connsiteY4" fmla="*/ 51761 h 79489"/>
                      <a:gd name="connsiteX5" fmla="*/ 17796 w 50447"/>
                      <a:gd name="connsiteY5" fmla="*/ 52931 h 79489"/>
                      <a:gd name="connsiteX6" fmla="*/ 22408 w 50447"/>
                      <a:gd name="connsiteY6" fmla="*/ 53315 h 79489"/>
                      <a:gd name="connsiteX7" fmla="*/ 43078 w 50447"/>
                      <a:gd name="connsiteY7" fmla="*/ 46163 h 79489"/>
                      <a:gd name="connsiteX8" fmla="*/ 50715 w 50447"/>
                      <a:gd name="connsiteY8" fmla="*/ 26796 h 79489"/>
                      <a:gd name="connsiteX9" fmla="*/ 42878 w 50447"/>
                      <a:gd name="connsiteY9" fmla="*/ 7229 h 79489"/>
                      <a:gd name="connsiteX10" fmla="*/ 20787 w 50447"/>
                      <a:gd name="connsiteY10" fmla="*/ 261 h 79489"/>
                      <a:gd name="connsiteX11" fmla="*/ 10778 w 50447"/>
                      <a:gd name="connsiteY11" fmla="*/ 1096 h 79489"/>
                      <a:gd name="connsiteX12" fmla="*/ 267 w 50447"/>
                      <a:gd name="connsiteY12" fmla="*/ 3603 h 79489"/>
                      <a:gd name="connsiteX13" fmla="*/ 267 w 50447"/>
                      <a:gd name="connsiteY13" fmla="*/ 14214 h 79489"/>
                      <a:gd name="connsiteX14" fmla="*/ 9976 w 50447"/>
                      <a:gd name="connsiteY14" fmla="*/ 10404 h 79489"/>
                      <a:gd name="connsiteX15" fmla="*/ 20570 w 50447"/>
                      <a:gd name="connsiteY15" fmla="*/ 9151 h 79489"/>
                      <a:gd name="connsiteX16" fmla="*/ 34874 w 50447"/>
                      <a:gd name="connsiteY16" fmla="*/ 13896 h 79489"/>
                      <a:gd name="connsiteX17" fmla="*/ 40154 w 50447"/>
                      <a:gd name="connsiteY17" fmla="*/ 26796 h 79489"/>
                      <a:gd name="connsiteX18" fmla="*/ 34874 w 50447"/>
                      <a:gd name="connsiteY18" fmla="*/ 39680 h 79489"/>
                      <a:gd name="connsiteX19" fmla="*/ 20570 w 50447"/>
                      <a:gd name="connsiteY19" fmla="*/ 44442 h 79489"/>
                      <a:gd name="connsiteX20" fmla="*/ 12132 w 50447"/>
                      <a:gd name="connsiteY20" fmla="*/ 43506 h 79489"/>
                      <a:gd name="connsiteX21" fmla="*/ 3559 w 50447"/>
                      <a:gd name="connsiteY21" fmla="*/ 40582 h 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47" h="79489">
                        <a:moveTo>
                          <a:pt x="3559" y="79750"/>
                        </a:moveTo>
                        <a:lnTo>
                          <a:pt x="44967" y="79750"/>
                        </a:lnTo>
                        <a:lnTo>
                          <a:pt x="44967" y="70861"/>
                        </a:lnTo>
                        <a:lnTo>
                          <a:pt x="13218" y="70861"/>
                        </a:lnTo>
                        <a:lnTo>
                          <a:pt x="13218" y="51761"/>
                        </a:lnTo>
                        <a:cubicBezTo>
                          <a:pt x="14744" y="52285"/>
                          <a:pt x="16270" y="52674"/>
                          <a:pt x="17796" y="52931"/>
                        </a:cubicBezTo>
                        <a:cubicBezTo>
                          <a:pt x="19334" y="53187"/>
                          <a:pt x="20871" y="53315"/>
                          <a:pt x="22408" y="53315"/>
                        </a:cubicBezTo>
                        <a:cubicBezTo>
                          <a:pt x="31108" y="53315"/>
                          <a:pt x="37999" y="50931"/>
                          <a:pt x="43078" y="46163"/>
                        </a:cubicBezTo>
                        <a:cubicBezTo>
                          <a:pt x="48169" y="41395"/>
                          <a:pt x="50715" y="34940"/>
                          <a:pt x="50715" y="26796"/>
                        </a:cubicBezTo>
                        <a:cubicBezTo>
                          <a:pt x="50715" y="18408"/>
                          <a:pt x="48102" y="11885"/>
                          <a:pt x="42878" y="7229"/>
                        </a:cubicBezTo>
                        <a:cubicBezTo>
                          <a:pt x="37653" y="2584"/>
                          <a:pt x="30290" y="261"/>
                          <a:pt x="20787" y="261"/>
                        </a:cubicBezTo>
                        <a:cubicBezTo>
                          <a:pt x="17512" y="261"/>
                          <a:pt x="14176" y="539"/>
                          <a:pt x="10778" y="1096"/>
                        </a:cubicBezTo>
                        <a:cubicBezTo>
                          <a:pt x="7391" y="1653"/>
                          <a:pt x="3888" y="2489"/>
                          <a:pt x="267" y="3603"/>
                        </a:cubicBezTo>
                        <a:lnTo>
                          <a:pt x="267" y="14214"/>
                        </a:lnTo>
                        <a:cubicBezTo>
                          <a:pt x="3398" y="12509"/>
                          <a:pt x="6634" y="11239"/>
                          <a:pt x="9976" y="10404"/>
                        </a:cubicBezTo>
                        <a:cubicBezTo>
                          <a:pt x="13318" y="9568"/>
                          <a:pt x="16849" y="9151"/>
                          <a:pt x="20570" y="9151"/>
                        </a:cubicBezTo>
                        <a:cubicBezTo>
                          <a:pt x="26597" y="9151"/>
                          <a:pt x="31365" y="10732"/>
                          <a:pt x="34874" y="13896"/>
                        </a:cubicBezTo>
                        <a:cubicBezTo>
                          <a:pt x="38394" y="17060"/>
                          <a:pt x="40154" y="21360"/>
                          <a:pt x="40154" y="26796"/>
                        </a:cubicBezTo>
                        <a:cubicBezTo>
                          <a:pt x="40154" y="32221"/>
                          <a:pt x="38394" y="36516"/>
                          <a:pt x="34874" y="39680"/>
                        </a:cubicBezTo>
                        <a:cubicBezTo>
                          <a:pt x="31365" y="42855"/>
                          <a:pt x="26597" y="44442"/>
                          <a:pt x="20570" y="44442"/>
                        </a:cubicBezTo>
                        <a:cubicBezTo>
                          <a:pt x="17752" y="44442"/>
                          <a:pt x="14939" y="44130"/>
                          <a:pt x="12132" y="43506"/>
                        </a:cubicBezTo>
                        <a:cubicBezTo>
                          <a:pt x="9335" y="42882"/>
                          <a:pt x="6478" y="41908"/>
                          <a:pt x="3559" y="40582"/>
                        </a:cubicBezTo>
                        <a:close/>
                      </a:path>
                    </a:pathLst>
                  </a:custGeom>
                  <a:solidFill>
                    <a:srgbClr val="000000"/>
                  </a:solidFill>
                  <a:ln w="1069" cap="flat">
                    <a:noFill/>
                    <a:prstDash val="solid"/>
                    <a:round/>
                  </a:ln>
                </p:spPr>
                <p:txBody>
                  <a:bodyPr rtlCol="0" anchor="ctr"/>
                  <a:lstStyle/>
                  <a:p>
                    <a:endParaRPr lang="en-US"/>
                  </a:p>
                </p:txBody>
              </p:sp>
            </p:grpSp>
          </p:grpSp>
          <p:grpSp>
            <p:nvGrpSpPr>
              <p:cNvPr id="122" name="Graphic 8">
                <a:extLst>
                  <a:ext uri="{FF2B5EF4-FFF2-40B4-BE49-F238E27FC236}">
                    <a16:creationId xmlns:a16="http://schemas.microsoft.com/office/drawing/2014/main" id="{BEE6A9CE-4619-6093-889A-49910F29704E}"/>
                  </a:ext>
                </a:extLst>
              </p:cNvPr>
              <p:cNvGrpSpPr/>
              <p:nvPr/>
            </p:nvGrpSpPr>
            <p:grpSpPr>
              <a:xfrm>
                <a:off x="2647378" y="1891808"/>
                <a:ext cx="292006" cy="2018818"/>
                <a:chOff x="2647378" y="1891808"/>
                <a:chExt cx="292006" cy="2018818"/>
              </a:xfrm>
            </p:grpSpPr>
            <p:sp>
              <p:nvSpPr>
                <p:cNvPr id="163" name="Freeform: Shape 162">
                  <a:extLst>
                    <a:ext uri="{FF2B5EF4-FFF2-40B4-BE49-F238E27FC236}">
                      <a16:creationId xmlns:a16="http://schemas.microsoft.com/office/drawing/2014/main" id="{871F67FC-56AF-6164-6103-6B8F08F61EFA}"/>
                    </a:ext>
                  </a:extLst>
                </p:cNvPr>
                <p:cNvSpPr/>
                <p:nvPr/>
              </p:nvSpPr>
              <p:spPr>
                <a:xfrm>
                  <a:off x="2793407" y="1891808"/>
                  <a:ext cx="6684" cy="1873654"/>
                </a:xfrm>
                <a:custGeom>
                  <a:avLst/>
                  <a:gdLst>
                    <a:gd name="connsiteX0" fmla="*/ 69 w 6684"/>
                    <a:gd name="connsiteY0" fmla="*/ 1873655 h 1873654"/>
                    <a:gd name="connsiteX1" fmla="*/ 69 w 6684"/>
                    <a:gd name="connsiteY1" fmla="*/ 1 h 1873654"/>
                  </a:gdLst>
                  <a:ahLst/>
                  <a:cxnLst>
                    <a:cxn ang="0">
                      <a:pos x="connsiteX0" y="connsiteY0"/>
                    </a:cxn>
                    <a:cxn ang="0">
                      <a:pos x="connsiteX1" y="connsiteY1"/>
                    </a:cxn>
                  </a:cxnLst>
                  <a:rect l="l" t="t" r="r" b="b"/>
                  <a:pathLst>
                    <a:path w="6684" h="1873654">
                      <a:moveTo>
                        <a:pt x="69" y="1873655"/>
                      </a:moveTo>
                      <a:lnTo>
                        <a:pt x="69" y="1"/>
                      </a:lnTo>
                    </a:path>
                  </a:pathLst>
                </a:custGeom>
                <a:noFill/>
                <a:ln w="7129" cap="sq">
                  <a:solidFill>
                    <a:srgbClr val="B0B0B0"/>
                  </a:solidFill>
                  <a:prstDash val="solid"/>
                  <a:round/>
                </a:ln>
              </p:spPr>
              <p:txBody>
                <a:bodyPr rtlCol="0" anchor="ctr"/>
                <a:lstStyle/>
                <a:p>
                  <a:endParaRPr lang="en-US"/>
                </a:p>
              </p:txBody>
            </p:sp>
            <p:sp>
              <p:nvSpPr>
                <p:cNvPr id="164" name="Freeform: Shape 163">
                  <a:extLst>
                    <a:ext uri="{FF2B5EF4-FFF2-40B4-BE49-F238E27FC236}">
                      <a16:creationId xmlns:a16="http://schemas.microsoft.com/office/drawing/2014/main" id="{838E234E-0C47-3FA0-45BD-4F69F761DA39}"/>
                    </a:ext>
                  </a:extLst>
                </p:cNvPr>
                <p:cNvSpPr/>
                <p:nvPr/>
              </p:nvSpPr>
              <p:spPr>
                <a:xfrm>
                  <a:off x="2793407" y="3765462"/>
                  <a:ext cx="6684" cy="31191"/>
                </a:xfrm>
                <a:custGeom>
                  <a:avLst/>
                  <a:gdLst>
                    <a:gd name="connsiteX0" fmla="*/ 355 w 6684"/>
                    <a:gd name="connsiteY0" fmla="*/ 281 h 31191"/>
                    <a:gd name="connsiteX1" fmla="*/ 355 w 6684"/>
                    <a:gd name="connsiteY1" fmla="*/ 31473 h 31191"/>
                  </a:gdLst>
                  <a:ahLst/>
                  <a:cxnLst>
                    <a:cxn ang="0">
                      <a:pos x="connsiteX0" y="connsiteY0"/>
                    </a:cxn>
                    <a:cxn ang="0">
                      <a:pos x="connsiteX1" y="connsiteY1"/>
                    </a:cxn>
                  </a:cxnLst>
                  <a:rect l="l" t="t" r="r" b="b"/>
                  <a:pathLst>
                    <a:path w="6684" h="31191">
                      <a:moveTo>
                        <a:pt x="355" y="281"/>
                      </a:moveTo>
                      <a:lnTo>
                        <a:pt x="355" y="31473"/>
                      </a:lnTo>
                    </a:path>
                  </a:pathLst>
                </a:custGeom>
                <a:solidFill>
                  <a:srgbClr val="000000"/>
                </a:solidFill>
                <a:ln w="7129" cap="flat">
                  <a:solidFill>
                    <a:srgbClr val="000000"/>
                  </a:solidFill>
                  <a:prstDash val="solid"/>
                  <a:round/>
                </a:ln>
              </p:spPr>
              <p:txBody>
                <a:bodyPr rtlCol="0" anchor="ctr"/>
                <a:lstStyle/>
                <a:p>
                  <a:endParaRPr lang="en-US"/>
                </a:p>
              </p:txBody>
            </p:sp>
            <p:grpSp>
              <p:nvGrpSpPr>
                <p:cNvPr id="165" name="Graphic 8">
                  <a:extLst>
                    <a:ext uri="{FF2B5EF4-FFF2-40B4-BE49-F238E27FC236}">
                      <a16:creationId xmlns:a16="http://schemas.microsoft.com/office/drawing/2014/main" id="{EC1DE3A6-A039-AD60-DBBB-0CAE22B5E2DF}"/>
                    </a:ext>
                  </a:extLst>
                </p:cNvPr>
                <p:cNvGrpSpPr/>
                <p:nvPr/>
              </p:nvGrpSpPr>
              <p:grpSpPr>
                <a:xfrm>
                  <a:off x="2647378" y="3829733"/>
                  <a:ext cx="292006" cy="80892"/>
                  <a:chOff x="2647378" y="3829733"/>
                  <a:chExt cx="292006" cy="80892"/>
                </a:xfrm>
                <a:solidFill>
                  <a:srgbClr val="000000"/>
                </a:solidFill>
              </p:grpSpPr>
              <p:sp>
                <p:nvSpPr>
                  <p:cNvPr id="166" name="Freeform: Shape 165">
                    <a:extLst>
                      <a:ext uri="{FF2B5EF4-FFF2-40B4-BE49-F238E27FC236}">
                        <a16:creationId xmlns:a16="http://schemas.microsoft.com/office/drawing/2014/main" id="{02C46FFD-AA57-103A-1359-9F9E131E2DC5}"/>
                      </a:ext>
                    </a:extLst>
                  </p:cNvPr>
                  <p:cNvSpPr/>
                  <p:nvPr/>
                </p:nvSpPr>
                <p:spPr>
                  <a:xfrm flipV="1">
                    <a:off x="2647378" y="3829733"/>
                    <a:ext cx="53889" cy="80892"/>
                  </a:xfrm>
                  <a:custGeom>
                    <a:avLst/>
                    <a:gdLst>
                      <a:gd name="connsiteX0" fmla="*/ 27242 w 53889"/>
                      <a:gd name="connsiteY0" fmla="*/ 72798 h 80892"/>
                      <a:gd name="connsiteX1" fmla="*/ 14994 w 53889"/>
                      <a:gd name="connsiteY1" fmla="*/ 64777 h 80892"/>
                      <a:gd name="connsiteX2" fmla="*/ 10900 w 53889"/>
                      <a:gd name="connsiteY2" fmla="*/ 40682 h 80892"/>
                      <a:gd name="connsiteX3" fmla="*/ 14994 w 53889"/>
                      <a:gd name="connsiteY3" fmla="*/ 16636 h 80892"/>
                      <a:gd name="connsiteX4" fmla="*/ 27242 w 53889"/>
                      <a:gd name="connsiteY4" fmla="*/ 8615 h 80892"/>
                      <a:gd name="connsiteX5" fmla="*/ 39541 w 53889"/>
                      <a:gd name="connsiteY5" fmla="*/ 16636 h 80892"/>
                      <a:gd name="connsiteX6" fmla="*/ 43651 w 53889"/>
                      <a:gd name="connsiteY6" fmla="*/ 40682 h 80892"/>
                      <a:gd name="connsiteX7" fmla="*/ 39541 w 53889"/>
                      <a:gd name="connsiteY7" fmla="*/ 64777 h 80892"/>
                      <a:gd name="connsiteX8" fmla="*/ 27242 w 53889"/>
                      <a:gd name="connsiteY8" fmla="*/ 72798 h 80892"/>
                      <a:gd name="connsiteX9" fmla="*/ 27242 w 53889"/>
                      <a:gd name="connsiteY9" fmla="*/ 81153 h 80892"/>
                      <a:gd name="connsiteX10" fmla="*/ 47278 w 53889"/>
                      <a:gd name="connsiteY10" fmla="*/ 70776 h 80892"/>
                      <a:gd name="connsiteX11" fmla="*/ 54195 w 53889"/>
                      <a:gd name="connsiteY11" fmla="*/ 40682 h 80892"/>
                      <a:gd name="connsiteX12" fmla="*/ 47278 w 53889"/>
                      <a:gd name="connsiteY12" fmla="*/ 10620 h 80892"/>
                      <a:gd name="connsiteX13" fmla="*/ 27242 w 53889"/>
                      <a:gd name="connsiteY13" fmla="*/ 260 h 80892"/>
                      <a:gd name="connsiteX14" fmla="*/ 7224 w 53889"/>
                      <a:gd name="connsiteY14" fmla="*/ 10620 h 80892"/>
                      <a:gd name="connsiteX15" fmla="*/ 306 w 53889"/>
                      <a:gd name="connsiteY15" fmla="*/ 40682 h 80892"/>
                      <a:gd name="connsiteX16" fmla="*/ 7224 w 53889"/>
                      <a:gd name="connsiteY16" fmla="*/ 70776 h 80892"/>
                      <a:gd name="connsiteX17" fmla="*/ 27242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242" y="72798"/>
                        </a:moveTo>
                        <a:cubicBezTo>
                          <a:pt x="21817" y="72798"/>
                          <a:pt x="17734" y="70124"/>
                          <a:pt x="14994" y="64777"/>
                        </a:cubicBezTo>
                        <a:cubicBezTo>
                          <a:pt x="12265" y="59441"/>
                          <a:pt x="10900" y="51409"/>
                          <a:pt x="10900" y="40682"/>
                        </a:cubicBezTo>
                        <a:cubicBezTo>
                          <a:pt x="10900" y="29998"/>
                          <a:pt x="12265" y="21983"/>
                          <a:pt x="14994" y="16636"/>
                        </a:cubicBezTo>
                        <a:cubicBezTo>
                          <a:pt x="17734" y="11289"/>
                          <a:pt x="21817" y="8615"/>
                          <a:pt x="27242" y="8615"/>
                        </a:cubicBezTo>
                        <a:cubicBezTo>
                          <a:pt x="32712" y="8615"/>
                          <a:pt x="36812" y="11289"/>
                          <a:pt x="39541" y="16636"/>
                        </a:cubicBezTo>
                        <a:cubicBezTo>
                          <a:pt x="42281" y="21983"/>
                          <a:pt x="43651" y="29998"/>
                          <a:pt x="43651" y="40682"/>
                        </a:cubicBezTo>
                        <a:cubicBezTo>
                          <a:pt x="43651" y="51409"/>
                          <a:pt x="42281" y="59441"/>
                          <a:pt x="39541" y="64777"/>
                        </a:cubicBezTo>
                        <a:cubicBezTo>
                          <a:pt x="36812" y="70124"/>
                          <a:pt x="32712" y="72798"/>
                          <a:pt x="27242" y="72798"/>
                        </a:cubicBezTo>
                        <a:close/>
                        <a:moveTo>
                          <a:pt x="27242" y="81153"/>
                        </a:moveTo>
                        <a:cubicBezTo>
                          <a:pt x="35987" y="81153"/>
                          <a:pt x="42666" y="77694"/>
                          <a:pt x="47278" y="70776"/>
                        </a:cubicBezTo>
                        <a:cubicBezTo>
                          <a:pt x="51889" y="63869"/>
                          <a:pt x="54195" y="53838"/>
                          <a:pt x="54195" y="40682"/>
                        </a:cubicBezTo>
                        <a:cubicBezTo>
                          <a:pt x="54195" y="27559"/>
                          <a:pt x="51889" y="17538"/>
                          <a:pt x="47278" y="10620"/>
                        </a:cubicBezTo>
                        <a:cubicBezTo>
                          <a:pt x="42666" y="3714"/>
                          <a:pt x="35987" y="260"/>
                          <a:pt x="27242" y="260"/>
                        </a:cubicBezTo>
                        <a:cubicBezTo>
                          <a:pt x="18509" y="260"/>
                          <a:pt x="11836" y="3714"/>
                          <a:pt x="7224" y="10620"/>
                        </a:cubicBezTo>
                        <a:cubicBezTo>
                          <a:pt x="2612" y="17538"/>
                          <a:pt x="306" y="27559"/>
                          <a:pt x="306" y="40682"/>
                        </a:cubicBezTo>
                        <a:cubicBezTo>
                          <a:pt x="306" y="53838"/>
                          <a:pt x="2612" y="63869"/>
                          <a:pt x="7224" y="70776"/>
                        </a:cubicBezTo>
                        <a:cubicBezTo>
                          <a:pt x="11836" y="77694"/>
                          <a:pt x="18509" y="81153"/>
                          <a:pt x="27242" y="81153"/>
                        </a:cubicBezTo>
                        <a:close/>
                      </a:path>
                    </a:pathLst>
                  </a:custGeom>
                  <a:solidFill>
                    <a:srgbClr val="000000"/>
                  </a:solidFill>
                  <a:ln w="1069" cap="flat">
                    <a:noFill/>
                    <a:prstDash val="solid"/>
                    <a:round/>
                  </a:ln>
                </p:spPr>
                <p:txBody>
                  <a:bodyPr rtlCol="0" anchor="ctr"/>
                  <a:lstStyle/>
                  <a:p>
                    <a:endParaRPr lang="en-US"/>
                  </a:p>
                </p:txBody>
              </p:sp>
              <p:sp>
                <p:nvSpPr>
                  <p:cNvPr id="167" name="Freeform: Shape 166">
                    <a:extLst>
                      <a:ext uri="{FF2B5EF4-FFF2-40B4-BE49-F238E27FC236}">
                        <a16:creationId xmlns:a16="http://schemas.microsoft.com/office/drawing/2014/main" id="{D8B7C52B-C165-450D-8240-BE86377610EA}"/>
                      </a:ext>
                    </a:extLst>
                  </p:cNvPr>
                  <p:cNvSpPr/>
                  <p:nvPr/>
                </p:nvSpPr>
                <p:spPr>
                  <a:xfrm flipV="1">
                    <a:off x="2719796" y="3895838"/>
                    <a:ext cx="11028" cy="13267"/>
                  </a:xfrm>
                  <a:custGeom>
                    <a:avLst/>
                    <a:gdLst>
                      <a:gd name="connsiteX0" fmla="*/ 329 w 11028"/>
                      <a:gd name="connsiteY0" fmla="*/ 13563 h 13267"/>
                      <a:gd name="connsiteX1" fmla="*/ 11358 w 11028"/>
                      <a:gd name="connsiteY1" fmla="*/ 13563 h 13267"/>
                      <a:gd name="connsiteX2" fmla="*/ 11358 w 11028"/>
                      <a:gd name="connsiteY2" fmla="*/ 295 h 13267"/>
                      <a:gd name="connsiteX3" fmla="*/ 329 w 11028"/>
                      <a:gd name="connsiteY3" fmla="*/ 295 h 13267"/>
                    </a:gdLst>
                    <a:ahLst/>
                    <a:cxnLst>
                      <a:cxn ang="0">
                        <a:pos x="connsiteX0" y="connsiteY0"/>
                      </a:cxn>
                      <a:cxn ang="0">
                        <a:pos x="connsiteX1" y="connsiteY1"/>
                      </a:cxn>
                      <a:cxn ang="0">
                        <a:pos x="connsiteX2" y="connsiteY2"/>
                      </a:cxn>
                      <a:cxn ang="0">
                        <a:pos x="connsiteX3" y="connsiteY3"/>
                      </a:cxn>
                    </a:cxnLst>
                    <a:rect l="l" t="t" r="r" b="b"/>
                    <a:pathLst>
                      <a:path w="11028" h="13267">
                        <a:moveTo>
                          <a:pt x="329" y="13563"/>
                        </a:moveTo>
                        <a:lnTo>
                          <a:pt x="11358" y="13563"/>
                        </a:lnTo>
                        <a:lnTo>
                          <a:pt x="11358" y="295"/>
                        </a:lnTo>
                        <a:lnTo>
                          <a:pt x="329" y="295"/>
                        </a:lnTo>
                        <a:close/>
                      </a:path>
                    </a:pathLst>
                  </a:custGeom>
                  <a:solidFill>
                    <a:srgbClr val="000000"/>
                  </a:solidFill>
                  <a:ln w="1069" cap="flat">
                    <a:noFill/>
                    <a:prstDash val="solid"/>
                    <a:round/>
                  </a:ln>
                </p:spPr>
                <p:txBody>
                  <a:bodyPr rtlCol="0" anchor="ctr"/>
                  <a:lstStyle/>
                  <a:p>
                    <a:endParaRPr lang="en-US"/>
                  </a:p>
                </p:txBody>
              </p:sp>
              <p:sp>
                <p:nvSpPr>
                  <p:cNvPr id="168" name="Freeform: Shape 167">
                    <a:extLst>
                      <a:ext uri="{FF2B5EF4-FFF2-40B4-BE49-F238E27FC236}">
                        <a16:creationId xmlns:a16="http://schemas.microsoft.com/office/drawing/2014/main" id="{947BDD30-D63D-C477-DC41-4404F578772C}"/>
                      </a:ext>
                    </a:extLst>
                  </p:cNvPr>
                  <p:cNvSpPr/>
                  <p:nvPr/>
                </p:nvSpPr>
                <p:spPr>
                  <a:xfrm flipV="1">
                    <a:off x="2750616" y="3831137"/>
                    <a:ext cx="50447" cy="79489"/>
                  </a:xfrm>
                  <a:custGeom>
                    <a:avLst/>
                    <a:gdLst>
                      <a:gd name="connsiteX0" fmla="*/ 3613 w 50447"/>
                      <a:gd name="connsiteY0" fmla="*/ 79750 h 79489"/>
                      <a:gd name="connsiteX1" fmla="*/ 45021 w 50447"/>
                      <a:gd name="connsiteY1" fmla="*/ 79750 h 79489"/>
                      <a:gd name="connsiteX2" fmla="*/ 45021 w 50447"/>
                      <a:gd name="connsiteY2" fmla="*/ 70861 h 79489"/>
                      <a:gd name="connsiteX3" fmla="*/ 13272 w 50447"/>
                      <a:gd name="connsiteY3" fmla="*/ 70861 h 79489"/>
                      <a:gd name="connsiteX4" fmla="*/ 13272 w 50447"/>
                      <a:gd name="connsiteY4" fmla="*/ 51761 h 79489"/>
                      <a:gd name="connsiteX5" fmla="*/ 17850 w 50447"/>
                      <a:gd name="connsiteY5" fmla="*/ 52931 h 79489"/>
                      <a:gd name="connsiteX6" fmla="*/ 22462 w 50447"/>
                      <a:gd name="connsiteY6" fmla="*/ 53315 h 79489"/>
                      <a:gd name="connsiteX7" fmla="*/ 43132 w 50447"/>
                      <a:gd name="connsiteY7" fmla="*/ 46163 h 79489"/>
                      <a:gd name="connsiteX8" fmla="*/ 50769 w 50447"/>
                      <a:gd name="connsiteY8" fmla="*/ 26796 h 79489"/>
                      <a:gd name="connsiteX9" fmla="*/ 42932 w 50447"/>
                      <a:gd name="connsiteY9" fmla="*/ 7229 h 79489"/>
                      <a:gd name="connsiteX10" fmla="*/ 20841 w 50447"/>
                      <a:gd name="connsiteY10" fmla="*/ 261 h 79489"/>
                      <a:gd name="connsiteX11" fmla="*/ 10832 w 50447"/>
                      <a:gd name="connsiteY11" fmla="*/ 1096 h 79489"/>
                      <a:gd name="connsiteX12" fmla="*/ 322 w 50447"/>
                      <a:gd name="connsiteY12" fmla="*/ 3603 h 79489"/>
                      <a:gd name="connsiteX13" fmla="*/ 322 w 50447"/>
                      <a:gd name="connsiteY13" fmla="*/ 14214 h 79489"/>
                      <a:gd name="connsiteX14" fmla="*/ 10030 w 50447"/>
                      <a:gd name="connsiteY14" fmla="*/ 10404 h 79489"/>
                      <a:gd name="connsiteX15" fmla="*/ 20624 w 50447"/>
                      <a:gd name="connsiteY15" fmla="*/ 9151 h 79489"/>
                      <a:gd name="connsiteX16" fmla="*/ 34928 w 50447"/>
                      <a:gd name="connsiteY16" fmla="*/ 13896 h 79489"/>
                      <a:gd name="connsiteX17" fmla="*/ 40208 w 50447"/>
                      <a:gd name="connsiteY17" fmla="*/ 26796 h 79489"/>
                      <a:gd name="connsiteX18" fmla="*/ 34928 w 50447"/>
                      <a:gd name="connsiteY18" fmla="*/ 39680 h 79489"/>
                      <a:gd name="connsiteX19" fmla="*/ 20624 w 50447"/>
                      <a:gd name="connsiteY19" fmla="*/ 44442 h 79489"/>
                      <a:gd name="connsiteX20" fmla="*/ 12186 w 50447"/>
                      <a:gd name="connsiteY20" fmla="*/ 43506 h 79489"/>
                      <a:gd name="connsiteX21" fmla="*/ 3613 w 50447"/>
                      <a:gd name="connsiteY21" fmla="*/ 40582 h 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47" h="79489">
                        <a:moveTo>
                          <a:pt x="3613" y="79750"/>
                        </a:moveTo>
                        <a:lnTo>
                          <a:pt x="45021" y="79750"/>
                        </a:lnTo>
                        <a:lnTo>
                          <a:pt x="45021" y="70861"/>
                        </a:lnTo>
                        <a:lnTo>
                          <a:pt x="13272" y="70861"/>
                        </a:lnTo>
                        <a:lnTo>
                          <a:pt x="13272" y="51761"/>
                        </a:lnTo>
                        <a:cubicBezTo>
                          <a:pt x="14798" y="52285"/>
                          <a:pt x="16324" y="52674"/>
                          <a:pt x="17850" y="52931"/>
                        </a:cubicBezTo>
                        <a:cubicBezTo>
                          <a:pt x="19388" y="53187"/>
                          <a:pt x="20925" y="53315"/>
                          <a:pt x="22462" y="53315"/>
                        </a:cubicBezTo>
                        <a:cubicBezTo>
                          <a:pt x="31163" y="53315"/>
                          <a:pt x="38053" y="50931"/>
                          <a:pt x="43132" y="46163"/>
                        </a:cubicBezTo>
                        <a:cubicBezTo>
                          <a:pt x="48223" y="41395"/>
                          <a:pt x="50769" y="34940"/>
                          <a:pt x="50769" y="26796"/>
                        </a:cubicBezTo>
                        <a:cubicBezTo>
                          <a:pt x="50769" y="18408"/>
                          <a:pt x="48157" y="11885"/>
                          <a:pt x="42932" y="7229"/>
                        </a:cubicBezTo>
                        <a:cubicBezTo>
                          <a:pt x="37707" y="2584"/>
                          <a:pt x="30344" y="261"/>
                          <a:pt x="20841" y="261"/>
                        </a:cubicBezTo>
                        <a:cubicBezTo>
                          <a:pt x="17566" y="261"/>
                          <a:pt x="14230" y="539"/>
                          <a:pt x="10832" y="1096"/>
                        </a:cubicBezTo>
                        <a:cubicBezTo>
                          <a:pt x="7446" y="1653"/>
                          <a:pt x="3942" y="2489"/>
                          <a:pt x="322" y="3603"/>
                        </a:cubicBezTo>
                        <a:lnTo>
                          <a:pt x="322" y="14214"/>
                        </a:lnTo>
                        <a:cubicBezTo>
                          <a:pt x="3452" y="12509"/>
                          <a:pt x="6688" y="11239"/>
                          <a:pt x="10030" y="10404"/>
                        </a:cubicBezTo>
                        <a:cubicBezTo>
                          <a:pt x="13372" y="9568"/>
                          <a:pt x="16903" y="9151"/>
                          <a:pt x="20624" y="9151"/>
                        </a:cubicBezTo>
                        <a:cubicBezTo>
                          <a:pt x="26651" y="9151"/>
                          <a:pt x="31419" y="10732"/>
                          <a:pt x="34928" y="13896"/>
                        </a:cubicBezTo>
                        <a:cubicBezTo>
                          <a:pt x="38448" y="17060"/>
                          <a:pt x="40208" y="21360"/>
                          <a:pt x="40208" y="26796"/>
                        </a:cubicBezTo>
                        <a:cubicBezTo>
                          <a:pt x="40208" y="32221"/>
                          <a:pt x="38448" y="36516"/>
                          <a:pt x="34928" y="39680"/>
                        </a:cubicBezTo>
                        <a:cubicBezTo>
                          <a:pt x="31419" y="42855"/>
                          <a:pt x="26651" y="44442"/>
                          <a:pt x="20624" y="44442"/>
                        </a:cubicBezTo>
                        <a:cubicBezTo>
                          <a:pt x="17806" y="44442"/>
                          <a:pt x="14993" y="44130"/>
                          <a:pt x="12186" y="43506"/>
                        </a:cubicBezTo>
                        <a:cubicBezTo>
                          <a:pt x="9389" y="42882"/>
                          <a:pt x="6532" y="41908"/>
                          <a:pt x="3613" y="40582"/>
                        </a:cubicBezTo>
                        <a:close/>
                      </a:path>
                    </a:pathLst>
                  </a:custGeom>
                  <a:solidFill>
                    <a:srgbClr val="000000"/>
                  </a:solidFill>
                  <a:ln w="1069" cap="flat">
                    <a:noFill/>
                    <a:prstDash val="solid"/>
                    <a:round/>
                  </a:ln>
                </p:spPr>
                <p:txBody>
                  <a:bodyPr rtlCol="0" anchor="ctr"/>
                  <a:lstStyle/>
                  <a:p>
                    <a:endParaRPr lang="en-US"/>
                  </a:p>
                </p:txBody>
              </p:sp>
              <p:sp>
                <p:nvSpPr>
                  <p:cNvPr id="169" name="Freeform: Shape 168">
                    <a:extLst>
                      <a:ext uri="{FF2B5EF4-FFF2-40B4-BE49-F238E27FC236}">
                        <a16:creationId xmlns:a16="http://schemas.microsoft.com/office/drawing/2014/main" id="{CA6CBEF6-F0E8-22AA-DED6-26697220D368}"/>
                      </a:ext>
                    </a:extLst>
                  </p:cNvPr>
                  <p:cNvSpPr/>
                  <p:nvPr/>
                </p:nvSpPr>
                <p:spPr>
                  <a:xfrm flipV="1">
                    <a:off x="2817453" y="3829733"/>
                    <a:ext cx="53889" cy="80892"/>
                  </a:xfrm>
                  <a:custGeom>
                    <a:avLst/>
                    <a:gdLst>
                      <a:gd name="connsiteX0" fmla="*/ 27268 w 53889"/>
                      <a:gd name="connsiteY0" fmla="*/ 72798 h 80892"/>
                      <a:gd name="connsiteX1" fmla="*/ 15019 w 53889"/>
                      <a:gd name="connsiteY1" fmla="*/ 64777 h 80892"/>
                      <a:gd name="connsiteX2" fmla="*/ 10925 w 53889"/>
                      <a:gd name="connsiteY2" fmla="*/ 40682 h 80892"/>
                      <a:gd name="connsiteX3" fmla="*/ 15019 w 53889"/>
                      <a:gd name="connsiteY3" fmla="*/ 16636 h 80892"/>
                      <a:gd name="connsiteX4" fmla="*/ 27268 w 53889"/>
                      <a:gd name="connsiteY4" fmla="*/ 8615 h 80892"/>
                      <a:gd name="connsiteX5" fmla="*/ 39566 w 53889"/>
                      <a:gd name="connsiteY5" fmla="*/ 16636 h 80892"/>
                      <a:gd name="connsiteX6" fmla="*/ 43677 w 53889"/>
                      <a:gd name="connsiteY6" fmla="*/ 40682 h 80892"/>
                      <a:gd name="connsiteX7" fmla="*/ 39566 w 53889"/>
                      <a:gd name="connsiteY7" fmla="*/ 64777 h 80892"/>
                      <a:gd name="connsiteX8" fmla="*/ 27268 w 53889"/>
                      <a:gd name="connsiteY8" fmla="*/ 72798 h 80892"/>
                      <a:gd name="connsiteX9" fmla="*/ 27268 w 53889"/>
                      <a:gd name="connsiteY9" fmla="*/ 81153 h 80892"/>
                      <a:gd name="connsiteX10" fmla="*/ 47303 w 53889"/>
                      <a:gd name="connsiteY10" fmla="*/ 70776 h 80892"/>
                      <a:gd name="connsiteX11" fmla="*/ 54221 w 53889"/>
                      <a:gd name="connsiteY11" fmla="*/ 40682 h 80892"/>
                      <a:gd name="connsiteX12" fmla="*/ 47303 w 53889"/>
                      <a:gd name="connsiteY12" fmla="*/ 10620 h 80892"/>
                      <a:gd name="connsiteX13" fmla="*/ 27268 w 53889"/>
                      <a:gd name="connsiteY13" fmla="*/ 260 h 80892"/>
                      <a:gd name="connsiteX14" fmla="*/ 7249 w 53889"/>
                      <a:gd name="connsiteY14" fmla="*/ 10620 h 80892"/>
                      <a:gd name="connsiteX15" fmla="*/ 331 w 53889"/>
                      <a:gd name="connsiteY15" fmla="*/ 40682 h 80892"/>
                      <a:gd name="connsiteX16" fmla="*/ 7249 w 53889"/>
                      <a:gd name="connsiteY16" fmla="*/ 70776 h 80892"/>
                      <a:gd name="connsiteX17" fmla="*/ 27268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268" y="72798"/>
                        </a:moveTo>
                        <a:cubicBezTo>
                          <a:pt x="21843" y="72798"/>
                          <a:pt x="17760" y="70124"/>
                          <a:pt x="15019" y="64777"/>
                        </a:cubicBezTo>
                        <a:cubicBezTo>
                          <a:pt x="12290" y="59441"/>
                          <a:pt x="10925" y="51409"/>
                          <a:pt x="10925" y="40682"/>
                        </a:cubicBezTo>
                        <a:cubicBezTo>
                          <a:pt x="10925" y="29998"/>
                          <a:pt x="12290" y="21983"/>
                          <a:pt x="15019" y="16636"/>
                        </a:cubicBezTo>
                        <a:cubicBezTo>
                          <a:pt x="17760" y="11289"/>
                          <a:pt x="21843" y="8615"/>
                          <a:pt x="27268" y="8615"/>
                        </a:cubicBezTo>
                        <a:cubicBezTo>
                          <a:pt x="32737" y="8615"/>
                          <a:pt x="36837" y="11289"/>
                          <a:pt x="39566" y="16636"/>
                        </a:cubicBezTo>
                        <a:cubicBezTo>
                          <a:pt x="42307" y="21983"/>
                          <a:pt x="43677" y="29998"/>
                          <a:pt x="43677" y="40682"/>
                        </a:cubicBezTo>
                        <a:cubicBezTo>
                          <a:pt x="43677" y="51409"/>
                          <a:pt x="42307" y="59441"/>
                          <a:pt x="39566" y="64777"/>
                        </a:cubicBezTo>
                        <a:cubicBezTo>
                          <a:pt x="36837" y="70124"/>
                          <a:pt x="32737" y="72798"/>
                          <a:pt x="27268" y="72798"/>
                        </a:cubicBezTo>
                        <a:close/>
                        <a:moveTo>
                          <a:pt x="27268" y="81153"/>
                        </a:moveTo>
                        <a:cubicBezTo>
                          <a:pt x="36013" y="81153"/>
                          <a:pt x="42691" y="77694"/>
                          <a:pt x="47303" y="70776"/>
                        </a:cubicBezTo>
                        <a:cubicBezTo>
                          <a:pt x="51915" y="63869"/>
                          <a:pt x="54221" y="53838"/>
                          <a:pt x="54221" y="40682"/>
                        </a:cubicBezTo>
                        <a:cubicBezTo>
                          <a:pt x="54221" y="27559"/>
                          <a:pt x="51915" y="17538"/>
                          <a:pt x="47303" y="10620"/>
                        </a:cubicBezTo>
                        <a:cubicBezTo>
                          <a:pt x="42691" y="3714"/>
                          <a:pt x="36013" y="260"/>
                          <a:pt x="27268" y="260"/>
                        </a:cubicBezTo>
                        <a:cubicBezTo>
                          <a:pt x="18534" y="260"/>
                          <a:pt x="11861" y="3714"/>
                          <a:pt x="7249" y="10620"/>
                        </a:cubicBezTo>
                        <a:cubicBezTo>
                          <a:pt x="2637" y="17538"/>
                          <a:pt x="331" y="27559"/>
                          <a:pt x="331" y="40682"/>
                        </a:cubicBezTo>
                        <a:cubicBezTo>
                          <a:pt x="331" y="53838"/>
                          <a:pt x="2637" y="63869"/>
                          <a:pt x="7249" y="70776"/>
                        </a:cubicBezTo>
                        <a:cubicBezTo>
                          <a:pt x="11861" y="77694"/>
                          <a:pt x="18534" y="81153"/>
                          <a:pt x="27268" y="81153"/>
                        </a:cubicBezTo>
                        <a:close/>
                      </a:path>
                    </a:pathLst>
                  </a:custGeom>
                  <a:solidFill>
                    <a:srgbClr val="000000"/>
                  </a:solidFill>
                  <a:ln w="1069" cap="flat">
                    <a:noFill/>
                    <a:prstDash val="solid"/>
                    <a:round/>
                  </a:ln>
                </p:spPr>
                <p:txBody>
                  <a:bodyPr rtlCol="0" anchor="ctr"/>
                  <a:lstStyle/>
                  <a:p>
                    <a:endParaRPr lang="en-US"/>
                  </a:p>
                </p:txBody>
              </p:sp>
              <p:sp>
                <p:nvSpPr>
                  <p:cNvPr id="170" name="Freeform: Shape 169">
                    <a:extLst>
                      <a:ext uri="{FF2B5EF4-FFF2-40B4-BE49-F238E27FC236}">
                        <a16:creationId xmlns:a16="http://schemas.microsoft.com/office/drawing/2014/main" id="{5ABF0F81-FDB8-DF6F-0E41-4B0B8A8E0BB7}"/>
                      </a:ext>
                    </a:extLst>
                  </p:cNvPr>
                  <p:cNvSpPr/>
                  <p:nvPr/>
                </p:nvSpPr>
                <p:spPr>
                  <a:xfrm flipV="1">
                    <a:off x="2885494" y="3829733"/>
                    <a:ext cx="53889" cy="80892"/>
                  </a:xfrm>
                  <a:custGeom>
                    <a:avLst/>
                    <a:gdLst>
                      <a:gd name="connsiteX0" fmla="*/ 27278 w 53889"/>
                      <a:gd name="connsiteY0" fmla="*/ 72798 h 80892"/>
                      <a:gd name="connsiteX1" fmla="*/ 15029 w 53889"/>
                      <a:gd name="connsiteY1" fmla="*/ 64777 h 80892"/>
                      <a:gd name="connsiteX2" fmla="*/ 10936 w 53889"/>
                      <a:gd name="connsiteY2" fmla="*/ 40682 h 80892"/>
                      <a:gd name="connsiteX3" fmla="*/ 15029 w 53889"/>
                      <a:gd name="connsiteY3" fmla="*/ 16636 h 80892"/>
                      <a:gd name="connsiteX4" fmla="*/ 27278 w 53889"/>
                      <a:gd name="connsiteY4" fmla="*/ 8615 h 80892"/>
                      <a:gd name="connsiteX5" fmla="*/ 39576 w 53889"/>
                      <a:gd name="connsiteY5" fmla="*/ 16636 h 80892"/>
                      <a:gd name="connsiteX6" fmla="*/ 43687 w 53889"/>
                      <a:gd name="connsiteY6" fmla="*/ 40682 h 80892"/>
                      <a:gd name="connsiteX7" fmla="*/ 39576 w 53889"/>
                      <a:gd name="connsiteY7" fmla="*/ 64777 h 80892"/>
                      <a:gd name="connsiteX8" fmla="*/ 27278 w 53889"/>
                      <a:gd name="connsiteY8" fmla="*/ 72798 h 80892"/>
                      <a:gd name="connsiteX9" fmla="*/ 27278 w 53889"/>
                      <a:gd name="connsiteY9" fmla="*/ 81153 h 80892"/>
                      <a:gd name="connsiteX10" fmla="*/ 47313 w 53889"/>
                      <a:gd name="connsiteY10" fmla="*/ 70776 h 80892"/>
                      <a:gd name="connsiteX11" fmla="*/ 54231 w 53889"/>
                      <a:gd name="connsiteY11" fmla="*/ 40682 h 80892"/>
                      <a:gd name="connsiteX12" fmla="*/ 47313 w 53889"/>
                      <a:gd name="connsiteY12" fmla="*/ 10620 h 80892"/>
                      <a:gd name="connsiteX13" fmla="*/ 27278 w 53889"/>
                      <a:gd name="connsiteY13" fmla="*/ 260 h 80892"/>
                      <a:gd name="connsiteX14" fmla="*/ 7259 w 53889"/>
                      <a:gd name="connsiteY14" fmla="*/ 10620 h 80892"/>
                      <a:gd name="connsiteX15" fmla="*/ 341 w 53889"/>
                      <a:gd name="connsiteY15" fmla="*/ 40682 h 80892"/>
                      <a:gd name="connsiteX16" fmla="*/ 7259 w 53889"/>
                      <a:gd name="connsiteY16" fmla="*/ 70776 h 80892"/>
                      <a:gd name="connsiteX17" fmla="*/ 27278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278" y="72798"/>
                        </a:moveTo>
                        <a:cubicBezTo>
                          <a:pt x="21853" y="72798"/>
                          <a:pt x="17770" y="70124"/>
                          <a:pt x="15029" y="64777"/>
                        </a:cubicBezTo>
                        <a:cubicBezTo>
                          <a:pt x="12300" y="59441"/>
                          <a:pt x="10936" y="51409"/>
                          <a:pt x="10936" y="40682"/>
                        </a:cubicBezTo>
                        <a:cubicBezTo>
                          <a:pt x="10936" y="29998"/>
                          <a:pt x="12300" y="21983"/>
                          <a:pt x="15029" y="16636"/>
                        </a:cubicBezTo>
                        <a:cubicBezTo>
                          <a:pt x="17770" y="11289"/>
                          <a:pt x="21853" y="8615"/>
                          <a:pt x="27278" y="8615"/>
                        </a:cubicBezTo>
                        <a:cubicBezTo>
                          <a:pt x="32748" y="8615"/>
                          <a:pt x="36847" y="11289"/>
                          <a:pt x="39576" y="16636"/>
                        </a:cubicBezTo>
                        <a:cubicBezTo>
                          <a:pt x="42317" y="21983"/>
                          <a:pt x="43687" y="29998"/>
                          <a:pt x="43687" y="40682"/>
                        </a:cubicBezTo>
                        <a:cubicBezTo>
                          <a:pt x="43687" y="51409"/>
                          <a:pt x="42317" y="59441"/>
                          <a:pt x="39576" y="64777"/>
                        </a:cubicBezTo>
                        <a:cubicBezTo>
                          <a:pt x="36847" y="70124"/>
                          <a:pt x="32748" y="72798"/>
                          <a:pt x="27278" y="72798"/>
                        </a:cubicBezTo>
                        <a:close/>
                        <a:moveTo>
                          <a:pt x="27278" y="81153"/>
                        </a:moveTo>
                        <a:cubicBezTo>
                          <a:pt x="36023" y="81153"/>
                          <a:pt x="42701" y="77694"/>
                          <a:pt x="47313" y="70776"/>
                        </a:cubicBezTo>
                        <a:cubicBezTo>
                          <a:pt x="51925" y="63869"/>
                          <a:pt x="54231" y="53838"/>
                          <a:pt x="54231" y="40682"/>
                        </a:cubicBezTo>
                        <a:cubicBezTo>
                          <a:pt x="54231" y="27559"/>
                          <a:pt x="51925" y="17538"/>
                          <a:pt x="47313" y="10620"/>
                        </a:cubicBezTo>
                        <a:cubicBezTo>
                          <a:pt x="42701" y="3714"/>
                          <a:pt x="36023" y="260"/>
                          <a:pt x="27278" y="260"/>
                        </a:cubicBezTo>
                        <a:cubicBezTo>
                          <a:pt x="18544" y="260"/>
                          <a:pt x="11871" y="3714"/>
                          <a:pt x="7259" y="10620"/>
                        </a:cubicBezTo>
                        <a:cubicBezTo>
                          <a:pt x="2647" y="17538"/>
                          <a:pt x="341" y="27559"/>
                          <a:pt x="341" y="40682"/>
                        </a:cubicBezTo>
                        <a:cubicBezTo>
                          <a:pt x="341" y="53838"/>
                          <a:pt x="2647" y="63869"/>
                          <a:pt x="7259" y="70776"/>
                        </a:cubicBezTo>
                        <a:cubicBezTo>
                          <a:pt x="11871" y="77694"/>
                          <a:pt x="18544" y="81153"/>
                          <a:pt x="27278" y="81153"/>
                        </a:cubicBezTo>
                        <a:close/>
                      </a:path>
                    </a:pathLst>
                  </a:custGeom>
                  <a:solidFill>
                    <a:srgbClr val="000000"/>
                  </a:solidFill>
                  <a:ln w="1069" cap="flat">
                    <a:noFill/>
                    <a:prstDash val="solid"/>
                    <a:round/>
                  </a:ln>
                </p:spPr>
                <p:txBody>
                  <a:bodyPr rtlCol="0" anchor="ctr"/>
                  <a:lstStyle/>
                  <a:p>
                    <a:endParaRPr lang="en-US"/>
                  </a:p>
                </p:txBody>
              </p:sp>
            </p:grpSp>
          </p:grpSp>
          <p:grpSp>
            <p:nvGrpSpPr>
              <p:cNvPr id="123" name="Graphic 8">
                <a:extLst>
                  <a:ext uri="{FF2B5EF4-FFF2-40B4-BE49-F238E27FC236}">
                    <a16:creationId xmlns:a16="http://schemas.microsoft.com/office/drawing/2014/main" id="{9430AD08-12AC-26D1-44E2-092ED563CBEC}"/>
                  </a:ext>
                </a:extLst>
              </p:cNvPr>
              <p:cNvGrpSpPr/>
              <p:nvPr/>
            </p:nvGrpSpPr>
            <p:grpSpPr>
              <a:xfrm>
                <a:off x="3144666" y="1891808"/>
                <a:ext cx="289767" cy="2018818"/>
                <a:chOff x="3144666" y="1891808"/>
                <a:chExt cx="289767" cy="2018818"/>
              </a:xfrm>
            </p:grpSpPr>
            <p:sp>
              <p:nvSpPr>
                <p:cNvPr id="155" name="Freeform: Shape 154">
                  <a:extLst>
                    <a:ext uri="{FF2B5EF4-FFF2-40B4-BE49-F238E27FC236}">
                      <a16:creationId xmlns:a16="http://schemas.microsoft.com/office/drawing/2014/main" id="{1448B4EF-75A0-B6F1-F170-F83B899E88E2}"/>
                    </a:ext>
                  </a:extLst>
                </p:cNvPr>
                <p:cNvSpPr/>
                <p:nvPr/>
              </p:nvSpPr>
              <p:spPr>
                <a:xfrm>
                  <a:off x="3290695" y="1891808"/>
                  <a:ext cx="6684" cy="1873654"/>
                </a:xfrm>
                <a:custGeom>
                  <a:avLst/>
                  <a:gdLst>
                    <a:gd name="connsiteX0" fmla="*/ 88 w 6684"/>
                    <a:gd name="connsiteY0" fmla="*/ 1873655 h 1873654"/>
                    <a:gd name="connsiteX1" fmla="*/ 88 w 6684"/>
                    <a:gd name="connsiteY1" fmla="*/ 1 h 1873654"/>
                  </a:gdLst>
                  <a:ahLst/>
                  <a:cxnLst>
                    <a:cxn ang="0">
                      <a:pos x="connsiteX0" y="connsiteY0"/>
                    </a:cxn>
                    <a:cxn ang="0">
                      <a:pos x="connsiteX1" y="connsiteY1"/>
                    </a:cxn>
                  </a:cxnLst>
                  <a:rect l="l" t="t" r="r" b="b"/>
                  <a:pathLst>
                    <a:path w="6684" h="1873654">
                      <a:moveTo>
                        <a:pt x="88" y="1873655"/>
                      </a:moveTo>
                      <a:lnTo>
                        <a:pt x="88" y="1"/>
                      </a:lnTo>
                    </a:path>
                  </a:pathLst>
                </a:custGeom>
                <a:noFill/>
                <a:ln w="7129" cap="sq">
                  <a:solidFill>
                    <a:srgbClr val="B0B0B0"/>
                  </a:solidFill>
                  <a:prstDash val="solid"/>
                  <a:round/>
                </a:ln>
              </p:spPr>
              <p:txBody>
                <a:bodyPr rtlCol="0" anchor="ctr"/>
                <a:lstStyle/>
                <a:p>
                  <a:endParaRPr lang="en-US"/>
                </a:p>
              </p:txBody>
            </p:sp>
            <p:sp>
              <p:nvSpPr>
                <p:cNvPr id="156" name="Freeform: Shape 155">
                  <a:extLst>
                    <a:ext uri="{FF2B5EF4-FFF2-40B4-BE49-F238E27FC236}">
                      <a16:creationId xmlns:a16="http://schemas.microsoft.com/office/drawing/2014/main" id="{FCFEB5E4-7FA4-7E01-CE54-4DABB95DFC66}"/>
                    </a:ext>
                  </a:extLst>
                </p:cNvPr>
                <p:cNvSpPr/>
                <p:nvPr/>
              </p:nvSpPr>
              <p:spPr>
                <a:xfrm>
                  <a:off x="3290695" y="3765462"/>
                  <a:ext cx="6684" cy="31191"/>
                </a:xfrm>
                <a:custGeom>
                  <a:avLst/>
                  <a:gdLst>
                    <a:gd name="connsiteX0" fmla="*/ 430 w 6684"/>
                    <a:gd name="connsiteY0" fmla="*/ 281 h 31191"/>
                    <a:gd name="connsiteX1" fmla="*/ 430 w 6684"/>
                    <a:gd name="connsiteY1" fmla="*/ 31473 h 31191"/>
                  </a:gdLst>
                  <a:ahLst/>
                  <a:cxnLst>
                    <a:cxn ang="0">
                      <a:pos x="connsiteX0" y="connsiteY0"/>
                    </a:cxn>
                    <a:cxn ang="0">
                      <a:pos x="connsiteX1" y="connsiteY1"/>
                    </a:cxn>
                  </a:cxnLst>
                  <a:rect l="l" t="t" r="r" b="b"/>
                  <a:pathLst>
                    <a:path w="6684" h="31191">
                      <a:moveTo>
                        <a:pt x="430" y="281"/>
                      </a:moveTo>
                      <a:lnTo>
                        <a:pt x="430" y="31473"/>
                      </a:lnTo>
                    </a:path>
                  </a:pathLst>
                </a:custGeom>
                <a:solidFill>
                  <a:srgbClr val="000000"/>
                </a:solidFill>
                <a:ln w="7129" cap="flat">
                  <a:solidFill>
                    <a:srgbClr val="000000"/>
                  </a:solidFill>
                  <a:prstDash val="solid"/>
                  <a:round/>
                </a:ln>
              </p:spPr>
              <p:txBody>
                <a:bodyPr rtlCol="0" anchor="ctr"/>
                <a:lstStyle/>
                <a:p>
                  <a:endParaRPr lang="en-US"/>
                </a:p>
              </p:txBody>
            </p:sp>
            <p:grpSp>
              <p:nvGrpSpPr>
                <p:cNvPr id="157" name="Graphic 8">
                  <a:extLst>
                    <a:ext uri="{FF2B5EF4-FFF2-40B4-BE49-F238E27FC236}">
                      <a16:creationId xmlns:a16="http://schemas.microsoft.com/office/drawing/2014/main" id="{95A34DF9-F2C3-0E6F-0176-B8713AFAA3E1}"/>
                    </a:ext>
                  </a:extLst>
                </p:cNvPr>
                <p:cNvGrpSpPr/>
                <p:nvPr/>
              </p:nvGrpSpPr>
              <p:grpSpPr>
                <a:xfrm>
                  <a:off x="3144666" y="3829733"/>
                  <a:ext cx="289767" cy="80892"/>
                  <a:chOff x="3144666" y="3829733"/>
                  <a:chExt cx="289767" cy="80892"/>
                </a:xfrm>
                <a:solidFill>
                  <a:srgbClr val="000000"/>
                </a:solidFill>
              </p:grpSpPr>
              <p:sp>
                <p:nvSpPr>
                  <p:cNvPr id="158" name="Freeform: Shape 157">
                    <a:extLst>
                      <a:ext uri="{FF2B5EF4-FFF2-40B4-BE49-F238E27FC236}">
                        <a16:creationId xmlns:a16="http://schemas.microsoft.com/office/drawing/2014/main" id="{4A57B62A-4F5D-2ED2-4A56-5CFCACE91F62}"/>
                      </a:ext>
                    </a:extLst>
                  </p:cNvPr>
                  <p:cNvSpPr/>
                  <p:nvPr/>
                </p:nvSpPr>
                <p:spPr>
                  <a:xfrm flipV="1">
                    <a:off x="3144666" y="3829733"/>
                    <a:ext cx="53889" cy="80892"/>
                  </a:xfrm>
                  <a:custGeom>
                    <a:avLst/>
                    <a:gdLst>
                      <a:gd name="connsiteX0" fmla="*/ 27317 w 53889"/>
                      <a:gd name="connsiteY0" fmla="*/ 72798 h 80892"/>
                      <a:gd name="connsiteX1" fmla="*/ 15068 w 53889"/>
                      <a:gd name="connsiteY1" fmla="*/ 64777 h 80892"/>
                      <a:gd name="connsiteX2" fmla="*/ 10974 w 53889"/>
                      <a:gd name="connsiteY2" fmla="*/ 40682 h 80892"/>
                      <a:gd name="connsiteX3" fmla="*/ 15068 w 53889"/>
                      <a:gd name="connsiteY3" fmla="*/ 16636 h 80892"/>
                      <a:gd name="connsiteX4" fmla="*/ 27317 w 53889"/>
                      <a:gd name="connsiteY4" fmla="*/ 8615 h 80892"/>
                      <a:gd name="connsiteX5" fmla="*/ 39615 w 53889"/>
                      <a:gd name="connsiteY5" fmla="*/ 16636 h 80892"/>
                      <a:gd name="connsiteX6" fmla="*/ 43726 w 53889"/>
                      <a:gd name="connsiteY6" fmla="*/ 40682 h 80892"/>
                      <a:gd name="connsiteX7" fmla="*/ 39615 w 53889"/>
                      <a:gd name="connsiteY7" fmla="*/ 64777 h 80892"/>
                      <a:gd name="connsiteX8" fmla="*/ 27317 w 53889"/>
                      <a:gd name="connsiteY8" fmla="*/ 72798 h 80892"/>
                      <a:gd name="connsiteX9" fmla="*/ 27317 w 53889"/>
                      <a:gd name="connsiteY9" fmla="*/ 81153 h 80892"/>
                      <a:gd name="connsiteX10" fmla="*/ 47352 w 53889"/>
                      <a:gd name="connsiteY10" fmla="*/ 70776 h 80892"/>
                      <a:gd name="connsiteX11" fmla="*/ 54270 w 53889"/>
                      <a:gd name="connsiteY11" fmla="*/ 40682 h 80892"/>
                      <a:gd name="connsiteX12" fmla="*/ 47352 w 53889"/>
                      <a:gd name="connsiteY12" fmla="*/ 10620 h 80892"/>
                      <a:gd name="connsiteX13" fmla="*/ 27317 w 53889"/>
                      <a:gd name="connsiteY13" fmla="*/ 260 h 80892"/>
                      <a:gd name="connsiteX14" fmla="*/ 7298 w 53889"/>
                      <a:gd name="connsiteY14" fmla="*/ 10620 h 80892"/>
                      <a:gd name="connsiteX15" fmla="*/ 380 w 53889"/>
                      <a:gd name="connsiteY15" fmla="*/ 40682 h 80892"/>
                      <a:gd name="connsiteX16" fmla="*/ 7298 w 53889"/>
                      <a:gd name="connsiteY16" fmla="*/ 70776 h 80892"/>
                      <a:gd name="connsiteX17" fmla="*/ 27317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317" y="72798"/>
                        </a:moveTo>
                        <a:cubicBezTo>
                          <a:pt x="21891" y="72798"/>
                          <a:pt x="17809" y="70124"/>
                          <a:pt x="15068" y="64777"/>
                        </a:cubicBezTo>
                        <a:cubicBezTo>
                          <a:pt x="12339" y="59441"/>
                          <a:pt x="10974" y="51409"/>
                          <a:pt x="10974" y="40682"/>
                        </a:cubicBezTo>
                        <a:cubicBezTo>
                          <a:pt x="10974" y="29998"/>
                          <a:pt x="12339" y="21983"/>
                          <a:pt x="15068" y="16636"/>
                        </a:cubicBezTo>
                        <a:cubicBezTo>
                          <a:pt x="17809" y="11289"/>
                          <a:pt x="21891" y="8615"/>
                          <a:pt x="27317" y="8615"/>
                        </a:cubicBezTo>
                        <a:cubicBezTo>
                          <a:pt x="32786" y="8615"/>
                          <a:pt x="36886" y="11289"/>
                          <a:pt x="39615" y="16636"/>
                        </a:cubicBezTo>
                        <a:cubicBezTo>
                          <a:pt x="42356" y="21983"/>
                          <a:pt x="43726" y="29998"/>
                          <a:pt x="43726" y="40682"/>
                        </a:cubicBezTo>
                        <a:cubicBezTo>
                          <a:pt x="43726" y="51409"/>
                          <a:pt x="42356" y="59441"/>
                          <a:pt x="39615" y="64777"/>
                        </a:cubicBezTo>
                        <a:cubicBezTo>
                          <a:pt x="36886" y="70124"/>
                          <a:pt x="32786" y="72798"/>
                          <a:pt x="27317" y="72798"/>
                        </a:cubicBezTo>
                        <a:close/>
                        <a:moveTo>
                          <a:pt x="27317" y="81153"/>
                        </a:moveTo>
                        <a:cubicBezTo>
                          <a:pt x="36062" y="81153"/>
                          <a:pt x="42740" y="77694"/>
                          <a:pt x="47352" y="70776"/>
                        </a:cubicBezTo>
                        <a:cubicBezTo>
                          <a:pt x="51964" y="63869"/>
                          <a:pt x="54270" y="53838"/>
                          <a:pt x="54270" y="40682"/>
                        </a:cubicBezTo>
                        <a:cubicBezTo>
                          <a:pt x="54270" y="27559"/>
                          <a:pt x="51964" y="17538"/>
                          <a:pt x="47352" y="10620"/>
                        </a:cubicBezTo>
                        <a:cubicBezTo>
                          <a:pt x="42740" y="3714"/>
                          <a:pt x="36062" y="260"/>
                          <a:pt x="27317" y="260"/>
                        </a:cubicBezTo>
                        <a:cubicBezTo>
                          <a:pt x="18583" y="260"/>
                          <a:pt x="11910" y="3714"/>
                          <a:pt x="7298" y="10620"/>
                        </a:cubicBezTo>
                        <a:cubicBezTo>
                          <a:pt x="2686" y="17538"/>
                          <a:pt x="380" y="27559"/>
                          <a:pt x="380" y="40682"/>
                        </a:cubicBezTo>
                        <a:cubicBezTo>
                          <a:pt x="380" y="53838"/>
                          <a:pt x="2686" y="63869"/>
                          <a:pt x="7298" y="70776"/>
                        </a:cubicBezTo>
                        <a:cubicBezTo>
                          <a:pt x="11910" y="77694"/>
                          <a:pt x="18583" y="81153"/>
                          <a:pt x="27317" y="81153"/>
                        </a:cubicBezTo>
                        <a:close/>
                      </a:path>
                    </a:pathLst>
                  </a:custGeom>
                  <a:solidFill>
                    <a:srgbClr val="000000"/>
                  </a:solidFill>
                  <a:ln w="1069" cap="flat">
                    <a:noFill/>
                    <a:prstDash val="solid"/>
                    <a:round/>
                  </a:ln>
                </p:spPr>
                <p:txBody>
                  <a:bodyPr rtlCol="0" anchor="ctr"/>
                  <a:lstStyle/>
                  <a:p>
                    <a:endParaRPr lang="en-US"/>
                  </a:p>
                </p:txBody>
              </p:sp>
              <p:sp>
                <p:nvSpPr>
                  <p:cNvPr id="159" name="Freeform: Shape 158">
                    <a:extLst>
                      <a:ext uri="{FF2B5EF4-FFF2-40B4-BE49-F238E27FC236}">
                        <a16:creationId xmlns:a16="http://schemas.microsoft.com/office/drawing/2014/main" id="{792B204C-20C5-B104-9CDD-E98037B793F4}"/>
                      </a:ext>
                    </a:extLst>
                  </p:cNvPr>
                  <p:cNvSpPr/>
                  <p:nvPr/>
                </p:nvSpPr>
                <p:spPr>
                  <a:xfrm flipV="1">
                    <a:off x="3217085" y="3895838"/>
                    <a:ext cx="11028" cy="13267"/>
                  </a:xfrm>
                  <a:custGeom>
                    <a:avLst/>
                    <a:gdLst>
                      <a:gd name="connsiteX0" fmla="*/ 404 w 11028"/>
                      <a:gd name="connsiteY0" fmla="*/ 13563 h 13267"/>
                      <a:gd name="connsiteX1" fmla="*/ 11432 w 11028"/>
                      <a:gd name="connsiteY1" fmla="*/ 13563 h 13267"/>
                      <a:gd name="connsiteX2" fmla="*/ 11432 w 11028"/>
                      <a:gd name="connsiteY2" fmla="*/ 295 h 13267"/>
                      <a:gd name="connsiteX3" fmla="*/ 404 w 11028"/>
                      <a:gd name="connsiteY3" fmla="*/ 295 h 13267"/>
                    </a:gdLst>
                    <a:ahLst/>
                    <a:cxnLst>
                      <a:cxn ang="0">
                        <a:pos x="connsiteX0" y="connsiteY0"/>
                      </a:cxn>
                      <a:cxn ang="0">
                        <a:pos x="connsiteX1" y="connsiteY1"/>
                      </a:cxn>
                      <a:cxn ang="0">
                        <a:pos x="connsiteX2" y="connsiteY2"/>
                      </a:cxn>
                      <a:cxn ang="0">
                        <a:pos x="connsiteX3" y="connsiteY3"/>
                      </a:cxn>
                    </a:cxnLst>
                    <a:rect l="l" t="t" r="r" b="b"/>
                    <a:pathLst>
                      <a:path w="11028" h="13267">
                        <a:moveTo>
                          <a:pt x="404" y="13563"/>
                        </a:moveTo>
                        <a:lnTo>
                          <a:pt x="11432" y="13563"/>
                        </a:lnTo>
                        <a:lnTo>
                          <a:pt x="11432" y="295"/>
                        </a:lnTo>
                        <a:lnTo>
                          <a:pt x="404" y="295"/>
                        </a:lnTo>
                        <a:close/>
                      </a:path>
                    </a:pathLst>
                  </a:custGeom>
                  <a:solidFill>
                    <a:srgbClr val="000000"/>
                  </a:solidFill>
                  <a:ln w="1069" cap="flat">
                    <a:noFill/>
                    <a:prstDash val="solid"/>
                    <a:round/>
                  </a:ln>
                </p:spPr>
                <p:txBody>
                  <a:bodyPr rtlCol="0" anchor="ctr"/>
                  <a:lstStyle/>
                  <a:p>
                    <a:endParaRPr lang="en-US"/>
                  </a:p>
                </p:txBody>
              </p:sp>
              <p:sp>
                <p:nvSpPr>
                  <p:cNvPr id="160" name="Freeform: Shape 159">
                    <a:extLst>
                      <a:ext uri="{FF2B5EF4-FFF2-40B4-BE49-F238E27FC236}">
                        <a16:creationId xmlns:a16="http://schemas.microsoft.com/office/drawing/2014/main" id="{3AD3EB81-4A2A-CD95-0D73-51A4789954F0}"/>
                      </a:ext>
                    </a:extLst>
                  </p:cNvPr>
                  <p:cNvSpPr/>
                  <p:nvPr/>
                </p:nvSpPr>
                <p:spPr>
                  <a:xfrm flipV="1">
                    <a:off x="3247119" y="3829733"/>
                    <a:ext cx="53839" cy="80892"/>
                  </a:xfrm>
                  <a:custGeom>
                    <a:avLst/>
                    <a:gdLst>
                      <a:gd name="connsiteX0" fmla="*/ 28234 w 53839"/>
                      <a:gd name="connsiteY0" fmla="*/ 44959 h 80892"/>
                      <a:gd name="connsiteX1" fmla="*/ 16971 w 53839"/>
                      <a:gd name="connsiteY1" fmla="*/ 40097 h 80892"/>
                      <a:gd name="connsiteX2" fmla="*/ 12827 w 53839"/>
                      <a:gd name="connsiteY2" fmla="*/ 26796 h 80892"/>
                      <a:gd name="connsiteX3" fmla="*/ 16971 w 53839"/>
                      <a:gd name="connsiteY3" fmla="*/ 13494 h 80892"/>
                      <a:gd name="connsiteX4" fmla="*/ 28234 w 53839"/>
                      <a:gd name="connsiteY4" fmla="*/ 8615 h 80892"/>
                      <a:gd name="connsiteX5" fmla="*/ 39480 w 53839"/>
                      <a:gd name="connsiteY5" fmla="*/ 13494 h 80892"/>
                      <a:gd name="connsiteX6" fmla="*/ 43624 w 53839"/>
                      <a:gd name="connsiteY6" fmla="*/ 26796 h 80892"/>
                      <a:gd name="connsiteX7" fmla="*/ 39480 w 53839"/>
                      <a:gd name="connsiteY7" fmla="*/ 40097 h 80892"/>
                      <a:gd name="connsiteX8" fmla="*/ 28234 w 53839"/>
                      <a:gd name="connsiteY8" fmla="*/ 44959 h 80892"/>
                      <a:gd name="connsiteX9" fmla="*/ 49172 w 53839"/>
                      <a:gd name="connsiteY9" fmla="*/ 78028 h 80892"/>
                      <a:gd name="connsiteX10" fmla="*/ 49172 w 53839"/>
                      <a:gd name="connsiteY10" fmla="*/ 68420 h 80892"/>
                      <a:gd name="connsiteX11" fmla="*/ 41151 w 53839"/>
                      <a:gd name="connsiteY11" fmla="*/ 71277 h 80892"/>
                      <a:gd name="connsiteX12" fmla="*/ 33130 w 53839"/>
                      <a:gd name="connsiteY12" fmla="*/ 72280 h 80892"/>
                      <a:gd name="connsiteX13" fmla="*/ 17172 w 53839"/>
                      <a:gd name="connsiteY13" fmla="*/ 65228 h 80892"/>
                      <a:gd name="connsiteX14" fmla="*/ 10889 w 53839"/>
                      <a:gd name="connsiteY14" fmla="*/ 43923 h 80892"/>
                      <a:gd name="connsiteX15" fmla="*/ 18609 w 53839"/>
                      <a:gd name="connsiteY15" fmla="*/ 50891 h 80892"/>
                      <a:gd name="connsiteX16" fmla="*/ 28852 w 53839"/>
                      <a:gd name="connsiteY16" fmla="*/ 53314 h 80892"/>
                      <a:gd name="connsiteX17" fmla="*/ 47417 w 53839"/>
                      <a:gd name="connsiteY17" fmla="*/ 46179 h 80892"/>
                      <a:gd name="connsiteX18" fmla="*/ 54235 w 53839"/>
                      <a:gd name="connsiteY18" fmla="*/ 26796 h 80892"/>
                      <a:gd name="connsiteX19" fmla="*/ 47133 w 53839"/>
                      <a:gd name="connsiteY19" fmla="*/ 7512 h 80892"/>
                      <a:gd name="connsiteX20" fmla="*/ 28234 w 53839"/>
                      <a:gd name="connsiteY20" fmla="*/ 260 h 80892"/>
                      <a:gd name="connsiteX21" fmla="*/ 7547 w 53839"/>
                      <a:gd name="connsiteY21" fmla="*/ 10620 h 80892"/>
                      <a:gd name="connsiteX22" fmla="*/ 395 w 53839"/>
                      <a:gd name="connsiteY22" fmla="*/ 40682 h 80892"/>
                      <a:gd name="connsiteX23" fmla="*/ 9168 w 53839"/>
                      <a:gd name="connsiteY23" fmla="*/ 70158 h 80892"/>
                      <a:gd name="connsiteX24" fmla="*/ 32712 w 53839"/>
                      <a:gd name="connsiteY24" fmla="*/ 81153 h 80892"/>
                      <a:gd name="connsiteX25" fmla="*/ 40733 w 53839"/>
                      <a:gd name="connsiteY25" fmla="*/ 80368 h 80892"/>
                      <a:gd name="connsiteX26" fmla="*/ 49172 w 53839"/>
                      <a:gd name="connsiteY26" fmla="*/ 78028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839" h="80892">
                        <a:moveTo>
                          <a:pt x="28234" y="44959"/>
                        </a:moveTo>
                        <a:cubicBezTo>
                          <a:pt x="23499" y="44959"/>
                          <a:pt x="19745" y="43338"/>
                          <a:pt x="16971" y="40097"/>
                        </a:cubicBezTo>
                        <a:cubicBezTo>
                          <a:pt x="14209" y="36866"/>
                          <a:pt x="12827" y="32432"/>
                          <a:pt x="12827" y="26796"/>
                        </a:cubicBezTo>
                        <a:cubicBezTo>
                          <a:pt x="12827" y="21192"/>
                          <a:pt x="14209" y="16758"/>
                          <a:pt x="16971" y="13494"/>
                        </a:cubicBezTo>
                        <a:cubicBezTo>
                          <a:pt x="19745" y="10242"/>
                          <a:pt x="23499" y="8615"/>
                          <a:pt x="28234" y="8615"/>
                        </a:cubicBezTo>
                        <a:cubicBezTo>
                          <a:pt x="32968" y="8615"/>
                          <a:pt x="36717" y="10242"/>
                          <a:pt x="39480" y="13494"/>
                        </a:cubicBezTo>
                        <a:cubicBezTo>
                          <a:pt x="42243" y="16758"/>
                          <a:pt x="43624" y="21192"/>
                          <a:pt x="43624" y="26796"/>
                        </a:cubicBezTo>
                        <a:cubicBezTo>
                          <a:pt x="43624" y="32432"/>
                          <a:pt x="42243" y="36866"/>
                          <a:pt x="39480" y="40097"/>
                        </a:cubicBezTo>
                        <a:cubicBezTo>
                          <a:pt x="36717" y="43338"/>
                          <a:pt x="32968" y="44959"/>
                          <a:pt x="28234" y="44959"/>
                        </a:cubicBezTo>
                        <a:close/>
                        <a:moveTo>
                          <a:pt x="49172" y="78028"/>
                        </a:moveTo>
                        <a:lnTo>
                          <a:pt x="49172" y="68420"/>
                        </a:lnTo>
                        <a:cubicBezTo>
                          <a:pt x="46520" y="69668"/>
                          <a:pt x="43847" y="70620"/>
                          <a:pt x="41151" y="71277"/>
                        </a:cubicBezTo>
                        <a:cubicBezTo>
                          <a:pt x="38455" y="71946"/>
                          <a:pt x="35781" y="72280"/>
                          <a:pt x="33130" y="72280"/>
                        </a:cubicBezTo>
                        <a:cubicBezTo>
                          <a:pt x="26167" y="72280"/>
                          <a:pt x="20848" y="69930"/>
                          <a:pt x="17172" y="65228"/>
                        </a:cubicBezTo>
                        <a:cubicBezTo>
                          <a:pt x="13507" y="60527"/>
                          <a:pt x="11413" y="53426"/>
                          <a:pt x="10889" y="43923"/>
                        </a:cubicBezTo>
                        <a:cubicBezTo>
                          <a:pt x="12939" y="46953"/>
                          <a:pt x="15512" y="49276"/>
                          <a:pt x="18609" y="50891"/>
                        </a:cubicBezTo>
                        <a:cubicBezTo>
                          <a:pt x="21717" y="52507"/>
                          <a:pt x="25132" y="53314"/>
                          <a:pt x="28852" y="53314"/>
                        </a:cubicBezTo>
                        <a:cubicBezTo>
                          <a:pt x="36684" y="53314"/>
                          <a:pt x="42872" y="50936"/>
                          <a:pt x="47417" y="46179"/>
                        </a:cubicBezTo>
                        <a:cubicBezTo>
                          <a:pt x="51962" y="41433"/>
                          <a:pt x="54235" y="34972"/>
                          <a:pt x="54235" y="26796"/>
                        </a:cubicBezTo>
                        <a:cubicBezTo>
                          <a:pt x="54235" y="18786"/>
                          <a:pt x="51867" y="12358"/>
                          <a:pt x="47133" y="7512"/>
                        </a:cubicBezTo>
                        <a:cubicBezTo>
                          <a:pt x="42398" y="2678"/>
                          <a:pt x="36099" y="260"/>
                          <a:pt x="28234" y="260"/>
                        </a:cubicBezTo>
                        <a:cubicBezTo>
                          <a:pt x="19211" y="260"/>
                          <a:pt x="12315" y="3714"/>
                          <a:pt x="7547" y="10620"/>
                        </a:cubicBezTo>
                        <a:cubicBezTo>
                          <a:pt x="2779" y="17538"/>
                          <a:pt x="395" y="27559"/>
                          <a:pt x="395" y="40682"/>
                        </a:cubicBezTo>
                        <a:cubicBezTo>
                          <a:pt x="395" y="53002"/>
                          <a:pt x="3319" y="62828"/>
                          <a:pt x="9168" y="70158"/>
                        </a:cubicBezTo>
                        <a:cubicBezTo>
                          <a:pt x="15016" y="77488"/>
                          <a:pt x="22865" y="81153"/>
                          <a:pt x="32712" y="81153"/>
                        </a:cubicBezTo>
                        <a:cubicBezTo>
                          <a:pt x="35364" y="81153"/>
                          <a:pt x="38037" y="80891"/>
                          <a:pt x="40733" y="80368"/>
                        </a:cubicBezTo>
                        <a:cubicBezTo>
                          <a:pt x="43429" y="79844"/>
                          <a:pt x="46242" y="79064"/>
                          <a:pt x="49172" y="78028"/>
                        </a:cubicBezTo>
                        <a:close/>
                      </a:path>
                    </a:pathLst>
                  </a:custGeom>
                  <a:solidFill>
                    <a:srgbClr val="000000"/>
                  </a:solidFill>
                  <a:ln w="1069" cap="flat">
                    <a:noFill/>
                    <a:prstDash val="solid"/>
                    <a:round/>
                  </a:ln>
                </p:spPr>
                <p:txBody>
                  <a:bodyPr rtlCol="0" anchor="ctr"/>
                  <a:lstStyle/>
                  <a:p>
                    <a:endParaRPr lang="en-US"/>
                  </a:p>
                </p:txBody>
              </p:sp>
              <p:sp>
                <p:nvSpPr>
                  <p:cNvPr id="161" name="Freeform: Shape 160">
                    <a:extLst>
                      <a:ext uri="{FF2B5EF4-FFF2-40B4-BE49-F238E27FC236}">
                        <a16:creationId xmlns:a16="http://schemas.microsoft.com/office/drawing/2014/main" id="{7C422ADA-C6F5-A6D5-4291-60969CA59E9F}"/>
                      </a:ext>
                    </a:extLst>
                  </p:cNvPr>
                  <p:cNvSpPr/>
                  <p:nvPr/>
                </p:nvSpPr>
                <p:spPr>
                  <a:xfrm flipV="1">
                    <a:off x="3315527" y="3829733"/>
                    <a:ext cx="49494" cy="79372"/>
                  </a:xfrm>
                  <a:custGeom>
                    <a:avLst/>
                    <a:gdLst>
                      <a:gd name="connsiteX0" fmla="*/ 13090 w 49494"/>
                      <a:gd name="connsiteY0" fmla="*/ 9132 h 79372"/>
                      <a:gd name="connsiteX1" fmla="*/ 49902 w 49494"/>
                      <a:gd name="connsiteY1" fmla="*/ 9132 h 79372"/>
                      <a:gd name="connsiteX2" fmla="*/ 49902 w 49494"/>
                      <a:gd name="connsiteY2" fmla="*/ 259 h 79372"/>
                      <a:gd name="connsiteX3" fmla="*/ 407 w 49494"/>
                      <a:gd name="connsiteY3" fmla="*/ 259 h 79372"/>
                      <a:gd name="connsiteX4" fmla="*/ 407 w 49494"/>
                      <a:gd name="connsiteY4" fmla="*/ 9132 h 79372"/>
                      <a:gd name="connsiteX5" fmla="*/ 16766 w 49494"/>
                      <a:gd name="connsiteY5" fmla="*/ 25809 h 79372"/>
                      <a:gd name="connsiteX6" fmla="*/ 29800 w 49494"/>
                      <a:gd name="connsiteY6" fmla="*/ 39327 h 79372"/>
                      <a:gd name="connsiteX7" fmla="*/ 36868 w 49494"/>
                      <a:gd name="connsiteY7" fmla="*/ 48952 h 79372"/>
                      <a:gd name="connsiteX8" fmla="*/ 38890 w 49494"/>
                      <a:gd name="connsiteY8" fmla="*/ 56705 h 79372"/>
                      <a:gd name="connsiteX9" fmla="*/ 34529 w 49494"/>
                      <a:gd name="connsiteY9" fmla="*/ 66832 h 79372"/>
                      <a:gd name="connsiteX10" fmla="*/ 23166 w 49494"/>
                      <a:gd name="connsiteY10" fmla="*/ 70759 h 79372"/>
                      <a:gd name="connsiteX11" fmla="*/ 12689 w 49494"/>
                      <a:gd name="connsiteY11" fmla="*/ 69037 h 79372"/>
                      <a:gd name="connsiteX12" fmla="*/ 925 w 49494"/>
                      <a:gd name="connsiteY12" fmla="*/ 63807 h 79372"/>
                      <a:gd name="connsiteX13" fmla="*/ 925 w 49494"/>
                      <a:gd name="connsiteY13" fmla="*/ 74468 h 79372"/>
                      <a:gd name="connsiteX14" fmla="*/ 12822 w 49494"/>
                      <a:gd name="connsiteY14" fmla="*/ 78328 h 79372"/>
                      <a:gd name="connsiteX15" fmla="*/ 22965 w 49494"/>
                      <a:gd name="connsiteY15" fmla="*/ 79632 h 79372"/>
                      <a:gd name="connsiteX16" fmla="*/ 42282 w 49494"/>
                      <a:gd name="connsiteY16" fmla="*/ 73566 h 79372"/>
                      <a:gd name="connsiteX17" fmla="*/ 49484 w 49494"/>
                      <a:gd name="connsiteY17" fmla="*/ 57391 h 79372"/>
                      <a:gd name="connsiteX18" fmla="*/ 47679 w 49494"/>
                      <a:gd name="connsiteY18" fmla="*/ 48267 h 79372"/>
                      <a:gd name="connsiteX19" fmla="*/ 41129 w 49494"/>
                      <a:gd name="connsiteY19" fmla="*/ 38124 h 79372"/>
                      <a:gd name="connsiteX20" fmla="*/ 32824 w 49494"/>
                      <a:gd name="connsiteY20" fmla="*/ 29368 h 79372"/>
                      <a:gd name="connsiteX21" fmla="*/ 13090 w 49494"/>
                      <a:gd name="connsiteY21" fmla="*/ 9132 h 7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494" h="79372">
                        <a:moveTo>
                          <a:pt x="13090" y="9132"/>
                        </a:moveTo>
                        <a:lnTo>
                          <a:pt x="49902" y="9132"/>
                        </a:lnTo>
                        <a:lnTo>
                          <a:pt x="49902" y="259"/>
                        </a:lnTo>
                        <a:lnTo>
                          <a:pt x="407" y="259"/>
                        </a:lnTo>
                        <a:lnTo>
                          <a:pt x="407" y="9132"/>
                        </a:lnTo>
                        <a:cubicBezTo>
                          <a:pt x="4406" y="13276"/>
                          <a:pt x="9859" y="18835"/>
                          <a:pt x="16766" y="25809"/>
                        </a:cubicBezTo>
                        <a:cubicBezTo>
                          <a:pt x="23684" y="32794"/>
                          <a:pt x="28028" y="37300"/>
                          <a:pt x="29800" y="39327"/>
                        </a:cubicBezTo>
                        <a:cubicBezTo>
                          <a:pt x="33175" y="43115"/>
                          <a:pt x="35531" y="46323"/>
                          <a:pt x="36868" y="48952"/>
                        </a:cubicBezTo>
                        <a:cubicBezTo>
                          <a:pt x="38216" y="51581"/>
                          <a:pt x="38890" y="54166"/>
                          <a:pt x="38890" y="56705"/>
                        </a:cubicBezTo>
                        <a:cubicBezTo>
                          <a:pt x="38890" y="60850"/>
                          <a:pt x="37436" y="64225"/>
                          <a:pt x="34529" y="66832"/>
                        </a:cubicBezTo>
                        <a:cubicBezTo>
                          <a:pt x="31621" y="69450"/>
                          <a:pt x="27833" y="70759"/>
                          <a:pt x="23166" y="70759"/>
                        </a:cubicBezTo>
                        <a:cubicBezTo>
                          <a:pt x="19857" y="70759"/>
                          <a:pt x="16365" y="70185"/>
                          <a:pt x="12689" y="69037"/>
                        </a:cubicBezTo>
                        <a:cubicBezTo>
                          <a:pt x="9024" y="67890"/>
                          <a:pt x="5102" y="66147"/>
                          <a:pt x="925" y="63807"/>
                        </a:cubicBezTo>
                        <a:lnTo>
                          <a:pt x="925" y="74468"/>
                        </a:lnTo>
                        <a:cubicBezTo>
                          <a:pt x="5169" y="76173"/>
                          <a:pt x="9135" y="77459"/>
                          <a:pt x="12822" y="78328"/>
                        </a:cubicBezTo>
                        <a:cubicBezTo>
                          <a:pt x="16521" y="79197"/>
                          <a:pt x="19902" y="79632"/>
                          <a:pt x="22965" y="79632"/>
                        </a:cubicBezTo>
                        <a:cubicBezTo>
                          <a:pt x="31042" y="79632"/>
                          <a:pt x="37481" y="77610"/>
                          <a:pt x="42282" y="73566"/>
                        </a:cubicBezTo>
                        <a:cubicBezTo>
                          <a:pt x="47083" y="69533"/>
                          <a:pt x="49484" y="64141"/>
                          <a:pt x="49484" y="57391"/>
                        </a:cubicBezTo>
                        <a:cubicBezTo>
                          <a:pt x="49484" y="54182"/>
                          <a:pt x="48882" y="51141"/>
                          <a:pt x="47679" y="48267"/>
                        </a:cubicBezTo>
                        <a:cubicBezTo>
                          <a:pt x="46487" y="45404"/>
                          <a:pt x="44304" y="42023"/>
                          <a:pt x="41129" y="38124"/>
                        </a:cubicBezTo>
                        <a:cubicBezTo>
                          <a:pt x="40260" y="37110"/>
                          <a:pt x="37492" y="34192"/>
                          <a:pt x="32824" y="29368"/>
                        </a:cubicBezTo>
                        <a:cubicBezTo>
                          <a:pt x="28168" y="24544"/>
                          <a:pt x="21589" y="17799"/>
                          <a:pt x="13090" y="9132"/>
                        </a:cubicBezTo>
                        <a:close/>
                      </a:path>
                    </a:pathLst>
                  </a:custGeom>
                  <a:solidFill>
                    <a:srgbClr val="000000"/>
                  </a:solidFill>
                  <a:ln w="1069" cap="flat">
                    <a:noFill/>
                    <a:prstDash val="solid"/>
                    <a:round/>
                  </a:ln>
                </p:spPr>
                <p:txBody>
                  <a:bodyPr rtlCol="0" anchor="ctr"/>
                  <a:lstStyle/>
                  <a:p>
                    <a:endParaRPr lang="en-US"/>
                  </a:p>
                </p:txBody>
              </p:sp>
              <p:sp>
                <p:nvSpPr>
                  <p:cNvPr id="162" name="Freeform: Shape 161">
                    <a:extLst>
                      <a:ext uri="{FF2B5EF4-FFF2-40B4-BE49-F238E27FC236}">
                        <a16:creationId xmlns:a16="http://schemas.microsoft.com/office/drawing/2014/main" id="{8375598E-5B81-6884-7D07-FE2A88AE4D11}"/>
                      </a:ext>
                    </a:extLst>
                  </p:cNvPr>
                  <p:cNvSpPr/>
                  <p:nvPr/>
                </p:nvSpPr>
                <p:spPr>
                  <a:xfrm flipV="1">
                    <a:off x="3383986" y="3831137"/>
                    <a:ext cx="50447" cy="79489"/>
                  </a:xfrm>
                  <a:custGeom>
                    <a:avLst/>
                    <a:gdLst>
                      <a:gd name="connsiteX0" fmla="*/ 3708 w 50447"/>
                      <a:gd name="connsiteY0" fmla="*/ 79750 h 79489"/>
                      <a:gd name="connsiteX1" fmla="*/ 45115 w 50447"/>
                      <a:gd name="connsiteY1" fmla="*/ 79750 h 79489"/>
                      <a:gd name="connsiteX2" fmla="*/ 45115 w 50447"/>
                      <a:gd name="connsiteY2" fmla="*/ 70861 h 79489"/>
                      <a:gd name="connsiteX3" fmla="*/ 13366 w 50447"/>
                      <a:gd name="connsiteY3" fmla="*/ 70861 h 79489"/>
                      <a:gd name="connsiteX4" fmla="*/ 13366 w 50447"/>
                      <a:gd name="connsiteY4" fmla="*/ 51761 h 79489"/>
                      <a:gd name="connsiteX5" fmla="*/ 17945 w 50447"/>
                      <a:gd name="connsiteY5" fmla="*/ 52931 h 79489"/>
                      <a:gd name="connsiteX6" fmla="*/ 22557 w 50447"/>
                      <a:gd name="connsiteY6" fmla="*/ 53315 h 79489"/>
                      <a:gd name="connsiteX7" fmla="*/ 43227 w 50447"/>
                      <a:gd name="connsiteY7" fmla="*/ 46163 h 79489"/>
                      <a:gd name="connsiteX8" fmla="*/ 50864 w 50447"/>
                      <a:gd name="connsiteY8" fmla="*/ 26796 h 79489"/>
                      <a:gd name="connsiteX9" fmla="*/ 43027 w 50447"/>
                      <a:gd name="connsiteY9" fmla="*/ 7229 h 79489"/>
                      <a:gd name="connsiteX10" fmla="*/ 20936 w 50447"/>
                      <a:gd name="connsiteY10" fmla="*/ 261 h 79489"/>
                      <a:gd name="connsiteX11" fmla="*/ 10927 w 50447"/>
                      <a:gd name="connsiteY11" fmla="*/ 1096 h 79489"/>
                      <a:gd name="connsiteX12" fmla="*/ 416 w 50447"/>
                      <a:gd name="connsiteY12" fmla="*/ 3603 h 79489"/>
                      <a:gd name="connsiteX13" fmla="*/ 416 w 50447"/>
                      <a:gd name="connsiteY13" fmla="*/ 14214 h 79489"/>
                      <a:gd name="connsiteX14" fmla="*/ 10125 w 50447"/>
                      <a:gd name="connsiteY14" fmla="*/ 10404 h 79489"/>
                      <a:gd name="connsiteX15" fmla="*/ 20719 w 50447"/>
                      <a:gd name="connsiteY15" fmla="*/ 9151 h 79489"/>
                      <a:gd name="connsiteX16" fmla="*/ 35023 w 50447"/>
                      <a:gd name="connsiteY16" fmla="*/ 13896 h 79489"/>
                      <a:gd name="connsiteX17" fmla="*/ 40303 w 50447"/>
                      <a:gd name="connsiteY17" fmla="*/ 26796 h 79489"/>
                      <a:gd name="connsiteX18" fmla="*/ 35023 w 50447"/>
                      <a:gd name="connsiteY18" fmla="*/ 39680 h 79489"/>
                      <a:gd name="connsiteX19" fmla="*/ 20719 w 50447"/>
                      <a:gd name="connsiteY19" fmla="*/ 44442 h 79489"/>
                      <a:gd name="connsiteX20" fmla="*/ 12280 w 50447"/>
                      <a:gd name="connsiteY20" fmla="*/ 43506 h 79489"/>
                      <a:gd name="connsiteX21" fmla="*/ 3708 w 50447"/>
                      <a:gd name="connsiteY21" fmla="*/ 40582 h 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47" h="79489">
                        <a:moveTo>
                          <a:pt x="3708" y="79750"/>
                        </a:moveTo>
                        <a:lnTo>
                          <a:pt x="45115" y="79750"/>
                        </a:lnTo>
                        <a:lnTo>
                          <a:pt x="45115" y="70861"/>
                        </a:lnTo>
                        <a:lnTo>
                          <a:pt x="13366" y="70861"/>
                        </a:lnTo>
                        <a:lnTo>
                          <a:pt x="13366" y="51761"/>
                        </a:lnTo>
                        <a:cubicBezTo>
                          <a:pt x="14893" y="52285"/>
                          <a:pt x="16419" y="52674"/>
                          <a:pt x="17945" y="52931"/>
                        </a:cubicBezTo>
                        <a:cubicBezTo>
                          <a:pt x="19482" y="53187"/>
                          <a:pt x="21020" y="53315"/>
                          <a:pt x="22557" y="53315"/>
                        </a:cubicBezTo>
                        <a:cubicBezTo>
                          <a:pt x="31257" y="53315"/>
                          <a:pt x="38147" y="50931"/>
                          <a:pt x="43227" y="46163"/>
                        </a:cubicBezTo>
                        <a:cubicBezTo>
                          <a:pt x="48318" y="41395"/>
                          <a:pt x="50864" y="34940"/>
                          <a:pt x="50864" y="26796"/>
                        </a:cubicBezTo>
                        <a:cubicBezTo>
                          <a:pt x="50864" y="18408"/>
                          <a:pt x="48251" y="11885"/>
                          <a:pt x="43027" y="7229"/>
                        </a:cubicBezTo>
                        <a:cubicBezTo>
                          <a:pt x="37802" y="2584"/>
                          <a:pt x="30439" y="261"/>
                          <a:pt x="20936" y="261"/>
                        </a:cubicBezTo>
                        <a:cubicBezTo>
                          <a:pt x="17661" y="261"/>
                          <a:pt x="14325" y="539"/>
                          <a:pt x="10927" y="1096"/>
                        </a:cubicBezTo>
                        <a:cubicBezTo>
                          <a:pt x="7540" y="1653"/>
                          <a:pt x="4037" y="2489"/>
                          <a:pt x="416" y="3603"/>
                        </a:cubicBezTo>
                        <a:lnTo>
                          <a:pt x="416" y="14214"/>
                        </a:lnTo>
                        <a:cubicBezTo>
                          <a:pt x="3547" y="12509"/>
                          <a:pt x="6783" y="11239"/>
                          <a:pt x="10125" y="10404"/>
                        </a:cubicBezTo>
                        <a:cubicBezTo>
                          <a:pt x="13467" y="9568"/>
                          <a:pt x="16998" y="9151"/>
                          <a:pt x="20719" y="9151"/>
                        </a:cubicBezTo>
                        <a:cubicBezTo>
                          <a:pt x="26746" y="9151"/>
                          <a:pt x="31514" y="10732"/>
                          <a:pt x="35023" y="13896"/>
                        </a:cubicBezTo>
                        <a:cubicBezTo>
                          <a:pt x="38543" y="17060"/>
                          <a:pt x="40303" y="21360"/>
                          <a:pt x="40303" y="26796"/>
                        </a:cubicBezTo>
                        <a:cubicBezTo>
                          <a:pt x="40303" y="32221"/>
                          <a:pt x="38543" y="36516"/>
                          <a:pt x="35023" y="39680"/>
                        </a:cubicBezTo>
                        <a:cubicBezTo>
                          <a:pt x="31514" y="42855"/>
                          <a:pt x="26746" y="44442"/>
                          <a:pt x="20719" y="44442"/>
                        </a:cubicBezTo>
                        <a:cubicBezTo>
                          <a:pt x="17900" y="44442"/>
                          <a:pt x="15088" y="44130"/>
                          <a:pt x="12280" y="43506"/>
                        </a:cubicBezTo>
                        <a:cubicBezTo>
                          <a:pt x="9484" y="42882"/>
                          <a:pt x="6627" y="41908"/>
                          <a:pt x="3708" y="40582"/>
                        </a:cubicBezTo>
                        <a:close/>
                      </a:path>
                    </a:pathLst>
                  </a:custGeom>
                  <a:solidFill>
                    <a:srgbClr val="000000"/>
                  </a:solidFill>
                  <a:ln w="1069" cap="flat">
                    <a:noFill/>
                    <a:prstDash val="solid"/>
                    <a:round/>
                  </a:ln>
                </p:spPr>
                <p:txBody>
                  <a:bodyPr rtlCol="0" anchor="ctr"/>
                  <a:lstStyle/>
                  <a:p>
                    <a:endParaRPr lang="en-US"/>
                  </a:p>
                </p:txBody>
              </p:sp>
            </p:grpSp>
          </p:grpSp>
          <p:grpSp>
            <p:nvGrpSpPr>
              <p:cNvPr id="124" name="Graphic 8">
                <a:extLst>
                  <a:ext uri="{FF2B5EF4-FFF2-40B4-BE49-F238E27FC236}">
                    <a16:creationId xmlns:a16="http://schemas.microsoft.com/office/drawing/2014/main" id="{FCFAD859-8D8E-5CC7-5BF8-571CDE07BB77}"/>
                  </a:ext>
                </a:extLst>
              </p:cNvPr>
              <p:cNvGrpSpPr/>
              <p:nvPr/>
            </p:nvGrpSpPr>
            <p:grpSpPr>
              <a:xfrm>
                <a:off x="3641954" y="1891808"/>
                <a:ext cx="292006" cy="2018818"/>
                <a:chOff x="3641954" y="1891808"/>
                <a:chExt cx="292006" cy="2018818"/>
              </a:xfrm>
            </p:grpSpPr>
            <p:sp>
              <p:nvSpPr>
                <p:cNvPr id="147" name="Freeform: Shape 146">
                  <a:extLst>
                    <a:ext uri="{FF2B5EF4-FFF2-40B4-BE49-F238E27FC236}">
                      <a16:creationId xmlns:a16="http://schemas.microsoft.com/office/drawing/2014/main" id="{90021C13-B4AC-C773-47E0-FA481ACDF10D}"/>
                    </a:ext>
                  </a:extLst>
                </p:cNvPr>
                <p:cNvSpPr/>
                <p:nvPr/>
              </p:nvSpPr>
              <p:spPr>
                <a:xfrm>
                  <a:off x="3787984" y="1891808"/>
                  <a:ext cx="6684" cy="1873654"/>
                </a:xfrm>
                <a:custGeom>
                  <a:avLst/>
                  <a:gdLst>
                    <a:gd name="connsiteX0" fmla="*/ 106 w 6684"/>
                    <a:gd name="connsiteY0" fmla="*/ 1873655 h 1873654"/>
                    <a:gd name="connsiteX1" fmla="*/ 106 w 6684"/>
                    <a:gd name="connsiteY1" fmla="*/ 1 h 1873654"/>
                  </a:gdLst>
                  <a:ahLst/>
                  <a:cxnLst>
                    <a:cxn ang="0">
                      <a:pos x="connsiteX0" y="connsiteY0"/>
                    </a:cxn>
                    <a:cxn ang="0">
                      <a:pos x="connsiteX1" y="connsiteY1"/>
                    </a:cxn>
                  </a:cxnLst>
                  <a:rect l="l" t="t" r="r" b="b"/>
                  <a:pathLst>
                    <a:path w="6684" h="1873654">
                      <a:moveTo>
                        <a:pt x="106" y="1873655"/>
                      </a:moveTo>
                      <a:lnTo>
                        <a:pt x="106" y="1"/>
                      </a:lnTo>
                    </a:path>
                  </a:pathLst>
                </a:custGeom>
                <a:noFill/>
                <a:ln w="7129" cap="sq">
                  <a:solidFill>
                    <a:srgbClr val="B0B0B0"/>
                  </a:solidFill>
                  <a:prstDash val="solid"/>
                  <a:round/>
                </a:ln>
              </p:spPr>
              <p:txBody>
                <a:bodyPr rtlCol="0" anchor="ctr"/>
                <a:lstStyle/>
                <a:p>
                  <a:endParaRPr lang="en-US"/>
                </a:p>
              </p:txBody>
            </p:sp>
            <p:sp>
              <p:nvSpPr>
                <p:cNvPr id="148" name="Freeform: Shape 147">
                  <a:extLst>
                    <a:ext uri="{FF2B5EF4-FFF2-40B4-BE49-F238E27FC236}">
                      <a16:creationId xmlns:a16="http://schemas.microsoft.com/office/drawing/2014/main" id="{02C6DD26-A238-7F67-C1F6-070BEB98EA57}"/>
                    </a:ext>
                  </a:extLst>
                </p:cNvPr>
                <p:cNvSpPr/>
                <p:nvPr/>
              </p:nvSpPr>
              <p:spPr>
                <a:xfrm>
                  <a:off x="3787984" y="3765462"/>
                  <a:ext cx="6684" cy="31191"/>
                </a:xfrm>
                <a:custGeom>
                  <a:avLst/>
                  <a:gdLst>
                    <a:gd name="connsiteX0" fmla="*/ 504 w 6684"/>
                    <a:gd name="connsiteY0" fmla="*/ 281 h 31191"/>
                    <a:gd name="connsiteX1" fmla="*/ 504 w 6684"/>
                    <a:gd name="connsiteY1" fmla="*/ 31473 h 31191"/>
                  </a:gdLst>
                  <a:ahLst/>
                  <a:cxnLst>
                    <a:cxn ang="0">
                      <a:pos x="connsiteX0" y="connsiteY0"/>
                    </a:cxn>
                    <a:cxn ang="0">
                      <a:pos x="connsiteX1" y="connsiteY1"/>
                    </a:cxn>
                  </a:cxnLst>
                  <a:rect l="l" t="t" r="r" b="b"/>
                  <a:pathLst>
                    <a:path w="6684" h="31191">
                      <a:moveTo>
                        <a:pt x="504" y="281"/>
                      </a:moveTo>
                      <a:lnTo>
                        <a:pt x="504" y="31473"/>
                      </a:lnTo>
                    </a:path>
                  </a:pathLst>
                </a:custGeom>
                <a:solidFill>
                  <a:srgbClr val="000000"/>
                </a:solidFill>
                <a:ln w="7129" cap="flat">
                  <a:solidFill>
                    <a:srgbClr val="000000"/>
                  </a:solidFill>
                  <a:prstDash val="solid"/>
                  <a:round/>
                </a:ln>
              </p:spPr>
              <p:txBody>
                <a:bodyPr rtlCol="0" anchor="ctr"/>
                <a:lstStyle/>
                <a:p>
                  <a:endParaRPr lang="en-US"/>
                </a:p>
              </p:txBody>
            </p:sp>
            <p:grpSp>
              <p:nvGrpSpPr>
                <p:cNvPr id="149" name="Graphic 8">
                  <a:extLst>
                    <a:ext uri="{FF2B5EF4-FFF2-40B4-BE49-F238E27FC236}">
                      <a16:creationId xmlns:a16="http://schemas.microsoft.com/office/drawing/2014/main" id="{4B17C6F0-AACF-89E9-B17B-6A335BB622F1}"/>
                    </a:ext>
                  </a:extLst>
                </p:cNvPr>
                <p:cNvGrpSpPr/>
                <p:nvPr/>
              </p:nvGrpSpPr>
              <p:grpSpPr>
                <a:xfrm>
                  <a:off x="3641954" y="3829733"/>
                  <a:ext cx="292006" cy="80892"/>
                  <a:chOff x="3641954" y="3829733"/>
                  <a:chExt cx="292006" cy="80892"/>
                </a:xfrm>
                <a:solidFill>
                  <a:srgbClr val="000000"/>
                </a:solidFill>
              </p:grpSpPr>
              <p:sp>
                <p:nvSpPr>
                  <p:cNvPr id="150" name="Freeform: Shape 149">
                    <a:extLst>
                      <a:ext uri="{FF2B5EF4-FFF2-40B4-BE49-F238E27FC236}">
                        <a16:creationId xmlns:a16="http://schemas.microsoft.com/office/drawing/2014/main" id="{0FF6215D-92F7-789A-ECEA-1D0EF0CE91F5}"/>
                      </a:ext>
                    </a:extLst>
                  </p:cNvPr>
                  <p:cNvSpPr/>
                  <p:nvPr/>
                </p:nvSpPr>
                <p:spPr>
                  <a:xfrm flipV="1">
                    <a:off x="3641954" y="3829733"/>
                    <a:ext cx="53889" cy="80892"/>
                  </a:xfrm>
                  <a:custGeom>
                    <a:avLst/>
                    <a:gdLst>
                      <a:gd name="connsiteX0" fmla="*/ 27391 w 53889"/>
                      <a:gd name="connsiteY0" fmla="*/ 72798 h 80892"/>
                      <a:gd name="connsiteX1" fmla="*/ 15143 w 53889"/>
                      <a:gd name="connsiteY1" fmla="*/ 64777 h 80892"/>
                      <a:gd name="connsiteX2" fmla="*/ 11049 w 53889"/>
                      <a:gd name="connsiteY2" fmla="*/ 40682 h 80892"/>
                      <a:gd name="connsiteX3" fmla="*/ 15143 w 53889"/>
                      <a:gd name="connsiteY3" fmla="*/ 16636 h 80892"/>
                      <a:gd name="connsiteX4" fmla="*/ 27391 w 53889"/>
                      <a:gd name="connsiteY4" fmla="*/ 8615 h 80892"/>
                      <a:gd name="connsiteX5" fmla="*/ 39690 w 53889"/>
                      <a:gd name="connsiteY5" fmla="*/ 16636 h 80892"/>
                      <a:gd name="connsiteX6" fmla="*/ 43800 w 53889"/>
                      <a:gd name="connsiteY6" fmla="*/ 40682 h 80892"/>
                      <a:gd name="connsiteX7" fmla="*/ 39690 w 53889"/>
                      <a:gd name="connsiteY7" fmla="*/ 64777 h 80892"/>
                      <a:gd name="connsiteX8" fmla="*/ 27391 w 53889"/>
                      <a:gd name="connsiteY8" fmla="*/ 72798 h 80892"/>
                      <a:gd name="connsiteX9" fmla="*/ 27391 w 53889"/>
                      <a:gd name="connsiteY9" fmla="*/ 81153 h 80892"/>
                      <a:gd name="connsiteX10" fmla="*/ 47426 w 53889"/>
                      <a:gd name="connsiteY10" fmla="*/ 70776 h 80892"/>
                      <a:gd name="connsiteX11" fmla="*/ 54344 w 53889"/>
                      <a:gd name="connsiteY11" fmla="*/ 40682 h 80892"/>
                      <a:gd name="connsiteX12" fmla="*/ 47426 w 53889"/>
                      <a:gd name="connsiteY12" fmla="*/ 10620 h 80892"/>
                      <a:gd name="connsiteX13" fmla="*/ 27391 w 53889"/>
                      <a:gd name="connsiteY13" fmla="*/ 260 h 80892"/>
                      <a:gd name="connsiteX14" fmla="*/ 7373 w 53889"/>
                      <a:gd name="connsiteY14" fmla="*/ 10620 h 80892"/>
                      <a:gd name="connsiteX15" fmla="*/ 455 w 53889"/>
                      <a:gd name="connsiteY15" fmla="*/ 40682 h 80892"/>
                      <a:gd name="connsiteX16" fmla="*/ 7373 w 53889"/>
                      <a:gd name="connsiteY16" fmla="*/ 70776 h 80892"/>
                      <a:gd name="connsiteX17" fmla="*/ 27391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391" y="72798"/>
                        </a:moveTo>
                        <a:cubicBezTo>
                          <a:pt x="21966" y="72798"/>
                          <a:pt x="17883" y="70124"/>
                          <a:pt x="15143" y="64777"/>
                        </a:cubicBezTo>
                        <a:cubicBezTo>
                          <a:pt x="12413" y="59441"/>
                          <a:pt x="11049" y="51409"/>
                          <a:pt x="11049" y="40682"/>
                        </a:cubicBezTo>
                        <a:cubicBezTo>
                          <a:pt x="11049" y="29998"/>
                          <a:pt x="12413" y="21983"/>
                          <a:pt x="15143" y="16636"/>
                        </a:cubicBezTo>
                        <a:cubicBezTo>
                          <a:pt x="17883" y="11289"/>
                          <a:pt x="21966" y="8615"/>
                          <a:pt x="27391" y="8615"/>
                        </a:cubicBezTo>
                        <a:cubicBezTo>
                          <a:pt x="32861" y="8615"/>
                          <a:pt x="36960" y="11289"/>
                          <a:pt x="39690" y="16636"/>
                        </a:cubicBezTo>
                        <a:cubicBezTo>
                          <a:pt x="42430" y="21983"/>
                          <a:pt x="43800" y="29998"/>
                          <a:pt x="43800" y="40682"/>
                        </a:cubicBezTo>
                        <a:cubicBezTo>
                          <a:pt x="43800" y="51409"/>
                          <a:pt x="42430" y="59441"/>
                          <a:pt x="39690" y="64777"/>
                        </a:cubicBezTo>
                        <a:cubicBezTo>
                          <a:pt x="36960" y="70124"/>
                          <a:pt x="32861" y="72798"/>
                          <a:pt x="27391" y="72798"/>
                        </a:cubicBezTo>
                        <a:close/>
                        <a:moveTo>
                          <a:pt x="27391" y="81153"/>
                        </a:moveTo>
                        <a:cubicBezTo>
                          <a:pt x="36136" y="81153"/>
                          <a:pt x="42814" y="77694"/>
                          <a:pt x="47426" y="70776"/>
                        </a:cubicBezTo>
                        <a:cubicBezTo>
                          <a:pt x="52038" y="63869"/>
                          <a:pt x="54344" y="53838"/>
                          <a:pt x="54344" y="40682"/>
                        </a:cubicBezTo>
                        <a:cubicBezTo>
                          <a:pt x="54344" y="27559"/>
                          <a:pt x="52038" y="17538"/>
                          <a:pt x="47426" y="10620"/>
                        </a:cubicBezTo>
                        <a:cubicBezTo>
                          <a:pt x="42814" y="3714"/>
                          <a:pt x="36136" y="260"/>
                          <a:pt x="27391" y="260"/>
                        </a:cubicBezTo>
                        <a:cubicBezTo>
                          <a:pt x="18657" y="260"/>
                          <a:pt x="11985" y="3714"/>
                          <a:pt x="7373" y="10620"/>
                        </a:cubicBezTo>
                        <a:cubicBezTo>
                          <a:pt x="2761" y="17538"/>
                          <a:pt x="455" y="27559"/>
                          <a:pt x="455" y="40682"/>
                        </a:cubicBezTo>
                        <a:cubicBezTo>
                          <a:pt x="455" y="53838"/>
                          <a:pt x="2761" y="63869"/>
                          <a:pt x="7373" y="70776"/>
                        </a:cubicBezTo>
                        <a:cubicBezTo>
                          <a:pt x="11985" y="77694"/>
                          <a:pt x="18657" y="81153"/>
                          <a:pt x="27391" y="81153"/>
                        </a:cubicBezTo>
                        <a:close/>
                      </a:path>
                    </a:pathLst>
                  </a:custGeom>
                  <a:solidFill>
                    <a:srgbClr val="000000"/>
                  </a:solidFill>
                  <a:ln w="1069" cap="flat">
                    <a:noFill/>
                    <a:prstDash val="solid"/>
                    <a:round/>
                  </a:ln>
                </p:spPr>
                <p:txBody>
                  <a:bodyPr rtlCol="0" anchor="ctr"/>
                  <a:lstStyle/>
                  <a:p>
                    <a:endParaRPr lang="en-US"/>
                  </a:p>
                </p:txBody>
              </p:sp>
              <p:sp>
                <p:nvSpPr>
                  <p:cNvPr id="151" name="Freeform: Shape 150">
                    <a:extLst>
                      <a:ext uri="{FF2B5EF4-FFF2-40B4-BE49-F238E27FC236}">
                        <a16:creationId xmlns:a16="http://schemas.microsoft.com/office/drawing/2014/main" id="{E164F9D1-2159-E596-D0AB-4FD4D3783C43}"/>
                      </a:ext>
                    </a:extLst>
                  </p:cNvPr>
                  <p:cNvSpPr/>
                  <p:nvPr/>
                </p:nvSpPr>
                <p:spPr>
                  <a:xfrm flipV="1">
                    <a:off x="3714373" y="3895838"/>
                    <a:ext cx="11028" cy="13267"/>
                  </a:xfrm>
                  <a:custGeom>
                    <a:avLst/>
                    <a:gdLst>
                      <a:gd name="connsiteX0" fmla="*/ 478 w 11028"/>
                      <a:gd name="connsiteY0" fmla="*/ 13563 h 13267"/>
                      <a:gd name="connsiteX1" fmla="*/ 11507 w 11028"/>
                      <a:gd name="connsiteY1" fmla="*/ 13563 h 13267"/>
                      <a:gd name="connsiteX2" fmla="*/ 11507 w 11028"/>
                      <a:gd name="connsiteY2" fmla="*/ 295 h 13267"/>
                      <a:gd name="connsiteX3" fmla="*/ 478 w 11028"/>
                      <a:gd name="connsiteY3" fmla="*/ 295 h 13267"/>
                    </a:gdLst>
                    <a:ahLst/>
                    <a:cxnLst>
                      <a:cxn ang="0">
                        <a:pos x="connsiteX0" y="connsiteY0"/>
                      </a:cxn>
                      <a:cxn ang="0">
                        <a:pos x="connsiteX1" y="connsiteY1"/>
                      </a:cxn>
                      <a:cxn ang="0">
                        <a:pos x="connsiteX2" y="connsiteY2"/>
                      </a:cxn>
                      <a:cxn ang="0">
                        <a:pos x="connsiteX3" y="connsiteY3"/>
                      </a:cxn>
                    </a:cxnLst>
                    <a:rect l="l" t="t" r="r" b="b"/>
                    <a:pathLst>
                      <a:path w="11028" h="13267">
                        <a:moveTo>
                          <a:pt x="478" y="13563"/>
                        </a:moveTo>
                        <a:lnTo>
                          <a:pt x="11507" y="13563"/>
                        </a:lnTo>
                        <a:lnTo>
                          <a:pt x="11507" y="295"/>
                        </a:lnTo>
                        <a:lnTo>
                          <a:pt x="478" y="295"/>
                        </a:lnTo>
                        <a:close/>
                      </a:path>
                    </a:pathLst>
                  </a:custGeom>
                  <a:solidFill>
                    <a:srgbClr val="000000"/>
                  </a:solidFill>
                  <a:ln w="1069" cap="flat">
                    <a:noFill/>
                    <a:prstDash val="solid"/>
                    <a:round/>
                  </a:ln>
                </p:spPr>
                <p:txBody>
                  <a:bodyPr rtlCol="0" anchor="ctr"/>
                  <a:lstStyle/>
                  <a:p>
                    <a:endParaRPr lang="en-US"/>
                  </a:p>
                </p:txBody>
              </p:sp>
              <p:sp>
                <p:nvSpPr>
                  <p:cNvPr id="152" name="Freeform: Shape 151">
                    <a:extLst>
                      <a:ext uri="{FF2B5EF4-FFF2-40B4-BE49-F238E27FC236}">
                        <a16:creationId xmlns:a16="http://schemas.microsoft.com/office/drawing/2014/main" id="{B7F23E67-CEEE-A458-D26D-E6F82952AAFC}"/>
                      </a:ext>
                    </a:extLst>
                  </p:cNvPr>
                  <p:cNvSpPr/>
                  <p:nvPr/>
                </p:nvSpPr>
                <p:spPr>
                  <a:xfrm flipV="1">
                    <a:off x="3745711" y="3831137"/>
                    <a:ext cx="50129" cy="77968"/>
                  </a:xfrm>
                  <a:custGeom>
                    <a:avLst/>
                    <a:gdLst>
                      <a:gd name="connsiteX0" fmla="*/ 470 w 50129"/>
                      <a:gd name="connsiteY0" fmla="*/ 78229 h 77968"/>
                      <a:gd name="connsiteX1" fmla="*/ 50600 w 50129"/>
                      <a:gd name="connsiteY1" fmla="*/ 78229 h 77968"/>
                      <a:gd name="connsiteX2" fmla="*/ 50600 w 50129"/>
                      <a:gd name="connsiteY2" fmla="*/ 73734 h 77968"/>
                      <a:gd name="connsiteX3" fmla="*/ 22293 w 50129"/>
                      <a:gd name="connsiteY3" fmla="*/ 260 h 77968"/>
                      <a:gd name="connsiteX4" fmla="*/ 11281 w 50129"/>
                      <a:gd name="connsiteY4" fmla="*/ 260 h 77968"/>
                      <a:gd name="connsiteX5" fmla="*/ 37917 w 50129"/>
                      <a:gd name="connsiteY5" fmla="*/ 69339 h 77968"/>
                      <a:gd name="connsiteX6" fmla="*/ 470 w 50129"/>
                      <a:gd name="connsiteY6" fmla="*/ 69339 h 7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29" h="77968">
                        <a:moveTo>
                          <a:pt x="470" y="78229"/>
                        </a:moveTo>
                        <a:lnTo>
                          <a:pt x="50600" y="78229"/>
                        </a:lnTo>
                        <a:lnTo>
                          <a:pt x="50600" y="73734"/>
                        </a:lnTo>
                        <a:lnTo>
                          <a:pt x="22293" y="260"/>
                        </a:lnTo>
                        <a:lnTo>
                          <a:pt x="11281" y="260"/>
                        </a:lnTo>
                        <a:lnTo>
                          <a:pt x="37917" y="69339"/>
                        </a:lnTo>
                        <a:lnTo>
                          <a:pt x="470" y="69339"/>
                        </a:lnTo>
                        <a:close/>
                      </a:path>
                    </a:pathLst>
                  </a:custGeom>
                  <a:solidFill>
                    <a:srgbClr val="000000"/>
                  </a:solidFill>
                  <a:ln w="1069" cap="flat">
                    <a:noFill/>
                    <a:prstDash val="solid"/>
                    <a:round/>
                  </a:ln>
                </p:spPr>
                <p:txBody>
                  <a:bodyPr rtlCol="0" anchor="ctr"/>
                  <a:lstStyle/>
                  <a:p>
                    <a:endParaRPr lang="en-US"/>
                  </a:p>
                </p:txBody>
              </p:sp>
              <p:sp>
                <p:nvSpPr>
                  <p:cNvPr id="153" name="Freeform: Shape 152">
                    <a:extLst>
                      <a:ext uri="{FF2B5EF4-FFF2-40B4-BE49-F238E27FC236}">
                        <a16:creationId xmlns:a16="http://schemas.microsoft.com/office/drawing/2014/main" id="{AA106F06-AC50-E23A-50E8-58B7584C28FC}"/>
                      </a:ext>
                    </a:extLst>
                  </p:cNvPr>
                  <p:cNvSpPr/>
                  <p:nvPr/>
                </p:nvSpPr>
                <p:spPr>
                  <a:xfrm flipV="1">
                    <a:off x="3813233" y="3831137"/>
                    <a:ext cx="50447" cy="79489"/>
                  </a:xfrm>
                  <a:custGeom>
                    <a:avLst/>
                    <a:gdLst>
                      <a:gd name="connsiteX0" fmla="*/ 3772 w 50447"/>
                      <a:gd name="connsiteY0" fmla="*/ 79750 h 79489"/>
                      <a:gd name="connsiteX1" fmla="*/ 45180 w 50447"/>
                      <a:gd name="connsiteY1" fmla="*/ 79750 h 79489"/>
                      <a:gd name="connsiteX2" fmla="*/ 45180 w 50447"/>
                      <a:gd name="connsiteY2" fmla="*/ 70861 h 79489"/>
                      <a:gd name="connsiteX3" fmla="*/ 13431 w 50447"/>
                      <a:gd name="connsiteY3" fmla="*/ 70861 h 79489"/>
                      <a:gd name="connsiteX4" fmla="*/ 13431 w 50447"/>
                      <a:gd name="connsiteY4" fmla="*/ 51761 h 79489"/>
                      <a:gd name="connsiteX5" fmla="*/ 18009 w 50447"/>
                      <a:gd name="connsiteY5" fmla="*/ 52931 h 79489"/>
                      <a:gd name="connsiteX6" fmla="*/ 22621 w 50447"/>
                      <a:gd name="connsiteY6" fmla="*/ 53315 h 79489"/>
                      <a:gd name="connsiteX7" fmla="*/ 43291 w 50447"/>
                      <a:gd name="connsiteY7" fmla="*/ 46163 h 79489"/>
                      <a:gd name="connsiteX8" fmla="*/ 50928 w 50447"/>
                      <a:gd name="connsiteY8" fmla="*/ 26796 h 79489"/>
                      <a:gd name="connsiteX9" fmla="*/ 43091 w 50447"/>
                      <a:gd name="connsiteY9" fmla="*/ 7229 h 79489"/>
                      <a:gd name="connsiteX10" fmla="*/ 21000 w 50447"/>
                      <a:gd name="connsiteY10" fmla="*/ 261 h 79489"/>
                      <a:gd name="connsiteX11" fmla="*/ 10991 w 50447"/>
                      <a:gd name="connsiteY11" fmla="*/ 1096 h 79489"/>
                      <a:gd name="connsiteX12" fmla="*/ 480 w 50447"/>
                      <a:gd name="connsiteY12" fmla="*/ 3603 h 79489"/>
                      <a:gd name="connsiteX13" fmla="*/ 480 w 50447"/>
                      <a:gd name="connsiteY13" fmla="*/ 14214 h 79489"/>
                      <a:gd name="connsiteX14" fmla="*/ 10189 w 50447"/>
                      <a:gd name="connsiteY14" fmla="*/ 10404 h 79489"/>
                      <a:gd name="connsiteX15" fmla="*/ 20783 w 50447"/>
                      <a:gd name="connsiteY15" fmla="*/ 9151 h 79489"/>
                      <a:gd name="connsiteX16" fmla="*/ 35087 w 50447"/>
                      <a:gd name="connsiteY16" fmla="*/ 13896 h 79489"/>
                      <a:gd name="connsiteX17" fmla="*/ 40367 w 50447"/>
                      <a:gd name="connsiteY17" fmla="*/ 26796 h 79489"/>
                      <a:gd name="connsiteX18" fmla="*/ 35087 w 50447"/>
                      <a:gd name="connsiteY18" fmla="*/ 39680 h 79489"/>
                      <a:gd name="connsiteX19" fmla="*/ 20783 w 50447"/>
                      <a:gd name="connsiteY19" fmla="*/ 44442 h 79489"/>
                      <a:gd name="connsiteX20" fmla="*/ 12345 w 50447"/>
                      <a:gd name="connsiteY20" fmla="*/ 43506 h 79489"/>
                      <a:gd name="connsiteX21" fmla="*/ 3772 w 50447"/>
                      <a:gd name="connsiteY21" fmla="*/ 40582 h 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47" h="79489">
                        <a:moveTo>
                          <a:pt x="3772" y="79750"/>
                        </a:moveTo>
                        <a:lnTo>
                          <a:pt x="45180" y="79750"/>
                        </a:lnTo>
                        <a:lnTo>
                          <a:pt x="45180" y="70861"/>
                        </a:lnTo>
                        <a:lnTo>
                          <a:pt x="13431" y="70861"/>
                        </a:lnTo>
                        <a:lnTo>
                          <a:pt x="13431" y="51761"/>
                        </a:lnTo>
                        <a:cubicBezTo>
                          <a:pt x="14957" y="52285"/>
                          <a:pt x="16483" y="52674"/>
                          <a:pt x="18009" y="52931"/>
                        </a:cubicBezTo>
                        <a:cubicBezTo>
                          <a:pt x="19547" y="53187"/>
                          <a:pt x="21084" y="53315"/>
                          <a:pt x="22621" y="53315"/>
                        </a:cubicBezTo>
                        <a:cubicBezTo>
                          <a:pt x="31322" y="53315"/>
                          <a:pt x="38212" y="50931"/>
                          <a:pt x="43291" y="46163"/>
                        </a:cubicBezTo>
                        <a:cubicBezTo>
                          <a:pt x="48382" y="41395"/>
                          <a:pt x="50928" y="34940"/>
                          <a:pt x="50928" y="26796"/>
                        </a:cubicBezTo>
                        <a:cubicBezTo>
                          <a:pt x="50928" y="18408"/>
                          <a:pt x="48316" y="11885"/>
                          <a:pt x="43091" y="7229"/>
                        </a:cubicBezTo>
                        <a:cubicBezTo>
                          <a:pt x="37866" y="2584"/>
                          <a:pt x="30503" y="261"/>
                          <a:pt x="21000" y="261"/>
                        </a:cubicBezTo>
                        <a:cubicBezTo>
                          <a:pt x="17725" y="261"/>
                          <a:pt x="14389" y="539"/>
                          <a:pt x="10991" y="1096"/>
                        </a:cubicBezTo>
                        <a:cubicBezTo>
                          <a:pt x="7604" y="1653"/>
                          <a:pt x="4101" y="2489"/>
                          <a:pt x="480" y="3603"/>
                        </a:cubicBezTo>
                        <a:lnTo>
                          <a:pt x="480" y="14214"/>
                        </a:lnTo>
                        <a:cubicBezTo>
                          <a:pt x="3611" y="12509"/>
                          <a:pt x="6847" y="11239"/>
                          <a:pt x="10189" y="10404"/>
                        </a:cubicBezTo>
                        <a:cubicBezTo>
                          <a:pt x="13531" y="9568"/>
                          <a:pt x="17062" y="9151"/>
                          <a:pt x="20783" y="9151"/>
                        </a:cubicBezTo>
                        <a:cubicBezTo>
                          <a:pt x="26810" y="9151"/>
                          <a:pt x="31578" y="10732"/>
                          <a:pt x="35087" y="13896"/>
                        </a:cubicBezTo>
                        <a:cubicBezTo>
                          <a:pt x="38607" y="17060"/>
                          <a:pt x="40367" y="21360"/>
                          <a:pt x="40367" y="26796"/>
                        </a:cubicBezTo>
                        <a:cubicBezTo>
                          <a:pt x="40367" y="32221"/>
                          <a:pt x="38607" y="36516"/>
                          <a:pt x="35087" y="39680"/>
                        </a:cubicBezTo>
                        <a:cubicBezTo>
                          <a:pt x="31578" y="42855"/>
                          <a:pt x="26810" y="44442"/>
                          <a:pt x="20783" y="44442"/>
                        </a:cubicBezTo>
                        <a:cubicBezTo>
                          <a:pt x="17965" y="44442"/>
                          <a:pt x="15152" y="44130"/>
                          <a:pt x="12345" y="43506"/>
                        </a:cubicBezTo>
                        <a:cubicBezTo>
                          <a:pt x="9548" y="42882"/>
                          <a:pt x="6691" y="41908"/>
                          <a:pt x="3772" y="40582"/>
                        </a:cubicBezTo>
                        <a:close/>
                      </a:path>
                    </a:pathLst>
                  </a:custGeom>
                  <a:solidFill>
                    <a:srgbClr val="000000"/>
                  </a:solidFill>
                  <a:ln w="1069" cap="flat">
                    <a:noFill/>
                    <a:prstDash val="solid"/>
                    <a:round/>
                  </a:ln>
                </p:spPr>
                <p:txBody>
                  <a:bodyPr rtlCol="0" anchor="ctr"/>
                  <a:lstStyle/>
                  <a:p>
                    <a:endParaRPr lang="en-US"/>
                  </a:p>
                </p:txBody>
              </p:sp>
              <p:sp>
                <p:nvSpPr>
                  <p:cNvPr id="154" name="Freeform: Shape 153">
                    <a:extLst>
                      <a:ext uri="{FF2B5EF4-FFF2-40B4-BE49-F238E27FC236}">
                        <a16:creationId xmlns:a16="http://schemas.microsoft.com/office/drawing/2014/main" id="{BA14FB28-0568-E814-6F49-7E1E8FFF9CAA}"/>
                      </a:ext>
                    </a:extLst>
                  </p:cNvPr>
                  <p:cNvSpPr/>
                  <p:nvPr/>
                </p:nvSpPr>
                <p:spPr>
                  <a:xfrm flipV="1">
                    <a:off x="3880071" y="3829733"/>
                    <a:ext cx="53889" cy="80892"/>
                  </a:xfrm>
                  <a:custGeom>
                    <a:avLst/>
                    <a:gdLst>
                      <a:gd name="connsiteX0" fmla="*/ 27427 w 53889"/>
                      <a:gd name="connsiteY0" fmla="*/ 72798 h 80892"/>
                      <a:gd name="connsiteX1" fmla="*/ 15178 w 53889"/>
                      <a:gd name="connsiteY1" fmla="*/ 64777 h 80892"/>
                      <a:gd name="connsiteX2" fmla="*/ 11084 w 53889"/>
                      <a:gd name="connsiteY2" fmla="*/ 40682 h 80892"/>
                      <a:gd name="connsiteX3" fmla="*/ 15178 w 53889"/>
                      <a:gd name="connsiteY3" fmla="*/ 16636 h 80892"/>
                      <a:gd name="connsiteX4" fmla="*/ 27427 w 53889"/>
                      <a:gd name="connsiteY4" fmla="*/ 8615 h 80892"/>
                      <a:gd name="connsiteX5" fmla="*/ 39725 w 53889"/>
                      <a:gd name="connsiteY5" fmla="*/ 16636 h 80892"/>
                      <a:gd name="connsiteX6" fmla="*/ 43836 w 53889"/>
                      <a:gd name="connsiteY6" fmla="*/ 40682 h 80892"/>
                      <a:gd name="connsiteX7" fmla="*/ 39725 w 53889"/>
                      <a:gd name="connsiteY7" fmla="*/ 64777 h 80892"/>
                      <a:gd name="connsiteX8" fmla="*/ 27427 w 53889"/>
                      <a:gd name="connsiteY8" fmla="*/ 72798 h 80892"/>
                      <a:gd name="connsiteX9" fmla="*/ 27427 w 53889"/>
                      <a:gd name="connsiteY9" fmla="*/ 81153 h 80892"/>
                      <a:gd name="connsiteX10" fmla="*/ 47462 w 53889"/>
                      <a:gd name="connsiteY10" fmla="*/ 70776 h 80892"/>
                      <a:gd name="connsiteX11" fmla="*/ 54380 w 53889"/>
                      <a:gd name="connsiteY11" fmla="*/ 40682 h 80892"/>
                      <a:gd name="connsiteX12" fmla="*/ 47462 w 53889"/>
                      <a:gd name="connsiteY12" fmla="*/ 10620 h 80892"/>
                      <a:gd name="connsiteX13" fmla="*/ 27427 w 53889"/>
                      <a:gd name="connsiteY13" fmla="*/ 260 h 80892"/>
                      <a:gd name="connsiteX14" fmla="*/ 7408 w 53889"/>
                      <a:gd name="connsiteY14" fmla="*/ 10620 h 80892"/>
                      <a:gd name="connsiteX15" fmla="*/ 490 w 53889"/>
                      <a:gd name="connsiteY15" fmla="*/ 40682 h 80892"/>
                      <a:gd name="connsiteX16" fmla="*/ 7408 w 53889"/>
                      <a:gd name="connsiteY16" fmla="*/ 70776 h 80892"/>
                      <a:gd name="connsiteX17" fmla="*/ 27427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427" y="72798"/>
                        </a:moveTo>
                        <a:cubicBezTo>
                          <a:pt x="22002" y="72798"/>
                          <a:pt x="17919" y="70124"/>
                          <a:pt x="15178" y="64777"/>
                        </a:cubicBezTo>
                        <a:cubicBezTo>
                          <a:pt x="12449" y="59441"/>
                          <a:pt x="11084" y="51409"/>
                          <a:pt x="11084" y="40682"/>
                        </a:cubicBezTo>
                        <a:cubicBezTo>
                          <a:pt x="11084" y="29998"/>
                          <a:pt x="12449" y="21983"/>
                          <a:pt x="15178" y="16636"/>
                        </a:cubicBezTo>
                        <a:cubicBezTo>
                          <a:pt x="17919" y="11289"/>
                          <a:pt x="22002" y="8615"/>
                          <a:pt x="27427" y="8615"/>
                        </a:cubicBezTo>
                        <a:cubicBezTo>
                          <a:pt x="32896" y="8615"/>
                          <a:pt x="36996" y="11289"/>
                          <a:pt x="39725" y="16636"/>
                        </a:cubicBezTo>
                        <a:cubicBezTo>
                          <a:pt x="42466" y="21983"/>
                          <a:pt x="43836" y="29998"/>
                          <a:pt x="43836" y="40682"/>
                        </a:cubicBezTo>
                        <a:cubicBezTo>
                          <a:pt x="43836" y="51409"/>
                          <a:pt x="42466" y="59441"/>
                          <a:pt x="39725" y="64777"/>
                        </a:cubicBezTo>
                        <a:cubicBezTo>
                          <a:pt x="36996" y="70124"/>
                          <a:pt x="32896" y="72798"/>
                          <a:pt x="27427" y="72798"/>
                        </a:cubicBezTo>
                        <a:close/>
                        <a:moveTo>
                          <a:pt x="27427" y="81153"/>
                        </a:moveTo>
                        <a:cubicBezTo>
                          <a:pt x="36172" y="81153"/>
                          <a:pt x="42850" y="77694"/>
                          <a:pt x="47462" y="70776"/>
                        </a:cubicBezTo>
                        <a:cubicBezTo>
                          <a:pt x="52074" y="63869"/>
                          <a:pt x="54380" y="53838"/>
                          <a:pt x="54380" y="40682"/>
                        </a:cubicBezTo>
                        <a:cubicBezTo>
                          <a:pt x="54380" y="27559"/>
                          <a:pt x="52074" y="17538"/>
                          <a:pt x="47462" y="10620"/>
                        </a:cubicBezTo>
                        <a:cubicBezTo>
                          <a:pt x="42850" y="3714"/>
                          <a:pt x="36172" y="260"/>
                          <a:pt x="27427" y="260"/>
                        </a:cubicBezTo>
                        <a:cubicBezTo>
                          <a:pt x="18693" y="260"/>
                          <a:pt x="12020" y="3714"/>
                          <a:pt x="7408" y="10620"/>
                        </a:cubicBezTo>
                        <a:cubicBezTo>
                          <a:pt x="2796" y="17538"/>
                          <a:pt x="490" y="27559"/>
                          <a:pt x="490" y="40682"/>
                        </a:cubicBezTo>
                        <a:cubicBezTo>
                          <a:pt x="490" y="53838"/>
                          <a:pt x="2796" y="63869"/>
                          <a:pt x="7408" y="70776"/>
                        </a:cubicBezTo>
                        <a:cubicBezTo>
                          <a:pt x="12020" y="77694"/>
                          <a:pt x="18693" y="81153"/>
                          <a:pt x="27427" y="81153"/>
                        </a:cubicBezTo>
                        <a:close/>
                      </a:path>
                    </a:pathLst>
                  </a:custGeom>
                  <a:solidFill>
                    <a:srgbClr val="000000"/>
                  </a:solidFill>
                  <a:ln w="1069" cap="flat">
                    <a:noFill/>
                    <a:prstDash val="solid"/>
                    <a:round/>
                  </a:ln>
                </p:spPr>
                <p:txBody>
                  <a:bodyPr rtlCol="0" anchor="ctr"/>
                  <a:lstStyle/>
                  <a:p>
                    <a:endParaRPr lang="en-US"/>
                  </a:p>
                </p:txBody>
              </p:sp>
            </p:grpSp>
          </p:grpSp>
          <p:grpSp>
            <p:nvGrpSpPr>
              <p:cNvPr id="125" name="Graphic 8">
                <a:extLst>
                  <a:ext uri="{FF2B5EF4-FFF2-40B4-BE49-F238E27FC236}">
                    <a16:creationId xmlns:a16="http://schemas.microsoft.com/office/drawing/2014/main" id="{593E8524-0396-F617-BFA1-A0B576DD26F0}"/>
                  </a:ext>
                </a:extLst>
              </p:cNvPr>
              <p:cNvGrpSpPr/>
              <p:nvPr/>
            </p:nvGrpSpPr>
            <p:grpSpPr>
              <a:xfrm>
                <a:off x="4139243" y="1891808"/>
                <a:ext cx="289767" cy="2018818"/>
                <a:chOff x="4139243" y="1891808"/>
                <a:chExt cx="289767" cy="2018818"/>
              </a:xfrm>
            </p:grpSpPr>
            <p:sp>
              <p:nvSpPr>
                <p:cNvPr id="139" name="Freeform: Shape 138">
                  <a:extLst>
                    <a:ext uri="{FF2B5EF4-FFF2-40B4-BE49-F238E27FC236}">
                      <a16:creationId xmlns:a16="http://schemas.microsoft.com/office/drawing/2014/main" id="{0875B962-6C8F-4841-7B31-AE3F44C934C8}"/>
                    </a:ext>
                  </a:extLst>
                </p:cNvPr>
                <p:cNvSpPr/>
                <p:nvPr/>
              </p:nvSpPr>
              <p:spPr>
                <a:xfrm>
                  <a:off x="4285272" y="1891808"/>
                  <a:ext cx="6684" cy="1873654"/>
                </a:xfrm>
                <a:custGeom>
                  <a:avLst/>
                  <a:gdLst>
                    <a:gd name="connsiteX0" fmla="*/ 125 w 6684"/>
                    <a:gd name="connsiteY0" fmla="*/ 1873655 h 1873654"/>
                    <a:gd name="connsiteX1" fmla="*/ 125 w 6684"/>
                    <a:gd name="connsiteY1" fmla="*/ 1 h 1873654"/>
                  </a:gdLst>
                  <a:ahLst/>
                  <a:cxnLst>
                    <a:cxn ang="0">
                      <a:pos x="connsiteX0" y="connsiteY0"/>
                    </a:cxn>
                    <a:cxn ang="0">
                      <a:pos x="connsiteX1" y="connsiteY1"/>
                    </a:cxn>
                  </a:cxnLst>
                  <a:rect l="l" t="t" r="r" b="b"/>
                  <a:pathLst>
                    <a:path w="6684" h="1873654">
                      <a:moveTo>
                        <a:pt x="125" y="1873655"/>
                      </a:moveTo>
                      <a:lnTo>
                        <a:pt x="125" y="1"/>
                      </a:lnTo>
                    </a:path>
                  </a:pathLst>
                </a:custGeom>
                <a:noFill/>
                <a:ln w="7129" cap="sq">
                  <a:solidFill>
                    <a:srgbClr val="B0B0B0"/>
                  </a:solidFill>
                  <a:prstDash val="solid"/>
                  <a:round/>
                </a:ln>
              </p:spPr>
              <p:txBody>
                <a:bodyPr rtlCol="0" anchor="ctr"/>
                <a:lstStyle/>
                <a:p>
                  <a:endParaRPr lang="en-US"/>
                </a:p>
              </p:txBody>
            </p:sp>
            <p:sp>
              <p:nvSpPr>
                <p:cNvPr id="140" name="Freeform: Shape 139">
                  <a:extLst>
                    <a:ext uri="{FF2B5EF4-FFF2-40B4-BE49-F238E27FC236}">
                      <a16:creationId xmlns:a16="http://schemas.microsoft.com/office/drawing/2014/main" id="{A54156A1-0705-49C2-C5AA-E0BDE0E15D67}"/>
                    </a:ext>
                  </a:extLst>
                </p:cNvPr>
                <p:cNvSpPr/>
                <p:nvPr/>
              </p:nvSpPr>
              <p:spPr>
                <a:xfrm>
                  <a:off x="4285272" y="3765462"/>
                  <a:ext cx="6684" cy="31191"/>
                </a:xfrm>
                <a:custGeom>
                  <a:avLst/>
                  <a:gdLst>
                    <a:gd name="connsiteX0" fmla="*/ 579 w 6684"/>
                    <a:gd name="connsiteY0" fmla="*/ 281 h 31191"/>
                    <a:gd name="connsiteX1" fmla="*/ 579 w 6684"/>
                    <a:gd name="connsiteY1" fmla="*/ 31473 h 31191"/>
                  </a:gdLst>
                  <a:ahLst/>
                  <a:cxnLst>
                    <a:cxn ang="0">
                      <a:pos x="connsiteX0" y="connsiteY0"/>
                    </a:cxn>
                    <a:cxn ang="0">
                      <a:pos x="connsiteX1" y="connsiteY1"/>
                    </a:cxn>
                  </a:cxnLst>
                  <a:rect l="l" t="t" r="r" b="b"/>
                  <a:pathLst>
                    <a:path w="6684" h="31191">
                      <a:moveTo>
                        <a:pt x="579" y="281"/>
                      </a:moveTo>
                      <a:lnTo>
                        <a:pt x="579" y="31473"/>
                      </a:lnTo>
                    </a:path>
                  </a:pathLst>
                </a:custGeom>
                <a:solidFill>
                  <a:srgbClr val="000000"/>
                </a:solidFill>
                <a:ln w="7129" cap="flat">
                  <a:solidFill>
                    <a:srgbClr val="000000"/>
                  </a:solidFill>
                  <a:prstDash val="solid"/>
                  <a:round/>
                </a:ln>
              </p:spPr>
              <p:txBody>
                <a:bodyPr rtlCol="0" anchor="ctr"/>
                <a:lstStyle/>
                <a:p>
                  <a:endParaRPr lang="en-US"/>
                </a:p>
              </p:txBody>
            </p:sp>
            <p:grpSp>
              <p:nvGrpSpPr>
                <p:cNvPr id="141" name="Graphic 8">
                  <a:extLst>
                    <a:ext uri="{FF2B5EF4-FFF2-40B4-BE49-F238E27FC236}">
                      <a16:creationId xmlns:a16="http://schemas.microsoft.com/office/drawing/2014/main" id="{1AF43303-57E9-1C12-A077-67F9C051F8C9}"/>
                    </a:ext>
                  </a:extLst>
                </p:cNvPr>
                <p:cNvGrpSpPr/>
                <p:nvPr/>
              </p:nvGrpSpPr>
              <p:grpSpPr>
                <a:xfrm>
                  <a:off x="4139243" y="3829733"/>
                  <a:ext cx="289767" cy="80892"/>
                  <a:chOff x="4139243" y="3829733"/>
                  <a:chExt cx="289767" cy="80892"/>
                </a:xfrm>
                <a:solidFill>
                  <a:srgbClr val="000000"/>
                </a:solidFill>
              </p:grpSpPr>
              <p:sp>
                <p:nvSpPr>
                  <p:cNvPr id="142" name="Freeform: Shape 141">
                    <a:extLst>
                      <a:ext uri="{FF2B5EF4-FFF2-40B4-BE49-F238E27FC236}">
                        <a16:creationId xmlns:a16="http://schemas.microsoft.com/office/drawing/2014/main" id="{E543F959-A950-9369-9D24-60EBA2074427}"/>
                      </a:ext>
                    </a:extLst>
                  </p:cNvPr>
                  <p:cNvSpPr/>
                  <p:nvPr/>
                </p:nvSpPr>
                <p:spPr>
                  <a:xfrm flipV="1">
                    <a:off x="4139243" y="3829733"/>
                    <a:ext cx="53889" cy="80892"/>
                  </a:xfrm>
                  <a:custGeom>
                    <a:avLst/>
                    <a:gdLst>
                      <a:gd name="connsiteX0" fmla="*/ 27465 w 53889"/>
                      <a:gd name="connsiteY0" fmla="*/ 72798 h 80892"/>
                      <a:gd name="connsiteX1" fmla="*/ 15217 w 53889"/>
                      <a:gd name="connsiteY1" fmla="*/ 64777 h 80892"/>
                      <a:gd name="connsiteX2" fmla="*/ 11123 w 53889"/>
                      <a:gd name="connsiteY2" fmla="*/ 40682 h 80892"/>
                      <a:gd name="connsiteX3" fmla="*/ 15217 w 53889"/>
                      <a:gd name="connsiteY3" fmla="*/ 16636 h 80892"/>
                      <a:gd name="connsiteX4" fmla="*/ 27465 w 53889"/>
                      <a:gd name="connsiteY4" fmla="*/ 8615 h 80892"/>
                      <a:gd name="connsiteX5" fmla="*/ 39764 w 53889"/>
                      <a:gd name="connsiteY5" fmla="*/ 16636 h 80892"/>
                      <a:gd name="connsiteX6" fmla="*/ 43875 w 53889"/>
                      <a:gd name="connsiteY6" fmla="*/ 40682 h 80892"/>
                      <a:gd name="connsiteX7" fmla="*/ 39764 w 53889"/>
                      <a:gd name="connsiteY7" fmla="*/ 64777 h 80892"/>
                      <a:gd name="connsiteX8" fmla="*/ 27465 w 53889"/>
                      <a:gd name="connsiteY8" fmla="*/ 72798 h 80892"/>
                      <a:gd name="connsiteX9" fmla="*/ 27465 w 53889"/>
                      <a:gd name="connsiteY9" fmla="*/ 81153 h 80892"/>
                      <a:gd name="connsiteX10" fmla="*/ 47501 w 53889"/>
                      <a:gd name="connsiteY10" fmla="*/ 70776 h 80892"/>
                      <a:gd name="connsiteX11" fmla="*/ 54419 w 53889"/>
                      <a:gd name="connsiteY11" fmla="*/ 40682 h 80892"/>
                      <a:gd name="connsiteX12" fmla="*/ 47501 w 53889"/>
                      <a:gd name="connsiteY12" fmla="*/ 10620 h 80892"/>
                      <a:gd name="connsiteX13" fmla="*/ 27465 w 53889"/>
                      <a:gd name="connsiteY13" fmla="*/ 260 h 80892"/>
                      <a:gd name="connsiteX14" fmla="*/ 7447 w 53889"/>
                      <a:gd name="connsiteY14" fmla="*/ 10620 h 80892"/>
                      <a:gd name="connsiteX15" fmla="*/ 529 w 53889"/>
                      <a:gd name="connsiteY15" fmla="*/ 40682 h 80892"/>
                      <a:gd name="connsiteX16" fmla="*/ 7447 w 53889"/>
                      <a:gd name="connsiteY16" fmla="*/ 70776 h 80892"/>
                      <a:gd name="connsiteX17" fmla="*/ 27465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465" y="72798"/>
                        </a:moveTo>
                        <a:cubicBezTo>
                          <a:pt x="22040" y="72798"/>
                          <a:pt x="17958" y="70124"/>
                          <a:pt x="15217" y="64777"/>
                        </a:cubicBezTo>
                        <a:cubicBezTo>
                          <a:pt x="12488" y="59441"/>
                          <a:pt x="11123" y="51409"/>
                          <a:pt x="11123" y="40682"/>
                        </a:cubicBezTo>
                        <a:cubicBezTo>
                          <a:pt x="11123" y="29998"/>
                          <a:pt x="12488" y="21983"/>
                          <a:pt x="15217" y="16636"/>
                        </a:cubicBezTo>
                        <a:cubicBezTo>
                          <a:pt x="17958" y="11289"/>
                          <a:pt x="22040" y="8615"/>
                          <a:pt x="27465" y="8615"/>
                        </a:cubicBezTo>
                        <a:cubicBezTo>
                          <a:pt x="32935" y="8615"/>
                          <a:pt x="37035" y="11289"/>
                          <a:pt x="39764" y="16636"/>
                        </a:cubicBezTo>
                        <a:cubicBezTo>
                          <a:pt x="42505" y="21983"/>
                          <a:pt x="43875" y="29998"/>
                          <a:pt x="43875" y="40682"/>
                        </a:cubicBezTo>
                        <a:cubicBezTo>
                          <a:pt x="43875" y="51409"/>
                          <a:pt x="42505" y="59441"/>
                          <a:pt x="39764" y="64777"/>
                        </a:cubicBezTo>
                        <a:cubicBezTo>
                          <a:pt x="37035" y="70124"/>
                          <a:pt x="32935" y="72798"/>
                          <a:pt x="27465" y="72798"/>
                        </a:cubicBezTo>
                        <a:close/>
                        <a:moveTo>
                          <a:pt x="27465" y="81153"/>
                        </a:moveTo>
                        <a:cubicBezTo>
                          <a:pt x="36210" y="81153"/>
                          <a:pt x="42889" y="77694"/>
                          <a:pt x="47501" y="70776"/>
                        </a:cubicBezTo>
                        <a:cubicBezTo>
                          <a:pt x="52113" y="63869"/>
                          <a:pt x="54419" y="53838"/>
                          <a:pt x="54419" y="40682"/>
                        </a:cubicBezTo>
                        <a:cubicBezTo>
                          <a:pt x="54419" y="27559"/>
                          <a:pt x="52113" y="17538"/>
                          <a:pt x="47501" y="10620"/>
                        </a:cubicBezTo>
                        <a:cubicBezTo>
                          <a:pt x="42889" y="3714"/>
                          <a:pt x="36210" y="260"/>
                          <a:pt x="27465" y="260"/>
                        </a:cubicBezTo>
                        <a:cubicBezTo>
                          <a:pt x="18732" y="260"/>
                          <a:pt x="12059" y="3714"/>
                          <a:pt x="7447" y="10620"/>
                        </a:cubicBezTo>
                        <a:cubicBezTo>
                          <a:pt x="2835" y="17538"/>
                          <a:pt x="529" y="27559"/>
                          <a:pt x="529" y="40682"/>
                        </a:cubicBezTo>
                        <a:cubicBezTo>
                          <a:pt x="529" y="53838"/>
                          <a:pt x="2835" y="63869"/>
                          <a:pt x="7447" y="70776"/>
                        </a:cubicBezTo>
                        <a:cubicBezTo>
                          <a:pt x="12059" y="77694"/>
                          <a:pt x="18732" y="81153"/>
                          <a:pt x="27465" y="81153"/>
                        </a:cubicBezTo>
                        <a:close/>
                      </a:path>
                    </a:pathLst>
                  </a:custGeom>
                  <a:solidFill>
                    <a:srgbClr val="000000"/>
                  </a:solidFill>
                  <a:ln w="1069" cap="flat">
                    <a:noFill/>
                    <a:prstDash val="solid"/>
                    <a:round/>
                  </a:ln>
                </p:spPr>
                <p:txBody>
                  <a:bodyPr rtlCol="0" anchor="ctr"/>
                  <a:lstStyle/>
                  <a:p>
                    <a:endParaRPr lang="en-US"/>
                  </a:p>
                </p:txBody>
              </p:sp>
              <p:sp>
                <p:nvSpPr>
                  <p:cNvPr id="143" name="Freeform: Shape 142">
                    <a:extLst>
                      <a:ext uri="{FF2B5EF4-FFF2-40B4-BE49-F238E27FC236}">
                        <a16:creationId xmlns:a16="http://schemas.microsoft.com/office/drawing/2014/main" id="{B4F88769-12DF-12F6-1C01-487B83144115}"/>
                      </a:ext>
                    </a:extLst>
                  </p:cNvPr>
                  <p:cNvSpPr/>
                  <p:nvPr/>
                </p:nvSpPr>
                <p:spPr>
                  <a:xfrm flipV="1">
                    <a:off x="4211662" y="3895838"/>
                    <a:ext cx="11028" cy="13267"/>
                  </a:xfrm>
                  <a:custGeom>
                    <a:avLst/>
                    <a:gdLst>
                      <a:gd name="connsiteX0" fmla="*/ 553 w 11028"/>
                      <a:gd name="connsiteY0" fmla="*/ 13563 h 13267"/>
                      <a:gd name="connsiteX1" fmla="*/ 11581 w 11028"/>
                      <a:gd name="connsiteY1" fmla="*/ 13563 h 13267"/>
                      <a:gd name="connsiteX2" fmla="*/ 11581 w 11028"/>
                      <a:gd name="connsiteY2" fmla="*/ 295 h 13267"/>
                      <a:gd name="connsiteX3" fmla="*/ 553 w 11028"/>
                      <a:gd name="connsiteY3" fmla="*/ 295 h 13267"/>
                    </a:gdLst>
                    <a:ahLst/>
                    <a:cxnLst>
                      <a:cxn ang="0">
                        <a:pos x="connsiteX0" y="connsiteY0"/>
                      </a:cxn>
                      <a:cxn ang="0">
                        <a:pos x="connsiteX1" y="connsiteY1"/>
                      </a:cxn>
                      <a:cxn ang="0">
                        <a:pos x="connsiteX2" y="connsiteY2"/>
                      </a:cxn>
                      <a:cxn ang="0">
                        <a:pos x="connsiteX3" y="connsiteY3"/>
                      </a:cxn>
                    </a:cxnLst>
                    <a:rect l="l" t="t" r="r" b="b"/>
                    <a:pathLst>
                      <a:path w="11028" h="13267">
                        <a:moveTo>
                          <a:pt x="553" y="13563"/>
                        </a:moveTo>
                        <a:lnTo>
                          <a:pt x="11581" y="13563"/>
                        </a:lnTo>
                        <a:lnTo>
                          <a:pt x="11581" y="295"/>
                        </a:lnTo>
                        <a:lnTo>
                          <a:pt x="553" y="295"/>
                        </a:lnTo>
                        <a:close/>
                      </a:path>
                    </a:pathLst>
                  </a:custGeom>
                  <a:solidFill>
                    <a:srgbClr val="000000"/>
                  </a:solidFill>
                  <a:ln w="1069" cap="flat">
                    <a:noFill/>
                    <a:prstDash val="solid"/>
                    <a:round/>
                  </a:ln>
                </p:spPr>
                <p:txBody>
                  <a:bodyPr rtlCol="0" anchor="ctr"/>
                  <a:lstStyle/>
                  <a:p>
                    <a:endParaRPr lang="en-US"/>
                  </a:p>
                </p:txBody>
              </p:sp>
              <p:sp>
                <p:nvSpPr>
                  <p:cNvPr id="144" name="Freeform: Shape 143">
                    <a:extLst>
                      <a:ext uri="{FF2B5EF4-FFF2-40B4-BE49-F238E27FC236}">
                        <a16:creationId xmlns:a16="http://schemas.microsoft.com/office/drawing/2014/main" id="{5D04E70D-4498-69D3-834B-32799D14D8BF}"/>
                      </a:ext>
                    </a:extLst>
                  </p:cNvPr>
                  <p:cNvSpPr/>
                  <p:nvPr/>
                </p:nvSpPr>
                <p:spPr>
                  <a:xfrm flipV="1">
                    <a:off x="4241478" y="3829733"/>
                    <a:ext cx="53471" cy="80892"/>
                  </a:xfrm>
                  <a:custGeom>
                    <a:avLst/>
                    <a:gdLst>
                      <a:gd name="connsiteX0" fmla="*/ 27280 w 53471"/>
                      <a:gd name="connsiteY0" fmla="*/ 38810 h 80892"/>
                      <a:gd name="connsiteX1" fmla="*/ 15450 w 53471"/>
                      <a:gd name="connsiteY1" fmla="*/ 34783 h 80892"/>
                      <a:gd name="connsiteX2" fmla="*/ 11155 w 53471"/>
                      <a:gd name="connsiteY2" fmla="*/ 23721 h 80892"/>
                      <a:gd name="connsiteX3" fmla="*/ 15450 w 53471"/>
                      <a:gd name="connsiteY3" fmla="*/ 12642 h 80892"/>
                      <a:gd name="connsiteX4" fmla="*/ 27280 w 53471"/>
                      <a:gd name="connsiteY4" fmla="*/ 8615 h 80892"/>
                      <a:gd name="connsiteX5" fmla="*/ 39128 w 53471"/>
                      <a:gd name="connsiteY5" fmla="*/ 12659 h 80892"/>
                      <a:gd name="connsiteX6" fmla="*/ 43472 w 53471"/>
                      <a:gd name="connsiteY6" fmla="*/ 23721 h 80892"/>
                      <a:gd name="connsiteX7" fmla="*/ 39161 w 53471"/>
                      <a:gd name="connsiteY7" fmla="*/ 34783 h 80892"/>
                      <a:gd name="connsiteX8" fmla="*/ 27280 w 53471"/>
                      <a:gd name="connsiteY8" fmla="*/ 38810 h 80892"/>
                      <a:gd name="connsiteX9" fmla="*/ 16736 w 53471"/>
                      <a:gd name="connsiteY9" fmla="*/ 43288 h 80892"/>
                      <a:gd name="connsiteX10" fmla="*/ 6159 w 53471"/>
                      <a:gd name="connsiteY10" fmla="*/ 49605 h 80892"/>
                      <a:gd name="connsiteX11" fmla="*/ 2382 w 53471"/>
                      <a:gd name="connsiteY11" fmla="*/ 60951 h 80892"/>
                      <a:gd name="connsiteX12" fmla="*/ 9033 w 53471"/>
                      <a:gd name="connsiteY12" fmla="*/ 75722 h 80892"/>
                      <a:gd name="connsiteX13" fmla="*/ 27280 w 53471"/>
                      <a:gd name="connsiteY13" fmla="*/ 81153 h 80892"/>
                      <a:gd name="connsiteX14" fmla="*/ 45561 w 53471"/>
                      <a:gd name="connsiteY14" fmla="*/ 75722 h 80892"/>
                      <a:gd name="connsiteX15" fmla="*/ 52195 w 53471"/>
                      <a:gd name="connsiteY15" fmla="*/ 60951 h 80892"/>
                      <a:gd name="connsiteX16" fmla="*/ 48402 w 53471"/>
                      <a:gd name="connsiteY16" fmla="*/ 49605 h 80892"/>
                      <a:gd name="connsiteX17" fmla="*/ 37891 w 53471"/>
                      <a:gd name="connsiteY17" fmla="*/ 43288 h 80892"/>
                      <a:gd name="connsiteX18" fmla="*/ 49755 w 53471"/>
                      <a:gd name="connsiteY18" fmla="*/ 36337 h 80892"/>
                      <a:gd name="connsiteX19" fmla="*/ 54016 w 53471"/>
                      <a:gd name="connsiteY19" fmla="*/ 23721 h 80892"/>
                      <a:gd name="connsiteX20" fmla="*/ 47098 w 53471"/>
                      <a:gd name="connsiteY20" fmla="*/ 6309 h 80892"/>
                      <a:gd name="connsiteX21" fmla="*/ 27280 w 53471"/>
                      <a:gd name="connsiteY21" fmla="*/ 260 h 80892"/>
                      <a:gd name="connsiteX22" fmla="*/ 7462 w 53471"/>
                      <a:gd name="connsiteY22" fmla="*/ 6309 h 80892"/>
                      <a:gd name="connsiteX23" fmla="*/ 544 w 53471"/>
                      <a:gd name="connsiteY23" fmla="*/ 23721 h 80892"/>
                      <a:gd name="connsiteX24" fmla="*/ 4822 w 53471"/>
                      <a:gd name="connsiteY24" fmla="*/ 36337 h 80892"/>
                      <a:gd name="connsiteX25" fmla="*/ 16736 w 53471"/>
                      <a:gd name="connsiteY25" fmla="*/ 43288 h 80892"/>
                      <a:gd name="connsiteX26" fmla="*/ 12876 w 53471"/>
                      <a:gd name="connsiteY26" fmla="*/ 59948 h 80892"/>
                      <a:gd name="connsiteX27" fmla="*/ 16653 w 53471"/>
                      <a:gd name="connsiteY27" fmla="*/ 50507 h 80892"/>
                      <a:gd name="connsiteX28" fmla="*/ 27280 w 53471"/>
                      <a:gd name="connsiteY28" fmla="*/ 47115 h 80892"/>
                      <a:gd name="connsiteX29" fmla="*/ 37908 w 53471"/>
                      <a:gd name="connsiteY29" fmla="*/ 50507 h 80892"/>
                      <a:gd name="connsiteX30" fmla="*/ 41751 w 53471"/>
                      <a:gd name="connsiteY30" fmla="*/ 59948 h 80892"/>
                      <a:gd name="connsiteX31" fmla="*/ 37908 w 53471"/>
                      <a:gd name="connsiteY31" fmla="*/ 69406 h 80892"/>
                      <a:gd name="connsiteX32" fmla="*/ 27280 w 53471"/>
                      <a:gd name="connsiteY32" fmla="*/ 72798 h 80892"/>
                      <a:gd name="connsiteX33" fmla="*/ 16653 w 53471"/>
                      <a:gd name="connsiteY33" fmla="*/ 69406 h 80892"/>
                      <a:gd name="connsiteX34" fmla="*/ 12876 w 53471"/>
                      <a:gd name="connsiteY34" fmla="*/ 59948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471" h="80892">
                        <a:moveTo>
                          <a:pt x="27280" y="38810"/>
                        </a:moveTo>
                        <a:cubicBezTo>
                          <a:pt x="22267" y="38810"/>
                          <a:pt x="18324" y="37468"/>
                          <a:pt x="15450" y="34783"/>
                        </a:cubicBezTo>
                        <a:cubicBezTo>
                          <a:pt x="12587" y="32098"/>
                          <a:pt x="11155" y="28411"/>
                          <a:pt x="11155" y="23721"/>
                        </a:cubicBezTo>
                        <a:cubicBezTo>
                          <a:pt x="11155" y="19020"/>
                          <a:pt x="12587" y="15327"/>
                          <a:pt x="15450" y="12642"/>
                        </a:cubicBezTo>
                        <a:cubicBezTo>
                          <a:pt x="18324" y="9957"/>
                          <a:pt x="22267" y="8615"/>
                          <a:pt x="27280" y="8615"/>
                        </a:cubicBezTo>
                        <a:cubicBezTo>
                          <a:pt x="32293" y="8615"/>
                          <a:pt x="36242" y="9963"/>
                          <a:pt x="39128" y="12659"/>
                        </a:cubicBezTo>
                        <a:cubicBezTo>
                          <a:pt x="42024" y="15366"/>
                          <a:pt x="43472" y="19053"/>
                          <a:pt x="43472" y="23721"/>
                        </a:cubicBezTo>
                        <a:cubicBezTo>
                          <a:pt x="43472" y="28411"/>
                          <a:pt x="42035" y="32098"/>
                          <a:pt x="39161" y="34783"/>
                        </a:cubicBezTo>
                        <a:cubicBezTo>
                          <a:pt x="36298" y="37468"/>
                          <a:pt x="32338" y="38810"/>
                          <a:pt x="27280" y="38810"/>
                        </a:cubicBezTo>
                        <a:close/>
                        <a:moveTo>
                          <a:pt x="16736" y="43288"/>
                        </a:moveTo>
                        <a:cubicBezTo>
                          <a:pt x="12213" y="44402"/>
                          <a:pt x="8688" y="46508"/>
                          <a:pt x="6159" y="49605"/>
                        </a:cubicBezTo>
                        <a:cubicBezTo>
                          <a:pt x="3641" y="52713"/>
                          <a:pt x="2382" y="56495"/>
                          <a:pt x="2382" y="60951"/>
                        </a:cubicBezTo>
                        <a:cubicBezTo>
                          <a:pt x="2382" y="67178"/>
                          <a:pt x="4599" y="72102"/>
                          <a:pt x="9033" y="75722"/>
                        </a:cubicBezTo>
                        <a:cubicBezTo>
                          <a:pt x="13478" y="79343"/>
                          <a:pt x="19560" y="81153"/>
                          <a:pt x="27280" y="81153"/>
                        </a:cubicBezTo>
                        <a:cubicBezTo>
                          <a:pt x="35045" y="81153"/>
                          <a:pt x="41138" y="79343"/>
                          <a:pt x="45561" y="75722"/>
                        </a:cubicBezTo>
                        <a:cubicBezTo>
                          <a:pt x="49983" y="72102"/>
                          <a:pt x="52195" y="67178"/>
                          <a:pt x="52195" y="60951"/>
                        </a:cubicBezTo>
                        <a:cubicBezTo>
                          <a:pt x="52195" y="56495"/>
                          <a:pt x="50930" y="52713"/>
                          <a:pt x="48402" y="49605"/>
                        </a:cubicBezTo>
                        <a:cubicBezTo>
                          <a:pt x="45884" y="46508"/>
                          <a:pt x="42380" y="44402"/>
                          <a:pt x="37891" y="43288"/>
                        </a:cubicBezTo>
                        <a:cubicBezTo>
                          <a:pt x="42971" y="42107"/>
                          <a:pt x="46926" y="39790"/>
                          <a:pt x="49755" y="36337"/>
                        </a:cubicBezTo>
                        <a:cubicBezTo>
                          <a:pt x="52596" y="32895"/>
                          <a:pt x="54016" y="28689"/>
                          <a:pt x="54016" y="23721"/>
                        </a:cubicBezTo>
                        <a:cubicBezTo>
                          <a:pt x="54016" y="16157"/>
                          <a:pt x="51710" y="10353"/>
                          <a:pt x="47098" y="6309"/>
                        </a:cubicBezTo>
                        <a:cubicBezTo>
                          <a:pt x="42486" y="2276"/>
                          <a:pt x="35880" y="260"/>
                          <a:pt x="27280" y="260"/>
                        </a:cubicBezTo>
                        <a:cubicBezTo>
                          <a:pt x="18691" y="260"/>
                          <a:pt x="12085" y="2276"/>
                          <a:pt x="7462" y="6309"/>
                        </a:cubicBezTo>
                        <a:cubicBezTo>
                          <a:pt x="2850" y="10353"/>
                          <a:pt x="544" y="16157"/>
                          <a:pt x="544" y="23721"/>
                        </a:cubicBezTo>
                        <a:cubicBezTo>
                          <a:pt x="544" y="28689"/>
                          <a:pt x="1970" y="32895"/>
                          <a:pt x="4822" y="36337"/>
                        </a:cubicBezTo>
                        <a:cubicBezTo>
                          <a:pt x="7685" y="39790"/>
                          <a:pt x="11656" y="42107"/>
                          <a:pt x="16736" y="43288"/>
                        </a:cubicBezTo>
                        <a:close/>
                        <a:moveTo>
                          <a:pt x="12876" y="59948"/>
                        </a:moveTo>
                        <a:cubicBezTo>
                          <a:pt x="12876" y="55915"/>
                          <a:pt x="14135" y="52768"/>
                          <a:pt x="16653" y="50507"/>
                        </a:cubicBezTo>
                        <a:cubicBezTo>
                          <a:pt x="19181" y="48246"/>
                          <a:pt x="22724" y="47115"/>
                          <a:pt x="27280" y="47115"/>
                        </a:cubicBezTo>
                        <a:cubicBezTo>
                          <a:pt x="31814" y="47115"/>
                          <a:pt x="35357" y="48246"/>
                          <a:pt x="37908" y="50507"/>
                        </a:cubicBezTo>
                        <a:cubicBezTo>
                          <a:pt x="40470" y="52768"/>
                          <a:pt x="41751" y="55915"/>
                          <a:pt x="41751" y="59948"/>
                        </a:cubicBezTo>
                        <a:cubicBezTo>
                          <a:pt x="41751" y="63992"/>
                          <a:pt x="40470" y="67145"/>
                          <a:pt x="37908" y="69406"/>
                        </a:cubicBezTo>
                        <a:cubicBezTo>
                          <a:pt x="35357" y="71667"/>
                          <a:pt x="31814" y="72798"/>
                          <a:pt x="27280" y="72798"/>
                        </a:cubicBezTo>
                        <a:cubicBezTo>
                          <a:pt x="22724" y="72798"/>
                          <a:pt x="19181" y="71667"/>
                          <a:pt x="16653" y="69406"/>
                        </a:cubicBezTo>
                        <a:cubicBezTo>
                          <a:pt x="14135" y="67145"/>
                          <a:pt x="12876" y="63992"/>
                          <a:pt x="12876" y="59948"/>
                        </a:cubicBezTo>
                        <a:close/>
                      </a:path>
                    </a:pathLst>
                  </a:custGeom>
                  <a:solidFill>
                    <a:srgbClr val="000000"/>
                  </a:solidFill>
                  <a:ln w="1069" cap="flat">
                    <a:noFill/>
                    <a:prstDash val="solid"/>
                    <a:round/>
                  </a:ln>
                </p:spPr>
                <p:txBody>
                  <a:bodyPr rtlCol="0" anchor="ctr"/>
                  <a:lstStyle/>
                  <a:p>
                    <a:endParaRPr lang="en-US"/>
                  </a:p>
                </p:txBody>
              </p:sp>
              <p:sp>
                <p:nvSpPr>
                  <p:cNvPr id="145" name="Freeform: Shape 144">
                    <a:extLst>
                      <a:ext uri="{FF2B5EF4-FFF2-40B4-BE49-F238E27FC236}">
                        <a16:creationId xmlns:a16="http://schemas.microsoft.com/office/drawing/2014/main" id="{981B9119-B82E-7A63-B77B-AFA391C1CE5D}"/>
                      </a:ext>
                    </a:extLst>
                  </p:cNvPr>
                  <p:cNvSpPr/>
                  <p:nvPr/>
                </p:nvSpPr>
                <p:spPr>
                  <a:xfrm flipV="1">
                    <a:off x="4311040" y="3831137"/>
                    <a:ext cx="50129" cy="77968"/>
                  </a:xfrm>
                  <a:custGeom>
                    <a:avLst/>
                    <a:gdLst>
                      <a:gd name="connsiteX0" fmla="*/ 555 w 50129"/>
                      <a:gd name="connsiteY0" fmla="*/ 78229 h 77968"/>
                      <a:gd name="connsiteX1" fmla="*/ 50684 w 50129"/>
                      <a:gd name="connsiteY1" fmla="*/ 78229 h 77968"/>
                      <a:gd name="connsiteX2" fmla="*/ 50684 w 50129"/>
                      <a:gd name="connsiteY2" fmla="*/ 73734 h 77968"/>
                      <a:gd name="connsiteX3" fmla="*/ 22378 w 50129"/>
                      <a:gd name="connsiteY3" fmla="*/ 260 h 77968"/>
                      <a:gd name="connsiteX4" fmla="*/ 11366 w 50129"/>
                      <a:gd name="connsiteY4" fmla="*/ 260 h 77968"/>
                      <a:gd name="connsiteX5" fmla="*/ 38002 w 50129"/>
                      <a:gd name="connsiteY5" fmla="*/ 69339 h 77968"/>
                      <a:gd name="connsiteX6" fmla="*/ 555 w 50129"/>
                      <a:gd name="connsiteY6" fmla="*/ 69339 h 7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29" h="77968">
                        <a:moveTo>
                          <a:pt x="555" y="78229"/>
                        </a:moveTo>
                        <a:lnTo>
                          <a:pt x="50684" y="78229"/>
                        </a:lnTo>
                        <a:lnTo>
                          <a:pt x="50684" y="73734"/>
                        </a:lnTo>
                        <a:lnTo>
                          <a:pt x="22378" y="260"/>
                        </a:lnTo>
                        <a:lnTo>
                          <a:pt x="11366" y="260"/>
                        </a:lnTo>
                        <a:lnTo>
                          <a:pt x="38002" y="69339"/>
                        </a:lnTo>
                        <a:lnTo>
                          <a:pt x="555" y="69339"/>
                        </a:lnTo>
                        <a:close/>
                      </a:path>
                    </a:pathLst>
                  </a:custGeom>
                  <a:solidFill>
                    <a:srgbClr val="000000"/>
                  </a:solidFill>
                  <a:ln w="1069" cap="flat">
                    <a:noFill/>
                    <a:prstDash val="solid"/>
                    <a:round/>
                  </a:ln>
                </p:spPr>
                <p:txBody>
                  <a:bodyPr rtlCol="0" anchor="ctr"/>
                  <a:lstStyle/>
                  <a:p>
                    <a:endParaRPr lang="en-US"/>
                  </a:p>
                </p:txBody>
              </p:sp>
              <p:sp>
                <p:nvSpPr>
                  <p:cNvPr id="146" name="Freeform: Shape 145">
                    <a:extLst>
                      <a:ext uri="{FF2B5EF4-FFF2-40B4-BE49-F238E27FC236}">
                        <a16:creationId xmlns:a16="http://schemas.microsoft.com/office/drawing/2014/main" id="{7D74E743-17E0-5758-F6BE-3FED497A5577}"/>
                      </a:ext>
                    </a:extLst>
                  </p:cNvPr>
                  <p:cNvSpPr/>
                  <p:nvPr/>
                </p:nvSpPr>
                <p:spPr>
                  <a:xfrm flipV="1">
                    <a:off x="4378562" y="3831137"/>
                    <a:ext cx="50447" cy="79489"/>
                  </a:xfrm>
                  <a:custGeom>
                    <a:avLst/>
                    <a:gdLst>
                      <a:gd name="connsiteX0" fmla="*/ 3857 w 50447"/>
                      <a:gd name="connsiteY0" fmla="*/ 79750 h 79489"/>
                      <a:gd name="connsiteX1" fmla="*/ 45264 w 50447"/>
                      <a:gd name="connsiteY1" fmla="*/ 79750 h 79489"/>
                      <a:gd name="connsiteX2" fmla="*/ 45264 w 50447"/>
                      <a:gd name="connsiteY2" fmla="*/ 70861 h 79489"/>
                      <a:gd name="connsiteX3" fmla="*/ 13515 w 50447"/>
                      <a:gd name="connsiteY3" fmla="*/ 70861 h 79489"/>
                      <a:gd name="connsiteX4" fmla="*/ 13515 w 50447"/>
                      <a:gd name="connsiteY4" fmla="*/ 51761 h 79489"/>
                      <a:gd name="connsiteX5" fmla="*/ 18094 w 50447"/>
                      <a:gd name="connsiteY5" fmla="*/ 52931 h 79489"/>
                      <a:gd name="connsiteX6" fmla="*/ 22706 w 50447"/>
                      <a:gd name="connsiteY6" fmla="*/ 53315 h 79489"/>
                      <a:gd name="connsiteX7" fmla="*/ 43376 w 50447"/>
                      <a:gd name="connsiteY7" fmla="*/ 46163 h 79489"/>
                      <a:gd name="connsiteX8" fmla="*/ 51012 w 50447"/>
                      <a:gd name="connsiteY8" fmla="*/ 26796 h 79489"/>
                      <a:gd name="connsiteX9" fmla="*/ 43175 w 50447"/>
                      <a:gd name="connsiteY9" fmla="*/ 7229 h 79489"/>
                      <a:gd name="connsiteX10" fmla="*/ 21085 w 50447"/>
                      <a:gd name="connsiteY10" fmla="*/ 261 h 79489"/>
                      <a:gd name="connsiteX11" fmla="*/ 11076 w 50447"/>
                      <a:gd name="connsiteY11" fmla="*/ 1096 h 79489"/>
                      <a:gd name="connsiteX12" fmla="*/ 565 w 50447"/>
                      <a:gd name="connsiteY12" fmla="*/ 3603 h 79489"/>
                      <a:gd name="connsiteX13" fmla="*/ 565 w 50447"/>
                      <a:gd name="connsiteY13" fmla="*/ 14214 h 79489"/>
                      <a:gd name="connsiteX14" fmla="*/ 10274 w 50447"/>
                      <a:gd name="connsiteY14" fmla="*/ 10404 h 79489"/>
                      <a:gd name="connsiteX15" fmla="*/ 20868 w 50447"/>
                      <a:gd name="connsiteY15" fmla="*/ 9151 h 79489"/>
                      <a:gd name="connsiteX16" fmla="*/ 35171 w 50447"/>
                      <a:gd name="connsiteY16" fmla="*/ 13896 h 79489"/>
                      <a:gd name="connsiteX17" fmla="*/ 40452 w 50447"/>
                      <a:gd name="connsiteY17" fmla="*/ 26796 h 79489"/>
                      <a:gd name="connsiteX18" fmla="*/ 35171 w 50447"/>
                      <a:gd name="connsiteY18" fmla="*/ 39680 h 79489"/>
                      <a:gd name="connsiteX19" fmla="*/ 20868 w 50447"/>
                      <a:gd name="connsiteY19" fmla="*/ 44442 h 79489"/>
                      <a:gd name="connsiteX20" fmla="*/ 12429 w 50447"/>
                      <a:gd name="connsiteY20" fmla="*/ 43506 h 79489"/>
                      <a:gd name="connsiteX21" fmla="*/ 3857 w 50447"/>
                      <a:gd name="connsiteY21" fmla="*/ 40582 h 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47" h="79489">
                        <a:moveTo>
                          <a:pt x="3857" y="79750"/>
                        </a:moveTo>
                        <a:lnTo>
                          <a:pt x="45264" y="79750"/>
                        </a:lnTo>
                        <a:lnTo>
                          <a:pt x="45264" y="70861"/>
                        </a:lnTo>
                        <a:lnTo>
                          <a:pt x="13515" y="70861"/>
                        </a:lnTo>
                        <a:lnTo>
                          <a:pt x="13515" y="51761"/>
                        </a:lnTo>
                        <a:cubicBezTo>
                          <a:pt x="15041" y="52285"/>
                          <a:pt x="16568" y="52674"/>
                          <a:pt x="18094" y="52931"/>
                        </a:cubicBezTo>
                        <a:cubicBezTo>
                          <a:pt x="19631" y="53187"/>
                          <a:pt x="21168" y="53315"/>
                          <a:pt x="22706" y="53315"/>
                        </a:cubicBezTo>
                        <a:cubicBezTo>
                          <a:pt x="31406" y="53315"/>
                          <a:pt x="38296" y="50931"/>
                          <a:pt x="43376" y="46163"/>
                        </a:cubicBezTo>
                        <a:cubicBezTo>
                          <a:pt x="48467" y="41395"/>
                          <a:pt x="51012" y="34940"/>
                          <a:pt x="51012" y="26796"/>
                        </a:cubicBezTo>
                        <a:cubicBezTo>
                          <a:pt x="51012" y="18408"/>
                          <a:pt x="48400" y="11885"/>
                          <a:pt x="43175" y="7229"/>
                        </a:cubicBezTo>
                        <a:cubicBezTo>
                          <a:pt x="37951" y="2584"/>
                          <a:pt x="30587" y="261"/>
                          <a:pt x="21085" y="261"/>
                        </a:cubicBezTo>
                        <a:cubicBezTo>
                          <a:pt x="17810" y="261"/>
                          <a:pt x="14473" y="539"/>
                          <a:pt x="11076" y="1096"/>
                        </a:cubicBezTo>
                        <a:cubicBezTo>
                          <a:pt x="7689" y="1653"/>
                          <a:pt x="4186" y="2489"/>
                          <a:pt x="565" y="3603"/>
                        </a:cubicBezTo>
                        <a:lnTo>
                          <a:pt x="565" y="14214"/>
                        </a:lnTo>
                        <a:cubicBezTo>
                          <a:pt x="3695" y="12509"/>
                          <a:pt x="6932" y="11239"/>
                          <a:pt x="10274" y="10404"/>
                        </a:cubicBezTo>
                        <a:cubicBezTo>
                          <a:pt x="13616" y="9568"/>
                          <a:pt x="17147" y="9151"/>
                          <a:pt x="20868" y="9151"/>
                        </a:cubicBezTo>
                        <a:cubicBezTo>
                          <a:pt x="26894" y="9151"/>
                          <a:pt x="31662" y="10732"/>
                          <a:pt x="35171" y="13896"/>
                        </a:cubicBezTo>
                        <a:cubicBezTo>
                          <a:pt x="38692" y="17060"/>
                          <a:pt x="40452" y="21360"/>
                          <a:pt x="40452" y="26796"/>
                        </a:cubicBezTo>
                        <a:cubicBezTo>
                          <a:pt x="40452" y="32221"/>
                          <a:pt x="38692" y="36516"/>
                          <a:pt x="35171" y="39680"/>
                        </a:cubicBezTo>
                        <a:cubicBezTo>
                          <a:pt x="31662" y="42855"/>
                          <a:pt x="26894" y="44442"/>
                          <a:pt x="20868" y="44442"/>
                        </a:cubicBezTo>
                        <a:cubicBezTo>
                          <a:pt x="18049" y="44442"/>
                          <a:pt x="15236" y="44130"/>
                          <a:pt x="12429" y="43506"/>
                        </a:cubicBezTo>
                        <a:cubicBezTo>
                          <a:pt x="9633" y="42882"/>
                          <a:pt x="6776" y="41908"/>
                          <a:pt x="3857" y="40582"/>
                        </a:cubicBezTo>
                        <a:close/>
                      </a:path>
                    </a:pathLst>
                  </a:custGeom>
                  <a:solidFill>
                    <a:srgbClr val="000000"/>
                  </a:solidFill>
                  <a:ln w="1069" cap="flat">
                    <a:noFill/>
                    <a:prstDash val="solid"/>
                    <a:round/>
                  </a:ln>
                </p:spPr>
                <p:txBody>
                  <a:bodyPr rtlCol="0" anchor="ctr"/>
                  <a:lstStyle/>
                  <a:p>
                    <a:endParaRPr lang="en-US"/>
                  </a:p>
                </p:txBody>
              </p:sp>
            </p:grpSp>
          </p:grpSp>
          <p:grpSp>
            <p:nvGrpSpPr>
              <p:cNvPr id="126" name="Graphic 8">
                <a:extLst>
                  <a:ext uri="{FF2B5EF4-FFF2-40B4-BE49-F238E27FC236}">
                    <a16:creationId xmlns:a16="http://schemas.microsoft.com/office/drawing/2014/main" id="{B00483FF-2449-578C-1A87-B1D8496E17EC}"/>
                  </a:ext>
                </a:extLst>
              </p:cNvPr>
              <p:cNvGrpSpPr/>
              <p:nvPr/>
            </p:nvGrpSpPr>
            <p:grpSpPr>
              <a:xfrm>
                <a:off x="2169978" y="3967000"/>
                <a:ext cx="754279" cy="120751"/>
                <a:chOff x="2169978" y="3967000"/>
                <a:chExt cx="754279" cy="120751"/>
              </a:xfrm>
              <a:solidFill>
                <a:srgbClr val="000000"/>
              </a:solidFill>
            </p:grpSpPr>
            <p:sp>
              <p:nvSpPr>
                <p:cNvPr id="127" name="Freeform: Shape 126">
                  <a:extLst>
                    <a:ext uri="{FF2B5EF4-FFF2-40B4-BE49-F238E27FC236}">
                      <a16:creationId xmlns:a16="http://schemas.microsoft.com/office/drawing/2014/main" id="{A1E4A69A-0EDA-52CA-DC6C-B8A9F84EADF6}"/>
                    </a:ext>
                  </a:extLst>
                </p:cNvPr>
                <p:cNvSpPr/>
                <p:nvPr/>
              </p:nvSpPr>
              <p:spPr>
                <a:xfrm flipV="1">
                  <a:off x="2169978" y="3991934"/>
                  <a:ext cx="99619" cy="69869"/>
                </a:xfrm>
                <a:custGeom>
                  <a:avLst/>
                  <a:gdLst>
                    <a:gd name="connsiteX0" fmla="*/ 53773 w 99619"/>
                    <a:gd name="connsiteY0" fmla="*/ 55424 h 69869"/>
                    <a:gd name="connsiteX1" fmla="*/ 63833 w 99619"/>
                    <a:gd name="connsiteY1" fmla="*/ 66575 h 69869"/>
                    <a:gd name="connsiteX2" fmla="*/ 77596 w 99619"/>
                    <a:gd name="connsiteY2" fmla="*/ 70162 h 69869"/>
                    <a:gd name="connsiteX3" fmla="*/ 94050 w 99619"/>
                    <a:gd name="connsiteY3" fmla="*/ 62695 h 69869"/>
                    <a:gd name="connsiteX4" fmla="*/ 99840 w 99619"/>
                    <a:gd name="connsiteY4" fmla="*/ 41485 h 69869"/>
                    <a:gd name="connsiteX5" fmla="*/ 99840 w 99619"/>
                    <a:gd name="connsiteY5" fmla="*/ 292 h 69869"/>
                    <a:gd name="connsiteX6" fmla="*/ 88572 w 99619"/>
                    <a:gd name="connsiteY6" fmla="*/ 292 h 69869"/>
                    <a:gd name="connsiteX7" fmla="*/ 88572 w 99619"/>
                    <a:gd name="connsiteY7" fmla="*/ 41114 h 69869"/>
                    <a:gd name="connsiteX8" fmla="*/ 85082 w 99619"/>
                    <a:gd name="connsiteY8" fmla="*/ 55658 h 69869"/>
                    <a:gd name="connsiteX9" fmla="*/ 74496 w 99619"/>
                    <a:gd name="connsiteY9" fmla="*/ 60414 h 69869"/>
                    <a:gd name="connsiteX10" fmla="*/ 60713 w 99619"/>
                    <a:gd name="connsiteY10" fmla="*/ 54624 h 69869"/>
                    <a:gd name="connsiteX11" fmla="*/ 55664 w 99619"/>
                    <a:gd name="connsiteY11" fmla="*/ 38853 h 69869"/>
                    <a:gd name="connsiteX12" fmla="*/ 55664 w 99619"/>
                    <a:gd name="connsiteY12" fmla="*/ 292 h 69869"/>
                    <a:gd name="connsiteX13" fmla="*/ 44396 w 99619"/>
                    <a:gd name="connsiteY13" fmla="*/ 292 h 69869"/>
                    <a:gd name="connsiteX14" fmla="*/ 44396 w 99619"/>
                    <a:gd name="connsiteY14" fmla="*/ 41114 h 69869"/>
                    <a:gd name="connsiteX15" fmla="*/ 40926 w 99619"/>
                    <a:gd name="connsiteY15" fmla="*/ 55697 h 69869"/>
                    <a:gd name="connsiteX16" fmla="*/ 30204 w 99619"/>
                    <a:gd name="connsiteY16" fmla="*/ 60414 h 69869"/>
                    <a:gd name="connsiteX17" fmla="*/ 16538 w 99619"/>
                    <a:gd name="connsiteY17" fmla="*/ 54605 h 69869"/>
                    <a:gd name="connsiteX18" fmla="*/ 11489 w 99619"/>
                    <a:gd name="connsiteY18" fmla="*/ 38853 h 69869"/>
                    <a:gd name="connsiteX19" fmla="*/ 11489 w 99619"/>
                    <a:gd name="connsiteY19" fmla="*/ 292 h 69869"/>
                    <a:gd name="connsiteX20" fmla="*/ 221 w 99619"/>
                    <a:gd name="connsiteY20" fmla="*/ 292 h 69869"/>
                    <a:gd name="connsiteX21" fmla="*/ 221 w 99619"/>
                    <a:gd name="connsiteY21" fmla="*/ 68524 h 69869"/>
                    <a:gd name="connsiteX22" fmla="*/ 11489 w 99619"/>
                    <a:gd name="connsiteY22" fmla="*/ 68524 h 69869"/>
                    <a:gd name="connsiteX23" fmla="*/ 11489 w 99619"/>
                    <a:gd name="connsiteY23" fmla="*/ 57919 h 69869"/>
                    <a:gd name="connsiteX24" fmla="*/ 20690 w 99619"/>
                    <a:gd name="connsiteY24" fmla="*/ 67179 h 69869"/>
                    <a:gd name="connsiteX25" fmla="*/ 33421 w 99619"/>
                    <a:gd name="connsiteY25" fmla="*/ 70162 h 69869"/>
                    <a:gd name="connsiteX26" fmla="*/ 46073 w 99619"/>
                    <a:gd name="connsiteY26" fmla="*/ 66380 h 69869"/>
                    <a:gd name="connsiteX27" fmla="*/ 53773 w 99619"/>
                    <a:gd name="connsiteY27" fmla="*/ 55424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9619" h="69869">
                      <a:moveTo>
                        <a:pt x="53773" y="55424"/>
                      </a:moveTo>
                      <a:cubicBezTo>
                        <a:pt x="56581" y="60466"/>
                        <a:pt x="59934" y="64183"/>
                        <a:pt x="63833" y="66575"/>
                      </a:cubicBezTo>
                      <a:cubicBezTo>
                        <a:pt x="67732" y="68966"/>
                        <a:pt x="72319" y="70162"/>
                        <a:pt x="77596" y="70162"/>
                      </a:cubicBezTo>
                      <a:cubicBezTo>
                        <a:pt x="84705" y="70162"/>
                        <a:pt x="90190" y="67673"/>
                        <a:pt x="94050" y="62695"/>
                      </a:cubicBezTo>
                      <a:cubicBezTo>
                        <a:pt x="97910" y="57731"/>
                        <a:pt x="99840" y="50660"/>
                        <a:pt x="99840" y="41485"/>
                      </a:cubicBezTo>
                      <a:lnTo>
                        <a:pt x="99840" y="292"/>
                      </a:lnTo>
                      <a:lnTo>
                        <a:pt x="88572" y="292"/>
                      </a:lnTo>
                      <a:lnTo>
                        <a:pt x="88572" y="41114"/>
                      </a:lnTo>
                      <a:cubicBezTo>
                        <a:pt x="88572" y="47652"/>
                        <a:pt x="87409" y="52500"/>
                        <a:pt x="85082" y="55658"/>
                      </a:cubicBezTo>
                      <a:cubicBezTo>
                        <a:pt x="82769" y="58829"/>
                        <a:pt x="79240" y="60414"/>
                        <a:pt x="74496" y="60414"/>
                      </a:cubicBezTo>
                      <a:cubicBezTo>
                        <a:pt x="68687" y="60414"/>
                        <a:pt x="64093" y="58484"/>
                        <a:pt x="60713" y="54624"/>
                      </a:cubicBezTo>
                      <a:cubicBezTo>
                        <a:pt x="57347" y="50777"/>
                        <a:pt x="55664" y="45520"/>
                        <a:pt x="55664" y="38853"/>
                      </a:cubicBezTo>
                      <a:lnTo>
                        <a:pt x="55664" y="292"/>
                      </a:lnTo>
                      <a:lnTo>
                        <a:pt x="44396" y="292"/>
                      </a:lnTo>
                      <a:lnTo>
                        <a:pt x="44396" y="41114"/>
                      </a:lnTo>
                      <a:cubicBezTo>
                        <a:pt x="44396" y="47691"/>
                        <a:pt x="43240" y="52551"/>
                        <a:pt x="40926" y="55697"/>
                      </a:cubicBezTo>
                      <a:cubicBezTo>
                        <a:pt x="38613" y="58842"/>
                        <a:pt x="35039" y="60414"/>
                        <a:pt x="30204" y="60414"/>
                      </a:cubicBezTo>
                      <a:cubicBezTo>
                        <a:pt x="24472" y="60414"/>
                        <a:pt x="19917" y="58478"/>
                        <a:pt x="16538" y="54605"/>
                      </a:cubicBezTo>
                      <a:cubicBezTo>
                        <a:pt x="13172" y="50732"/>
                        <a:pt x="11489" y="45481"/>
                        <a:pt x="11489" y="38853"/>
                      </a:cubicBezTo>
                      <a:lnTo>
                        <a:pt x="11489" y="292"/>
                      </a:lnTo>
                      <a:lnTo>
                        <a:pt x="221" y="292"/>
                      </a:lnTo>
                      <a:lnTo>
                        <a:pt x="221" y="68524"/>
                      </a:lnTo>
                      <a:lnTo>
                        <a:pt x="11489" y="68524"/>
                      </a:lnTo>
                      <a:lnTo>
                        <a:pt x="11489" y="57919"/>
                      </a:lnTo>
                      <a:cubicBezTo>
                        <a:pt x="14049" y="62104"/>
                        <a:pt x="17116" y="65191"/>
                        <a:pt x="20690" y="67179"/>
                      </a:cubicBezTo>
                      <a:cubicBezTo>
                        <a:pt x="24264" y="69168"/>
                        <a:pt x="28508" y="70162"/>
                        <a:pt x="33421" y="70162"/>
                      </a:cubicBezTo>
                      <a:cubicBezTo>
                        <a:pt x="38385" y="70162"/>
                        <a:pt x="42603" y="68901"/>
                        <a:pt x="46073" y="66380"/>
                      </a:cubicBezTo>
                      <a:cubicBezTo>
                        <a:pt x="49543" y="63871"/>
                        <a:pt x="52110" y="60219"/>
                        <a:pt x="53773" y="55424"/>
                      </a:cubicBezTo>
                      <a:close/>
                    </a:path>
                  </a:pathLst>
                </a:custGeom>
                <a:solidFill>
                  <a:srgbClr val="000000"/>
                </a:solidFill>
                <a:ln w="1247" cap="flat">
                  <a:noFill/>
                  <a:prstDash val="solid"/>
                  <a:round/>
                </a:ln>
              </p:spPr>
              <p:txBody>
                <a:bodyPr rtlCol="0" anchor="ctr"/>
                <a:lstStyle/>
                <a:p>
                  <a:endParaRPr lang="en-US"/>
                </a:p>
              </p:txBody>
            </p:sp>
            <p:sp>
              <p:nvSpPr>
                <p:cNvPr id="128" name="Freeform: Shape 127">
                  <a:extLst>
                    <a:ext uri="{FF2B5EF4-FFF2-40B4-BE49-F238E27FC236}">
                      <a16:creationId xmlns:a16="http://schemas.microsoft.com/office/drawing/2014/main" id="{ED327B8F-153F-84AF-E74C-985C3902104B}"/>
                    </a:ext>
                  </a:extLst>
                </p:cNvPr>
                <p:cNvSpPr/>
                <p:nvPr/>
              </p:nvSpPr>
              <p:spPr>
                <a:xfrm flipV="1">
                  <a:off x="2291946" y="3967000"/>
                  <a:ext cx="11209" cy="94803"/>
                </a:xfrm>
                <a:custGeom>
                  <a:avLst/>
                  <a:gdLst>
                    <a:gd name="connsiteX0" fmla="*/ 267 w 11209"/>
                    <a:gd name="connsiteY0" fmla="*/ 68512 h 94803"/>
                    <a:gd name="connsiteX1" fmla="*/ 11477 w 11209"/>
                    <a:gd name="connsiteY1" fmla="*/ 68512 h 94803"/>
                    <a:gd name="connsiteX2" fmla="*/ 11477 w 11209"/>
                    <a:gd name="connsiteY2" fmla="*/ 280 h 94803"/>
                    <a:gd name="connsiteX3" fmla="*/ 267 w 11209"/>
                    <a:gd name="connsiteY3" fmla="*/ 280 h 94803"/>
                    <a:gd name="connsiteX4" fmla="*/ 267 w 11209"/>
                    <a:gd name="connsiteY4" fmla="*/ 95084 h 94803"/>
                    <a:gd name="connsiteX5" fmla="*/ 11477 w 11209"/>
                    <a:gd name="connsiteY5" fmla="*/ 95084 h 94803"/>
                    <a:gd name="connsiteX6" fmla="*/ 11477 w 11209"/>
                    <a:gd name="connsiteY6" fmla="*/ 80872 h 94803"/>
                    <a:gd name="connsiteX7" fmla="*/ 267 w 11209"/>
                    <a:gd name="connsiteY7" fmla="*/ 80872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09" h="94803">
                      <a:moveTo>
                        <a:pt x="267" y="68512"/>
                      </a:moveTo>
                      <a:lnTo>
                        <a:pt x="11477" y="68512"/>
                      </a:lnTo>
                      <a:lnTo>
                        <a:pt x="11477" y="280"/>
                      </a:lnTo>
                      <a:lnTo>
                        <a:pt x="267" y="280"/>
                      </a:lnTo>
                      <a:close/>
                      <a:moveTo>
                        <a:pt x="267" y="95084"/>
                      </a:moveTo>
                      <a:lnTo>
                        <a:pt x="11477" y="95084"/>
                      </a:lnTo>
                      <a:lnTo>
                        <a:pt x="11477" y="80872"/>
                      </a:lnTo>
                      <a:lnTo>
                        <a:pt x="267" y="80872"/>
                      </a:lnTo>
                      <a:close/>
                    </a:path>
                  </a:pathLst>
                </a:custGeom>
                <a:solidFill>
                  <a:srgbClr val="000000"/>
                </a:solidFill>
                <a:ln w="1247" cap="flat">
                  <a:noFill/>
                  <a:prstDash val="solid"/>
                  <a:round/>
                </a:ln>
              </p:spPr>
              <p:txBody>
                <a:bodyPr rtlCol="0" anchor="ctr"/>
                <a:lstStyle/>
                <a:p>
                  <a:endParaRPr lang="en-US"/>
                </a:p>
              </p:txBody>
            </p:sp>
            <p:sp>
              <p:nvSpPr>
                <p:cNvPr id="129" name="Freeform: Shape 128">
                  <a:extLst>
                    <a:ext uri="{FF2B5EF4-FFF2-40B4-BE49-F238E27FC236}">
                      <a16:creationId xmlns:a16="http://schemas.microsoft.com/office/drawing/2014/main" id="{62BB6AF9-C420-608D-3559-CB120D5BBDC7}"/>
                    </a:ext>
                  </a:extLst>
                </p:cNvPr>
                <p:cNvSpPr/>
                <p:nvPr/>
              </p:nvSpPr>
              <p:spPr>
                <a:xfrm flipV="1">
                  <a:off x="2321619" y="3991934"/>
                  <a:ext cx="52149" cy="71643"/>
                </a:xfrm>
                <a:custGeom>
                  <a:avLst/>
                  <a:gdLst>
                    <a:gd name="connsiteX0" fmla="*/ 48746 w 52149"/>
                    <a:gd name="connsiteY0" fmla="*/ 68291 h 71643"/>
                    <a:gd name="connsiteX1" fmla="*/ 48746 w 52149"/>
                    <a:gd name="connsiteY1" fmla="*/ 57686 h 71643"/>
                    <a:gd name="connsiteX2" fmla="*/ 38882 w 52149"/>
                    <a:gd name="connsiteY2" fmla="*/ 61332 h 71643"/>
                    <a:gd name="connsiteX3" fmla="*/ 28277 w 52149"/>
                    <a:gd name="connsiteY3" fmla="*/ 62560 h 71643"/>
                    <a:gd name="connsiteX4" fmla="*/ 15761 w 52149"/>
                    <a:gd name="connsiteY4" fmla="*/ 60006 h 71643"/>
                    <a:gd name="connsiteX5" fmla="*/ 11589 w 52149"/>
                    <a:gd name="connsiteY5" fmla="*/ 52325 h 71643"/>
                    <a:gd name="connsiteX6" fmla="*/ 14572 w 52149"/>
                    <a:gd name="connsiteY6" fmla="*/ 46203 h 71643"/>
                    <a:gd name="connsiteX7" fmla="*/ 26581 w 52149"/>
                    <a:gd name="connsiteY7" fmla="*/ 41973 h 71643"/>
                    <a:gd name="connsiteX8" fmla="*/ 30421 w 52149"/>
                    <a:gd name="connsiteY8" fmla="*/ 41115 h 71643"/>
                    <a:gd name="connsiteX9" fmla="*/ 47382 w 52149"/>
                    <a:gd name="connsiteY9" fmla="*/ 33902 h 71643"/>
                    <a:gd name="connsiteX10" fmla="*/ 52411 w 52149"/>
                    <a:gd name="connsiteY10" fmla="*/ 20899 h 71643"/>
                    <a:gd name="connsiteX11" fmla="*/ 44886 w 52149"/>
                    <a:gd name="connsiteY11" fmla="*/ 5829 h 71643"/>
                    <a:gd name="connsiteX12" fmla="*/ 24202 w 52149"/>
                    <a:gd name="connsiteY12" fmla="*/ 293 h 71643"/>
                    <a:gd name="connsiteX13" fmla="*/ 12778 w 52149"/>
                    <a:gd name="connsiteY13" fmla="*/ 1365 h 71643"/>
                    <a:gd name="connsiteX14" fmla="*/ 262 w 52149"/>
                    <a:gd name="connsiteY14" fmla="*/ 4562 h 71643"/>
                    <a:gd name="connsiteX15" fmla="*/ 262 w 52149"/>
                    <a:gd name="connsiteY15" fmla="*/ 16142 h 71643"/>
                    <a:gd name="connsiteX16" fmla="*/ 12505 w 52149"/>
                    <a:gd name="connsiteY16" fmla="*/ 11288 h 71643"/>
                    <a:gd name="connsiteX17" fmla="*/ 24456 w 52149"/>
                    <a:gd name="connsiteY17" fmla="*/ 9689 h 71643"/>
                    <a:gd name="connsiteX18" fmla="*/ 36621 w 52149"/>
                    <a:gd name="connsiteY18" fmla="*/ 12399 h 71643"/>
                    <a:gd name="connsiteX19" fmla="*/ 40890 w 52149"/>
                    <a:gd name="connsiteY19" fmla="*/ 20041 h 71643"/>
                    <a:gd name="connsiteX20" fmla="*/ 37810 w 52149"/>
                    <a:gd name="connsiteY20" fmla="*/ 27040 h 71643"/>
                    <a:gd name="connsiteX21" fmla="*/ 24319 w 52149"/>
                    <a:gd name="connsiteY21" fmla="*/ 31738 h 71643"/>
                    <a:gd name="connsiteX22" fmla="*/ 20420 w 52149"/>
                    <a:gd name="connsiteY22" fmla="*/ 32654 h 71643"/>
                    <a:gd name="connsiteX23" fmla="*/ 5370 w 52149"/>
                    <a:gd name="connsiteY23" fmla="*/ 39380 h 71643"/>
                    <a:gd name="connsiteX24" fmla="*/ 750 w 52149"/>
                    <a:gd name="connsiteY24" fmla="*/ 51837 h 71643"/>
                    <a:gd name="connsiteX25" fmla="*/ 7573 w 52149"/>
                    <a:gd name="connsiteY25" fmla="*/ 66693 h 71643"/>
                    <a:gd name="connsiteX26" fmla="*/ 26951 w 52149"/>
                    <a:gd name="connsiteY26" fmla="*/ 71937 h 71643"/>
                    <a:gd name="connsiteX27" fmla="*/ 38629 w 52149"/>
                    <a:gd name="connsiteY27" fmla="*/ 71020 h 71643"/>
                    <a:gd name="connsiteX28" fmla="*/ 48746 w 52149"/>
                    <a:gd name="connsiteY28" fmla="*/ 68291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2149" h="71643">
                      <a:moveTo>
                        <a:pt x="48746" y="68291"/>
                      </a:moveTo>
                      <a:lnTo>
                        <a:pt x="48746" y="57686"/>
                      </a:lnTo>
                      <a:cubicBezTo>
                        <a:pt x="45588" y="59311"/>
                        <a:pt x="42300" y="60526"/>
                        <a:pt x="38882" y="61332"/>
                      </a:cubicBezTo>
                      <a:cubicBezTo>
                        <a:pt x="35477" y="62150"/>
                        <a:pt x="31942" y="62560"/>
                        <a:pt x="28277" y="62560"/>
                      </a:cubicBezTo>
                      <a:cubicBezTo>
                        <a:pt x="22714" y="62560"/>
                        <a:pt x="18542" y="61708"/>
                        <a:pt x="15761" y="60006"/>
                      </a:cubicBezTo>
                      <a:cubicBezTo>
                        <a:pt x="12980" y="58303"/>
                        <a:pt x="11589" y="55743"/>
                        <a:pt x="11589" y="52325"/>
                      </a:cubicBezTo>
                      <a:cubicBezTo>
                        <a:pt x="11589" y="49725"/>
                        <a:pt x="12583" y="47685"/>
                        <a:pt x="14572" y="46203"/>
                      </a:cubicBezTo>
                      <a:cubicBezTo>
                        <a:pt x="16560" y="44722"/>
                        <a:pt x="20563" y="43312"/>
                        <a:pt x="26581" y="41973"/>
                      </a:cubicBezTo>
                      <a:lnTo>
                        <a:pt x="30421" y="41115"/>
                      </a:lnTo>
                      <a:cubicBezTo>
                        <a:pt x="38375" y="39413"/>
                        <a:pt x="44029" y="37008"/>
                        <a:pt x="47382" y="33902"/>
                      </a:cubicBezTo>
                      <a:cubicBezTo>
                        <a:pt x="50735" y="30796"/>
                        <a:pt x="52411" y="26462"/>
                        <a:pt x="52411" y="20899"/>
                      </a:cubicBezTo>
                      <a:cubicBezTo>
                        <a:pt x="52411" y="14557"/>
                        <a:pt x="49903" y="9533"/>
                        <a:pt x="44886" y="5829"/>
                      </a:cubicBezTo>
                      <a:cubicBezTo>
                        <a:pt x="39870" y="2138"/>
                        <a:pt x="32975" y="293"/>
                        <a:pt x="24202" y="293"/>
                      </a:cubicBezTo>
                      <a:cubicBezTo>
                        <a:pt x="20550" y="293"/>
                        <a:pt x="16742" y="650"/>
                        <a:pt x="12778" y="1365"/>
                      </a:cubicBezTo>
                      <a:cubicBezTo>
                        <a:pt x="8814" y="2080"/>
                        <a:pt x="4642" y="3146"/>
                        <a:pt x="262" y="4562"/>
                      </a:cubicBezTo>
                      <a:lnTo>
                        <a:pt x="262" y="16142"/>
                      </a:lnTo>
                      <a:cubicBezTo>
                        <a:pt x="4408" y="13985"/>
                        <a:pt x="8489" y="12367"/>
                        <a:pt x="12505" y="11288"/>
                      </a:cubicBezTo>
                      <a:cubicBezTo>
                        <a:pt x="16521" y="10222"/>
                        <a:pt x="20505" y="9689"/>
                        <a:pt x="24456" y="9689"/>
                      </a:cubicBezTo>
                      <a:cubicBezTo>
                        <a:pt x="29732" y="9689"/>
                        <a:pt x="33787" y="10593"/>
                        <a:pt x="36621" y="12399"/>
                      </a:cubicBezTo>
                      <a:cubicBezTo>
                        <a:pt x="39467" y="14206"/>
                        <a:pt x="40890" y="16753"/>
                        <a:pt x="40890" y="20041"/>
                      </a:cubicBezTo>
                      <a:cubicBezTo>
                        <a:pt x="40890" y="23082"/>
                        <a:pt x="39863" y="25415"/>
                        <a:pt x="37810" y="27040"/>
                      </a:cubicBezTo>
                      <a:cubicBezTo>
                        <a:pt x="35769" y="28664"/>
                        <a:pt x="31272" y="30231"/>
                        <a:pt x="24319" y="31738"/>
                      </a:cubicBezTo>
                      <a:lnTo>
                        <a:pt x="20420" y="32654"/>
                      </a:lnTo>
                      <a:cubicBezTo>
                        <a:pt x="13480" y="34110"/>
                        <a:pt x="8463" y="36352"/>
                        <a:pt x="5370" y="39380"/>
                      </a:cubicBezTo>
                      <a:cubicBezTo>
                        <a:pt x="2290" y="42408"/>
                        <a:pt x="750" y="46561"/>
                        <a:pt x="750" y="51837"/>
                      </a:cubicBezTo>
                      <a:cubicBezTo>
                        <a:pt x="750" y="58258"/>
                        <a:pt x="3024" y="63210"/>
                        <a:pt x="7573" y="66693"/>
                      </a:cubicBezTo>
                      <a:cubicBezTo>
                        <a:pt x="12122" y="70189"/>
                        <a:pt x="18581" y="71937"/>
                        <a:pt x="26951" y="71937"/>
                      </a:cubicBezTo>
                      <a:cubicBezTo>
                        <a:pt x="31084" y="71937"/>
                        <a:pt x="34976" y="71631"/>
                        <a:pt x="38629" y="71020"/>
                      </a:cubicBezTo>
                      <a:cubicBezTo>
                        <a:pt x="42294" y="70423"/>
                        <a:pt x="45666" y="69513"/>
                        <a:pt x="48746" y="68291"/>
                      </a:cubicBezTo>
                      <a:close/>
                    </a:path>
                  </a:pathLst>
                </a:custGeom>
                <a:solidFill>
                  <a:srgbClr val="000000"/>
                </a:solidFill>
                <a:ln w="1247" cap="flat">
                  <a:noFill/>
                  <a:prstDash val="solid"/>
                  <a:round/>
                </a:ln>
              </p:spPr>
              <p:txBody>
                <a:bodyPr rtlCol="0" anchor="ctr"/>
                <a:lstStyle/>
                <a:p>
                  <a:endParaRPr lang="en-US"/>
                </a:p>
              </p:txBody>
            </p:sp>
            <p:sp>
              <p:nvSpPr>
                <p:cNvPr id="130" name="Freeform: Shape 129">
                  <a:extLst>
                    <a:ext uri="{FF2B5EF4-FFF2-40B4-BE49-F238E27FC236}">
                      <a16:creationId xmlns:a16="http://schemas.microsoft.com/office/drawing/2014/main" id="{252BB83B-2CDF-E8E4-649C-DF10D64DC94B}"/>
                    </a:ext>
                  </a:extLst>
                </p:cNvPr>
                <p:cNvSpPr/>
                <p:nvPr/>
              </p:nvSpPr>
              <p:spPr>
                <a:xfrm flipV="1">
                  <a:off x="2386623" y="3991934"/>
                  <a:ext cx="52149" cy="71643"/>
                </a:xfrm>
                <a:custGeom>
                  <a:avLst/>
                  <a:gdLst>
                    <a:gd name="connsiteX0" fmla="*/ 48756 w 52149"/>
                    <a:gd name="connsiteY0" fmla="*/ 68291 h 71643"/>
                    <a:gd name="connsiteX1" fmla="*/ 48756 w 52149"/>
                    <a:gd name="connsiteY1" fmla="*/ 57686 h 71643"/>
                    <a:gd name="connsiteX2" fmla="*/ 38892 w 52149"/>
                    <a:gd name="connsiteY2" fmla="*/ 61332 h 71643"/>
                    <a:gd name="connsiteX3" fmla="*/ 28286 w 52149"/>
                    <a:gd name="connsiteY3" fmla="*/ 62560 h 71643"/>
                    <a:gd name="connsiteX4" fmla="*/ 15771 w 52149"/>
                    <a:gd name="connsiteY4" fmla="*/ 60006 h 71643"/>
                    <a:gd name="connsiteX5" fmla="*/ 11599 w 52149"/>
                    <a:gd name="connsiteY5" fmla="*/ 52325 h 71643"/>
                    <a:gd name="connsiteX6" fmla="*/ 14581 w 52149"/>
                    <a:gd name="connsiteY6" fmla="*/ 46203 h 71643"/>
                    <a:gd name="connsiteX7" fmla="*/ 26590 w 52149"/>
                    <a:gd name="connsiteY7" fmla="*/ 41973 h 71643"/>
                    <a:gd name="connsiteX8" fmla="*/ 30431 w 52149"/>
                    <a:gd name="connsiteY8" fmla="*/ 41115 h 71643"/>
                    <a:gd name="connsiteX9" fmla="*/ 47391 w 52149"/>
                    <a:gd name="connsiteY9" fmla="*/ 33902 h 71643"/>
                    <a:gd name="connsiteX10" fmla="*/ 52421 w 52149"/>
                    <a:gd name="connsiteY10" fmla="*/ 20899 h 71643"/>
                    <a:gd name="connsiteX11" fmla="*/ 44896 w 52149"/>
                    <a:gd name="connsiteY11" fmla="*/ 5829 h 71643"/>
                    <a:gd name="connsiteX12" fmla="*/ 24212 w 52149"/>
                    <a:gd name="connsiteY12" fmla="*/ 293 h 71643"/>
                    <a:gd name="connsiteX13" fmla="*/ 12788 w 52149"/>
                    <a:gd name="connsiteY13" fmla="*/ 1365 h 71643"/>
                    <a:gd name="connsiteX14" fmla="*/ 272 w 52149"/>
                    <a:gd name="connsiteY14" fmla="*/ 4562 h 71643"/>
                    <a:gd name="connsiteX15" fmla="*/ 272 w 52149"/>
                    <a:gd name="connsiteY15" fmla="*/ 16142 h 71643"/>
                    <a:gd name="connsiteX16" fmla="*/ 12515 w 52149"/>
                    <a:gd name="connsiteY16" fmla="*/ 11288 h 71643"/>
                    <a:gd name="connsiteX17" fmla="*/ 24465 w 52149"/>
                    <a:gd name="connsiteY17" fmla="*/ 9689 h 71643"/>
                    <a:gd name="connsiteX18" fmla="*/ 36630 w 52149"/>
                    <a:gd name="connsiteY18" fmla="*/ 12399 h 71643"/>
                    <a:gd name="connsiteX19" fmla="*/ 40900 w 52149"/>
                    <a:gd name="connsiteY19" fmla="*/ 20041 h 71643"/>
                    <a:gd name="connsiteX20" fmla="*/ 37819 w 52149"/>
                    <a:gd name="connsiteY20" fmla="*/ 27040 h 71643"/>
                    <a:gd name="connsiteX21" fmla="*/ 24329 w 52149"/>
                    <a:gd name="connsiteY21" fmla="*/ 31738 h 71643"/>
                    <a:gd name="connsiteX22" fmla="*/ 20430 w 52149"/>
                    <a:gd name="connsiteY22" fmla="*/ 32654 h 71643"/>
                    <a:gd name="connsiteX23" fmla="*/ 5380 w 52149"/>
                    <a:gd name="connsiteY23" fmla="*/ 39380 h 71643"/>
                    <a:gd name="connsiteX24" fmla="*/ 760 w 52149"/>
                    <a:gd name="connsiteY24" fmla="*/ 51837 h 71643"/>
                    <a:gd name="connsiteX25" fmla="*/ 7583 w 52149"/>
                    <a:gd name="connsiteY25" fmla="*/ 66693 h 71643"/>
                    <a:gd name="connsiteX26" fmla="*/ 26961 w 52149"/>
                    <a:gd name="connsiteY26" fmla="*/ 71937 h 71643"/>
                    <a:gd name="connsiteX27" fmla="*/ 38638 w 52149"/>
                    <a:gd name="connsiteY27" fmla="*/ 71020 h 71643"/>
                    <a:gd name="connsiteX28" fmla="*/ 48756 w 52149"/>
                    <a:gd name="connsiteY28" fmla="*/ 68291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2149" h="71643">
                      <a:moveTo>
                        <a:pt x="48756" y="68291"/>
                      </a:moveTo>
                      <a:lnTo>
                        <a:pt x="48756" y="57686"/>
                      </a:lnTo>
                      <a:cubicBezTo>
                        <a:pt x="45598" y="59311"/>
                        <a:pt x="42310" y="60526"/>
                        <a:pt x="38892" y="61332"/>
                      </a:cubicBezTo>
                      <a:cubicBezTo>
                        <a:pt x="35487" y="62150"/>
                        <a:pt x="31951" y="62560"/>
                        <a:pt x="28286" y="62560"/>
                      </a:cubicBezTo>
                      <a:cubicBezTo>
                        <a:pt x="22724" y="62560"/>
                        <a:pt x="18552" y="61708"/>
                        <a:pt x="15771" y="60006"/>
                      </a:cubicBezTo>
                      <a:cubicBezTo>
                        <a:pt x="12989" y="58303"/>
                        <a:pt x="11599" y="55743"/>
                        <a:pt x="11599" y="52325"/>
                      </a:cubicBezTo>
                      <a:cubicBezTo>
                        <a:pt x="11599" y="49725"/>
                        <a:pt x="12593" y="47685"/>
                        <a:pt x="14581" y="46203"/>
                      </a:cubicBezTo>
                      <a:cubicBezTo>
                        <a:pt x="16570" y="44722"/>
                        <a:pt x="20573" y="43312"/>
                        <a:pt x="26590" y="41973"/>
                      </a:cubicBezTo>
                      <a:lnTo>
                        <a:pt x="30431" y="41115"/>
                      </a:lnTo>
                      <a:cubicBezTo>
                        <a:pt x="38385" y="39413"/>
                        <a:pt x="44038" y="37008"/>
                        <a:pt x="47391" y="33902"/>
                      </a:cubicBezTo>
                      <a:cubicBezTo>
                        <a:pt x="50745" y="30796"/>
                        <a:pt x="52421" y="26462"/>
                        <a:pt x="52421" y="20899"/>
                      </a:cubicBezTo>
                      <a:cubicBezTo>
                        <a:pt x="52421" y="14557"/>
                        <a:pt x="49913" y="9533"/>
                        <a:pt x="44896" y="5829"/>
                      </a:cubicBezTo>
                      <a:cubicBezTo>
                        <a:pt x="39879" y="2138"/>
                        <a:pt x="32985" y="293"/>
                        <a:pt x="24212" y="293"/>
                      </a:cubicBezTo>
                      <a:cubicBezTo>
                        <a:pt x="20560" y="293"/>
                        <a:pt x="16752" y="650"/>
                        <a:pt x="12788" y="1365"/>
                      </a:cubicBezTo>
                      <a:cubicBezTo>
                        <a:pt x="8824" y="2080"/>
                        <a:pt x="4652" y="3146"/>
                        <a:pt x="272" y="4562"/>
                      </a:cubicBezTo>
                      <a:lnTo>
                        <a:pt x="272" y="16142"/>
                      </a:lnTo>
                      <a:cubicBezTo>
                        <a:pt x="4418" y="13985"/>
                        <a:pt x="8499" y="12367"/>
                        <a:pt x="12515" y="11288"/>
                      </a:cubicBezTo>
                      <a:cubicBezTo>
                        <a:pt x="16531" y="10222"/>
                        <a:pt x="20514" y="9689"/>
                        <a:pt x="24465" y="9689"/>
                      </a:cubicBezTo>
                      <a:cubicBezTo>
                        <a:pt x="29742" y="9689"/>
                        <a:pt x="33797" y="10593"/>
                        <a:pt x="36630" y="12399"/>
                      </a:cubicBezTo>
                      <a:cubicBezTo>
                        <a:pt x="39477" y="14206"/>
                        <a:pt x="40900" y="16753"/>
                        <a:pt x="40900" y="20041"/>
                      </a:cubicBezTo>
                      <a:cubicBezTo>
                        <a:pt x="40900" y="23082"/>
                        <a:pt x="39873" y="25415"/>
                        <a:pt x="37819" y="27040"/>
                      </a:cubicBezTo>
                      <a:cubicBezTo>
                        <a:pt x="35779" y="28664"/>
                        <a:pt x="31282" y="30231"/>
                        <a:pt x="24329" y="31738"/>
                      </a:cubicBezTo>
                      <a:lnTo>
                        <a:pt x="20430" y="32654"/>
                      </a:lnTo>
                      <a:cubicBezTo>
                        <a:pt x="13490" y="34110"/>
                        <a:pt x="8473" y="36352"/>
                        <a:pt x="5380" y="39380"/>
                      </a:cubicBezTo>
                      <a:cubicBezTo>
                        <a:pt x="2300" y="42408"/>
                        <a:pt x="760" y="46561"/>
                        <a:pt x="760" y="51837"/>
                      </a:cubicBezTo>
                      <a:cubicBezTo>
                        <a:pt x="760" y="58258"/>
                        <a:pt x="3034" y="63210"/>
                        <a:pt x="7583" y="66693"/>
                      </a:cubicBezTo>
                      <a:cubicBezTo>
                        <a:pt x="12132" y="70189"/>
                        <a:pt x="18591" y="71937"/>
                        <a:pt x="26961" y="71937"/>
                      </a:cubicBezTo>
                      <a:cubicBezTo>
                        <a:pt x="31094" y="71937"/>
                        <a:pt x="34986" y="71631"/>
                        <a:pt x="38638" y="71020"/>
                      </a:cubicBezTo>
                      <a:cubicBezTo>
                        <a:pt x="42303" y="70423"/>
                        <a:pt x="45676" y="69513"/>
                        <a:pt x="48756" y="68291"/>
                      </a:cubicBezTo>
                      <a:close/>
                    </a:path>
                  </a:pathLst>
                </a:custGeom>
                <a:solidFill>
                  <a:srgbClr val="000000"/>
                </a:solidFill>
                <a:ln w="1247" cap="flat">
                  <a:noFill/>
                  <a:prstDash val="solid"/>
                  <a:round/>
                </a:ln>
              </p:spPr>
              <p:txBody>
                <a:bodyPr rtlCol="0" anchor="ctr"/>
                <a:lstStyle/>
                <a:p>
                  <a:endParaRPr lang="en-US"/>
                </a:p>
              </p:txBody>
            </p:sp>
            <p:sp>
              <p:nvSpPr>
                <p:cNvPr id="131" name="Freeform: Shape 130">
                  <a:extLst>
                    <a:ext uri="{FF2B5EF4-FFF2-40B4-BE49-F238E27FC236}">
                      <a16:creationId xmlns:a16="http://schemas.microsoft.com/office/drawing/2014/main" id="{966B0407-AAF1-6A18-B39C-78070AE5234C}"/>
                    </a:ext>
                  </a:extLst>
                </p:cNvPr>
                <p:cNvSpPr/>
                <p:nvPr/>
              </p:nvSpPr>
              <p:spPr>
                <a:xfrm flipV="1">
                  <a:off x="2456618" y="3967000"/>
                  <a:ext cx="11209" cy="94803"/>
                </a:xfrm>
                <a:custGeom>
                  <a:avLst/>
                  <a:gdLst>
                    <a:gd name="connsiteX0" fmla="*/ 292 w 11209"/>
                    <a:gd name="connsiteY0" fmla="*/ 68512 h 94803"/>
                    <a:gd name="connsiteX1" fmla="*/ 11502 w 11209"/>
                    <a:gd name="connsiteY1" fmla="*/ 68512 h 94803"/>
                    <a:gd name="connsiteX2" fmla="*/ 11502 w 11209"/>
                    <a:gd name="connsiteY2" fmla="*/ 280 h 94803"/>
                    <a:gd name="connsiteX3" fmla="*/ 292 w 11209"/>
                    <a:gd name="connsiteY3" fmla="*/ 280 h 94803"/>
                    <a:gd name="connsiteX4" fmla="*/ 292 w 11209"/>
                    <a:gd name="connsiteY4" fmla="*/ 95084 h 94803"/>
                    <a:gd name="connsiteX5" fmla="*/ 11502 w 11209"/>
                    <a:gd name="connsiteY5" fmla="*/ 95084 h 94803"/>
                    <a:gd name="connsiteX6" fmla="*/ 11502 w 11209"/>
                    <a:gd name="connsiteY6" fmla="*/ 80872 h 94803"/>
                    <a:gd name="connsiteX7" fmla="*/ 292 w 11209"/>
                    <a:gd name="connsiteY7" fmla="*/ 80872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09" h="94803">
                      <a:moveTo>
                        <a:pt x="292" y="68512"/>
                      </a:moveTo>
                      <a:lnTo>
                        <a:pt x="11502" y="68512"/>
                      </a:lnTo>
                      <a:lnTo>
                        <a:pt x="11502" y="280"/>
                      </a:lnTo>
                      <a:lnTo>
                        <a:pt x="292" y="280"/>
                      </a:lnTo>
                      <a:close/>
                      <a:moveTo>
                        <a:pt x="292" y="95084"/>
                      </a:moveTo>
                      <a:lnTo>
                        <a:pt x="11502" y="95084"/>
                      </a:lnTo>
                      <a:lnTo>
                        <a:pt x="11502" y="80872"/>
                      </a:lnTo>
                      <a:lnTo>
                        <a:pt x="292" y="80872"/>
                      </a:lnTo>
                      <a:close/>
                    </a:path>
                  </a:pathLst>
                </a:custGeom>
                <a:solidFill>
                  <a:srgbClr val="000000"/>
                </a:solidFill>
                <a:ln w="1247" cap="flat">
                  <a:noFill/>
                  <a:prstDash val="solid"/>
                  <a:round/>
                </a:ln>
              </p:spPr>
              <p:txBody>
                <a:bodyPr rtlCol="0" anchor="ctr"/>
                <a:lstStyle/>
                <a:p>
                  <a:endParaRPr lang="en-US"/>
                </a:p>
              </p:txBody>
            </p:sp>
            <p:sp>
              <p:nvSpPr>
                <p:cNvPr id="132" name="Freeform: Shape 131">
                  <a:extLst>
                    <a:ext uri="{FF2B5EF4-FFF2-40B4-BE49-F238E27FC236}">
                      <a16:creationId xmlns:a16="http://schemas.microsoft.com/office/drawing/2014/main" id="{E71E060F-36BA-3038-9F28-68692CF20418}"/>
                    </a:ext>
                  </a:extLst>
                </p:cNvPr>
                <p:cNvSpPr/>
                <p:nvPr/>
              </p:nvSpPr>
              <p:spPr>
                <a:xfrm flipV="1">
                  <a:off x="2490853" y="3991934"/>
                  <a:ext cx="57159" cy="69869"/>
                </a:xfrm>
                <a:custGeom>
                  <a:avLst/>
                  <a:gdLst>
                    <a:gd name="connsiteX0" fmla="*/ 57442 w 57159"/>
                    <a:gd name="connsiteY0" fmla="*/ 41485 h 69869"/>
                    <a:gd name="connsiteX1" fmla="*/ 57442 w 57159"/>
                    <a:gd name="connsiteY1" fmla="*/ 292 h 69869"/>
                    <a:gd name="connsiteX2" fmla="*/ 46232 w 57159"/>
                    <a:gd name="connsiteY2" fmla="*/ 292 h 69869"/>
                    <a:gd name="connsiteX3" fmla="*/ 46232 w 57159"/>
                    <a:gd name="connsiteY3" fmla="*/ 41114 h 69869"/>
                    <a:gd name="connsiteX4" fmla="*/ 42450 w 57159"/>
                    <a:gd name="connsiteY4" fmla="*/ 55599 h 69869"/>
                    <a:gd name="connsiteX5" fmla="*/ 31124 w 57159"/>
                    <a:gd name="connsiteY5" fmla="*/ 60414 h 69869"/>
                    <a:gd name="connsiteX6" fmla="*/ 16795 w 57159"/>
                    <a:gd name="connsiteY6" fmla="*/ 54624 h 69869"/>
                    <a:gd name="connsiteX7" fmla="*/ 11551 w 57159"/>
                    <a:gd name="connsiteY7" fmla="*/ 38853 h 69869"/>
                    <a:gd name="connsiteX8" fmla="*/ 11551 w 57159"/>
                    <a:gd name="connsiteY8" fmla="*/ 292 h 69869"/>
                    <a:gd name="connsiteX9" fmla="*/ 282 w 57159"/>
                    <a:gd name="connsiteY9" fmla="*/ 292 h 69869"/>
                    <a:gd name="connsiteX10" fmla="*/ 282 w 57159"/>
                    <a:gd name="connsiteY10" fmla="*/ 68524 h 69869"/>
                    <a:gd name="connsiteX11" fmla="*/ 11551 w 57159"/>
                    <a:gd name="connsiteY11" fmla="*/ 68524 h 69869"/>
                    <a:gd name="connsiteX12" fmla="*/ 11551 w 57159"/>
                    <a:gd name="connsiteY12" fmla="*/ 57919 h 69869"/>
                    <a:gd name="connsiteX13" fmla="*/ 21025 w 57159"/>
                    <a:gd name="connsiteY13" fmla="*/ 67121 h 69869"/>
                    <a:gd name="connsiteX14" fmla="*/ 33619 w 57159"/>
                    <a:gd name="connsiteY14" fmla="*/ 70162 h 69869"/>
                    <a:gd name="connsiteX15" fmla="*/ 51398 w 57159"/>
                    <a:gd name="connsiteY15" fmla="*/ 62890 h 69869"/>
                    <a:gd name="connsiteX16" fmla="*/ 57442 w 57159"/>
                    <a:gd name="connsiteY16" fmla="*/ 41485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159" h="69869">
                      <a:moveTo>
                        <a:pt x="57442" y="41485"/>
                      </a:moveTo>
                      <a:lnTo>
                        <a:pt x="57442" y="292"/>
                      </a:lnTo>
                      <a:lnTo>
                        <a:pt x="46232" y="292"/>
                      </a:lnTo>
                      <a:lnTo>
                        <a:pt x="46232" y="41114"/>
                      </a:lnTo>
                      <a:cubicBezTo>
                        <a:pt x="46232" y="47574"/>
                        <a:pt x="44971" y="52402"/>
                        <a:pt x="42450" y="55599"/>
                      </a:cubicBezTo>
                      <a:cubicBezTo>
                        <a:pt x="39929" y="58809"/>
                        <a:pt x="36153" y="60414"/>
                        <a:pt x="31124" y="60414"/>
                      </a:cubicBezTo>
                      <a:cubicBezTo>
                        <a:pt x="25067" y="60414"/>
                        <a:pt x="20291" y="58484"/>
                        <a:pt x="16795" y="54624"/>
                      </a:cubicBezTo>
                      <a:cubicBezTo>
                        <a:pt x="13299" y="50777"/>
                        <a:pt x="11551" y="45520"/>
                        <a:pt x="11551" y="38853"/>
                      </a:cubicBezTo>
                      <a:lnTo>
                        <a:pt x="11551" y="292"/>
                      </a:lnTo>
                      <a:lnTo>
                        <a:pt x="282" y="292"/>
                      </a:lnTo>
                      <a:lnTo>
                        <a:pt x="282" y="68524"/>
                      </a:lnTo>
                      <a:lnTo>
                        <a:pt x="11551" y="68524"/>
                      </a:lnTo>
                      <a:lnTo>
                        <a:pt x="11551" y="57919"/>
                      </a:lnTo>
                      <a:cubicBezTo>
                        <a:pt x="14241" y="62026"/>
                        <a:pt x="17399" y="65093"/>
                        <a:pt x="21025" y="67121"/>
                      </a:cubicBezTo>
                      <a:cubicBezTo>
                        <a:pt x="24664" y="69148"/>
                        <a:pt x="28862" y="70162"/>
                        <a:pt x="33619" y="70162"/>
                      </a:cubicBezTo>
                      <a:cubicBezTo>
                        <a:pt x="41456" y="70162"/>
                        <a:pt x="47382" y="67738"/>
                        <a:pt x="51398" y="62890"/>
                      </a:cubicBezTo>
                      <a:cubicBezTo>
                        <a:pt x="55427" y="58043"/>
                        <a:pt x="57442" y="50907"/>
                        <a:pt x="57442" y="41485"/>
                      </a:cubicBezTo>
                      <a:close/>
                    </a:path>
                  </a:pathLst>
                </a:custGeom>
                <a:solidFill>
                  <a:srgbClr val="000000"/>
                </a:solidFill>
                <a:ln w="1247" cap="flat">
                  <a:noFill/>
                  <a:prstDash val="solid"/>
                  <a:round/>
                </a:ln>
              </p:spPr>
              <p:txBody>
                <a:bodyPr rtlCol="0" anchor="ctr"/>
                <a:lstStyle/>
                <a:p>
                  <a:endParaRPr lang="en-US"/>
                </a:p>
              </p:txBody>
            </p:sp>
            <p:sp>
              <p:nvSpPr>
                <p:cNvPr id="133" name="Freeform: Shape 132">
                  <a:extLst>
                    <a:ext uri="{FF2B5EF4-FFF2-40B4-BE49-F238E27FC236}">
                      <a16:creationId xmlns:a16="http://schemas.microsoft.com/office/drawing/2014/main" id="{9D034870-DCFD-CC17-96E8-344139C2B319}"/>
                    </a:ext>
                  </a:extLst>
                </p:cNvPr>
                <p:cNvSpPr/>
                <p:nvPr/>
              </p:nvSpPr>
              <p:spPr>
                <a:xfrm flipV="1">
                  <a:off x="2565485" y="3991934"/>
                  <a:ext cx="60980" cy="95817"/>
                </a:xfrm>
                <a:custGeom>
                  <a:avLst/>
                  <a:gdLst>
                    <a:gd name="connsiteX0" fmla="*/ 50067 w 60980"/>
                    <a:gd name="connsiteY0" fmla="*/ 61168 h 95817"/>
                    <a:gd name="connsiteX1" fmla="*/ 45037 w 60980"/>
                    <a:gd name="connsiteY1" fmla="*/ 80039 h 95817"/>
                    <a:gd name="connsiteX2" fmla="*/ 30942 w 60980"/>
                    <a:gd name="connsiteY2" fmla="*/ 86745 h 95817"/>
                    <a:gd name="connsiteX3" fmla="*/ 16906 w 60980"/>
                    <a:gd name="connsiteY3" fmla="*/ 80039 h 95817"/>
                    <a:gd name="connsiteX4" fmla="*/ 11876 w 60980"/>
                    <a:gd name="connsiteY4" fmla="*/ 61168 h 95817"/>
                    <a:gd name="connsiteX5" fmla="*/ 16906 w 60980"/>
                    <a:gd name="connsiteY5" fmla="*/ 42335 h 95817"/>
                    <a:gd name="connsiteX6" fmla="*/ 30942 w 60980"/>
                    <a:gd name="connsiteY6" fmla="*/ 35629 h 95817"/>
                    <a:gd name="connsiteX7" fmla="*/ 45037 w 60980"/>
                    <a:gd name="connsiteY7" fmla="*/ 42335 h 95817"/>
                    <a:gd name="connsiteX8" fmla="*/ 50067 w 60980"/>
                    <a:gd name="connsiteY8" fmla="*/ 61168 h 95817"/>
                    <a:gd name="connsiteX9" fmla="*/ 61276 w 60980"/>
                    <a:gd name="connsiteY9" fmla="*/ 34713 h 95817"/>
                    <a:gd name="connsiteX10" fmla="*/ 53537 w 60980"/>
                    <a:gd name="connsiteY10" fmla="*/ 8804 h 95817"/>
                    <a:gd name="connsiteX11" fmla="*/ 29850 w 60980"/>
                    <a:gd name="connsiteY11" fmla="*/ 304 h 95817"/>
                    <a:gd name="connsiteX12" fmla="*/ 18699 w 60980"/>
                    <a:gd name="connsiteY12" fmla="*/ 1182 h 95817"/>
                    <a:gd name="connsiteX13" fmla="*/ 8523 w 60980"/>
                    <a:gd name="connsiteY13" fmla="*/ 3891 h 95817"/>
                    <a:gd name="connsiteX14" fmla="*/ 8523 w 60980"/>
                    <a:gd name="connsiteY14" fmla="*/ 14789 h 95817"/>
                    <a:gd name="connsiteX15" fmla="*/ 18270 w 60980"/>
                    <a:gd name="connsiteY15" fmla="*/ 10851 h 95817"/>
                    <a:gd name="connsiteX16" fmla="*/ 28076 w 60980"/>
                    <a:gd name="connsiteY16" fmla="*/ 9564 h 95817"/>
                    <a:gd name="connsiteX17" fmla="*/ 44588 w 60980"/>
                    <a:gd name="connsiteY17" fmla="*/ 15315 h 95817"/>
                    <a:gd name="connsiteX18" fmla="*/ 50067 w 60980"/>
                    <a:gd name="connsiteY18" fmla="*/ 32705 h 95817"/>
                    <a:gd name="connsiteX19" fmla="*/ 50067 w 60980"/>
                    <a:gd name="connsiteY19" fmla="*/ 38261 h 95817"/>
                    <a:gd name="connsiteX20" fmla="*/ 41177 w 60980"/>
                    <a:gd name="connsiteY20" fmla="*/ 29235 h 95817"/>
                    <a:gd name="connsiteX21" fmla="*/ 28193 w 60980"/>
                    <a:gd name="connsiteY21" fmla="*/ 26252 h 95817"/>
                    <a:gd name="connsiteX22" fmla="*/ 7977 w 60980"/>
                    <a:gd name="connsiteY22" fmla="*/ 35805 h 95817"/>
                    <a:gd name="connsiteX23" fmla="*/ 296 w 60980"/>
                    <a:gd name="connsiteY23" fmla="*/ 61168 h 95817"/>
                    <a:gd name="connsiteX24" fmla="*/ 7977 w 60980"/>
                    <a:gd name="connsiteY24" fmla="*/ 86550 h 95817"/>
                    <a:gd name="connsiteX25" fmla="*/ 28193 w 60980"/>
                    <a:gd name="connsiteY25" fmla="*/ 96122 h 95817"/>
                    <a:gd name="connsiteX26" fmla="*/ 41177 w 60980"/>
                    <a:gd name="connsiteY26" fmla="*/ 93139 h 95817"/>
                    <a:gd name="connsiteX27" fmla="*/ 50067 w 60980"/>
                    <a:gd name="connsiteY27" fmla="*/ 84133 h 95817"/>
                    <a:gd name="connsiteX28" fmla="*/ 50067 w 60980"/>
                    <a:gd name="connsiteY28" fmla="*/ 94484 h 95817"/>
                    <a:gd name="connsiteX29" fmla="*/ 61276 w 60980"/>
                    <a:gd name="connsiteY29" fmla="*/ 94484 h 9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980" h="95817">
                      <a:moveTo>
                        <a:pt x="50067" y="61168"/>
                      </a:moveTo>
                      <a:cubicBezTo>
                        <a:pt x="50067" y="69290"/>
                        <a:pt x="48390" y="75581"/>
                        <a:pt x="45037" y="80039"/>
                      </a:cubicBezTo>
                      <a:cubicBezTo>
                        <a:pt x="41697" y="84510"/>
                        <a:pt x="36998" y="86745"/>
                        <a:pt x="30942" y="86745"/>
                      </a:cubicBezTo>
                      <a:cubicBezTo>
                        <a:pt x="24938" y="86745"/>
                        <a:pt x="20259" y="84510"/>
                        <a:pt x="16906" y="80039"/>
                      </a:cubicBezTo>
                      <a:cubicBezTo>
                        <a:pt x="13552" y="75581"/>
                        <a:pt x="11876" y="69290"/>
                        <a:pt x="11876" y="61168"/>
                      </a:cubicBezTo>
                      <a:cubicBezTo>
                        <a:pt x="11876" y="53084"/>
                        <a:pt x="13552" y="46806"/>
                        <a:pt x="16906" y="42335"/>
                      </a:cubicBezTo>
                      <a:cubicBezTo>
                        <a:pt x="20259" y="37865"/>
                        <a:pt x="24938" y="35629"/>
                        <a:pt x="30942" y="35629"/>
                      </a:cubicBezTo>
                      <a:cubicBezTo>
                        <a:pt x="36998" y="35629"/>
                        <a:pt x="41697" y="37865"/>
                        <a:pt x="45037" y="42335"/>
                      </a:cubicBezTo>
                      <a:cubicBezTo>
                        <a:pt x="48390" y="46806"/>
                        <a:pt x="50067" y="53084"/>
                        <a:pt x="50067" y="61168"/>
                      </a:cubicBezTo>
                      <a:close/>
                      <a:moveTo>
                        <a:pt x="61276" y="34713"/>
                      </a:moveTo>
                      <a:cubicBezTo>
                        <a:pt x="61276" y="23107"/>
                        <a:pt x="58696" y="14471"/>
                        <a:pt x="53537" y="8804"/>
                      </a:cubicBezTo>
                      <a:cubicBezTo>
                        <a:pt x="48390" y="3138"/>
                        <a:pt x="40495" y="304"/>
                        <a:pt x="29850" y="304"/>
                      </a:cubicBezTo>
                      <a:cubicBezTo>
                        <a:pt x="25912" y="304"/>
                        <a:pt x="22195" y="597"/>
                        <a:pt x="18699" y="1182"/>
                      </a:cubicBezTo>
                      <a:cubicBezTo>
                        <a:pt x="15203" y="1766"/>
                        <a:pt x="11811" y="2670"/>
                        <a:pt x="8523" y="3891"/>
                      </a:cubicBezTo>
                      <a:lnTo>
                        <a:pt x="8523" y="14789"/>
                      </a:lnTo>
                      <a:cubicBezTo>
                        <a:pt x="11811" y="13009"/>
                        <a:pt x="15060" y="11696"/>
                        <a:pt x="18270" y="10851"/>
                      </a:cubicBezTo>
                      <a:cubicBezTo>
                        <a:pt x="21480" y="9993"/>
                        <a:pt x="24749" y="9564"/>
                        <a:pt x="28076" y="9564"/>
                      </a:cubicBezTo>
                      <a:cubicBezTo>
                        <a:pt x="35432" y="9564"/>
                        <a:pt x="40936" y="11481"/>
                        <a:pt x="44588" y="15315"/>
                      </a:cubicBezTo>
                      <a:cubicBezTo>
                        <a:pt x="48241" y="19149"/>
                        <a:pt x="50067" y="24946"/>
                        <a:pt x="50067" y="32705"/>
                      </a:cubicBezTo>
                      <a:lnTo>
                        <a:pt x="50067" y="38261"/>
                      </a:lnTo>
                      <a:cubicBezTo>
                        <a:pt x="47753" y="34232"/>
                        <a:pt x="44790" y="31223"/>
                        <a:pt x="41177" y="29235"/>
                      </a:cubicBezTo>
                      <a:cubicBezTo>
                        <a:pt x="37564" y="27246"/>
                        <a:pt x="33236" y="26252"/>
                        <a:pt x="28193" y="26252"/>
                      </a:cubicBezTo>
                      <a:cubicBezTo>
                        <a:pt x="19836" y="26252"/>
                        <a:pt x="13098" y="29436"/>
                        <a:pt x="7977" y="35805"/>
                      </a:cubicBezTo>
                      <a:cubicBezTo>
                        <a:pt x="2856" y="42186"/>
                        <a:pt x="296" y="50640"/>
                        <a:pt x="296" y="61168"/>
                      </a:cubicBezTo>
                      <a:cubicBezTo>
                        <a:pt x="296" y="71721"/>
                        <a:pt x="2856" y="80182"/>
                        <a:pt x="7977" y="86550"/>
                      </a:cubicBezTo>
                      <a:cubicBezTo>
                        <a:pt x="13098" y="92931"/>
                        <a:pt x="19836" y="96122"/>
                        <a:pt x="28193" y="96122"/>
                      </a:cubicBezTo>
                      <a:cubicBezTo>
                        <a:pt x="33236" y="96122"/>
                        <a:pt x="37564" y="95128"/>
                        <a:pt x="41177" y="93139"/>
                      </a:cubicBezTo>
                      <a:cubicBezTo>
                        <a:pt x="44790" y="91151"/>
                        <a:pt x="47753" y="88149"/>
                        <a:pt x="50067" y="84133"/>
                      </a:cubicBezTo>
                      <a:lnTo>
                        <a:pt x="50067" y="94484"/>
                      </a:lnTo>
                      <a:lnTo>
                        <a:pt x="61276" y="94484"/>
                      </a:lnTo>
                      <a:close/>
                    </a:path>
                  </a:pathLst>
                </a:custGeom>
                <a:solidFill>
                  <a:srgbClr val="000000"/>
                </a:solidFill>
                <a:ln w="1247" cap="flat">
                  <a:noFill/>
                  <a:prstDash val="solid"/>
                  <a:round/>
                </a:ln>
              </p:spPr>
              <p:txBody>
                <a:bodyPr rtlCol="0" anchor="ctr"/>
                <a:lstStyle/>
                <a:p>
                  <a:endParaRPr lang="en-US"/>
                </a:p>
              </p:txBody>
            </p:sp>
            <p:sp>
              <p:nvSpPr>
                <p:cNvPr id="134" name="Freeform: Shape 133">
                  <a:extLst>
                    <a:ext uri="{FF2B5EF4-FFF2-40B4-BE49-F238E27FC236}">
                      <a16:creationId xmlns:a16="http://schemas.microsoft.com/office/drawing/2014/main" id="{C18859E8-2432-FA62-C4D2-C95C0B32735D}"/>
                    </a:ext>
                  </a:extLst>
                </p:cNvPr>
                <p:cNvSpPr/>
                <p:nvPr/>
              </p:nvSpPr>
              <p:spPr>
                <a:xfrm flipV="1">
                  <a:off x="2637801" y="4061804"/>
                  <a:ext cx="6684" cy="6684"/>
                </a:xfrm>
                <a:custGeom>
                  <a:avLst/>
                  <a:gdLst/>
                  <a:ahLst/>
                  <a:cxnLst/>
                  <a:rect l="l" t="t" r="r" b="b"/>
                  <a:pathLst>
                    <a:path w="6684" h="6684"/>
                  </a:pathLst>
                </a:custGeom>
                <a:solidFill>
                  <a:srgbClr val="000000"/>
                </a:solidFill>
                <a:ln w="1247" cap="flat">
                  <a:noFill/>
                  <a:prstDash val="solid"/>
                  <a:round/>
                </a:ln>
              </p:spPr>
              <p:txBody>
                <a:bodyPr rtlCol="0" anchor="ctr"/>
                <a:lstStyle/>
                <a:p>
                  <a:endParaRPr lang="en-US"/>
                </a:p>
              </p:txBody>
            </p:sp>
            <p:sp>
              <p:nvSpPr>
                <p:cNvPr id="135" name="Freeform: Shape 134">
                  <a:extLst>
                    <a:ext uri="{FF2B5EF4-FFF2-40B4-BE49-F238E27FC236}">
                      <a16:creationId xmlns:a16="http://schemas.microsoft.com/office/drawing/2014/main" id="{1AECD0C4-84DE-F9BA-E607-74C2A6BE172E}"/>
                    </a:ext>
                  </a:extLst>
                </p:cNvPr>
                <p:cNvSpPr/>
                <p:nvPr/>
              </p:nvSpPr>
              <p:spPr>
                <a:xfrm flipV="1">
                  <a:off x="2688787" y="3991934"/>
                  <a:ext cx="39964" cy="69869"/>
                </a:xfrm>
                <a:custGeom>
                  <a:avLst/>
                  <a:gdLst>
                    <a:gd name="connsiteX0" fmla="*/ 40282 w 39964"/>
                    <a:gd name="connsiteY0" fmla="*/ 58056 h 69869"/>
                    <a:gd name="connsiteX1" fmla="*/ 36169 w 39964"/>
                    <a:gd name="connsiteY1" fmla="*/ 59654 h 69869"/>
                    <a:gd name="connsiteX2" fmla="*/ 31276 w 39964"/>
                    <a:gd name="connsiteY2" fmla="*/ 60180 h 69869"/>
                    <a:gd name="connsiteX3" fmla="*/ 16674 w 39964"/>
                    <a:gd name="connsiteY3" fmla="*/ 54001 h 69869"/>
                    <a:gd name="connsiteX4" fmla="*/ 11586 w 39964"/>
                    <a:gd name="connsiteY4" fmla="*/ 36241 h 69869"/>
                    <a:gd name="connsiteX5" fmla="*/ 11586 w 39964"/>
                    <a:gd name="connsiteY5" fmla="*/ 292 h 69869"/>
                    <a:gd name="connsiteX6" fmla="*/ 318 w 39964"/>
                    <a:gd name="connsiteY6" fmla="*/ 292 h 69869"/>
                    <a:gd name="connsiteX7" fmla="*/ 318 w 39964"/>
                    <a:gd name="connsiteY7" fmla="*/ 68524 h 69869"/>
                    <a:gd name="connsiteX8" fmla="*/ 11586 w 39964"/>
                    <a:gd name="connsiteY8" fmla="*/ 68524 h 69869"/>
                    <a:gd name="connsiteX9" fmla="*/ 11586 w 39964"/>
                    <a:gd name="connsiteY9" fmla="*/ 57919 h 69869"/>
                    <a:gd name="connsiteX10" fmla="*/ 20787 w 39964"/>
                    <a:gd name="connsiteY10" fmla="*/ 67140 h 69869"/>
                    <a:gd name="connsiteX11" fmla="*/ 34570 w 39964"/>
                    <a:gd name="connsiteY11" fmla="*/ 70162 h 69869"/>
                    <a:gd name="connsiteX12" fmla="*/ 37124 w 39964"/>
                    <a:gd name="connsiteY12" fmla="*/ 70006 h 69869"/>
                    <a:gd name="connsiteX13" fmla="*/ 40224 w 39964"/>
                    <a:gd name="connsiteY13" fmla="*/ 69557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64" h="69869">
                      <a:moveTo>
                        <a:pt x="40282" y="58056"/>
                      </a:moveTo>
                      <a:cubicBezTo>
                        <a:pt x="39022" y="58783"/>
                        <a:pt x="37651" y="59316"/>
                        <a:pt x="36169" y="59654"/>
                      </a:cubicBezTo>
                      <a:cubicBezTo>
                        <a:pt x="34687" y="60005"/>
                        <a:pt x="33056" y="60180"/>
                        <a:pt x="31276" y="60180"/>
                      </a:cubicBezTo>
                      <a:cubicBezTo>
                        <a:pt x="24933" y="60180"/>
                        <a:pt x="20066" y="58121"/>
                        <a:pt x="16674" y="54001"/>
                      </a:cubicBezTo>
                      <a:cubicBezTo>
                        <a:pt x="13282" y="49881"/>
                        <a:pt x="11586" y="43961"/>
                        <a:pt x="11586" y="36241"/>
                      </a:cubicBezTo>
                      <a:lnTo>
                        <a:pt x="11586" y="292"/>
                      </a:lnTo>
                      <a:lnTo>
                        <a:pt x="318" y="292"/>
                      </a:lnTo>
                      <a:lnTo>
                        <a:pt x="318" y="68524"/>
                      </a:lnTo>
                      <a:lnTo>
                        <a:pt x="11586" y="68524"/>
                      </a:lnTo>
                      <a:lnTo>
                        <a:pt x="11586" y="57919"/>
                      </a:lnTo>
                      <a:cubicBezTo>
                        <a:pt x="13951" y="62065"/>
                        <a:pt x="17018" y="65139"/>
                        <a:pt x="20787" y="67140"/>
                      </a:cubicBezTo>
                      <a:cubicBezTo>
                        <a:pt x="24569" y="69155"/>
                        <a:pt x="29164" y="70162"/>
                        <a:pt x="34570" y="70162"/>
                      </a:cubicBezTo>
                      <a:cubicBezTo>
                        <a:pt x="35337" y="70162"/>
                        <a:pt x="36188" y="70110"/>
                        <a:pt x="37124" y="70006"/>
                      </a:cubicBezTo>
                      <a:cubicBezTo>
                        <a:pt x="38060" y="69915"/>
                        <a:pt x="39093" y="69765"/>
                        <a:pt x="40224" y="69557"/>
                      </a:cubicBezTo>
                      <a:close/>
                    </a:path>
                  </a:pathLst>
                </a:custGeom>
                <a:solidFill>
                  <a:srgbClr val="000000"/>
                </a:solidFill>
                <a:ln w="1247" cap="flat">
                  <a:noFill/>
                  <a:prstDash val="solid"/>
                  <a:round/>
                </a:ln>
              </p:spPr>
              <p:txBody>
                <a:bodyPr rtlCol="0" anchor="ctr"/>
                <a:lstStyle/>
                <a:p>
                  <a:endParaRPr lang="en-US"/>
                </a:p>
              </p:txBody>
            </p:sp>
            <p:sp>
              <p:nvSpPr>
                <p:cNvPr id="136" name="Freeform: Shape 135">
                  <a:extLst>
                    <a:ext uri="{FF2B5EF4-FFF2-40B4-BE49-F238E27FC236}">
                      <a16:creationId xmlns:a16="http://schemas.microsoft.com/office/drawing/2014/main" id="{EFE25DA9-0C4A-5A96-916F-306F64A4E72A}"/>
                    </a:ext>
                  </a:extLst>
                </p:cNvPr>
                <p:cNvSpPr/>
                <p:nvPr/>
              </p:nvSpPr>
              <p:spPr>
                <a:xfrm flipV="1">
                  <a:off x="2736244" y="3991934"/>
                  <a:ext cx="57646" cy="71643"/>
                </a:xfrm>
                <a:custGeom>
                  <a:avLst/>
                  <a:gdLst>
                    <a:gd name="connsiteX0" fmla="*/ 35608 w 57646"/>
                    <a:gd name="connsiteY0" fmla="*/ 36359 h 71643"/>
                    <a:gd name="connsiteX1" fmla="*/ 16776 w 57646"/>
                    <a:gd name="connsiteY1" fmla="*/ 33259 h 71643"/>
                    <a:gd name="connsiteX2" fmla="*/ 11532 w 57646"/>
                    <a:gd name="connsiteY2" fmla="*/ 22654 h 71643"/>
                    <a:gd name="connsiteX3" fmla="*/ 15470 w 57646"/>
                    <a:gd name="connsiteY3" fmla="*/ 13179 h 71643"/>
                    <a:gd name="connsiteX4" fmla="*/ 26153 w 57646"/>
                    <a:gd name="connsiteY4" fmla="*/ 9689 h 71643"/>
                    <a:gd name="connsiteX5" fmla="*/ 41125 w 57646"/>
                    <a:gd name="connsiteY5" fmla="*/ 16298 h 71643"/>
                    <a:gd name="connsiteX6" fmla="*/ 46759 w 57646"/>
                    <a:gd name="connsiteY6" fmla="*/ 33863 h 71643"/>
                    <a:gd name="connsiteX7" fmla="*/ 46759 w 57646"/>
                    <a:gd name="connsiteY7" fmla="*/ 36359 h 71643"/>
                    <a:gd name="connsiteX8" fmla="*/ 57969 w 57646"/>
                    <a:gd name="connsiteY8" fmla="*/ 40998 h 71643"/>
                    <a:gd name="connsiteX9" fmla="*/ 57969 w 57646"/>
                    <a:gd name="connsiteY9" fmla="*/ 2067 h 71643"/>
                    <a:gd name="connsiteX10" fmla="*/ 46759 w 57646"/>
                    <a:gd name="connsiteY10" fmla="*/ 2067 h 71643"/>
                    <a:gd name="connsiteX11" fmla="*/ 46759 w 57646"/>
                    <a:gd name="connsiteY11" fmla="*/ 12419 h 71643"/>
                    <a:gd name="connsiteX12" fmla="*/ 37187 w 57646"/>
                    <a:gd name="connsiteY12" fmla="*/ 3256 h 71643"/>
                    <a:gd name="connsiteX13" fmla="*/ 23170 w 57646"/>
                    <a:gd name="connsiteY13" fmla="*/ 293 h 71643"/>
                    <a:gd name="connsiteX14" fmla="*/ 6502 w 57646"/>
                    <a:gd name="connsiteY14" fmla="*/ 6180 h 71643"/>
                    <a:gd name="connsiteX15" fmla="*/ 322 w 57646"/>
                    <a:gd name="connsiteY15" fmla="*/ 21932 h 71643"/>
                    <a:gd name="connsiteX16" fmla="*/ 8023 w 57646"/>
                    <a:gd name="connsiteY16" fmla="*/ 39283 h 71643"/>
                    <a:gd name="connsiteX17" fmla="*/ 31027 w 57646"/>
                    <a:gd name="connsiteY17" fmla="*/ 45131 h 71643"/>
                    <a:gd name="connsiteX18" fmla="*/ 46759 w 57646"/>
                    <a:gd name="connsiteY18" fmla="*/ 45131 h 71643"/>
                    <a:gd name="connsiteX19" fmla="*/ 46759 w 57646"/>
                    <a:gd name="connsiteY19" fmla="*/ 46242 h 71643"/>
                    <a:gd name="connsiteX20" fmla="*/ 41671 w 57646"/>
                    <a:gd name="connsiteY20" fmla="*/ 58212 h 71643"/>
                    <a:gd name="connsiteX21" fmla="*/ 27381 w 57646"/>
                    <a:gd name="connsiteY21" fmla="*/ 62443 h 71643"/>
                    <a:gd name="connsiteX22" fmla="*/ 15977 w 57646"/>
                    <a:gd name="connsiteY22" fmla="*/ 61039 h 71643"/>
                    <a:gd name="connsiteX23" fmla="*/ 5332 w 57646"/>
                    <a:gd name="connsiteY23" fmla="*/ 56828 h 71643"/>
                    <a:gd name="connsiteX24" fmla="*/ 5332 w 57646"/>
                    <a:gd name="connsiteY24" fmla="*/ 67199 h 71643"/>
                    <a:gd name="connsiteX25" fmla="*/ 17263 w 57646"/>
                    <a:gd name="connsiteY25" fmla="*/ 70748 h 71643"/>
                    <a:gd name="connsiteX26" fmla="*/ 28531 w 57646"/>
                    <a:gd name="connsiteY26" fmla="*/ 71937 h 71643"/>
                    <a:gd name="connsiteX27" fmla="*/ 50658 w 57646"/>
                    <a:gd name="connsiteY27" fmla="*/ 64256 h 71643"/>
                    <a:gd name="connsiteX28" fmla="*/ 57969 w 57646"/>
                    <a:gd name="connsiteY28" fmla="*/ 40998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646" h="71643">
                      <a:moveTo>
                        <a:pt x="35608" y="36359"/>
                      </a:moveTo>
                      <a:cubicBezTo>
                        <a:pt x="26549" y="36359"/>
                        <a:pt x="20272" y="35325"/>
                        <a:pt x="16776" y="33259"/>
                      </a:cubicBezTo>
                      <a:cubicBezTo>
                        <a:pt x="13280" y="31192"/>
                        <a:pt x="11532" y="27657"/>
                        <a:pt x="11532" y="22654"/>
                      </a:cubicBezTo>
                      <a:cubicBezTo>
                        <a:pt x="11532" y="18677"/>
                        <a:pt x="12844" y="15518"/>
                        <a:pt x="15470" y="13179"/>
                      </a:cubicBezTo>
                      <a:cubicBezTo>
                        <a:pt x="18095" y="10853"/>
                        <a:pt x="21656" y="9689"/>
                        <a:pt x="26153" y="9689"/>
                      </a:cubicBezTo>
                      <a:cubicBezTo>
                        <a:pt x="32378" y="9689"/>
                        <a:pt x="37369" y="11892"/>
                        <a:pt x="41125" y="16298"/>
                      </a:cubicBezTo>
                      <a:cubicBezTo>
                        <a:pt x="44881" y="20704"/>
                        <a:pt x="46759" y="26559"/>
                        <a:pt x="46759" y="33863"/>
                      </a:cubicBezTo>
                      <a:lnTo>
                        <a:pt x="46759" y="36359"/>
                      </a:lnTo>
                      <a:close/>
                      <a:moveTo>
                        <a:pt x="57969" y="40998"/>
                      </a:moveTo>
                      <a:lnTo>
                        <a:pt x="57969" y="2067"/>
                      </a:lnTo>
                      <a:lnTo>
                        <a:pt x="46759" y="2067"/>
                      </a:lnTo>
                      <a:lnTo>
                        <a:pt x="46759" y="12419"/>
                      </a:lnTo>
                      <a:cubicBezTo>
                        <a:pt x="44199" y="8286"/>
                        <a:pt x="41008" y="5232"/>
                        <a:pt x="37187" y="3256"/>
                      </a:cubicBezTo>
                      <a:cubicBezTo>
                        <a:pt x="33366" y="1281"/>
                        <a:pt x="28694" y="293"/>
                        <a:pt x="23170" y="293"/>
                      </a:cubicBezTo>
                      <a:cubicBezTo>
                        <a:pt x="16191" y="293"/>
                        <a:pt x="10635" y="2255"/>
                        <a:pt x="6502" y="6180"/>
                      </a:cubicBezTo>
                      <a:cubicBezTo>
                        <a:pt x="2382" y="10105"/>
                        <a:pt x="322" y="15356"/>
                        <a:pt x="322" y="21932"/>
                      </a:cubicBezTo>
                      <a:cubicBezTo>
                        <a:pt x="322" y="29600"/>
                        <a:pt x="2889" y="35384"/>
                        <a:pt x="8023" y="39283"/>
                      </a:cubicBezTo>
                      <a:cubicBezTo>
                        <a:pt x="13169" y="43182"/>
                        <a:pt x="20837" y="45131"/>
                        <a:pt x="31027" y="45131"/>
                      </a:cubicBezTo>
                      <a:lnTo>
                        <a:pt x="46759" y="45131"/>
                      </a:lnTo>
                      <a:lnTo>
                        <a:pt x="46759" y="46242"/>
                      </a:lnTo>
                      <a:cubicBezTo>
                        <a:pt x="46759" y="51402"/>
                        <a:pt x="45063" y="55392"/>
                        <a:pt x="41671" y="58212"/>
                      </a:cubicBezTo>
                      <a:cubicBezTo>
                        <a:pt x="38279" y="61033"/>
                        <a:pt x="33516" y="62443"/>
                        <a:pt x="27381" y="62443"/>
                      </a:cubicBezTo>
                      <a:cubicBezTo>
                        <a:pt x="23482" y="62443"/>
                        <a:pt x="19681" y="61975"/>
                        <a:pt x="15977" y="61039"/>
                      </a:cubicBezTo>
                      <a:cubicBezTo>
                        <a:pt x="12285" y="60103"/>
                        <a:pt x="8737" y="58700"/>
                        <a:pt x="5332" y="56828"/>
                      </a:cubicBezTo>
                      <a:lnTo>
                        <a:pt x="5332" y="67199"/>
                      </a:lnTo>
                      <a:cubicBezTo>
                        <a:pt x="9426" y="68785"/>
                        <a:pt x="13403" y="69968"/>
                        <a:pt x="17263" y="70748"/>
                      </a:cubicBezTo>
                      <a:cubicBezTo>
                        <a:pt x="21123" y="71540"/>
                        <a:pt x="24879" y="71937"/>
                        <a:pt x="28531" y="71937"/>
                      </a:cubicBezTo>
                      <a:cubicBezTo>
                        <a:pt x="38409" y="71937"/>
                        <a:pt x="45784" y="69376"/>
                        <a:pt x="50658" y="64256"/>
                      </a:cubicBezTo>
                      <a:cubicBezTo>
                        <a:pt x="55532" y="59148"/>
                        <a:pt x="57969" y="51396"/>
                        <a:pt x="57969" y="40998"/>
                      </a:cubicBezTo>
                      <a:close/>
                    </a:path>
                  </a:pathLst>
                </a:custGeom>
                <a:solidFill>
                  <a:srgbClr val="000000"/>
                </a:solidFill>
                <a:ln w="1247" cap="flat">
                  <a:noFill/>
                  <a:prstDash val="solid"/>
                  <a:round/>
                </a:ln>
              </p:spPr>
              <p:txBody>
                <a:bodyPr rtlCol="0" anchor="ctr"/>
                <a:lstStyle/>
                <a:p>
                  <a:endParaRPr lang="en-US"/>
                </a:p>
              </p:txBody>
            </p:sp>
            <p:sp>
              <p:nvSpPr>
                <p:cNvPr id="137" name="Freeform: Shape 136">
                  <a:extLst>
                    <a:ext uri="{FF2B5EF4-FFF2-40B4-BE49-F238E27FC236}">
                      <a16:creationId xmlns:a16="http://schemas.microsoft.com/office/drawing/2014/main" id="{7DA2DF49-8726-1BE6-E02C-B35F1CC33EA6}"/>
                    </a:ext>
                  </a:extLst>
                </p:cNvPr>
                <p:cNvSpPr/>
                <p:nvPr/>
              </p:nvSpPr>
              <p:spPr>
                <a:xfrm flipV="1">
                  <a:off x="2808567" y="3974193"/>
                  <a:ext cx="42576" cy="87610"/>
                </a:xfrm>
                <a:custGeom>
                  <a:avLst/>
                  <a:gdLst>
                    <a:gd name="connsiteX0" fmla="*/ 19836 w 42576"/>
                    <a:gd name="connsiteY0" fmla="*/ 87894 h 87610"/>
                    <a:gd name="connsiteX1" fmla="*/ 19836 w 42576"/>
                    <a:gd name="connsiteY1" fmla="*/ 68516 h 87610"/>
                    <a:gd name="connsiteX2" fmla="*/ 42918 w 42576"/>
                    <a:gd name="connsiteY2" fmla="*/ 68516 h 87610"/>
                    <a:gd name="connsiteX3" fmla="*/ 42918 w 42576"/>
                    <a:gd name="connsiteY3" fmla="*/ 59802 h 87610"/>
                    <a:gd name="connsiteX4" fmla="*/ 19836 w 42576"/>
                    <a:gd name="connsiteY4" fmla="*/ 59802 h 87610"/>
                    <a:gd name="connsiteX5" fmla="*/ 19836 w 42576"/>
                    <a:gd name="connsiteY5" fmla="*/ 22761 h 87610"/>
                    <a:gd name="connsiteX6" fmla="*/ 22117 w 42576"/>
                    <a:gd name="connsiteY6" fmla="*/ 12039 h 87610"/>
                    <a:gd name="connsiteX7" fmla="*/ 31416 w 42576"/>
                    <a:gd name="connsiteY7" fmla="*/ 9661 h 87610"/>
                    <a:gd name="connsiteX8" fmla="*/ 42918 w 42576"/>
                    <a:gd name="connsiteY8" fmla="*/ 9661 h 87610"/>
                    <a:gd name="connsiteX9" fmla="*/ 42918 w 42576"/>
                    <a:gd name="connsiteY9" fmla="*/ 284 h 87610"/>
                    <a:gd name="connsiteX10" fmla="*/ 31416 w 42576"/>
                    <a:gd name="connsiteY10" fmla="*/ 284 h 87610"/>
                    <a:gd name="connsiteX11" fmla="*/ 13500 w 42576"/>
                    <a:gd name="connsiteY11" fmla="*/ 5118 h 87610"/>
                    <a:gd name="connsiteX12" fmla="*/ 8568 w 42576"/>
                    <a:gd name="connsiteY12" fmla="*/ 22761 h 87610"/>
                    <a:gd name="connsiteX13" fmla="*/ 8568 w 42576"/>
                    <a:gd name="connsiteY13" fmla="*/ 59802 h 87610"/>
                    <a:gd name="connsiteX14" fmla="*/ 341 w 42576"/>
                    <a:gd name="connsiteY14" fmla="*/ 59802 h 87610"/>
                    <a:gd name="connsiteX15" fmla="*/ 341 w 42576"/>
                    <a:gd name="connsiteY15" fmla="*/ 68516 h 87610"/>
                    <a:gd name="connsiteX16" fmla="*/ 8568 w 42576"/>
                    <a:gd name="connsiteY16" fmla="*/ 68516 h 87610"/>
                    <a:gd name="connsiteX17" fmla="*/ 8568 w 42576"/>
                    <a:gd name="connsiteY17" fmla="*/ 87894 h 8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576" h="87610">
                      <a:moveTo>
                        <a:pt x="19836" y="87894"/>
                      </a:moveTo>
                      <a:lnTo>
                        <a:pt x="19836" y="68516"/>
                      </a:lnTo>
                      <a:lnTo>
                        <a:pt x="42918" y="68516"/>
                      </a:lnTo>
                      <a:lnTo>
                        <a:pt x="42918" y="59802"/>
                      </a:lnTo>
                      <a:lnTo>
                        <a:pt x="19836" y="59802"/>
                      </a:lnTo>
                      <a:lnTo>
                        <a:pt x="19836" y="22761"/>
                      </a:lnTo>
                      <a:cubicBezTo>
                        <a:pt x="19836" y="17199"/>
                        <a:pt x="20596" y="13625"/>
                        <a:pt x="22117" y="12039"/>
                      </a:cubicBezTo>
                      <a:cubicBezTo>
                        <a:pt x="23638" y="10453"/>
                        <a:pt x="26737" y="9661"/>
                        <a:pt x="31416" y="9661"/>
                      </a:cubicBezTo>
                      <a:lnTo>
                        <a:pt x="42918" y="9661"/>
                      </a:lnTo>
                      <a:lnTo>
                        <a:pt x="42918" y="284"/>
                      </a:lnTo>
                      <a:lnTo>
                        <a:pt x="31416" y="284"/>
                      </a:lnTo>
                      <a:cubicBezTo>
                        <a:pt x="22760" y="284"/>
                        <a:pt x="16788" y="1895"/>
                        <a:pt x="13500" y="5118"/>
                      </a:cubicBezTo>
                      <a:cubicBezTo>
                        <a:pt x="10212" y="8354"/>
                        <a:pt x="8568" y="14235"/>
                        <a:pt x="8568" y="22761"/>
                      </a:cubicBezTo>
                      <a:lnTo>
                        <a:pt x="8568" y="59802"/>
                      </a:lnTo>
                      <a:lnTo>
                        <a:pt x="341" y="59802"/>
                      </a:lnTo>
                      <a:lnTo>
                        <a:pt x="341" y="68516"/>
                      </a:lnTo>
                      <a:lnTo>
                        <a:pt x="8568" y="68516"/>
                      </a:lnTo>
                      <a:lnTo>
                        <a:pt x="8568" y="87894"/>
                      </a:lnTo>
                      <a:close/>
                    </a:path>
                  </a:pathLst>
                </a:custGeom>
                <a:solidFill>
                  <a:srgbClr val="000000"/>
                </a:solidFill>
                <a:ln w="1247" cap="flat">
                  <a:noFill/>
                  <a:prstDash val="solid"/>
                  <a:round/>
                </a:ln>
              </p:spPr>
              <p:txBody>
                <a:bodyPr rtlCol="0" anchor="ctr"/>
                <a:lstStyle/>
                <a:p>
                  <a:endParaRPr lang="en-US"/>
                </a:p>
              </p:txBody>
            </p:sp>
            <p:sp>
              <p:nvSpPr>
                <p:cNvPr id="138" name="Freeform: Shape 137">
                  <a:extLst>
                    <a:ext uri="{FF2B5EF4-FFF2-40B4-BE49-F238E27FC236}">
                      <a16:creationId xmlns:a16="http://schemas.microsoft.com/office/drawing/2014/main" id="{DB3302BA-C13B-5FAE-7737-23185BF60A82}"/>
                    </a:ext>
                  </a:extLst>
                </p:cNvPr>
                <p:cNvSpPr/>
                <p:nvPr/>
              </p:nvSpPr>
              <p:spPr>
                <a:xfrm flipV="1">
                  <a:off x="2861016" y="3991934"/>
                  <a:ext cx="63241" cy="71643"/>
                </a:xfrm>
                <a:custGeom>
                  <a:avLst/>
                  <a:gdLst>
                    <a:gd name="connsiteX0" fmla="*/ 63581 w 63241"/>
                    <a:gd name="connsiteY0" fmla="*/ 38990 h 71643"/>
                    <a:gd name="connsiteX1" fmla="*/ 63581 w 63241"/>
                    <a:gd name="connsiteY1" fmla="*/ 33512 h 71643"/>
                    <a:gd name="connsiteX2" fmla="*/ 12036 w 63241"/>
                    <a:gd name="connsiteY2" fmla="*/ 33512 h 71643"/>
                    <a:gd name="connsiteX3" fmla="*/ 19016 w 63241"/>
                    <a:gd name="connsiteY3" fmla="*/ 15869 h 71643"/>
                    <a:gd name="connsiteX4" fmla="*/ 36405 w 63241"/>
                    <a:gd name="connsiteY4" fmla="*/ 9806 h 71643"/>
                    <a:gd name="connsiteX5" fmla="*/ 48921 w 63241"/>
                    <a:gd name="connsiteY5" fmla="*/ 11385 h 71643"/>
                    <a:gd name="connsiteX6" fmla="*/ 60969 w 63241"/>
                    <a:gd name="connsiteY6" fmla="*/ 16142 h 71643"/>
                    <a:gd name="connsiteX7" fmla="*/ 60969 w 63241"/>
                    <a:gd name="connsiteY7" fmla="*/ 5537 h 71643"/>
                    <a:gd name="connsiteX8" fmla="*/ 48589 w 63241"/>
                    <a:gd name="connsiteY8" fmla="*/ 1638 h 71643"/>
                    <a:gd name="connsiteX9" fmla="*/ 35742 w 63241"/>
                    <a:gd name="connsiteY9" fmla="*/ 293 h 71643"/>
                    <a:gd name="connsiteX10" fmla="*/ 9872 w 63241"/>
                    <a:gd name="connsiteY10" fmla="*/ 9787 h 71643"/>
                    <a:gd name="connsiteX11" fmla="*/ 339 w 63241"/>
                    <a:gd name="connsiteY11" fmla="*/ 35520 h 71643"/>
                    <a:gd name="connsiteX12" fmla="*/ 9385 w 63241"/>
                    <a:gd name="connsiteY12" fmla="*/ 62092 h 71643"/>
                    <a:gd name="connsiteX13" fmla="*/ 33793 w 63241"/>
                    <a:gd name="connsiteY13" fmla="*/ 71937 h 71643"/>
                    <a:gd name="connsiteX14" fmla="*/ 55569 w 63241"/>
                    <a:gd name="connsiteY14" fmla="*/ 63067 h 71643"/>
                    <a:gd name="connsiteX15" fmla="*/ 63581 w 63241"/>
                    <a:gd name="connsiteY15" fmla="*/ 38990 h 71643"/>
                    <a:gd name="connsiteX16" fmla="*/ 52372 w 63241"/>
                    <a:gd name="connsiteY16" fmla="*/ 42285 h 71643"/>
                    <a:gd name="connsiteX17" fmla="*/ 47225 w 63241"/>
                    <a:gd name="connsiteY17" fmla="*/ 56945 h 71643"/>
                    <a:gd name="connsiteX18" fmla="*/ 33910 w 63241"/>
                    <a:gd name="connsiteY18" fmla="*/ 62443 h 71643"/>
                    <a:gd name="connsiteX19" fmla="*/ 18899 w 63241"/>
                    <a:gd name="connsiteY19" fmla="*/ 57140 h 71643"/>
                    <a:gd name="connsiteX20" fmla="*/ 12407 w 63241"/>
                    <a:gd name="connsiteY20" fmla="*/ 42207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241" h="71643">
                      <a:moveTo>
                        <a:pt x="63581" y="38990"/>
                      </a:moveTo>
                      <a:lnTo>
                        <a:pt x="63581" y="33512"/>
                      </a:lnTo>
                      <a:lnTo>
                        <a:pt x="12036" y="33512"/>
                      </a:lnTo>
                      <a:cubicBezTo>
                        <a:pt x="12530" y="25792"/>
                        <a:pt x="14857" y="19911"/>
                        <a:pt x="19016" y="15869"/>
                      </a:cubicBezTo>
                      <a:cubicBezTo>
                        <a:pt x="23175" y="11827"/>
                        <a:pt x="28971" y="9806"/>
                        <a:pt x="36405" y="9806"/>
                      </a:cubicBezTo>
                      <a:cubicBezTo>
                        <a:pt x="40707" y="9806"/>
                        <a:pt x="44879" y="10333"/>
                        <a:pt x="48921" y="11385"/>
                      </a:cubicBezTo>
                      <a:cubicBezTo>
                        <a:pt x="52963" y="12438"/>
                        <a:pt x="56979" y="14024"/>
                        <a:pt x="60969" y="16142"/>
                      </a:cubicBezTo>
                      <a:lnTo>
                        <a:pt x="60969" y="5537"/>
                      </a:lnTo>
                      <a:cubicBezTo>
                        <a:pt x="56940" y="3834"/>
                        <a:pt x="52813" y="2535"/>
                        <a:pt x="48589" y="1638"/>
                      </a:cubicBezTo>
                      <a:cubicBezTo>
                        <a:pt x="44366" y="741"/>
                        <a:pt x="40083" y="293"/>
                        <a:pt x="35742" y="293"/>
                      </a:cubicBezTo>
                      <a:cubicBezTo>
                        <a:pt x="24851" y="293"/>
                        <a:pt x="16228" y="3457"/>
                        <a:pt x="9872" y="9787"/>
                      </a:cubicBezTo>
                      <a:cubicBezTo>
                        <a:pt x="3517" y="16129"/>
                        <a:pt x="339" y="24707"/>
                        <a:pt x="339" y="35520"/>
                      </a:cubicBezTo>
                      <a:cubicBezTo>
                        <a:pt x="339" y="46684"/>
                        <a:pt x="3355" y="55542"/>
                        <a:pt x="9385" y="62092"/>
                      </a:cubicBezTo>
                      <a:cubicBezTo>
                        <a:pt x="15416" y="68655"/>
                        <a:pt x="23551" y="71937"/>
                        <a:pt x="33793" y="71937"/>
                      </a:cubicBezTo>
                      <a:cubicBezTo>
                        <a:pt x="42968" y="71937"/>
                        <a:pt x="50227" y="68980"/>
                        <a:pt x="55569" y="63067"/>
                      </a:cubicBezTo>
                      <a:cubicBezTo>
                        <a:pt x="60910" y="57166"/>
                        <a:pt x="63581" y="49141"/>
                        <a:pt x="63581" y="38990"/>
                      </a:cubicBezTo>
                      <a:close/>
                      <a:moveTo>
                        <a:pt x="52372" y="42285"/>
                      </a:moveTo>
                      <a:cubicBezTo>
                        <a:pt x="52293" y="48406"/>
                        <a:pt x="50578" y="53293"/>
                        <a:pt x="47225" y="56945"/>
                      </a:cubicBezTo>
                      <a:cubicBezTo>
                        <a:pt x="43872" y="60610"/>
                        <a:pt x="39433" y="62443"/>
                        <a:pt x="33910" y="62443"/>
                      </a:cubicBezTo>
                      <a:cubicBezTo>
                        <a:pt x="27658" y="62443"/>
                        <a:pt x="22655" y="60675"/>
                        <a:pt x="18899" y="57140"/>
                      </a:cubicBezTo>
                      <a:cubicBezTo>
                        <a:pt x="15143" y="53605"/>
                        <a:pt x="12979" y="48627"/>
                        <a:pt x="12407" y="42207"/>
                      </a:cubicBezTo>
                      <a:close/>
                    </a:path>
                  </a:pathLst>
                </a:custGeom>
                <a:solidFill>
                  <a:srgbClr val="000000"/>
                </a:solidFill>
                <a:ln w="1247" cap="flat">
                  <a:noFill/>
                  <a:prstDash val="solid"/>
                  <a:round/>
                </a:ln>
              </p:spPr>
              <p:txBody>
                <a:bodyPr rtlCol="0" anchor="ctr"/>
                <a:lstStyle/>
                <a:p>
                  <a:endParaRPr lang="en-US"/>
                </a:p>
              </p:txBody>
            </p:sp>
          </p:grpSp>
        </p:grpSp>
        <p:grpSp>
          <p:nvGrpSpPr>
            <p:cNvPr id="7" name="Graphic 8">
              <a:extLst>
                <a:ext uri="{FF2B5EF4-FFF2-40B4-BE49-F238E27FC236}">
                  <a16:creationId xmlns:a16="http://schemas.microsoft.com/office/drawing/2014/main" id="{74F7A3EC-408C-FC98-9BEF-1F796E8693DC}"/>
                </a:ext>
              </a:extLst>
            </p:cNvPr>
            <p:cNvGrpSpPr/>
            <p:nvPr/>
          </p:nvGrpSpPr>
          <p:grpSpPr>
            <a:xfrm>
              <a:off x="7158553" y="-842064"/>
              <a:ext cx="3867673" cy="1784214"/>
              <a:chOff x="417599" y="2023398"/>
              <a:chExt cx="3867673" cy="1784214"/>
            </a:xfrm>
          </p:grpSpPr>
          <p:grpSp>
            <p:nvGrpSpPr>
              <p:cNvPr id="72" name="Graphic 8">
                <a:extLst>
                  <a:ext uri="{FF2B5EF4-FFF2-40B4-BE49-F238E27FC236}">
                    <a16:creationId xmlns:a16="http://schemas.microsoft.com/office/drawing/2014/main" id="{4B53AF70-0F85-EA2B-EE23-875980C050C2}"/>
                  </a:ext>
                </a:extLst>
              </p:cNvPr>
              <p:cNvGrpSpPr/>
              <p:nvPr/>
            </p:nvGrpSpPr>
            <p:grpSpPr>
              <a:xfrm>
                <a:off x="578847" y="3726720"/>
                <a:ext cx="3706425" cy="80892"/>
                <a:chOff x="578847" y="3726720"/>
                <a:chExt cx="3706425" cy="80892"/>
              </a:xfrm>
            </p:grpSpPr>
            <p:sp>
              <p:nvSpPr>
                <p:cNvPr id="112" name="Freeform: Shape 111">
                  <a:extLst>
                    <a:ext uri="{FF2B5EF4-FFF2-40B4-BE49-F238E27FC236}">
                      <a16:creationId xmlns:a16="http://schemas.microsoft.com/office/drawing/2014/main" id="{1668B0EE-4444-F99B-6D92-FE5EA56EB407}"/>
                    </a:ext>
                  </a:extLst>
                </p:cNvPr>
                <p:cNvSpPr/>
                <p:nvPr/>
              </p:nvSpPr>
              <p:spPr>
                <a:xfrm>
                  <a:off x="804254" y="3765463"/>
                  <a:ext cx="3481018" cy="6684"/>
                </a:xfrm>
                <a:custGeom>
                  <a:avLst/>
                  <a:gdLst>
                    <a:gd name="connsiteX0" fmla="*/ 60 w 3481018"/>
                    <a:gd name="connsiteY0" fmla="*/ 36 h 6684"/>
                    <a:gd name="connsiteX1" fmla="*/ 3481079 w 3481018"/>
                    <a:gd name="connsiteY1" fmla="*/ 36 h 6684"/>
                  </a:gdLst>
                  <a:ahLst/>
                  <a:cxnLst>
                    <a:cxn ang="0">
                      <a:pos x="connsiteX0" y="connsiteY0"/>
                    </a:cxn>
                    <a:cxn ang="0">
                      <a:pos x="connsiteX1" y="connsiteY1"/>
                    </a:cxn>
                  </a:cxnLst>
                  <a:rect l="l" t="t" r="r" b="b"/>
                  <a:pathLst>
                    <a:path w="3481018" h="6684">
                      <a:moveTo>
                        <a:pt x="60" y="36"/>
                      </a:moveTo>
                      <a:lnTo>
                        <a:pt x="3481079" y="36"/>
                      </a:lnTo>
                    </a:path>
                  </a:pathLst>
                </a:custGeom>
                <a:noFill/>
                <a:ln w="7129" cap="sq">
                  <a:solidFill>
                    <a:srgbClr val="B0B0B0"/>
                  </a:solidFill>
                  <a:prstDash val="solid"/>
                  <a:round/>
                </a:ln>
              </p:spPr>
              <p:txBody>
                <a:bodyPr rtlCol="0" anchor="ctr"/>
                <a:lstStyle/>
                <a:p>
                  <a:endParaRPr lang="en-US"/>
                </a:p>
              </p:txBody>
            </p:sp>
            <p:sp>
              <p:nvSpPr>
                <p:cNvPr id="113" name="Freeform: Shape 112">
                  <a:extLst>
                    <a:ext uri="{FF2B5EF4-FFF2-40B4-BE49-F238E27FC236}">
                      <a16:creationId xmlns:a16="http://schemas.microsoft.com/office/drawing/2014/main" id="{EFFA0EC9-7939-F376-3D22-8C820C56CA3D}"/>
                    </a:ext>
                  </a:extLst>
                </p:cNvPr>
                <p:cNvSpPr/>
                <p:nvPr/>
              </p:nvSpPr>
              <p:spPr>
                <a:xfrm>
                  <a:off x="773062" y="3765462"/>
                  <a:ext cx="31191" cy="6684"/>
                </a:xfrm>
                <a:custGeom>
                  <a:avLst/>
                  <a:gdLst>
                    <a:gd name="connsiteX0" fmla="*/ 31249 w 31191"/>
                    <a:gd name="connsiteY0" fmla="*/ 281 h 6684"/>
                    <a:gd name="connsiteX1" fmla="*/ 57 w 31191"/>
                    <a:gd name="connsiteY1" fmla="*/ 281 h 6684"/>
                  </a:gdLst>
                  <a:ahLst/>
                  <a:cxnLst>
                    <a:cxn ang="0">
                      <a:pos x="connsiteX0" y="connsiteY0"/>
                    </a:cxn>
                    <a:cxn ang="0">
                      <a:pos x="connsiteX1" y="connsiteY1"/>
                    </a:cxn>
                  </a:cxnLst>
                  <a:rect l="l" t="t" r="r" b="b"/>
                  <a:pathLst>
                    <a:path w="31191" h="6684">
                      <a:moveTo>
                        <a:pt x="31249" y="281"/>
                      </a:moveTo>
                      <a:lnTo>
                        <a:pt x="57" y="281"/>
                      </a:lnTo>
                    </a:path>
                  </a:pathLst>
                </a:custGeom>
                <a:solidFill>
                  <a:srgbClr val="000000"/>
                </a:solidFill>
                <a:ln w="7129" cap="flat">
                  <a:solidFill>
                    <a:srgbClr val="000000"/>
                  </a:solidFill>
                  <a:prstDash val="solid"/>
                  <a:round/>
                </a:ln>
              </p:spPr>
              <p:txBody>
                <a:bodyPr rtlCol="0" anchor="ctr"/>
                <a:lstStyle/>
                <a:p>
                  <a:endParaRPr lang="en-US"/>
                </a:p>
              </p:txBody>
            </p:sp>
            <p:grpSp>
              <p:nvGrpSpPr>
                <p:cNvPr id="114" name="Graphic 8">
                  <a:extLst>
                    <a:ext uri="{FF2B5EF4-FFF2-40B4-BE49-F238E27FC236}">
                      <a16:creationId xmlns:a16="http://schemas.microsoft.com/office/drawing/2014/main" id="{28EFED93-40E4-6452-DB62-80219F872CE7}"/>
                    </a:ext>
                  </a:extLst>
                </p:cNvPr>
                <p:cNvGrpSpPr/>
                <p:nvPr/>
              </p:nvGrpSpPr>
              <p:grpSpPr>
                <a:xfrm>
                  <a:off x="578847" y="3726720"/>
                  <a:ext cx="157027" cy="80892"/>
                  <a:chOff x="578847" y="3726720"/>
                  <a:chExt cx="157027" cy="80892"/>
                </a:xfrm>
                <a:solidFill>
                  <a:srgbClr val="000000"/>
                </a:solidFill>
              </p:grpSpPr>
              <p:sp>
                <p:nvSpPr>
                  <p:cNvPr id="115" name="Freeform: Shape 114">
                    <a:extLst>
                      <a:ext uri="{FF2B5EF4-FFF2-40B4-BE49-F238E27FC236}">
                        <a16:creationId xmlns:a16="http://schemas.microsoft.com/office/drawing/2014/main" id="{CB980E59-B795-D973-EF57-B3A39E8C194F}"/>
                      </a:ext>
                    </a:extLst>
                  </p:cNvPr>
                  <p:cNvSpPr/>
                  <p:nvPr/>
                </p:nvSpPr>
                <p:spPr>
                  <a:xfrm flipV="1">
                    <a:off x="578847" y="3726720"/>
                    <a:ext cx="53889" cy="80892"/>
                  </a:xfrm>
                  <a:custGeom>
                    <a:avLst/>
                    <a:gdLst>
                      <a:gd name="connsiteX0" fmla="*/ 26933 w 53889"/>
                      <a:gd name="connsiteY0" fmla="*/ 72783 h 80892"/>
                      <a:gd name="connsiteX1" fmla="*/ 14684 w 53889"/>
                      <a:gd name="connsiteY1" fmla="*/ 64762 h 80892"/>
                      <a:gd name="connsiteX2" fmla="*/ 10590 w 53889"/>
                      <a:gd name="connsiteY2" fmla="*/ 40666 h 80892"/>
                      <a:gd name="connsiteX3" fmla="*/ 14684 w 53889"/>
                      <a:gd name="connsiteY3" fmla="*/ 16620 h 80892"/>
                      <a:gd name="connsiteX4" fmla="*/ 26933 w 53889"/>
                      <a:gd name="connsiteY4" fmla="*/ 8600 h 80892"/>
                      <a:gd name="connsiteX5" fmla="*/ 39231 w 53889"/>
                      <a:gd name="connsiteY5" fmla="*/ 16620 h 80892"/>
                      <a:gd name="connsiteX6" fmla="*/ 43342 w 53889"/>
                      <a:gd name="connsiteY6" fmla="*/ 40666 h 80892"/>
                      <a:gd name="connsiteX7" fmla="*/ 39231 w 53889"/>
                      <a:gd name="connsiteY7" fmla="*/ 64762 h 80892"/>
                      <a:gd name="connsiteX8" fmla="*/ 26933 w 53889"/>
                      <a:gd name="connsiteY8" fmla="*/ 72783 h 80892"/>
                      <a:gd name="connsiteX9" fmla="*/ 26933 w 53889"/>
                      <a:gd name="connsiteY9" fmla="*/ 81138 h 80892"/>
                      <a:gd name="connsiteX10" fmla="*/ 46968 w 53889"/>
                      <a:gd name="connsiteY10" fmla="*/ 70761 h 80892"/>
                      <a:gd name="connsiteX11" fmla="*/ 53886 w 53889"/>
                      <a:gd name="connsiteY11" fmla="*/ 40666 h 80892"/>
                      <a:gd name="connsiteX12" fmla="*/ 46968 w 53889"/>
                      <a:gd name="connsiteY12" fmla="*/ 10605 h 80892"/>
                      <a:gd name="connsiteX13" fmla="*/ 26933 w 53889"/>
                      <a:gd name="connsiteY13" fmla="*/ 245 h 80892"/>
                      <a:gd name="connsiteX14" fmla="*/ 6914 w 53889"/>
                      <a:gd name="connsiteY14" fmla="*/ 10605 h 80892"/>
                      <a:gd name="connsiteX15" fmla="*/ -4 w 53889"/>
                      <a:gd name="connsiteY15" fmla="*/ 40666 h 80892"/>
                      <a:gd name="connsiteX16" fmla="*/ 6914 w 53889"/>
                      <a:gd name="connsiteY16" fmla="*/ 70761 h 80892"/>
                      <a:gd name="connsiteX17" fmla="*/ 26933 w 53889"/>
                      <a:gd name="connsiteY17" fmla="*/ 81138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33" y="72783"/>
                        </a:moveTo>
                        <a:cubicBezTo>
                          <a:pt x="21508" y="72783"/>
                          <a:pt x="17425" y="70109"/>
                          <a:pt x="14684" y="64762"/>
                        </a:cubicBezTo>
                        <a:cubicBezTo>
                          <a:pt x="11955" y="59426"/>
                          <a:pt x="10590" y="51394"/>
                          <a:pt x="10590" y="40666"/>
                        </a:cubicBezTo>
                        <a:cubicBezTo>
                          <a:pt x="10590" y="29983"/>
                          <a:pt x="11955" y="21968"/>
                          <a:pt x="14684" y="16620"/>
                        </a:cubicBezTo>
                        <a:cubicBezTo>
                          <a:pt x="17425" y="11273"/>
                          <a:pt x="21508" y="8600"/>
                          <a:pt x="26933" y="8600"/>
                        </a:cubicBezTo>
                        <a:cubicBezTo>
                          <a:pt x="32403" y="8600"/>
                          <a:pt x="36502" y="11273"/>
                          <a:pt x="39231" y="16620"/>
                        </a:cubicBezTo>
                        <a:cubicBezTo>
                          <a:pt x="41972" y="21968"/>
                          <a:pt x="43342" y="29983"/>
                          <a:pt x="43342" y="40666"/>
                        </a:cubicBezTo>
                        <a:cubicBezTo>
                          <a:pt x="43342" y="51394"/>
                          <a:pt x="41972" y="59426"/>
                          <a:pt x="39231" y="64762"/>
                        </a:cubicBezTo>
                        <a:cubicBezTo>
                          <a:pt x="36502" y="70109"/>
                          <a:pt x="32403" y="72783"/>
                          <a:pt x="26933" y="72783"/>
                        </a:cubicBezTo>
                        <a:close/>
                        <a:moveTo>
                          <a:pt x="26933" y="81138"/>
                        </a:moveTo>
                        <a:cubicBezTo>
                          <a:pt x="35678" y="81138"/>
                          <a:pt x="42356" y="77679"/>
                          <a:pt x="46968" y="70761"/>
                        </a:cubicBezTo>
                        <a:cubicBezTo>
                          <a:pt x="51580" y="63854"/>
                          <a:pt x="53886" y="53822"/>
                          <a:pt x="53886" y="40666"/>
                        </a:cubicBezTo>
                        <a:cubicBezTo>
                          <a:pt x="53886" y="27543"/>
                          <a:pt x="51580" y="17523"/>
                          <a:pt x="46968" y="10605"/>
                        </a:cubicBezTo>
                        <a:cubicBezTo>
                          <a:pt x="42356" y="3698"/>
                          <a:pt x="35678" y="245"/>
                          <a:pt x="26933" y="245"/>
                        </a:cubicBezTo>
                        <a:cubicBezTo>
                          <a:pt x="18199" y="245"/>
                          <a:pt x="11526" y="3698"/>
                          <a:pt x="6914" y="10605"/>
                        </a:cubicBezTo>
                        <a:cubicBezTo>
                          <a:pt x="2302" y="17523"/>
                          <a:pt x="-4" y="27543"/>
                          <a:pt x="-4" y="40666"/>
                        </a:cubicBezTo>
                        <a:cubicBezTo>
                          <a:pt x="-4" y="53822"/>
                          <a:pt x="2302" y="63854"/>
                          <a:pt x="6914" y="70761"/>
                        </a:cubicBezTo>
                        <a:cubicBezTo>
                          <a:pt x="11526" y="77679"/>
                          <a:pt x="18199" y="81138"/>
                          <a:pt x="26933" y="81138"/>
                        </a:cubicBezTo>
                        <a:close/>
                      </a:path>
                    </a:pathLst>
                  </a:custGeom>
                  <a:solidFill>
                    <a:srgbClr val="000000"/>
                  </a:solidFill>
                  <a:ln w="1069" cap="flat">
                    <a:noFill/>
                    <a:prstDash val="solid"/>
                    <a:round/>
                  </a:ln>
                </p:spPr>
                <p:txBody>
                  <a:bodyPr rtlCol="0" anchor="ctr"/>
                  <a:lstStyle/>
                  <a:p>
                    <a:endParaRPr lang="en-US"/>
                  </a:p>
                </p:txBody>
              </p:sp>
              <p:sp>
                <p:nvSpPr>
                  <p:cNvPr id="116" name="Freeform: Shape 115">
                    <a:extLst>
                      <a:ext uri="{FF2B5EF4-FFF2-40B4-BE49-F238E27FC236}">
                        <a16:creationId xmlns:a16="http://schemas.microsoft.com/office/drawing/2014/main" id="{1345580D-296B-0FE9-E061-590762E6EEF9}"/>
                      </a:ext>
                    </a:extLst>
                  </p:cNvPr>
                  <p:cNvSpPr/>
                  <p:nvPr/>
                </p:nvSpPr>
                <p:spPr>
                  <a:xfrm flipV="1">
                    <a:off x="651266" y="3792825"/>
                    <a:ext cx="11028" cy="13267"/>
                  </a:xfrm>
                  <a:custGeom>
                    <a:avLst/>
                    <a:gdLst>
                      <a:gd name="connsiteX0" fmla="*/ 20 w 11028"/>
                      <a:gd name="connsiteY0" fmla="*/ 13547 h 13267"/>
                      <a:gd name="connsiteX1" fmla="*/ 11049 w 11028"/>
                      <a:gd name="connsiteY1" fmla="*/ 13547 h 13267"/>
                      <a:gd name="connsiteX2" fmla="*/ 11049 w 11028"/>
                      <a:gd name="connsiteY2" fmla="*/ 280 h 13267"/>
                      <a:gd name="connsiteX3" fmla="*/ 20 w 11028"/>
                      <a:gd name="connsiteY3" fmla="*/ 280 h 13267"/>
                    </a:gdLst>
                    <a:ahLst/>
                    <a:cxnLst>
                      <a:cxn ang="0">
                        <a:pos x="connsiteX0" y="connsiteY0"/>
                      </a:cxn>
                      <a:cxn ang="0">
                        <a:pos x="connsiteX1" y="connsiteY1"/>
                      </a:cxn>
                      <a:cxn ang="0">
                        <a:pos x="connsiteX2" y="connsiteY2"/>
                      </a:cxn>
                      <a:cxn ang="0">
                        <a:pos x="connsiteX3" y="connsiteY3"/>
                      </a:cxn>
                    </a:cxnLst>
                    <a:rect l="l" t="t" r="r" b="b"/>
                    <a:pathLst>
                      <a:path w="11028" h="13267">
                        <a:moveTo>
                          <a:pt x="20" y="13547"/>
                        </a:moveTo>
                        <a:lnTo>
                          <a:pt x="11049" y="13547"/>
                        </a:lnTo>
                        <a:lnTo>
                          <a:pt x="11049" y="280"/>
                        </a:lnTo>
                        <a:lnTo>
                          <a:pt x="20" y="280"/>
                        </a:lnTo>
                        <a:close/>
                      </a:path>
                    </a:pathLst>
                  </a:custGeom>
                  <a:solidFill>
                    <a:srgbClr val="000000"/>
                  </a:solidFill>
                  <a:ln w="1069" cap="flat">
                    <a:noFill/>
                    <a:prstDash val="solid"/>
                    <a:round/>
                  </a:ln>
                </p:spPr>
                <p:txBody>
                  <a:bodyPr rtlCol="0" anchor="ctr"/>
                  <a:lstStyle/>
                  <a:p>
                    <a:endParaRPr lang="en-US"/>
                  </a:p>
                </p:txBody>
              </p:sp>
              <p:sp>
                <p:nvSpPr>
                  <p:cNvPr id="117" name="Freeform: Shape 116">
                    <a:extLst>
                      <a:ext uri="{FF2B5EF4-FFF2-40B4-BE49-F238E27FC236}">
                        <a16:creationId xmlns:a16="http://schemas.microsoft.com/office/drawing/2014/main" id="{AD160755-308F-A04E-40ED-0822E80A0859}"/>
                      </a:ext>
                    </a:extLst>
                  </p:cNvPr>
                  <p:cNvSpPr/>
                  <p:nvPr/>
                </p:nvSpPr>
                <p:spPr>
                  <a:xfrm flipV="1">
                    <a:off x="679061" y="3728124"/>
                    <a:ext cx="56813" cy="77968"/>
                  </a:xfrm>
                  <a:custGeom>
                    <a:avLst/>
                    <a:gdLst>
                      <a:gd name="connsiteX0" fmla="*/ 35203 w 56813"/>
                      <a:gd name="connsiteY0" fmla="*/ 69023 h 77968"/>
                      <a:gd name="connsiteX1" fmla="*/ 8567 w 56813"/>
                      <a:gd name="connsiteY1" fmla="*/ 27398 h 77968"/>
                      <a:gd name="connsiteX2" fmla="*/ 35203 w 56813"/>
                      <a:gd name="connsiteY2" fmla="*/ 27398 h 77968"/>
                      <a:gd name="connsiteX3" fmla="*/ 32429 w 56813"/>
                      <a:gd name="connsiteY3" fmla="*/ 78213 h 77968"/>
                      <a:gd name="connsiteX4" fmla="*/ 45697 w 56813"/>
                      <a:gd name="connsiteY4" fmla="*/ 78213 h 77968"/>
                      <a:gd name="connsiteX5" fmla="*/ 45697 w 56813"/>
                      <a:gd name="connsiteY5" fmla="*/ 27398 h 77968"/>
                      <a:gd name="connsiteX6" fmla="*/ 56826 w 56813"/>
                      <a:gd name="connsiteY6" fmla="*/ 27398 h 77968"/>
                      <a:gd name="connsiteX7" fmla="*/ 56826 w 56813"/>
                      <a:gd name="connsiteY7" fmla="*/ 18626 h 77968"/>
                      <a:gd name="connsiteX8" fmla="*/ 45697 w 56813"/>
                      <a:gd name="connsiteY8" fmla="*/ 18626 h 77968"/>
                      <a:gd name="connsiteX9" fmla="*/ 45697 w 56813"/>
                      <a:gd name="connsiteY9" fmla="*/ 245 h 77968"/>
                      <a:gd name="connsiteX10" fmla="*/ 35203 w 56813"/>
                      <a:gd name="connsiteY10" fmla="*/ 245 h 77968"/>
                      <a:gd name="connsiteX11" fmla="*/ 35203 w 56813"/>
                      <a:gd name="connsiteY11" fmla="*/ 18626 h 77968"/>
                      <a:gd name="connsiteX12" fmla="*/ 12 w 56813"/>
                      <a:gd name="connsiteY12" fmla="*/ 18626 h 77968"/>
                      <a:gd name="connsiteX13" fmla="*/ 12 w 56813"/>
                      <a:gd name="connsiteY13" fmla="*/ 28802 h 7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813" h="77968">
                        <a:moveTo>
                          <a:pt x="35203" y="69023"/>
                        </a:moveTo>
                        <a:lnTo>
                          <a:pt x="8567" y="27398"/>
                        </a:lnTo>
                        <a:lnTo>
                          <a:pt x="35203" y="27398"/>
                        </a:lnTo>
                        <a:close/>
                        <a:moveTo>
                          <a:pt x="32429" y="78213"/>
                        </a:moveTo>
                        <a:lnTo>
                          <a:pt x="45697" y="78213"/>
                        </a:lnTo>
                        <a:lnTo>
                          <a:pt x="45697" y="27398"/>
                        </a:lnTo>
                        <a:lnTo>
                          <a:pt x="56826" y="27398"/>
                        </a:lnTo>
                        <a:lnTo>
                          <a:pt x="56826" y="18626"/>
                        </a:lnTo>
                        <a:lnTo>
                          <a:pt x="45697" y="18626"/>
                        </a:lnTo>
                        <a:lnTo>
                          <a:pt x="45697" y="245"/>
                        </a:lnTo>
                        <a:lnTo>
                          <a:pt x="35203" y="245"/>
                        </a:lnTo>
                        <a:lnTo>
                          <a:pt x="35203" y="18626"/>
                        </a:lnTo>
                        <a:lnTo>
                          <a:pt x="12" y="18626"/>
                        </a:lnTo>
                        <a:lnTo>
                          <a:pt x="12" y="28802"/>
                        </a:lnTo>
                        <a:close/>
                      </a:path>
                    </a:pathLst>
                  </a:custGeom>
                  <a:solidFill>
                    <a:srgbClr val="000000"/>
                  </a:solidFill>
                  <a:ln w="1069" cap="flat">
                    <a:noFill/>
                    <a:prstDash val="solid"/>
                    <a:round/>
                  </a:ln>
                </p:spPr>
                <p:txBody>
                  <a:bodyPr rtlCol="0" anchor="ctr"/>
                  <a:lstStyle/>
                  <a:p>
                    <a:endParaRPr lang="en-US"/>
                  </a:p>
                </p:txBody>
              </p:sp>
            </p:grpSp>
          </p:grpSp>
          <p:grpSp>
            <p:nvGrpSpPr>
              <p:cNvPr id="73" name="Graphic 8">
                <a:extLst>
                  <a:ext uri="{FF2B5EF4-FFF2-40B4-BE49-F238E27FC236}">
                    <a16:creationId xmlns:a16="http://schemas.microsoft.com/office/drawing/2014/main" id="{D6867D96-39AA-0948-7002-504AFC6EA885}"/>
                  </a:ext>
                </a:extLst>
              </p:cNvPr>
              <p:cNvGrpSpPr/>
              <p:nvPr/>
            </p:nvGrpSpPr>
            <p:grpSpPr>
              <a:xfrm>
                <a:off x="578847" y="3386059"/>
                <a:ext cx="3706425" cy="80892"/>
                <a:chOff x="578847" y="3386059"/>
                <a:chExt cx="3706425" cy="80892"/>
              </a:xfrm>
            </p:grpSpPr>
            <p:sp>
              <p:nvSpPr>
                <p:cNvPr id="106" name="Freeform: Shape 105">
                  <a:extLst>
                    <a:ext uri="{FF2B5EF4-FFF2-40B4-BE49-F238E27FC236}">
                      <a16:creationId xmlns:a16="http://schemas.microsoft.com/office/drawing/2014/main" id="{5CF037A2-7EA1-4FBB-E9C9-0667A29E17A0}"/>
                    </a:ext>
                  </a:extLst>
                </p:cNvPr>
                <p:cNvSpPr/>
                <p:nvPr/>
              </p:nvSpPr>
              <p:spPr>
                <a:xfrm>
                  <a:off x="804254" y="3424802"/>
                  <a:ext cx="3481018" cy="6684"/>
                </a:xfrm>
                <a:custGeom>
                  <a:avLst/>
                  <a:gdLst>
                    <a:gd name="connsiteX0" fmla="*/ 60 w 3481018"/>
                    <a:gd name="connsiteY0" fmla="*/ 23 h 6684"/>
                    <a:gd name="connsiteX1" fmla="*/ 3481079 w 3481018"/>
                    <a:gd name="connsiteY1" fmla="*/ 23 h 6684"/>
                  </a:gdLst>
                  <a:ahLst/>
                  <a:cxnLst>
                    <a:cxn ang="0">
                      <a:pos x="connsiteX0" y="connsiteY0"/>
                    </a:cxn>
                    <a:cxn ang="0">
                      <a:pos x="connsiteX1" y="connsiteY1"/>
                    </a:cxn>
                  </a:cxnLst>
                  <a:rect l="l" t="t" r="r" b="b"/>
                  <a:pathLst>
                    <a:path w="3481018" h="6684">
                      <a:moveTo>
                        <a:pt x="60" y="23"/>
                      </a:moveTo>
                      <a:lnTo>
                        <a:pt x="3481079" y="23"/>
                      </a:lnTo>
                    </a:path>
                  </a:pathLst>
                </a:custGeom>
                <a:noFill/>
                <a:ln w="7129" cap="sq">
                  <a:solidFill>
                    <a:srgbClr val="B0B0B0"/>
                  </a:solidFill>
                  <a:prstDash val="solid"/>
                  <a:round/>
                </a:ln>
              </p:spPr>
              <p:txBody>
                <a:bodyPr rtlCol="0" anchor="ctr"/>
                <a:lstStyle/>
                <a:p>
                  <a:endParaRPr lang="en-US"/>
                </a:p>
              </p:txBody>
            </p:sp>
            <p:sp>
              <p:nvSpPr>
                <p:cNvPr id="107" name="Freeform: Shape 106">
                  <a:extLst>
                    <a:ext uri="{FF2B5EF4-FFF2-40B4-BE49-F238E27FC236}">
                      <a16:creationId xmlns:a16="http://schemas.microsoft.com/office/drawing/2014/main" id="{7A6F58E2-CB5A-76FE-432A-76D46ACDBDD7}"/>
                    </a:ext>
                  </a:extLst>
                </p:cNvPr>
                <p:cNvSpPr/>
                <p:nvPr/>
              </p:nvSpPr>
              <p:spPr>
                <a:xfrm>
                  <a:off x="773062" y="3424802"/>
                  <a:ext cx="31191" cy="6684"/>
                </a:xfrm>
                <a:custGeom>
                  <a:avLst/>
                  <a:gdLst>
                    <a:gd name="connsiteX0" fmla="*/ 31249 w 31191"/>
                    <a:gd name="connsiteY0" fmla="*/ 230 h 6684"/>
                    <a:gd name="connsiteX1" fmla="*/ 57 w 31191"/>
                    <a:gd name="connsiteY1" fmla="*/ 230 h 6684"/>
                  </a:gdLst>
                  <a:ahLst/>
                  <a:cxnLst>
                    <a:cxn ang="0">
                      <a:pos x="connsiteX0" y="connsiteY0"/>
                    </a:cxn>
                    <a:cxn ang="0">
                      <a:pos x="connsiteX1" y="connsiteY1"/>
                    </a:cxn>
                  </a:cxnLst>
                  <a:rect l="l" t="t" r="r" b="b"/>
                  <a:pathLst>
                    <a:path w="31191" h="6684">
                      <a:moveTo>
                        <a:pt x="31249" y="230"/>
                      </a:moveTo>
                      <a:lnTo>
                        <a:pt x="57" y="230"/>
                      </a:lnTo>
                    </a:path>
                  </a:pathLst>
                </a:custGeom>
                <a:solidFill>
                  <a:srgbClr val="000000"/>
                </a:solidFill>
                <a:ln w="7129" cap="flat">
                  <a:solidFill>
                    <a:srgbClr val="000000"/>
                  </a:solidFill>
                  <a:prstDash val="solid"/>
                  <a:round/>
                </a:ln>
              </p:spPr>
              <p:txBody>
                <a:bodyPr rtlCol="0" anchor="ctr"/>
                <a:lstStyle/>
                <a:p>
                  <a:endParaRPr lang="en-US"/>
                </a:p>
              </p:txBody>
            </p:sp>
            <p:grpSp>
              <p:nvGrpSpPr>
                <p:cNvPr id="108" name="Graphic 8">
                  <a:extLst>
                    <a:ext uri="{FF2B5EF4-FFF2-40B4-BE49-F238E27FC236}">
                      <a16:creationId xmlns:a16="http://schemas.microsoft.com/office/drawing/2014/main" id="{1622B9D8-44D4-3085-DC5B-EBAEBB3C047F}"/>
                    </a:ext>
                  </a:extLst>
                </p:cNvPr>
                <p:cNvGrpSpPr/>
                <p:nvPr/>
              </p:nvGrpSpPr>
              <p:grpSpPr>
                <a:xfrm>
                  <a:off x="578847" y="3386059"/>
                  <a:ext cx="153685" cy="80892"/>
                  <a:chOff x="578847" y="3386059"/>
                  <a:chExt cx="153685" cy="80892"/>
                </a:xfrm>
                <a:solidFill>
                  <a:srgbClr val="000000"/>
                </a:solidFill>
              </p:grpSpPr>
              <p:sp>
                <p:nvSpPr>
                  <p:cNvPr id="109" name="Freeform: Shape 108">
                    <a:extLst>
                      <a:ext uri="{FF2B5EF4-FFF2-40B4-BE49-F238E27FC236}">
                        <a16:creationId xmlns:a16="http://schemas.microsoft.com/office/drawing/2014/main" id="{24D459B4-F0B7-48C2-B502-79F572593BFD}"/>
                      </a:ext>
                    </a:extLst>
                  </p:cNvPr>
                  <p:cNvSpPr/>
                  <p:nvPr/>
                </p:nvSpPr>
                <p:spPr>
                  <a:xfrm flipV="1">
                    <a:off x="578847" y="3386059"/>
                    <a:ext cx="53889" cy="80892"/>
                  </a:xfrm>
                  <a:custGeom>
                    <a:avLst/>
                    <a:gdLst>
                      <a:gd name="connsiteX0" fmla="*/ 26933 w 53889"/>
                      <a:gd name="connsiteY0" fmla="*/ 72732 h 80892"/>
                      <a:gd name="connsiteX1" fmla="*/ 14684 w 53889"/>
                      <a:gd name="connsiteY1" fmla="*/ 64711 h 80892"/>
                      <a:gd name="connsiteX2" fmla="*/ 10590 w 53889"/>
                      <a:gd name="connsiteY2" fmla="*/ 40615 h 80892"/>
                      <a:gd name="connsiteX3" fmla="*/ 14684 w 53889"/>
                      <a:gd name="connsiteY3" fmla="*/ 16569 h 80892"/>
                      <a:gd name="connsiteX4" fmla="*/ 26933 w 53889"/>
                      <a:gd name="connsiteY4" fmla="*/ 8549 h 80892"/>
                      <a:gd name="connsiteX5" fmla="*/ 39231 w 53889"/>
                      <a:gd name="connsiteY5" fmla="*/ 16569 h 80892"/>
                      <a:gd name="connsiteX6" fmla="*/ 43342 w 53889"/>
                      <a:gd name="connsiteY6" fmla="*/ 40615 h 80892"/>
                      <a:gd name="connsiteX7" fmla="*/ 39231 w 53889"/>
                      <a:gd name="connsiteY7" fmla="*/ 64711 h 80892"/>
                      <a:gd name="connsiteX8" fmla="*/ 26933 w 53889"/>
                      <a:gd name="connsiteY8" fmla="*/ 72732 h 80892"/>
                      <a:gd name="connsiteX9" fmla="*/ 26933 w 53889"/>
                      <a:gd name="connsiteY9" fmla="*/ 81087 h 80892"/>
                      <a:gd name="connsiteX10" fmla="*/ 46968 w 53889"/>
                      <a:gd name="connsiteY10" fmla="*/ 70710 h 80892"/>
                      <a:gd name="connsiteX11" fmla="*/ 53886 w 53889"/>
                      <a:gd name="connsiteY11" fmla="*/ 40615 h 80892"/>
                      <a:gd name="connsiteX12" fmla="*/ 46968 w 53889"/>
                      <a:gd name="connsiteY12" fmla="*/ 10554 h 80892"/>
                      <a:gd name="connsiteX13" fmla="*/ 26933 w 53889"/>
                      <a:gd name="connsiteY13" fmla="*/ 194 h 80892"/>
                      <a:gd name="connsiteX14" fmla="*/ 6914 w 53889"/>
                      <a:gd name="connsiteY14" fmla="*/ 10554 h 80892"/>
                      <a:gd name="connsiteX15" fmla="*/ -4 w 53889"/>
                      <a:gd name="connsiteY15" fmla="*/ 40615 h 80892"/>
                      <a:gd name="connsiteX16" fmla="*/ 6914 w 53889"/>
                      <a:gd name="connsiteY16" fmla="*/ 70710 h 80892"/>
                      <a:gd name="connsiteX17" fmla="*/ 26933 w 53889"/>
                      <a:gd name="connsiteY17" fmla="*/ 81087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33" y="72732"/>
                        </a:moveTo>
                        <a:cubicBezTo>
                          <a:pt x="21508" y="72732"/>
                          <a:pt x="17425" y="70058"/>
                          <a:pt x="14684" y="64711"/>
                        </a:cubicBezTo>
                        <a:cubicBezTo>
                          <a:pt x="11955" y="59375"/>
                          <a:pt x="10590" y="51343"/>
                          <a:pt x="10590" y="40615"/>
                        </a:cubicBezTo>
                        <a:cubicBezTo>
                          <a:pt x="10590" y="29932"/>
                          <a:pt x="11955" y="21917"/>
                          <a:pt x="14684" y="16569"/>
                        </a:cubicBezTo>
                        <a:cubicBezTo>
                          <a:pt x="17425" y="11222"/>
                          <a:pt x="21508" y="8549"/>
                          <a:pt x="26933" y="8549"/>
                        </a:cubicBezTo>
                        <a:cubicBezTo>
                          <a:pt x="32403" y="8549"/>
                          <a:pt x="36502" y="11222"/>
                          <a:pt x="39231" y="16569"/>
                        </a:cubicBezTo>
                        <a:cubicBezTo>
                          <a:pt x="41972" y="21917"/>
                          <a:pt x="43342" y="29932"/>
                          <a:pt x="43342" y="40615"/>
                        </a:cubicBezTo>
                        <a:cubicBezTo>
                          <a:pt x="43342" y="51343"/>
                          <a:pt x="41972" y="59375"/>
                          <a:pt x="39231" y="64711"/>
                        </a:cubicBezTo>
                        <a:cubicBezTo>
                          <a:pt x="36502" y="70058"/>
                          <a:pt x="32403" y="72732"/>
                          <a:pt x="26933" y="72732"/>
                        </a:cubicBezTo>
                        <a:close/>
                        <a:moveTo>
                          <a:pt x="26933" y="81087"/>
                        </a:moveTo>
                        <a:cubicBezTo>
                          <a:pt x="35678" y="81087"/>
                          <a:pt x="42356" y="77628"/>
                          <a:pt x="46968" y="70710"/>
                        </a:cubicBezTo>
                        <a:cubicBezTo>
                          <a:pt x="51580" y="63803"/>
                          <a:pt x="53886" y="53771"/>
                          <a:pt x="53886" y="40615"/>
                        </a:cubicBezTo>
                        <a:cubicBezTo>
                          <a:pt x="53886" y="27492"/>
                          <a:pt x="51580" y="17472"/>
                          <a:pt x="46968" y="10554"/>
                        </a:cubicBezTo>
                        <a:cubicBezTo>
                          <a:pt x="42356" y="3647"/>
                          <a:pt x="35678" y="194"/>
                          <a:pt x="26933" y="194"/>
                        </a:cubicBezTo>
                        <a:cubicBezTo>
                          <a:pt x="18199" y="194"/>
                          <a:pt x="11526" y="3647"/>
                          <a:pt x="6914" y="10554"/>
                        </a:cubicBezTo>
                        <a:cubicBezTo>
                          <a:pt x="2302" y="17472"/>
                          <a:pt x="-4" y="27492"/>
                          <a:pt x="-4" y="40615"/>
                        </a:cubicBezTo>
                        <a:cubicBezTo>
                          <a:pt x="-4" y="53771"/>
                          <a:pt x="2302" y="63803"/>
                          <a:pt x="6914" y="70710"/>
                        </a:cubicBezTo>
                        <a:cubicBezTo>
                          <a:pt x="11526" y="77628"/>
                          <a:pt x="18199" y="81087"/>
                          <a:pt x="26933" y="81087"/>
                        </a:cubicBezTo>
                        <a:close/>
                      </a:path>
                    </a:pathLst>
                  </a:custGeom>
                  <a:solidFill>
                    <a:srgbClr val="000000"/>
                  </a:solidFill>
                  <a:ln w="1069" cap="flat">
                    <a:noFill/>
                    <a:prstDash val="solid"/>
                    <a:round/>
                  </a:ln>
                </p:spPr>
                <p:txBody>
                  <a:bodyPr rtlCol="0" anchor="ctr"/>
                  <a:lstStyle/>
                  <a:p>
                    <a:endParaRPr lang="en-US"/>
                  </a:p>
                </p:txBody>
              </p:sp>
              <p:sp>
                <p:nvSpPr>
                  <p:cNvPr id="110" name="Freeform: Shape 109">
                    <a:extLst>
                      <a:ext uri="{FF2B5EF4-FFF2-40B4-BE49-F238E27FC236}">
                        <a16:creationId xmlns:a16="http://schemas.microsoft.com/office/drawing/2014/main" id="{4F67B086-DF1B-DD7C-5492-41BD7D1B0DB4}"/>
                      </a:ext>
                    </a:extLst>
                  </p:cNvPr>
                  <p:cNvSpPr/>
                  <p:nvPr/>
                </p:nvSpPr>
                <p:spPr>
                  <a:xfrm flipV="1">
                    <a:off x="651266" y="3452164"/>
                    <a:ext cx="11028" cy="13267"/>
                  </a:xfrm>
                  <a:custGeom>
                    <a:avLst/>
                    <a:gdLst>
                      <a:gd name="connsiteX0" fmla="*/ 20 w 11028"/>
                      <a:gd name="connsiteY0" fmla="*/ 13496 h 13267"/>
                      <a:gd name="connsiteX1" fmla="*/ 11049 w 11028"/>
                      <a:gd name="connsiteY1" fmla="*/ 13496 h 13267"/>
                      <a:gd name="connsiteX2" fmla="*/ 11049 w 11028"/>
                      <a:gd name="connsiteY2" fmla="*/ 229 h 13267"/>
                      <a:gd name="connsiteX3" fmla="*/ 20 w 11028"/>
                      <a:gd name="connsiteY3" fmla="*/ 229 h 13267"/>
                    </a:gdLst>
                    <a:ahLst/>
                    <a:cxnLst>
                      <a:cxn ang="0">
                        <a:pos x="connsiteX0" y="connsiteY0"/>
                      </a:cxn>
                      <a:cxn ang="0">
                        <a:pos x="connsiteX1" y="connsiteY1"/>
                      </a:cxn>
                      <a:cxn ang="0">
                        <a:pos x="connsiteX2" y="connsiteY2"/>
                      </a:cxn>
                      <a:cxn ang="0">
                        <a:pos x="connsiteX3" y="connsiteY3"/>
                      </a:cxn>
                    </a:cxnLst>
                    <a:rect l="l" t="t" r="r" b="b"/>
                    <a:pathLst>
                      <a:path w="11028" h="13267">
                        <a:moveTo>
                          <a:pt x="20" y="13496"/>
                        </a:moveTo>
                        <a:lnTo>
                          <a:pt x="11049" y="13496"/>
                        </a:lnTo>
                        <a:lnTo>
                          <a:pt x="11049" y="229"/>
                        </a:lnTo>
                        <a:lnTo>
                          <a:pt x="20" y="229"/>
                        </a:lnTo>
                        <a:close/>
                      </a:path>
                    </a:pathLst>
                  </a:custGeom>
                  <a:solidFill>
                    <a:srgbClr val="000000"/>
                  </a:solidFill>
                  <a:ln w="1069" cap="flat">
                    <a:noFill/>
                    <a:prstDash val="solid"/>
                    <a:round/>
                  </a:ln>
                </p:spPr>
                <p:txBody>
                  <a:bodyPr rtlCol="0" anchor="ctr"/>
                  <a:lstStyle/>
                  <a:p>
                    <a:endParaRPr lang="en-US"/>
                  </a:p>
                </p:txBody>
              </p:sp>
              <p:sp>
                <p:nvSpPr>
                  <p:cNvPr id="111" name="Freeform: Shape 110">
                    <a:extLst>
                      <a:ext uri="{FF2B5EF4-FFF2-40B4-BE49-F238E27FC236}">
                        <a16:creationId xmlns:a16="http://schemas.microsoft.com/office/drawing/2014/main" id="{67D31187-B2E3-DE3F-7F38-99C8032FDBEB}"/>
                      </a:ext>
                    </a:extLst>
                  </p:cNvPr>
                  <p:cNvSpPr/>
                  <p:nvPr/>
                </p:nvSpPr>
                <p:spPr>
                  <a:xfrm flipV="1">
                    <a:off x="682085" y="3387463"/>
                    <a:ext cx="50447" cy="79489"/>
                  </a:xfrm>
                  <a:custGeom>
                    <a:avLst/>
                    <a:gdLst>
                      <a:gd name="connsiteX0" fmla="*/ 3304 w 50447"/>
                      <a:gd name="connsiteY0" fmla="*/ 79684 h 79489"/>
                      <a:gd name="connsiteX1" fmla="*/ 44711 w 50447"/>
                      <a:gd name="connsiteY1" fmla="*/ 79684 h 79489"/>
                      <a:gd name="connsiteX2" fmla="*/ 44711 w 50447"/>
                      <a:gd name="connsiteY2" fmla="*/ 70794 h 79489"/>
                      <a:gd name="connsiteX3" fmla="*/ 12962 w 50447"/>
                      <a:gd name="connsiteY3" fmla="*/ 70794 h 79489"/>
                      <a:gd name="connsiteX4" fmla="*/ 12962 w 50447"/>
                      <a:gd name="connsiteY4" fmla="*/ 51695 h 79489"/>
                      <a:gd name="connsiteX5" fmla="*/ 17541 w 50447"/>
                      <a:gd name="connsiteY5" fmla="*/ 52864 h 79489"/>
                      <a:gd name="connsiteX6" fmla="*/ 22153 w 50447"/>
                      <a:gd name="connsiteY6" fmla="*/ 53249 h 79489"/>
                      <a:gd name="connsiteX7" fmla="*/ 42823 w 50447"/>
                      <a:gd name="connsiteY7" fmla="*/ 46097 h 79489"/>
                      <a:gd name="connsiteX8" fmla="*/ 50459 w 50447"/>
                      <a:gd name="connsiteY8" fmla="*/ 26730 h 79489"/>
                      <a:gd name="connsiteX9" fmla="*/ 42622 w 50447"/>
                      <a:gd name="connsiteY9" fmla="*/ 7163 h 79489"/>
                      <a:gd name="connsiteX10" fmla="*/ 20532 w 50447"/>
                      <a:gd name="connsiteY10" fmla="*/ 195 h 79489"/>
                      <a:gd name="connsiteX11" fmla="*/ 10523 w 50447"/>
                      <a:gd name="connsiteY11" fmla="*/ 1030 h 79489"/>
                      <a:gd name="connsiteX12" fmla="*/ 12 w 50447"/>
                      <a:gd name="connsiteY12" fmla="*/ 3536 h 79489"/>
                      <a:gd name="connsiteX13" fmla="*/ 12 w 50447"/>
                      <a:gd name="connsiteY13" fmla="*/ 14147 h 79489"/>
                      <a:gd name="connsiteX14" fmla="*/ 9721 w 50447"/>
                      <a:gd name="connsiteY14" fmla="*/ 10337 h 79489"/>
                      <a:gd name="connsiteX15" fmla="*/ 20315 w 50447"/>
                      <a:gd name="connsiteY15" fmla="*/ 9084 h 79489"/>
                      <a:gd name="connsiteX16" fmla="*/ 34618 w 50447"/>
                      <a:gd name="connsiteY16" fmla="*/ 13830 h 79489"/>
                      <a:gd name="connsiteX17" fmla="*/ 39899 w 50447"/>
                      <a:gd name="connsiteY17" fmla="*/ 26730 h 79489"/>
                      <a:gd name="connsiteX18" fmla="*/ 34618 w 50447"/>
                      <a:gd name="connsiteY18" fmla="*/ 39613 h 79489"/>
                      <a:gd name="connsiteX19" fmla="*/ 20315 w 50447"/>
                      <a:gd name="connsiteY19" fmla="*/ 44376 h 79489"/>
                      <a:gd name="connsiteX20" fmla="*/ 11876 w 50447"/>
                      <a:gd name="connsiteY20" fmla="*/ 43440 h 79489"/>
                      <a:gd name="connsiteX21" fmla="*/ 3304 w 50447"/>
                      <a:gd name="connsiteY21" fmla="*/ 40516 h 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47" h="79489">
                        <a:moveTo>
                          <a:pt x="3304" y="79684"/>
                        </a:moveTo>
                        <a:lnTo>
                          <a:pt x="44711" y="79684"/>
                        </a:lnTo>
                        <a:lnTo>
                          <a:pt x="44711" y="70794"/>
                        </a:lnTo>
                        <a:lnTo>
                          <a:pt x="12962" y="70794"/>
                        </a:lnTo>
                        <a:lnTo>
                          <a:pt x="12962" y="51695"/>
                        </a:lnTo>
                        <a:cubicBezTo>
                          <a:pt x="14488" y="52218"/>
                          <a:pt x="16015" y="52608"/>
                          <a:pt x="17541" y="52864"/>
                        </a:cubicBezTo>
                        <a:cubicBezTo>
                          <a:pt x="19078" y="53121"/>
                          <a:pt x="20615" y="53249"/>
                          <a:pt x="22153" y="53249"/>
                        </a:cubicBezTo>
                        <a:cubicBezTo>
                          <a:pt x="30853" y="53249"/>
                          <a:pt x="37743" y="50865"/>
                          <a:pt x="42823" y="46097"/>
                        </a:cubicBezTo>
                        <a:cubicBezTo>
                          <a:pt x="47914" y="41329"/>
                          <a:pt x="50459" y="34873"/>
                          <a:pt x="50459" y="26730"/>
                        </a:cubicBezTo>
                        <a:cubicBezTo>
                          <a:pt x="50459" y="18342"/>
                          <a:pt x="47847" y="11819"/>
                          <a:pt x="42622" y="7163"/>
                        </a:cubicBezTo>
                        <a:cubicBezTo>
                          <a:pt x="37398" y="2517"/>
                          <a:pt x="30034" y="195"/>
                          <a:pt x="20532" y="195"/>
                        </a:cubicBezTo>
                        <a:cubicBezTo>
                          <a:pt x="17257" y="195"/>
                          <a:pt x="13920" y="473"/>
                          <a:pt x="10523" y="1030"/>
                        </a:cubicBezTo>
                        <a:cubicBezTo>
                          <a:pt x="7136" y="1587"/>
                          <a:pt x="3633" y="2423"/>
                          <a:pt x="12" y="3536"/>
                        </a:cubicBezTo>
                        <a:lnTo>
                          <a:pt x="12" y="14147"/>
                        </a:lnTo>
                        <a:cubicBezTo>
                          <a:pt x="3142" y="12443"/>
                          <a:pt x="6379" y="11173"/>
                          <a:pt x="9721" y="10337"/>
                        </a:cubicBezTo>
                        <a:cubicBezTo>
                          <a:pt x="13063" y="9502"/>
                          <a:pt x="16594" y="9084"/>
                          <a:pt x="20315" y="9084"/>
                        </a:cubicBezTo>
                        <a:cubicBezTo>
                          <a:pt x="26341" y="9084"/>
                          <a:pt x="31109" y="10666"/>
                          <a:pt x="34618" y="13830"/>
                        </a:cubicBezTo>
                        <a:cubicBezTo>
                          <a:pt x="38139" y="16994"/>
                          <a:pt x="39899" y="21294"/>
                          <a:pt x="39899" y="26730"/>
                        </a:cubicBezTo>
                        <a:cubicBezTo>
                          <a:pt x="39899" y="32155"/>
                          <a:pt x="38139" y="36450"/>
                          <a:pt x="34618" y="39613"/>
                        </a:cubicBezTo>
                        <a:cubicBezTo>
                          <a:pt x="31109" y="42788"/>
                          <a:pt x="26341" y="44376"/>
                          <a:pt x="20315" y="44376"/>
                        </a:cubicBezTo>
                        <a:cubicBezTo>
                          <a:pt x="17496" y="44376"/>
                          <a:pt x="14683" y="44064"/>
                          <a:pt x="11876" y="43440"/>
                        </a:cubicBezTo>
                        <a:cubicBezTo>
                          <a:pt x="9080" y="42816"/>
                          <a:pt x="6223" y="41841"/>
                          <a:pt x="3304" y="40516"/>
                        </a:cubicBezTo>
                        <a:close/>
                      </a:path>
                    </a:pathLst>
                  </a:custGeom>
                  <a:solidFill>
                    <a:srgbClr val="000000"/>
                  </a:solidFill>
                  <a:ln w="1069" cap="flat">
                    <a:noFill/>
                    <a:prstDash val="solid"/>
                    <a:round/>
                  </a:ln>
                </p:spPr>
                <p:txBody>
                  <a:bodyPr rtlCol="0" anchor="ctr"/>
                  <a:lstStyle/>
                  <a:p>
                    <a:endParaRPr lang="en-US"/>
                  </a:p>
                </p:txBody>
              </p:sp>
            </p:grpSp>
          </p:grpSp>
          <p:grpSp>
            <p:nvGrpSpPr>
              <p:cNvPr id="74" name="Graphic 8">
                <a:extLst>
                  <a:ext uri="{FF2B5EF4-FFF2-40B4-BE49-F238E27FC236}">
                    <a16:creationId xmlns:a16="http://schemas.microsoft.com/office/drawing/2014/main" id="{D9F21E70-F519-33AE-C989-347B558BBC5A}"/>
                  </a:ext>
                </a:extLst>
              </p:cNvPr>
              <p:cNvGrpSpPr/>
              <p:nvPr/>
            </p:nvGrpSpPr>
            <p:grpSpPr>
              <a:xfrm>
                <a:off x="578847" y="3045390"/>
                <a:ext cx="3706425" cy="80892"/>
                <a:chOff x="578847" y="3045390"/>
                <a:chExt cx="3706425" cy="80892"/>
              </a:xfrm>
            </p:grpSpPr>
            <p:sp>
              <p:nvSpPr>
                <p:cNvPr id="100" name="Freeform: Shape 99">
                  <a:extLst>
                    <a:ext uri="{FF2B5EF4-FFF2-40B4-BE49-F238E27FC236}">
                      <a16:creationId xmlns:a16="http://schemas.microsoft.com/office/drawing/2014/main" id="{EC89869E-24FD-832F-549E-158B4A64A854}"/>
                    </a:ext>
                  </a:extLst>
                </p:cNvPr>
                <p:cNvSpPr/>
                <p:nvPr/>
              </p:nvSpPr>
              <p:spPr>
                <a:xfrm>
                  <a:off x="804254" y="3084133"/>
                  <a:ext cx="3481018" cy="6684"/>
                </a:xfrm>
                <a:custGeom>
                  <a:avLst/>
                  <a:gdLst>
                    <a:gd name="connsiteX0" fmla="*/ 60 w 3481018"/>
                    <a:gd name="connsiteY0" fmla="*/ 11 h 6684"/>
                    <a:gd name="connsiteX1" fmla="*/ 3481079 w 3481018"/>
                    <a:gd name="connsiteY1" fmla="*/ 11 h 6684"/>
                  </a:gdLst>
                  <a:ahLst/>
                  <a:cxnLst>
                    <a:cxn ang="0">
                      <a:pos x="connsiteX0" y="connsiteY0"/>
                    </a:cxn>
                    <a:cxn ang="0">
                      <a:pos x="connsiteX1" y="connsiteY1"/>
                    </a:cxn>
                  </a:cxnLst>
                  <a:rect l="l" t="t" r="r" b="b"/>
                  <a:pathLst>
                    <a:path w="3481018" h="6684">
                      <a:moveTo>
                        <a:pt x="60" y="11"/>
                      </a:moveTo>
                      <a:lnTo>
                        <a:pt x="3481079" y="11"/>
                      </a:lnTo>
                    </a:path>
                  </a:pathLst>
                </a:custGeom>
                <a:noFill/>
                <a:ln w="7129" cap="sq">
                  <a:solidFill>
                    <a:srgbClr val="B0B0B0"/>
                  </a:solidFill>
                  <a:prstDash val="solid"/>
                  <a:round/>
                </a:ln>
              </p:spPr>
              <p:txBody>
                <a:bodyPr rtlCol="0" anchor="ctr"/>
                <a:lstStyle/>
                <a:p>
                  <a:endParaRPr lang="en-US"/>
                </a:p>
              </p:txBody>
            </p:sp>
            <p:sp>
              <p:nvSpPr>
                <p:cNvPr id="101" name="Freeform: Shape 100">
                  <a:extLst>
                    <a:ext uri="{FF2B5EF4-FFF2-40B4-BE49-F238E27FC236}">
                      <a16:creationId xmlns:a16="http://schemas.microsoft.com/office/drawing/2014/main" id="{440D3EFF-1630-119C-E040-353C451766D2}"/>
                    </a:ext>
                  </a:extLst>
                </p:cNvPr>
                <p:cNvSpPr/>
                <p:nvPr/>
              </p:nvSpPr>
              <p:spPr>
                <a:xfrm>
                  <a:off x="773062" y="3084133"/>
                  <a:ext cx="31191" cy="6684"/>
                </a:xfrm>
                <a:custGeom>
                  <a:avLst/>
                  <a:gdLst>
                    <a:gd name="connsiteX0" fmla="*/ 31249 w 31191"/>
                    <a:gd name="connsiteY0" fmla="*/ 179 h 6684"/>
                    <a:gd name="connsiteX1" fmla="*/ 57 w 31191"/>
                    <a:gd name="connsiteY1" fmla="*/ 179 h 6684"/>
                  </a:gdLst>
                  <a:ahLst/>
                  <a:cxnLst>
                    <a:cxn ang="0">
                      <a:pos x="connsiteX0" y="connsiteY0"/>
                    </a:cxn>
                    <a:cxn ang="0">
                      <a:pos x="connsiteX1" y="connsiteY1"/>
                    </a:cxn>
                  </a:cxnLst>
                  <a:rect l="l" t="t" r="r" b="b"/>
                  <a:pathLst>
                    <a:path w="31191" h="6684">
                      <a:moveTo>
                        <a:pt x="31249" y="179"/>
                      </a:moveTo>
                      <a:lnTo>
                        <a:pt x="57" y="179"/>
                      </a:lnTo>
                    </a:path>
                  </a:pathLst>
                </a:custGeom>
                <a:solidFill>
                  <a:srgbClr val="000000"/>
                </a:solidFill>
                <a:ln w="7129" cap="flat">
                  <a:solidFill>
                    <a:srgbClr val="000000"/>
                  </a:solidFill>
                  <a:prstDash val="solid"/>
                  <a:round/>
                </a:ln>
              </p:spPr>
              <p:txBody>
                <a:bodyPr rtlCol="0" anchor="ctr"/>
                <a:lstStyle/>
                <a:p>
                  <a:endParaRPr lang="en-US"/>
                </a:p>
              </p:txBody>
            </p:sp>
            <p:grpSp>
              <p:nvGrpSpPr>
                <p:cNvPr id="102" name="Graphic 8">
                  <a:extLst>
                    <a:ext uri="{FF2B5EF4-FFF2-40B4-BE49-F238E27FC236}">
                      <a16:creationId xmlns:a16="http://schemas.microsoft.com/office/drawing/2014/main" id="{3556B152-5578-0D16-DA74-1D86356DCFFF}"/>
                    </a:ext>
                  </a:extLst>
                </p:cNvPr>
                <p:cNvGrpSpPr/>
                <p:nvPr/>
              </p:nvGrpSpPr>
              <p:grpSpPr>
                <a:xfrm>
                  <a:off x="578847" y="3045390"/>
                  <a:ext cx="156292" cy="80892"/>
                  <a:chOff x="578847" y="3045390"/>
                  <a:chExt cx="156292" cy="80892"/>
                </a:xfrm>
                <a:solidFill>
                  <a:srgbClr val="000000"/>
                </a:solidFill>
              </p:grpSpPr>
              <p:sp>
                <p:nvSpPr>
                  <p:cNvPr id="103" name="Freeform: Shape 102">
                    <a:extLst>
                      <a:ext uri="{FF2B5EF4-FFF2-40B4-BE49-F238E27FC236}">
                        <a16:creationId xmlns:a16="http://schemas.microsoft.com/office/drawing/2014/main" id="{068E2383-65B9-EBAC-956B-FA84348987FA}"/>
                      </a:ext>
                    </a:extLst>
                  </p:cNvPr>
                  <p:cNvSpPr/>
                  <p:nvPr/>
                </p:nvSpPr>
                <p:spPr>
                  <a:xfrm flipV="1">
                    <a:off x="578847" y="3045390"/>
                    <a:ext cx="53889" cy="80892"/>
                  </a:xfrm>
                  <a:custGeom>
                    <a:avLst/>
                    <a:gdLst>
                      <a:gd name="connsiteX0" fmla="*/ 26933 w 53889"/>
                      <a:gd name="connsiteY0" fmla="*/ 72681 h 80892"/>
                      <a:gd name="connsiteX1" fmla="*/ 14684 w 53889"/>
                      <a:gd name="connsiteY1" fmla="*/ 64660 h 80892"/>
                      <a:gd name="connsiteX2" fmla="*/ 10590 w 53889"/>
                      <a:gd name="connsiteY2" fmla="*/ 40564 h 80892"/>
                      <a:gd name="connsiteX3" fmla="*/ 14684 w 53889"/>
                      <a:gd name="connsiteY3" fmla="*/ 16519 h 80892"/>
                      <a:gd name="connsiteX4" fmla="*/ 26933 w 53889"/>
                      <a:gd name="connsiteY4" fmla="*/ 8498 h 80892"/>
                      <a:gd name="connsiteX5" fmla="*/ 39231 w 53889"/>
                      <a:gd name="connsiteY5" fmla="*/ 16519 h 80892"/>
                      <a:gd name="connsiteX6" fmla="*/ 43342 w 53889"/>
                      <a:gd name="connsiteY6" fmla="*/ 40564 h 80892"/>
                      <a:gd name="connsiteX7" fmla="*/ 39231 w 53889"/>
                      <a:gd name="connsiteY7" fmla="*/ 64660 h 80892"/>
                      <a:gd name="connsiteX8" fmla="*/ 26933 w 53889"/>
                      <a:gd name="connsiteY8" fmla="*/ 72681 h 80892"/>
                      <a:gd name="connsiteX9" fmla="*/ 26933 w 53889"/>
                      <a:gd name="connsiteY9" fmla="*/ 81036 h 80892"/>
                      <a:gd name="connsiteX10" fmla="*/ 46968 w 53889"/>
                      <a:gd name="connsiteY10" fmla="*/ 70659 h 80892"/>
                      <a:gd name="connsiteX11" fmla="*/ 53886 w 53889"/>
                      <a:gd name="connsiteY11" fmla="*/ 40564 h 80892"/>
                      <a:gd name="connsiteX12" fmla="*/ 46968 w 53889"/>
                      <a:gd name="connsiteY12" fmla="*/ 10503 h 80892"/>
                      <a:gd name="connsiteX13" fmla="*/ 26933 w 53889"/>
                      <a:gd name="connsiteY13" fmla="*/ 143 h 80892"/>
                      <a:gd name="connsiteX14" fmla="*/ 6914 w 53889"/>
                      <a:gd name="connsiteY14" fmla="*/ 10503 h 80892"/>
                      <a:gd name="connsiteX15" fmla="*/ -4 w 53889"/>
                      <a:gd name="connsiteY15" fmla="*/ 40564 h 80892"/>
                      <a:gd name="connsiteX16" fmla="*/ 6914 w 53889"/>
                      <a:gd name="connsiteY16" fmla="*/ 70659 h 80892"/>
                      <a:gd name="connsiteX17" fmla="*/ 26933 w 53889"/>
                      <a:gd name="connsiteY17" fmla="*/ 81036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33" y="72681"/>
                        </a:moveTo>
                        <a:cubicBezTo>
                          <a:pt x="21508" y="72681"/>
                          <a:pt x="17425" y="70007"/>
                          <a:pt x="14684" y="64660"/>
                        </a:cubicBezTo>
                        <a:cubicBezTo>
                          <a:pt x="11955" y="59324"/>
                          <a:pt x="10590" y="51292"/>
                          <a:pt x="10590" y="40564"/>
                        </a:cubicBezTo>
                        <a:cubicBezTo>
                          <a:pt x="10590" y="29881"/>
                          <a:pt x="11955" y="21866"/>
                          <a:pt x="14684" y="16519"/>
                        </a:cubicBezTo>
                        <a:cubicBezTo>
                          <a:pt x="17425" y="11171"/>
                          <a:pt x="21508" y="8498"/>
                          <a:pt x="26933" y="8498"/>
                        </a:cubicBezTo>
                        <a:cubicBezTo>
                          <a:pt x="32403" y="8498"/>
                          <a:pt x="36502" y="11171"/>
                          <a:pt x="39231" y="16519"/>
                        </a:cubicBezTo>
                        <a:cubicBezTo>
                          <a:pt x="41972" y="21866"/>
                          <a:pt x="43342" y="29881"/>
                          <a:pt x="43342" y="40564"/>
                        </a:cubicBezTo>
                        <a:cubicBezTo>
                          <a:pt x="43342" y="51292"/>
                          <a:pt x="41972" y="59324"/>
                          <a:pt x="39231" y="64660"/>
                        </a:cubicBezTo>
                        <a:cubicBezTo>
                          <a:pt x="36502" y="70007"/>
                          <a:pt x="32403" y="72681"/>
                          <a:pt x="26933" y="72681"/>
                        </a:cubicBezTo>
                        <a:close/>
                        <a:moveTo>
                          <a:pt x="26933" y="81036"/>
                        </a:moveTo>
                        <a:cubicBezTo>
                          <a:pt x="35678" y="81036"/>
                          <a:pt x="42356" y="77577"/>
                          <a:pt x="46968" y="70659"/>
                        </a:cubicBezTo>
                        <a:cubicBezTo>
                          <a:pt x="51580" y="63752"/>
                          <a:pt x="53886" y="53720"/>
                          <a:pt x="53886" y="40564"/>
                        </a:cubicBezTo>
                        <a:cubicBezTo>
                          <a:pt x="53886" y="27441"/>
                          <a:pt x="51580" y="17421"/>
                          <a:pt x="46968" y="10503"/>
                        </a:cubicBezTo>
                        <a:cubicBezTo>
                          <a:pt x="42356" y="3596"/>
                          <a:pt x="35678" y="143"/>
                          <a:pt x="26933" y="143"/>
                        </a:cubicBezTo>
                        <a:cubicBezTo>
                          <a:pt x="18199" y="143"/>
                          <a:pt x="11526" y="3596"/>
                          <a:pt x="6914" y="10503"/>
                        </a:cubicBezTo>
                        <a:cubicBezTo>
                          <a:pt x="2302" y="17421"/>
                          <a:pt x="-4" y="27441"/>
                          <a:pt x="-4" y="40564"/>
                        </a:cubicBezTo>
                        <a:cubicBezTo>
                          <a:pt x="-4" y="53720"/>
                          <a:pt x="2302" y="63752"/>
                          <a:pt x="6914" y="70659"/>
                        </a:cubicBezTo>
                        <a:cubicBezTo>
                          <a:pt x="11526" y="77577"/>
                          <a:pt x="18199" y="81036"/>
                          <a:pt x="26933" y="81036"/>
                        </a:cubicBezTo>
                        <a:close/>
                      </a:path>
                    </a:pathLst>
                  </a:custGeom>
                  <a:solidFill>
                    <a:srgbClr val="000000"/>
                  </a:solidFill>
                  <a:ln w="1069" cap="flat">
                    <a:noFill/>
                    <a:prstDash val="solid"/>
                    <a:round/>
                  </a:ln>
                </p:spPr>
                <p:txBody>
                  <a:bodyPr rtlCol="0" anchor="ctr"/>
                  <a:lstStyle/>
                  <a:p>
                    <a:endParaRPr lang="en-US"/>
                  </a:p>
                </p:txBody>
              </p:sp>
              <p:sp>
                <p:nvSpPr>
                  <p:cNvPr id="104" name="Freeform: Shape 103">
                    <a:extLst>
                      <a:ext uri="{FF2B5EF4-FFF2-40B4-BE49-F238E27FC236}">
                        <a16:creationId xmlns:a16="http://schemas.microsoft.com/office/drawing/2014/main" id="{9FDEA575-EF82-4DD6-4E4E-07F6CEAA6F54}"/>
                      </a:ext>
                    </a:extLst>
                  </p:cNvPr>
                  <p:cNvSpPr/>
                  <p:nvPr/>
                </p:nvSpPr>
                <p:spPr>
                  <a:xfrm flipV="1">
                    <a:off x="651266" y="3111495"/>
                    <a:ext cx="11028" cy="13267"/>
                  </a:xfrm>
                  <a:custGeom>
                    <a:avLst/>
                    <a:gdLst>
                      <a:gd name="connsiteX0" fmla="*/ 20 w 11028"/>
                      <a:gd name="connsiteY0" fmla="*/ 13445 h 13267"/>
                      <a:gd name="connsiteX1" fmla="*/ 11049 w 11028"/>
                      <a:gd name="connsiteY1" fmla="*/ 13445 h 13267"/>
                      <a:gd name="connsiteX2" fmla="*/ 11049 w 11028"/>
                      <a:gd name="connsiteY2" fmla="*/ 178 h 13267"/>
                      <a:gd name="connsiteX3" fmla="*/ 20 w 11028"/>
                      <a:gd name="connsiteY3" fmla="*/ 178 h 13267"/>
                    </a:gdLst>
                    <a:ahLst/>
                    <a:cxnLst>
                      <a:cxn ang="0">
                        <a:pos x="connsiteX0" y="connsiteY0"/>
                      </a:cxn>
                      <a:cxn ang="0">
                        <a:pos x="connsiteX1" y="connsiteY1"/>
                      </a:cxn>
                      <a:cxn ang="0">
                        <a:pos x="connsiteX2" y="connsiteY2"/>
                      </a:cxn>
                      <a:cxn ang="0">
                        <a:pos x="connsiteX3" y="connsiteY3"/>
                      </a:cxn>
                    </a:cxnLst>
                    <a:rect l="l" t="t" r="r" b="b"/>
                    <a:pathLst>
                      <a:path w="11028" h="13267">
                        <a:moveTo>
                          <a:pt x="20" y="13445"/>
                        </a:moveTo>
                        <a:lnTo>
                          <a:pt x="11049" y="13445"/>
                        </a:lnTo>
                        <a:lnTo>
                          <a:pt x="11049" y="178"/>
                        </a:lnTo>
                        <a:lnTo>
                          <a:pt x="20" y="178"/>
                        </a:lnTo>
                        <a:close/>
                      </a:path>
                    </a:pathLst>
                  </a:custGeom>
                  <a:solidFill>
                    <a:srgbClr val="000000"/>
                  </a:solidFill>
                  <a:ln w="1069" cap="flat">
                    <a:noFill/>
                    <a:prstDash val="solid"/>
                    <a:round/>
                  </a:ln>
                </p:spPr>
                <p:txBody>
                  <a:bodyPr rtlCol="0" anchor="ctr"/>
                  <a:lstStyle/>
                  <a:p>
                    <a:endParaRPr lang="en-US"/>
                  </a:p>
                </p:txBody>
              </p:sp>
              <p:sp>
                <p:nvSpPr>
                  <p:cNvPr id="105" name="Freeform: Shape 104">
                    <a:extLst>
                      <a:ext uri="{FF2B5EF4-FFF2-40B4-BE49-F238E27FC236}">
                        <a16:creationId xmlns:a16="http://schemas.microsoft.com/office/drawing/2014/main" id="{17A32243-8340-5FD3-8A96-44D53E20F05D}"/>
                      </a:ext>
                    </a:extLst>
                  </p:cNvPr>
                  <p:cNvSpPr/>
                  <p:nvPr/>
                </p:nvSpPr>
                <p:spPr>
                  <a:xfrm flipV="1">
                    <a:off x="681300" y="3045390"/>
                    <a:ext cx="53839" cy="80892"/>
                  </a:xfrm>
                  <a:custGeom>
                    <a:avLst/>
                    <a:gdLst>
                      <a:gd name="connsiteX0" fmla="*/ 27850 w 53839"/>
                      <a:gd name="connsiteY0" fmla="*/ 44842 h 80892"/>
                      <a:gd name="connsiteX1" fmla="*/ 16588 w 53839"/>
                      <a:gd name="connsiteY1" fmla="*/ 39979 h 80892"/>
                      <a:gd name="connsiteX2" fmla="*/ 12444 w 53839"/>
                      <a:gd name="connsiteY2" fmla="*/ 26678 h 80892"/>
                      <a:gd name="connsiteX3" fmla="*/ 16588 w 53839"/>
                      <a:gd name="connsiteY3" fmla="*/ 13377 h 80892"/>
                      <a:gd name="connsiteX4" fmla="*/ 27850 w 53839"/>
                      <a:gd name="connsiteY4" fmla="*/ 8498 h 80892"/>
                      <a:gd name="connsiteX5" fmla="*/ 39096 w 53839"/>
                      <a:gd name="connsiteY5" fmla="*/ 13377 h 80892"/>
                      <a:gd name="connsiteX6" fmla="*/ 43240 w 53839"/>
                      <a:gd name="connsiteY6" fmla="*/ 26678 h 80892"/>
                      <a:gd name="connsiteX7" fmla="*/ 39096 w 53839"/>
                      <a:gd name="connsiteY7" fmla="*/ 39979 h 80892"/>
                      <a:gd name="connsiteX8" fmla="*/ 27850 w 53839"/>
                      <a:gd name="connsiteY8" fmla="*/ 44842 h 80892"/>
                      <a:gd name="connsiteX9" fmla="*/ 48788 w 53839"/>
                      <a:gd name="connsiteY9" fmla="*/ 77911 h 80892"/>
                      <a:gd name="connsiteX10" fmla="*/ 48788 w 53839"/>
                      <a:gd name="connsiteY10" fmla="*/ 68303 h 80892"/>
                      <a:gd name="connsiteX11" fmla="*/ 40767 w 53839"/>
                      <a:gd name="connsiteY11" fmla="*/ 71160 h 80892"/>
                      <a:gd name="connsiteX12" fmla="*/ 32746 w 53839"/>
                      <a:gd name="connsiteY12" fmla="*/ 72163 h 80892"/>
                      <a:gd name="connsiteX13" fmla="*/ 16788 w 53839"/>
                      <a:gd name="connsiteY13" fmla="*/ 65111 h 80892"/>
                      <a:gd name="connsiteX14" fmla="*/ 10505 w 53839"/>
                      <a:gd name="connsiteY14" fmla="*/ 43806 h 80892"/>
                      <a:gd name="connsiteX15" fmla="*/ 18225 w 53839"/>
                      <a:gd name="connsiteY15" fmla="*/ 50774 h 80892"/>
                      <a:gd name="connsiteX16" fmla="*/ 28468 w 53839"/>
                      <a:gd name="connsiteY16" fmla="*/ 53197 h 80892"/>
                      <a:gd name="connsiteX17" fmla="*/ 47033 w 53839"/>
                      <a:gd name="connsiteY17" fmla="*/ 46062 h 80892"/>
                      <a:gd name="connsiteX18" fmla="*/ 53851 w 53839"/>
                      <a:gd name="connsiteY18" fmla="*/ 26678 h 80892"/>
                      <a:gd name="connsiteX19" fmla="*/ 46749 w 53839"/>
                      <a:gd name="connsiteY19" fmla="*/ 7395 h 80892"/>
                      <a:gd name="connsiteX20" fmla="*/ 27850 w 53839"/>
                      <a:gd name="connsiteY20" fmla="*/ 143 h 80892"/>
                      <a:gd name="connsiteX21" fmla="*/ 7163 w 53839"/>
                      <a:gd name="connsiteY21" fmla="*/ 10503 h 80892"/>
                      <a:gd name="connsiteX22" fmla="*/ 11 w 53839"/>
                      <a:gd name="connsiteY22" fmla="*/ 40564 h 80892"/>
                      <a:gd name="connsiteX23" fmla="*/ 8784 w 53839"/>
                      <a:gd name="connsiteY23" fmla="*/ 70041 h 80892"/>
                      <a:gd name="connsiteX24" fmla="*/ 32328 w 53839"/>
                      <a:gd name="connsiteY24" fmla="*/ 81036 h 80892"/>
                      <a:gd name="connsiteX25" fmla="*/ 40349 w 53839"/>
                      <a:gd name="connsiteY25" fmla="*/ 80250 h 80892"/>
                      <a:gd name="connsiteX26" fmla="*/ 48788 w 53839"/>
                      <a:gd name="connsiteY26" fmla="*/ 77911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839" h="80892">
                        <a:moveTo>
                          <a:pt x="27850" y="44842"/>
                        </a:moveTo>
                        <a:cubicBezTo>
                          <a:pt x="23116" y="44842"/>
                          <a:pt x="19361" y="43221"/>
                          <a:pt x="16588" y="39979"/>
                        </a:cubicBezTo>
                        <a:cubicBezTo>
                          <a:pt x="13825" y="36749"/>
                          <a:pt x="12444" y="32315"/>
                          <a:pt x="12444" y="26678"/>
                        </a:cubicBezTo>
                        <a:cubicBezTo>
                          <a:pt x="12444" y="21075"/>
                          <a:pt x="13825" y="16641"/>
                          <a:pt x="16588" y="13377"/>
                        </a:cubicBezTo>
                        <a:cubicBezTo>
                          <a:pt x="19361" y="10124"/>
                          <a:pt x="23116" y="8498"/>
                          <a:pt x="27850" y="8498"/>
                        </a:cubicBezTo>
                        <a:cubicBezTo>
                          <a:pt x="32585" y="8498"/>
                          <a:pt x="36333" y="10124"/>
                          <a:pt x="39096" y="13377"/>
                        </a:cubicBezTo>
                        <a:cubicBezTo>
                          <a:pt x="41859" y="16641"/>
                          <a:pt x="43240" y="21075"/>
                          <a:pt x="43240" y="26678"/>
                        </a:cubicBezTo>
                        <a:cubicBezTo>
                          <a:pt x="43240" y="32315"/>
                          <a:pt x="41859" y="36749"/>
                          <a:pt x="39096" y="39979"/>
                        </a:cubicBezTo>
                        <a:cubicBezTo>
                          <a:pt x="36333" y="43221"/>
                          <a:pt x="32585" y="44842"/>
                          <a:pt x="27850" y="44842"/>
                        </a:cubicBezTo>
                        <a:close/>
                        <a:moveTo>
                          <a:pt x="48788" y="77911"/>
                        </a:moveTo>
                        <a:lnTo>
                          <a:pt x="48788" y="68303"/>
                        </a:lnTo>
                        <a:cubicBezTo>
                          <a:pt x="46136" y="69550"/>
                          <a:pt x="43463" y="70503"/>
                          <a:pt x="40767" y="71160"/>
                        </a:cubicBezTo>
                        <a:cubicBezTo>
                          <a:pt x="38071" y="71829"/>
                          <a:pt x="35397" y="72163"/>
                          <a:pt x="32746" y="72163"/>
                        </a:cubicBezTo>
                        <a:cubicBezTo>
                          <a:pt x="25784" y="72163"/>
                          <a:pt x="20464" y="69812"/>
                          <a:pt x="16788" y="65111"/>
                        </a:cubicBezTo>
                        <a:cubicBezTo>
                          <a:pt x="13123" y="60410"/>
                          <a:pt x="11029" y="53308"/>
                          <a:pt x="10505" y="43806"/>
                        </a:cubicBezTo>
                        <a:cubicBezTo>
                          <a:pt x="12555" y="46836"/>
                          <a:pt x="15128" y="49159"/>
                          <a:pt x="18225" y="50774"/>
                        </a:cubicBezTo>
                        <a:cubicBezTo>
                          <a:pt x="21333" y="52389"/>
                          <a:pt x="24748" y="53197"/>
                          <a:pt x="28468" y="53197"/>
                        </a:cubicBezTo>
                        <a:cubicBezTo>
                          <a:pt x="36300" y="53197"/>
                          <a:pt x="42488" y="50818"/>
                          <a:pt x="47033" y="46062"/>
                        </a:cubicBezTo>
                        <a:cubicBezTo>
                          <a:pt x="51578" y="41316"/>
                          <a:pt x="53851" y="34855"/>
                          <a:pt x="53851" y="26678"/>
                        </a:cubicBezTo>
                        <a:cubicBezTo>
                          <a:pt x="53851" y="18669"/>
                          <a:pt x="51484" y="12241"/>
                          <a:pt x="46749" y="7395"/>
                        </a:cubicBezTo>
                        <a:cubicBezTo>
                          <a:pt x="42015" y="2560"/>
                          <a:pt x="35715" y="143"/>
                          <a:pt x="27850" y="143"/>
                        </a:cubicBezTo>
                        <a:cubicBezTo>
                          <a:pt x="18827" y="143"/>
                          <a:pt x="11931" y="3596"/>
                          <a:pt x="7163" y="10503"/>
                        </a:cubicBezTo>
                        <a:cubicBezTo>
                          <a:pt x="2395" y="17421"/>
                          <a:pt x="11" y="27441"/>
                          <a:pt x="11" y="40564"/>
                        </a:cubicBezTo>
                        <a:cubicBezTo>
                          <a:pt x="11" y="52885"/>
                          <a:pt x="2936" y="62710"/>
                          <a:pt x="8784" y="70041"/>
                        </a:cubicBezTo>
                        <a:cubicBezTo>
                          <a:pt x="14632" y="77371"/>
                          <a:pt x="22481" y="81036"/>
                          <a:pt x="32328" y="81036"/>
                        </a:cubicBezTo>
                        <a:cubicBezTo>
                          <a:pt x="34980" y="81036"/>
                          <a:pt x="37653" y="80774"/>
                          <a:pt x="40349" y="80250"/>
                        </a:cubicBezTo>
                        <a:cubicBezTo>
                          <a:pt x="43045" y="79727"/>
                          <a:pt x="45858" y="78947"/>
                          <a:pt x="48788" y="77911"/>
                        </a:cubicBezTo>
                        <a:close/>
                      </a:path>
                    </a:pathLst>
                  </a:custGeom>
                  <a:solidFill>
                    <a:srgbClr val="000000"/>
                  </a:solidFill>
                  <a:ln w="1069" cap="flat">
                    <a:noFill/>
                    <a:prstDash val="solid"/>
                    <a:round/>
                  </a:ln>
                </p:spPr>
                <p:txBody>
                  <a:bodyPr rtlCol="0" anchor="ctr"/>
                  <a:lstStyle/>
                  <a:p>
                    <a:endParaRPr lang="en-US"/>
                  </a:p>
                </p:txBody>
              </p:sp>
            </p:grpSp>
          </p:grpSp>
          <p:grpSp>
            <p:nvGrpSpPr>
              <p:cNvPr id="75" name="Graphic 8">
                <a:extLst>
                  <a:ext uri="{FF2B5EF4-FFF2-40B4-BE49-F238E27FC236}">
                    <a16:creationId xmlns:a16="http://schemas.microsoft.com/office/drawing/2014/main" id="{DCD6CB3E-ECE7-EFD3-AB72-1C4F30A6918A}"/>
                  </a:ext>
                </a:extLst>
              </p:cNvPr>
              <p:cNvGrpSpPr/>
              <p:nvPr/>
            </p:nvGrpSpPr>
            <p:grpSpPr>
              <a:xfrm>
                <a:off x="578847" y="2704730"/>
                <a:ext cx="3706425" cy="80892"/>
                <a:chOff x="578847" y="2704730"/>
                <a:chExt cx="3706425" cy="80892"/>
              </a:xfrm>
            </p:grpSpPr>
            <p:sp>
              <p:nvSpPr>
                <p:cNvPr id="94" name="Freeform: Shape 93">
                  <a:extLst>
                    <a:ext uri="{FF2B5EF4-FFF2-40B4-BE49-F238E27FC236}">
                      <a16:creationId xmlns:a16="http://schemas.microsoft.com/office/drawing/2014/main" id="{7318270F-9CB1-1AEA-6160-4F34FB007597}"/>
                    </a:ext>
                  </a:extLst>
                </p:cNvPr>
                <p:cNvSpPr/>
                <p:nvPr/>
              </p:nvSpPr>
              <p:spPr>
                <a:xfrm>
                  <a:off x="804254" y="2743472"/>
                  <a:ext cx="3481018" cy="6684"/>
                </a:xfrm>
                <a:custGeom>
                  <a:avLst/>
                  <a:gdLst>
                    <a:gd name="connsiteX0" fmla="*/ 60 w 3481018"/>
                    <a:gd name="connsiteY0" fmla="*/ -2 h 6684"/>
                    <a:gd name="connsiteX1" fmla="*/ 3481079 w 3481018"/>
                    <a:gd name="connsiteY1" fmla="*/ -2 h 6684"/>
                  </a:gdLst>
                  <a:ahLst/>
                  <a:cxnLst>
                    <a:cxn ang="0">
                      <a:pos x="connsiteX0" y="connsiteY0"/>
                    </a:cxn>
                    <a:cxn ang="0">
                      <a:pos x="connsiteX1" y="connsiteY1"/>
                    </a:cxn>
                  </a:cxnLst>
                  <a:rect l="l" t="t" r="r" b="b"/>
                  <a:pathLst>
                    <a:path w="3481018" h="6684">
                      <a:moveTo>
                        <a:pt x="60" y="-2"/>
                      </a:moveTo>
                      <a:lnTo>
                        <a:pt x="3481079" y="-2"/>
                      </a:lnTo>
                    </a:path>
                  </a:pathLst>
                </a:custGeom>
                <a:noFill/>
                <a:ln w="7129" cap="sq">
                  <a:solidFill>
                    <a:srgbClr val="B0B0B0"/>
                  </a:solidFill>
                  <a:prstDash val="solid"/>
                  <a:round/>
                </a:ln>
              </p:spPr>
              <p:txBody>
                <a:bodyPr rtlCol="0" anchor="ctr"/>
                <a:lstStyle/>
                <a:p>
                  <a:endParaRPr lang="en-US"/>
                </a:p>
              </p:txBody>
            </p:sp>
            <p:sp>
              <p:nvSpPr>
                <p:cNvPr id="95" name="Freeform: Shape 94">
                  <a:extLst>
                    <a:ext uri="{FF2B5EF4-FFF2-40B4-BE49-F238E27FC236}">
                      <a16:creationId xmlns:a16="http://schemas.microsoft.com/office/drawing/2014/main" id="{9541AC9F-037D-D806-29F8-847FE075A5EC}"/>
                    </a:ext>
                  </a:extLst>
                </p:cNvPr>
                <p:cNvSpPr/>
                <p:nvPr/>
              </p:nvSpPr>
              <p:spPr>
                <a:xfrm>
                  <a:off x="773062" y="2743473"/>
                  <a:ext cx="31191" cy="6684"/>
                </a:xfrm>
                <a:custGeom>
                  <a:avLst/>
                  <a:gdLst>
                    <a:gd name="connsiteX0" fmla="*/ 31249 w 31191"/>
                    <a:gd name="connsiteY0" fmla="*/ 128 h 6684"/>
                    <a:gd name="connsiteX1" fmla="*/ 57 w 31191"/>
                    <a:gd name="connsiteY1" fmla="*/ 128 h 6684"/>
                  </a:gdLst>
                  <a:ahLst/>
                  <a:cxnLst>
                    <a:cxn ang="0">
                      <a:pos x="connsiteX0" y="connsiteY0"/>
                    </a:cxn>
                    <a:cxn ang="0">
                      <a:pos x="connsiteX1" y="connsiteY1"/>
                    </a:cxn>
                  </a:cxnLst>
                  <a:rect l="l" t="t" r="r" b="b"/>
                  <a:pathLst>
                    <a:path w="31191" h="6684">
                      <a:moveTo>
                        <a:pt x="31249" y="128"/>
                      </a:moveTo>
                      <a:lnTo>
                        <a:pt x="57" y="128"/>
                      </a:lnTo>
                    </a:path>
                  </a:pathLst>
                </a:custGeom>
                <a:solidFill>
                  <a:srgbClr val="000000"/>
                </a:solidFill>
                <a:ln w="7129" cap="flat">
                  <a:solidFill>
                    <a:srgbClr val="000000"/>
                  </a:solidFill>
                  <a:prstDash val="solid"/>
                  <a:round/>
                </a:ln>
              </p:spPr>
              <p:txBody>
                <a:bodyPr rtlCol="0" anchor="ctr"/>
                <a:lstStyle/>
                <a:p>
                  <a:endParaRPr lang="en-US"/>
                </a:p>
              </p:txBody>
            </p:sp>
            <p:grpSp>
              <p:nvGrpSpPr>
                <p:cNvPr id="96" name="Graphic 8">
                  <a:extLst>
                    <a:ext uri="{FF2B5EF4-FFF2-40B4-BE49-F238E27FC236}">
                      <a16:creationId xmlns:a16="http://schemas.microsoft.com/office/drawing/2014/main" id="{10103AA8-4705-D695-D585-30C71FC9D363}"/>
                    </a:ext>
                  </a:extLst>
                </p:cNvPr>
                <p:cNvGrpSpPr/>
                <p:nvPr/>
              </p:nvGrpSpPr>
              <p:grpSpPr>
                <a:xfrm>
                  <a:off x="578847" y="2704730"/>
                  <a:ext cx="153886" cy="80892"/>
                  <a:chOff x="578847" y="2704730"/>
                  <a:chExt cx="153886" cy="80892"/>
                </a:xfrm>
                <a:solidFill>
                  <a:srgbClr val="000000"/>
                </a:solidFill>
              </p:grpSpPr>
              <p:sp>
                <p:nvSpPr>
                  <p:cNvPr id="97" name="Freeform: Shape 96">
                    <a:extLst>
                      <a:ext uri="{FF2B5EF4-FFF2-40B4-BE49-F238E27FC236}">
                        <a16:creationId xmlns:a16="http://schemas.microsoft.com/office/drawing/2014/main" id="{E913EB08-D296-A569-8F4E-21861662BDDB}"/>
                      </a:ext>
                    </a:extLst>
                  </p:cNvPr>
                  <p:cNvSpPr/>
                  <p:nvPr/>
                </p:nvSpPr>
                <p:spPr>
                  <a:xfrm flipV="1">
                    <a:off x="578847" y="2704730"/>
                    <a:ext cx="53889" cy="80892"/>
                  </a:xfrm>
                  <a:custGeom>
                    <a:avLst/>
                    <a:gdLst>
                      <a:gd name="connsiteX0" fmla="*/ 26933 w 53889"/>
                      <a:gd name="connsiteY0" fmla="*/ 72630 h 80892"/>
                      <a:gd name="connsiteX1" fmla="*/ 14684 w 53889"/>
                      <a:gd name="connsiteY1" fmla="*/ 64609 h 80892"/>
                      <a:gd name="connsiteX2" fmla="*/ 10590 w 53889"/>
                      <a:gd name="connsiteY2" fmla="*/ 40513 h 80892"/>
                      <a:gd name="connsiteX3" fmla="*/ 14684 w 53889"/>
                      <a:gd name="connsiteY3" fmla="*/ 16468 h 80892"/>
                      <a:gd name="connsiteX4" fmla="*/ 26933 w 53889"/>
                      <a:gd name="connsiteY4" fmla="*/ 8447 h 80892"/>
                      <a:gd name="connsiteX5" fmla="*/ 39231 w 53889"/>
                      <a:gd name="connsiteY5" fmla="*/ 16468 h 80892"/>
                      <a:gd name="connsiteX6" fmla="*/ 43342 w 53889"/>
                      <a:gd name="connsiteY6" fmla="*/ 40513 h 80892"/>
                      <a:gd name="connsiteX7" fmla="*/ 39231 w 53889"/>
                      <a:gd name="connsiteY7" fmla="*/ 64609 h 80892"/>
                      <a:gd name="connsiteX8" fmla="*/ 26933 w 53889"/>
                      <a:gd name="connsiteY8" fmla="*/ 72630 h 80892"/>
                      <a:gd name="connsiteX9" fmla="*/ 26933 w 53889"/>
                      <a:gd name="connsiteY9" fmla="*/ 80985 h 80892"/>
                      <a:gd name="connsiteX10" fmla="*/ 46968 w 53889"/>
                      <a:gd name="connsiteY10" fmla="*/ 70608 h 80892"/>
                      <a:gd name="connsiteX11" fmla="*/ 53886 w 53889"/>
                      <a:gd name="connsiteY11" fmla="*/ 40513 h 80892"/>
                      <a:gd name="connsiteX12" fmla="*/ 46968 w 53889"/>
                      <a:gd name="connsiteY12" fmla="*/ 10452 h 80892"/>
                      <a:gd name="connsiteX13" fmla="*/ 26933 w 53889"/>
                      <a:gd name="connsiteY13" fmla="*/ 92 h 80892"/>
                      <a:gd name="connsiteX14" fmla="*/ 6914 w 53889"/>
                      <a:gd name="connsiteY14" fmla="*/ 10452 h 80892"/>
                      <a:gd name="connsiteX15" fmla="*/ -4 w 53889"/>
                      <a:gd name="connsiteY15" fmla="*/ 40513 h 80892"/>
                      <a:gd name="connsiteX16" fmla="*/ 6914 w 53889"/>
                      <a:gd name="connsiteY16" fmla="*/ 70608 h 80892"/>
                      <a:gd name="connsiteX17" fmla="*/ 26933 w 53889"/>
                      <a:gd name="connsiteY17" fmla="*/ 80985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33" y="72630"/>
                        </a:moveTo>
                        <a:cubicBezTo>
                          <a:pt x="21508" y="72630"/>
                          <a:pt x="17425" y="69956"/>
                          <a:pt x="14684" y="64609"/>
                        </a:cubicBezTo>
                        <a:cubicBezTo>
                          <a:pt x="11955" y="59273"/>
                          <a:pt x="10590" y="51241"/>
                          <a:pt x="10590" y="40513"/>
                        </a:cubicBezTo>
                        <a:cubicBezTo>
                          <a:pt x="10590" y="29830"/>
                          <a:pt x="11955" y="21815"/>
                          <a:pt x="14684" y="16468"/>
                        </a:cubicBezTo>
                        <a:cubicBezTo>
                          <a:pt x="17425" y="11120"/>
                          <a:pt x="21508" y="8447"/>
                          <a:pt x="26933" y="8447"/>
                        </a:cubicBezTo>
                        <a:cubicBezTo>
                          <a:pt x="32403" y="8447"/>
                          <a:pt x="36502" y="11120"/>
                          <a:pt x="39231" y="16468"/>
                        </a:cubicBezTo>
                        <a:cubicBezTo>
                          <a:pt x="41972" y="21815"/>
                          <a:pt x="43342" y="29830"/>
                          <a:pt x="43342" y="40513"/>
                        </a:cubicBezTo>
                        <a:cubicBezTo>
                          <a:pt x="43342" y="51241"/>
                          <a:pt x="41972" y="59273"/>
                          <a:pt x="39231" y="64609"/>
                        </a:cubicBezTo>
                        <a:cubicBezTo>
                          <a:pt x="36502" y="69956"/>
                          <a:pt x="32403" y="72630"/>
                          <a:pt x="26933" y="72630"/>
                        </a:cubicBezTo>
                        <a:close/>
                        <a:moveTo>
                          <a:pt x="26933" y="80985"/>
                        </a:moveTo>
                        <a:cubicBezTo>
                          <a:pt x="35678" y="80985"/>
                          <a:pt x="42356" y="77526"/>
                          <a:pt x="46968" y="70608"/>
                        </a:cubicBezTo>
                        <a:cubicBezTo>
                          <a:pt x="51580" y="63701"/>
                          <a:pt x="53886" y="53670"/>
                          <a:pt x="53886" y="40513"/>
                        </a:cubicBezTo>
                        <a:cubicBezTo>
                          <a:pt x="53886" y="27390"/>
                          <a:pt x="51580" y="17370"/>
                          <a:pt x="46968" y="10452"/>
                        </a:cubicBezTo>
                        <a:cubicBezTo>
                          <a:pt x="42356" y="3545"/>
                          <a:pt x="35678" y="92"/>
                          <a:pt x="26933" y="92"/>
                        </a:cubicBezTo>
                        <a:cubicBezTo>
                          <a:pt x="18199" y="92"/>
                          <a:pt x="11526" y="3545"/>
                          <a:pt x="6914" y="10452"/>
                        </a:cubicBezTo>
                        <a:cubicBezTo>
                          <a:pt x="2302" y="17370"/>
                          <a:pt x="-4" y="27390"/>
                          <a:pt x="-4" y="40513"/>
                        </a:cubicBezTo>
                        <a:cubicBezTo>
                          <a:pt x="-4" y="53670"/>
                          <a:pt x="2302" y="63701"/>
                          <a:pt x="6914" y="70608"/>
                        </a:cubicBezTo>
                        <a:cubicBezTo>
                          <a:pt x="11526" y="77526"/>
                          <a:pt x="18199" y="80985"/>
                          <a:pt x="26933" y="80985"/>
                        </a:cubicBezTo>
                        <a:close/>
                      </a:path>
                    </a:pathLst>
                  </a:custGeom>
                  <a:solidFill>
                    <a:srgbClr val="000000"/>
                  </a:solidFill>
                  <a:ln w="1069" cap="flat">
                    <a:noFill/>
                    <a:prstDash val="solid"/>
                    <a:round/>
                  </a:ln>
                </p:spPr>
                <p:txBody>
                  <a:bodyPr rtlCol="0" anchor="ctr"/>
                  <a:lstStyle/>
                  <a:p>
                    <a:endParaRPr lang="en-US"/>
                  </a:p>
                </p:txBody>
              </p:sp>
              <p:sp>
                <p:nvSpPr>
                  <p:cNvPr id="98" name="Freeform: Shape 97">
                    <a:extLst>
                      <a:ext uri="{FF2B5EF4-FFF2-40B4-BE49-F238E27FC236}">
                        <a16:creationId xmlns:a16="http://schemas.microsoft.com/office/drawing/2014/main" id="{F27D6A79-D641-300C-859C-4EB2BDA2C07B}"/>
                      </a:ext>
                    </a:extLst>
                  </p:cNvPr>
                  <p:cNvSpPr/>
                  <p:nvPr/>
                </p:nvSpPr>
                <p:spPr>
                  <a:xfrm flipV="1">
                    <a:off x="651266" y="2770835"/>
                    <a:ext cx="11028" cy="13267"/>
                  </a:xfrm>
                  <a:custGeom>
                    <a:avLst/>
                    <a:gdLst>
                      <a:gd name="connsiteX0" fmla="*/ 20 w 11028"/>
                      <a:gd name="connsiteY0" fmla="*/ 13394 h 13267"/>
                      <a:gd name="connsiteX1" fmla="*/ 11049 w 11028"/>
                      <a:gd name="connsiteY1" fmla="*/ 13394 h 13267"/>
                      <a:gd name="connsiteX2" fmla="*/ 11049 w 11028"/>
                      <a:gd name="connsiteY2" fmla="*/ 127 h 13267"/>
                      <a:gd name="connsiteX3" fmla="*/ 20 w 11028"/>
                      <a:gd name="connsiteY3" fmla="*/ 127 h 13267"/>
                    </a:gdLst>
                    <a:ahLst/>
                    <a:cxnLst>
                      <a:cxn ang="0">
                        <a:pos x="connsiteX0" y="connsiteY0"/>
                      </a:cxn>
                      <a:cxn ang="0">
                        <a:pos x="connsiteX1" y="connsiteY1"/>
                      </a:cxn>
                      <a:cxn ang="0">
                        <a:pos x="connsiteX2" y="connsiteY2"/>
                      </a:cxn>
                      <a:cxn ang="0">
                        <a:pos x="connsiteX3" y="connsiteY3"/>
                      </a:cxn>
                    </a:cxnLst>
                    <a:rect l="l" t="t" r="r" b="b"/>
                    <a:pathLst>
                      <a:path w="11028" h="13267">
                        <a:moveTo>
                          <a:pt x="20" y="13394"/>
                        </a:moveTo>
                        <a:lnTo>
                          <a:pt x="11049" y="13394"/>
                        </a:lnTo>
                        <a:lnTo>
                          <a:pt x="11049" y="127"/>
                        </a:lnTo>
                        <a:lnTo>
                          <a:pt x="20" y="127"/>
                        </a:lnTo>
                        <a:close/>
                      </a:path>
                    </a:pathLst>
                  </a:custGeom>
                  <a:solidFill>
                    <a:srgbClr val="000000"/>
                  </a:solidFill>
                  <a:ln w="1069" cap="flat">
                    <a:noFill/>
                    <a:prstDash val="solid"/>
                    <a:round/>
                  </a:ln>
                </p:spPr>
                <p:txBody>
                  <a:bodyPr rtlCol="0" anchor="ctr"/>
                  <a:lstStyle/>
                  <a:p>
                    <a:endParaRPr lang="en-US"/>
                  </a:p>
                </p:txBody>
              </p:sp>
              <p:sp>
                <p:nvSpPr>
                  <p:cNvPr id="99" name="Freeform: Shape 98">
                    <a:extLst>
                      <a:ext uri="{FF2B5EF4-FFF2-40B4-BE49-F238E27FC236}">
                        <a16:creationId xmlns:a16="http://schemas.microsoft.com/office/drawing/2014/main" id="{E7285DE2-949B-13D0-4276-BAF0326697A6}"/>
                      </a:ext>
                    </a:extLst>
                  </p:cNvPr>
                  <p:cNvSpPr/>
                  <p:nvPr/>
                </p:nvSpPr>
                <p:spPr>
                  <a:xfrm flipV="1">
                    <a:off x="682603" y="2706134"/>
                    <a:ext cx="50129" cy="77968"/>
                  </a:xfrm>
                  <a:custGeom>
                    <a:avLst/>
                    <a:gdLst>
                      <a:gd name="connsiteX0" fmla="*/ 12 w 50129"/>
                      <a:gd name="connsiteY0" fmla="*/ 78060 h 77968"/>
                      <a:gd name="connsiteX1" fmla="*/ 50142 w 50129"/>
                      <a:gd name="connsiteY1" fmla="*/ 78060 h 77968"/>
                      <a:gd name="connsiteX2" fmla="*/ 50142 w 50129"/>
                      <a:gd name="connsiteY2" fmla="*/ 73565 h 77968"/>
                      <a:gd name="connsiteX3" fmla="*/ 21835 w 50129"/>
                      <a:gd name="connsiteY3" fmla="*/ 92 h 77968"/>
                      <a:gd name="connsiteX4" fmla="*/ 10823 w 50129"/>
                      <a:gd name="connsiteY4" fmla="*/ 92 h 77968"/>
                      <a:gd name="connsiteX5" fmla="*/ 37459 w 50129"/>
                      <a:gd name="connsiteY5" fmla="*/ 69171 h 77968"/>
                      <a:gd name="connsiteX6" fmla="*/ 12 w 50129"/>
                      <a:gd name="connsiteY6" fmla="*/ 69171 h 7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29" h="77968">
                        <a:moveTo>
                          <a:pt x="12" y="78060"/>
                        </a:moveTo>
                        <a:lnTo>
                          <a:pt x="50142" y="78060"/>
                        </a:lnTo>
                        <a:lnTo>
                          <a:pt x="50142" y="73565"/>
                        </a:lnTo>
                        <a:lnTo>
                          <a:pt x="21835" y="92"/>
                        </a:lnTo>
                        <a:lnTo>
                          <a:pt x="10823" y="92"/>
                        </a:lnTo>
                        <a:lnTo>
                          <a:pt x="37459" y="69171"/>
                        </a:lnTo>
                        <a:lnTo>
                          <a:pt x="12" y="69171"/>
                        </a:lnTo>
                        <a:close/>
                      </a:path>
                    </a:pathLst>
                  </a:custGeom>
                  <a:solidFill>
                    <a:srgbClr val="000000"/>
                  </a:solidFill>
                  <a:ln w="1069" cap="flat">
                    <a:noFill/>
                    <a:prstDash val="solid"/>
                    <a:round/>
                  </a:ln>
                </p:spPr>
                <p:txBody>
                  <a:bodyPr rtlCol="0" anchor="ctr"/>
                  <a:lstStyle/>
                  <a:p>
                    <a:endParaRPr lang="en-US"/>
                  </a:p>
                </p:txBody>
              </p:sp>
            </p:grpSp>
          </p:grpSp>
          <p:grpSp>
            <p:nvGrpSpPr>
              <p:cNvPr id="76" name="Graphic 8">
                <a:extLst>
                  <a:ext uri="{FF2B5EF4-FFF2-40B4-BE49-F238E27FC236}">
                    <a16:creationId xmlns:a16="http://schemas.microsoft.com/office/drawing/2014/main" id="{77B35BAE-F680-DBE1-E67D-B5C646B3B885}"/>
                  </a:ext>
                </a:extLst>
              </p:cNvPr>
              <p:cNvGrpSpPr/>
              <p:nvPr/>
            </p:nvGrpSpPr>
            <p:grpSpPr>
              <a:xfrm>
                <a:off x="578847" y="2364062"/>
                <a:ext cx="3706425" cy="80892"/>
                <a:chOff x="578847" y="2364062"/>
                <a:chExt cx="3706425" cy="80892"/>
              </a:xfrm>
            </p:grpSpPr>
            <p:sp>
              <p:nvSpPr>
                <p:cNvPr id="88" name="Freeform: Shape 87">
                  <a:extLst>
                    <a:ext uri="{FF2B5EF4-FFF2-40B4-BE49-F238E27FC236}">
                      <a16:creationId xmlns:a16="http://schemas.microsoft.com/office/drawing/2014/main" id="{68C33FD2-7E0C-9EDA-7BAE-30AAC00CA723}"/>
                    </a:ext>
                  </a:extLst>
                </p:cNvPr>
                <p:cNvSpPr/>
                <p:nvPr/>
              </p:nvSpPr>
              <p:spPr>
                <a:xfrm>
                  <a:off x="804254" y="2402805"/>
                  <a:ext cx="3481018" cy="6684"/>
                </a:xfrm>
                <a:custGeom>
                  <a:avLst/>
                  <a:gdLst>
                    <a:gd name="connsiteX0" fmla="*/ 60 w 3481018"/>
                    <a:gd name="connsiteY0" fmla="*/ -15 h 6684"/>
                    <a:gd name="connsiteX1" fmla="*/ 3481079 w 3481018"/>
                    <a:gd name="connsiteY1" fmla="*/ -15 h 6684"/>
                  </a:gdLst>
                  <a:ahLst/>
                  <a:cxnLst>
                    <a:cxn ang="0">
                      <a:pos x="connsiteX0" y="connsiteY0"/>
                    </a:cxn>
                    <a:cxn ang="0">
                      <a:pos x="connsiteX1" y="connsiteY1"/>
                    </a:cxn>
                  </a:cxnLst>
                  <a:rect l="l" t="t" r="r" b="b"/>
                  <a:pathLst>
                    <a:path w="3481018" h="6684">
                      <a:moveTo>
                        <a:pt x="60" y="-15"/>
                      </a:moveTo>
                      <a:lnTo>
                        <a:pt x="3481079" y="-15"/>
                      </a:lnTo>
                    </a:path>
                  </a:pathLst>
                </a:custGeom>
                <a:noFill/>
                <a:ln w="7129" cap="sq">
                  <a:solidFill>
                    <a:srgbClr val="B0B0B0"/>
                  </a:solidFill>
                  <a:prstDash val="solid"/>
                  <a:round/>
                </a:ln>
              </p:spPr>
              <p:txBody>
                <a:bodyPr rtlCol="0" anchor="ctr"/>
                <a:lstStyle/>
                <a:p>
                  <a:endParaRPr lang="en-US"/>
                </a:p>
              </p:txBody>
            </p:sp>
            <p:sp>
              <p:nvSpPr>
                <p:cNvPr id="89" name="Freeform: Shape 88">
                  <a:extLst>
                    <a:ext uri="{FF2B5EF4-FFF2-40B4-BE49-F238E27FC236}">
                      <a16:creationId xmlns:a16="http://schemas.microsoft.com/office/drawing/2014/main" id="{DD9A3BCE-51CB-659E-4B58-8C222D03B930}"/>
                    </a:ext>
                  </a:extLst>
                </p:cNvPr>
                <p:cNvSpPr/>
                <p:nvPr/>
              </p:nvSpPr>
              <p:spPr>
                <a:xfrm>
                  <a:off x="773062" y="2402805"/>
                  <a:ext cx="31191" cy="6684"/>
                </a:xfrm>
                <a:custGeom>
                  <a:avLst/>
                  <a:gdLst>
                    <a:gd name="connsiteX0" fmla="*/ 31249 w 31191"/>
                    <a:gd name="connsiteY0" fmla="*/ 77 h 6684"/>
                    <a:gd name="connsiteX1" fmla="*/ 57 w 31191"/>
                    <a:gd name="connsiteY1" fmla="*/ 77 h 6684"/>
                  </a:gdLst>
                  <a:ahLst/>
                  <a:cxnLst>
                    <a:cxn ang="0">
                      <a:pos x="connsiteX0" y="connsiteY0"/>
                    </a:cxn>
                    <a:cxn ang="0">
                      <a:pos x="connsiteX1" y="connsiteY1"/>
                    </a:cxn>
                  </a:cxnLst>
                  <a:rect l="l" t="t" r="r" b="b"/>
                  <a:pathLst>
                    <a:path w="31191" h="6684">
                      <a:moveTo>
                        <a:pt x="31249" y="77"/>
                      </a:moveTo>
                      <a:lnTo>
                        <a:pt x="57" y="77"/>
                      </a:lnTo>
                    </a:path>
                  </a:pathLst>
                </a:custGeom>
                <a:solidFill>
                  <a:srgbClr val="000000"/>
                </a:solidFill>
                <a:ln w="7129" cap="flat">
                  <a:solidFill>
                    <a:srgbClr val="000000"/>
                  </a:solidFill>
                  <a:prstDash val="solid"/>
                  <a:round/>
                </a:ln>
              </p:spPr>
              <p:txBody>
                <a:bodyPr rtlCol="0" anchor="ctr"/>
                <a:lstStyle/>
                <a:p>
                  <a:endParaRPr lang="en-US"/>
                </a:p>
              </p:txBody>
            </p:sp>
            <p:grpSp>
              <p:nvGrpSpPr>
                <p:cNvPr id="90" name="Graphic 8">
                  <a:extLst>
                    <a:ext uri="{FF2B5EF4-FFF2-40B4-BE49-F238E27FC236}">
                      <a16:creationId xmlns:a16="http://schemas.microsoft.com/office/drawing/2014/main" id="{69EA8CD0-5A0A-1A76-9EB8-81B76962877F}"/>
                    </a:ext>
                  </a:extLst>
                </p:cNvPr>
                <p:cNvGrpSpPr/>
                <p:nvPr/>
              </p:nvGrpSpPr>
              <p:grpSpPr>
                <a:xfrm>
                  <a:off x="578847" y="2364062"/>
                  <a:ext cx="155707" cy="80892"/>
                  <a:chOff x="578847" y="2364062"/>
                  <a:chExt cx="155707" cy="80892"/>
                </a:xfrm>
                <a:solidFill>
                  <a:srgbClr val="000000"/>
                </a:solidFill>
              </p:grpSpPr>
              <p:sp>
                <p:nvSpPr>
                  <p:cNvPr id="91" name="Freeform: Shape 90">
                    <a:extLst>
                      <a:ext uri="{FF2B5EF4-FFF2-40B4-BE49-F238E27FC236}">
                        <a16:creationId xmlns:a16="http://schemas.microsoft.com/office/drawing/2014/main" id="{72A58501-8783-0D95-A598-492E8E5DABE1}"/>
                      </a:ext>
                    </a:extLst>
                  </p:cNvPr>
                  <p:cNvSpPr/>
                  <p:nvPr/>
                </p:nvSpPr>
                <p:spPr>
                  <a:xfrm flipV="1">
                    <a:off x="578847" y="2364062"/>
                    <a:ext cx="53889" cy="80892"/>
                  </a:xfrm>
                  <a:custGeom>
                    <a:avLst/>
                    <a:gdLst>
                      <a:gd name="connsiteX0" fmla="*/ 26933 w 53889"/>
                      <a:gd name="connsiteY0" fmla="*/ 72579 h 80892"/>
                      <a:gd name="connsiteX1" fmla="*/ 14684 w 53889"/>
                      <a:gd name="connsiteY1" fmla="*/ 64558 h 80892"/>
                      <a:gd name="connsiteX2" fmla="*/ 10590 w 53889"/>
                      <a:gd name="connsiteY2" fmla="*/ 40462 h 80892"/>
                      <a:gd name="connsiteX3" fmla="*/ 14684 w 53889"/>
                      <a:gd name="connsiteY3" fmla="*/ 16417 h 80892"/>
                      <a:gd name="connsiteX4" fmla="*/ 26933 w 53889"/>
                      <a:gd name="connsiteY4" fmla="*/ 8396 h 80892"/>
                      <a:gd name="connsiteX5" fmla="*/ 39231 w 53889"/>
                      <a:gd name="connsiteY5" fmla="*/ 16417 h 80892"/>
                      <a:gd name="connsiteX6" fmla="*/ 43342 w 53889"/>
                      <a:gd name="connsiteY6" fmla="*/ 40462 h 80892"/>
                      <a:gd name="connsiteX7" fmla="*/ 39231 w 53889"/>
                      <a:gd name="connsiteY7" fmla="*/ 64558 h 80892"/>
                      <a:gd name="connsiteX8" fmla="*/ 26933 w 53889"/>
                      <a:gd name="connsiteY8" fmla="*/ 72579 h 80892"/>
                      <a:gd name="connsiteX9" fmla="*/ 26933 w 53889"/>
                      <a:gd name="connsiteY9" fmla="*/ 80934 h 80892"/>
                      <a:gd name="connsiteX10" fmla="*/ 46968 w 53889"/>
                      <a:gd name="connsiteY10" fmla="*/ 70557 h 80892"/>
                      <a:gd name="connsiteX11" fmla="*/ 53886 w 53889"/>
                      <a:gd name="connsiteY11" fmla="*/ 40462 h 80892"/>
                      <a:gd name="connsiteX12" fmla="*/ 46968 w 53889"/>
                      <a:gd name="connsiteY12" fmla="*/ 10401 h 80892"/>
                      <a:gd name="connsiteX13" fmla="*/ 26933 w 53889"/>
                      <a:gd name="connsiteY13" fmla="*/ 41 h 80892"/>
                      <a:gd name="connsiteX14" fmla="*/ 6914 w 53889"/>
                      <a:gd name="connsiteY14" fmla="*/ 10401 h 80892"/>
                      <a:gd name="connsiteX15" fmla="*/ -4 w 53889"/>
                      <a:gd name="connsiteY15" fmla="*/ 40462 h 80892"/>
                      <a:gd name="connsiteX16" fmla="*/ 6914 w 53889"/>
                      <a:gd name="connsiteY16" fmla="*/ 70557 h 80892"/>
                      <a:gd name="connsiteX17" fmla="*/ 26933 w 53889"/>
                      <a:gd name="connsiteY17" fmla="*/ 80934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33" y="72579"/>
                        </a:moveTo>
                        <a:cubicBezTo>
                          <a:pt x="21508" y="72579"/>
                          <a:pt x="17425" y="69905"/>
                          <a:pt x="14684" y="64558"/>
                        </a:cubicBezTo>
                        <a:cubicBezTo>
                          <a:pt x="11955" y="59222"/>
                          <a:pt x="10590" y="51190"/>
                          <a:pt x="10590" y="40462"/>
                        </a:cubicBezTo>
                        <a:cubicBezTo>
                          <a:pt x="10590" y="29779"/>
                          <a:pt x="11955" y="21764"/>
                          <a:pt x="14684" y="16417"/>
                        </a:cubicBezTo>
                        <a:cubicBezTo>
                          <a:pt x="17425" y="11069"/>
                          <a:pt x="21508" y="8396"/>
                          <a:pt x="26933" y="8396"/>
                        </a:cubicBezTo>
                        <a:cubicBezTo>
                          <a:pt x="32403" y="8396"/>
                          <a:pt x="36502" y="11069"/>
                          <a:pt x="39231" y="16417"/>
                        </a:cubicBezTo>
                        <a:cubicBezTo>
                          <a:pt x="41972" y="21764"/>
                          <a:pt x="43342" y="29779"/>
                          <a:pt x="43342" y="40462"/>
                        </a:cubicBezTo>
                        <a:cubicBezTo>
                          <a:pt x="43342" y="51190"/>
                          <a:pt x="41972" y="59222"/>
                          <a:pt x="39231" y="64558"/>
                        </a:cubicBezTo>
                        <a:cubicBezTo>
                          <a:pt x="36502" y="69905"/>
                          <a:pt x="32403" y="72579"/>
                          <a:pt x="26933" y="72579"/>
                        </a:cubicBezTo>
                        <a:close/>
                        <a:moveTo>
                          <a:pt x="26933" y="80934"/>
                        </a:moveTo>
                        <a:cubicBezTo>
                          <a:pt x="35678" y="80934"/>
                          <a:pt x="42356" y="77475"/>
                          <a:pt x="46968" y="70557"/>
                        </a:cubicBezTo>
                        <a:cubicBezTo>
                          <a:pt x="51580" y="63650"/>
                          <a:pt x="53886" y="53619"/>
                          <a:pt x="53886" y="40462"/>
                        </a:cubicBezTo>
                        <a:cubicBezTo>
                          <a:pt x="53886" y="27339"/>
                          <a:pt x="51580" y="17319"/>
                          <a:pt x="46968" y="10401"/>
                        </a:cubicBezTo>
                        <a:cubicBezTo>
                          <a:pt x="42356" y="3494"/>
                          <a:pt x="35678" y="41"/>
                          <a:pt x="26933" y="41"/>
                        </a:cubicBezTo>
                        <a:cubicBezTo>
                          <a:pt x="18199" y="41"/>
                          <a:pt x="11526" y="3494"/>
                          <a:pt x="6914" y="10401"/>
                        </a:cubicBezTo>
                        <a:cubicBezTo>
                          <a:pt x="2302" y="17319"/>
                          <a:pt x="-4" y="27339"/>
                          <a:pt x="-4" y="40462"/>
                        </a:cubicBezTo>
                        <a:cubicBezTo>
                          <a:pt x="-4" y="53619"/>
                          <a:pt x="2302" y="63650"/>
                          <a:pt x="6914" y="70557"/>
                        </a:cubicBezTo>
                        <a:cubicBezTo>
                          <a:pt x="11526" y="77475"/>
                          <a:pt x="18199" y="80934"/>
                          <a:pt x="26933" y="80934"/>
                        </a:cubicBezTo>
                        <a:close/>
                      </a:path>
                    </a:pathLst>
                  </a:custGeom>
                  <a:solidFill>
                    <a:srgbClr val="000000"/>
                  </a:solidFill>
                  <a:ln w="1069" cap="flat">
                    <a:noFill/>
                    <a:prstDash val="solid"/>
                    <a:round/>
                  </a:ln>
                </p:spPr>
                <p:txBody>
                  <a:bodyPr rtlCol="0" anchor="ctr"/>
                  <a:lstStyle/>
                  <a:p>
                    <a:endParaRPr lang="en-US"/>
                  </a:p>
                </p:txBody>
              </p:sp>
              <p:sp>
                <p:nvSpPr>
                  <p:cNvPr id="92" name="Freeform: Shape 91">
                    <a:extLst>
                      <a:ext uri="{FF2B5EF4-FFF2-40B4-BE49-F238E27FC236}">
                        <a16:creationId xmlns:a16="http://schemas.microsoft.com/office/drawing/2014/main" id="{A9F252A0-ACCB-06DF-B8E4-EC168F367EB0}"/>
                      </a:ext>
                    </a:extLst>
                  </p:cNvPr>
                  <p:cNvSpPr/>
                  <p:nvPr/>
                </p:nvSpPr>
                <p:spPr>
                  <a:xfrm flipV="1">
                    <a:off x="651266" y="2430167"/>
                    <a:ext cx="11028" cy="13267"/>
                  </a:xfrm>
                  <a:custGeom>
                    <a:avLst/>
                    <a:gdLst>
                      <a:gd name="connsiteX0" fmla="*/ 20 w 11028"/>
                      <a:gd name="connsiteY0" fmla="*/ 13344 h 13267"/>
                      <a:gd name="connsiteX1" fmla="*/ 11049 w 11028"/>
                      <a:gd name="connsiteY1" fmla="*/ 13344 h 13267"/>
                      <a:gd name="connsiteX2" fmla="*/ 11049 w 11028"/>
                      <a:gd name="connsiteY2" fmla="*/ 76 h 13267"/>
                      <a:gd name="connsiteX3" fmla="*/ 20 w 11028"/>
                      <a:gd name="connsiteY3" fmla="*/ 76 h 13267"/>
                    </a:gdLst>
                    <a:ahLst/>
                    <a:cxnLst>
                      <a:cxn ang="0">
                        <a:pos x="connsiteX0" y="connsiteY0"/>
                      </a:cxn>
                      <a:cxn ang="0">
                        <a:pos x="connsiteX1" y="connsiteY1"/>
                      </a:cxn>
                      <a:cxn ang="0">
                        <a:pos x="connsiteX2" y="connsiteY2"/>
                      </a:cxn>
                      <a:cxn ang="0">
                        <a:pos x="connsiteX3" y="connsiteY3"/>
                      </a:cxn>
                    </a:cxnLst>
                    <a:rect l="l" t="t" r="r" b="b"/>
                    <a:pathLst>
                      <a:path w="11028" h="13267">
                        <a:moveTo>
                          <a:pt x="20" y="13344"/>
                        </a:moveTo>
                        <a:lnTo>
                          <a:pt x="11049" y="13344"/>
                        </a:lnTo>
                        <a:lnTo>
                          <a:pt x="11049" y="76"/>
                        </a:lnTo>
                        <a:lnTo>
                          <a:pt x="20" y="76"/>
                        </a:lnTo>
                        <a:close/>
                      </a:path>
                    </a:pathLst>
                  </a:custGeom>
                  <a:solidFill>
                    <a:srgbClr val="000000"/>
                  </a:solidFill>
                  <a:ln w="1069" cap="flat">
                    <a:noFill/>
                    <a:prstDash val="solid"/>
                    <a:round/>
                  </a:ln>
                </p:spPr>
                <p:txBody>
                  <a:bodyPr rtlCol="0" anchor="ctr"/>
                  <a:lstStyle/>
                  <a:p>
                    <a:endParaRPr lang="en-US"/>
                  </a:p>
                </p:txBody>
              </p:sp>
              <p:sp>
                <p:nvSpPr>
                  <p:cNvPr id="93" name="Freeform: Shape 92">
                    <a:extLst>
                      <a:ext uri="{FF2B5EF4-FFF2-40B4-BE49-F238E27FC236}">
                        <a16:creationId xmlns:a16="http://schemas.microsoft.com/office/drawing/2014/main" id="{05BF452E-7C17-07E3-C14B-8710BCFD75E5}"/>
                      </a:ext>
                    </a:extLst>
                  </p:cNvPr>
                  <p:cNvSpPr/>
                  <p:nvPr/>
                </p:nvSpPr>
                <p:spPr>
                  <a:xfrm flipV="1">
                    <a:off x="681083" y="2364062"/>
                    <a:ext cx="53471" cy="80892"/>
                  </a:xfrm>
                  <a:custGeom>
                    <a:avLst/>
                    <a:gdLst>
                      <a:gd name="connsiteX0" fmla="*/ 26748 w 53471"/>
                      <a:gd name="connsiteY0" fmla="*/ 38591 h 80892"/>
                      <a:gd name="connsiteX1" fmla="*/ 14917 w 53471"/>
                      <a:gd name="connsiteY1" fmla="*/ 34564 h 80892"/>
                      <a:gd name="connsiteX2" fmla="*/ 10622 w 53471"/>
                      <a:gd name="connsiteY2" fmla="*/ 23502 h 80892"/>
                      <a:gd name="connsiteX3" fmla="*/ 14917 w 53471"/>
                      <a:gd name="connsiteY3" fmla="*/ 12423 h 80892"/>
                      <a:gd name="connsiteX4" fmla="*/ 26748 w 53471"/>
                      <a:gd name="connsiteY4" fmla="*/ 8396 h 80892"/>
                      <a:gd name="connsiteX5" fmla="*/ 38595 w 53471"/>
                      <a:gd name="connsiteY5" fmla="*/ 12440 h 80892"/>
                      <a:gd name="connsiteX6" fmla="*/ 42940 w 53471"/>
                      <a:gd name="connsiteY6" fmla="*/ 23502 h 80892"/>
                      <a:gd name="connsiteX7" fmla="*/ 38628 w 53471"/>
                      <a:gd name="connsiteY7" fmla="*/ 34564 h 80892"/>
                      <a:gd name="connsiteX8" fmla="*/ 26748 w 53471"/>
                      <a:gd name="connsiteY8" fmla="*/ 38591 h 80892"/>
                      <a:gd name="connsiteX9" fmla="*/ 16204 w 53471"/>
                      <a:gd name="connsiteY9" fmla="*/ 43069 h 80892"/>
                      <a:gd name="connsiteX10" fmla="*/ 5626 w 53471"/>
                      <a:gd name="connsiteY10" fmla="*/ 49385 h 80892"/>
                      <a:gd name="connsiteX11" fmla="*/ 1850 w 53471"/>
                      <a:gd name="connsiteY11" fmla="*/ 60731 h 80892"/>
                      <a:gd name="connsiteX12" fmla="*/ 8500 w 53471"/>
                      <a:gd name="connsiteY12" fmla="*/ 75503 h 80892"/>
                      <a:gd name="connsiteX13" fmla="*/ 26748 w 53471"/>
                      <a:gd name="connsiteY13" fmla="*/ 80934 h 80892"/>
                      <a:gd name="connsiteX14" fmla="*/ 45028 w 53471"/>
                      <a:gd name="connsiteY14" fmla="*/ 75503 h 80892"/>
                      <a:gd name="connsiteX15" fmla="*/ 51662 w 53471"/>
                      <a:gd name="connsiteY15" fmla="*/ 60731 h 80892"/>
                      <a:gd name="connsiteX16" fmla="*/ 47869 w 53471"/>
                      <a:gd name="connsiteY16" fmla="*/ 49385 h 80892"/>
                      <a:gd name="connsiteX17" fmla="*/ 37358 w 53471"/>
                      <a:gd name="connsiteY17" fmla="*/ 43069 h 80892"/>
                      <a:gd name="connsiteX18" fmla="*/ 49222 w 53471"/>
                      <a:gd name="connsiteY18" fmla="*/ 36118 h 80892"/>
                      <a:gd name="connsiteX19" fmla="*/ 53483 w 53471"/>
                      <a:gd name="connsiteY19" fmla="*/ 23502 h 80892"/>
                      <a:gd name="connsiteX20" fmla="*/ 46566 w 53471"/>
                      <a:gd name="connsiteY20" fmla="*/ 6090 h 80892"/>
                      <a:gd name="connsiteX21" fmla="*/ 26748 w 53471"/>
                      <a:gd name="connsiteY21" fmla="*/ 41 h 80892"/>
                      <a:gd name="connsiteX22" fmla="*/ 6930 w 53471"/>
                      <a:gd name="connsiteY22" fmla="*/ 6090 h 80892"/>
                      <a:gd name="connsiteX23" fmla="*/ 12 w 53471"/>
                      <a:gd name="connsiteY23" fmla="*/ 23502 h 80892"/>
                      <a:gd name="connsiteX24" fmla="*/ 4289 w 53471"/>
                      <a:gd name="connsiteY24" fmla="*/ 36118 h 80892"/>
                      <a:gd name="connsiteX25" fmla="*/ 16204 w 53471"/>
                      <a:gd name="connsiteY25" fmla="*/ 43069 h 80892"/>
                      <a:gd name="connsiteX26" fmla="*/ 12344 w 53471"/>
                      <a:gd name="connsiteY26" fmla="*/ 59729 h 80892"/>
                      <a:gd name="connsiteX27" fmla="*/ 16120 w 53471"/>
                      <a:gd name="connsiteY27" fmla="*/ 50288 h 80892"/>
                      <a:gd name="connsiteX28" fmla="*/ 26748 w 53471"/>
                      <a:gd name="connsiteY28" fmla="*/ 46896 h 80892"/>
                      <a:gd name="connsiteX29" fmla="*/ 37375 w 53471"/>
                      <a:gd name="connsiteY29" fmla="*/ 50288 h 80892"/>
                      <a:gd name="connsiteX30" fmla="*/ 41218 w 53471"/>
                      <a:gd name="connsiteY30" fmla="*/ 59729 h 80892"/>
                      <a:gd name="connsiteX31" fmla="*/ 37375 w 53471"/>
                      <a:gd name="connsiteY31" fmla="*/ 69187 h 80892"/>
                      <a:gd name="connsiteX32" fmla="*/ 26748 w 53471"/>
                      <a:gd name="connsiteY32" fmla="*/ 72579 h 80892"/>
                      <a:gd name="connsiteX33" fmla="*/ 16120 w 53471"/>
                      <a:gd name="connsiteY33" fmla="*/ 69187 h 80892"/>
                      <a:gd name="connsiteX34" fmla="*/ 12344 w 53471"/>
                      <a:gd name="connsiteY34" fmla="*/ 59729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471" h="80892">
                        <a:moveTo>
                          <a:pt x="26748" y="38591"/>
                        </a:moveTo>
                        <a:cubicBezTo>
                          <a:pt x="21735" y="38591"/>
                          <a:pt x="17791" y="37248"/>
                          <a:pt x="14917" y="34564"/>
                        </a:cubicBezTo>
                        <a:cubicBezTo>
                          <a:pt x="12054" y="31879"/>
                          <a:pt x="10622" y="28192"/>
                          <a:pt x="10622" y="23502"/>
                        </a:cubicBezTo>
                        <a:cubicBezTo>
                          <a:pt x="10622" y="18801"/>
                          <a:pt x="12054" y="15108"/>
                          <a:pt x="14917" y="12423"/>
                        </a:cubicBezTo>
                        <a:cubicBezTo>
                          <a:pt x="17791" y="9738"/>
                          <a:pt x="21735" y="8396"/>
                          <a:pt x="26748" y="8396"/>
                        </a:cubicBezTo>
                        <a:cubicBezTo>
                          <a:pt x="31761" y="8396"/>
                          <a:pt x="35710" y="9744"/>
                          <a:pt x="38595" y="12440"/>
                        </a:cubicBezTo>
                        <a:cubicBezTo>
                          <a:pt x="41491" y="15147"/>
                          <a:pt x="42940" y="18834"/>
                          <a:pt x="42940" y="23502"/>
                        </a:cubicBezTo>
                        <a:cubicBezTo>
                          <a:pt x="42940" y="28192"/>
                          <a:pt x="41502" y="31879"/>
                          <a:pt x="38628" y="34564"/>
                        </a:cubicBezTo>
                        <a:cubicBezTo>
                          <a:pt x="35765" y="37248"/>
                          <a:pt x="31805" y="38591"/>
                          <a:pt x="26748" y="38591"/>
                        </a:cubicBezTo>
                        <a:close/>
                        <a:moveTo>
                          <a:pt x="16204" y="43069"/>
                        </a:moveTo>
                        <a:cubicBezTo>
                          <a:pt x="11681" y="44183"/>
                          <a:pt x="8155" y="46288"/>
                          <a:pt x="5626" y="49385"/>
                        </a:cubicBezTo>
                        <a:cubicBezTo>
                          <a:pt x="3109" y="52493"/>
                          <a:pt x="1850" y="56275"/>
                          <a:pt x="1850" y="60731"/>
                        </a:cubicBezTo>
                        <a:cubicBezTo>
                          <a:pt x="1850" y="66959"/>
                          <a:pt x="4067" y="71883"/>
                          <a:pt x="8500" y="75503"/>
                        </a:cubicBezTo>
                        <a:cubicBezTo>
                          <a:pt x="12945" y="79123"/>
                          <a:pt x="19028" y="80934"/>
                          <a:pt x="26748" y="80934"/>
                        </a:cubicBezTo>
                        <a:cubicBezTo>
                          <a:pt x="34512" y="80934"/>
                          <a:pt x="40606" y="79123"/>
                          <a:pt x="45028" y="75503"/>
                        </a:cubicBezTo>
                        <a:cubicBezTo>
                          <a:pt x="49451" y="71883"/>
                          <a:pt x="51662" y="66959"/>
                          <a:pt x="51662" y="60731"/>
                        </a:cubicBezTo>
                        <a:cubicBezTo>
                          <a:pt x="51662" y="56275"/>
                          <a:pt x="50398" y="52493"/>
                          <a:pt x="47869" y="49385"/>
                        </a:cubicBezTo>
                        <a:cubicBezTo>
                          <a:pt x="45351" y="46288"/>
                          <a:pt x="41848" y="44183"/>
                          <a:pt x="37358" y="43069"/>
                        </a:cubicBezTo>
                        <a:cubicBezTo>
                          <a:pt x="42438" y="41888"/>
                          <a:pt x="46393" y="39571"/>
                          <a:pt x="49222" y="36118"/>
                        </a:cubicBezTo>
                        <a:cubicBezTo>
                          <a:pt x="52063" y="32675"/>
                          <a:pt x="53483" y="28470"/>
                          <a:pt x="53483" y="23502"/>
                        </a:cubicBezTo>
                        <a:cubicBezTo>
                          <a:pt x="53483" y="15938"/>
                          <a:pt x="51178" y="10134"/>
                          <a:pt x="46566" y="6090"/>
                        </a:cubicBezTo>
                        <a:cubicBezTo>
                          <a:pt x="41954" y="2057"/>
                          <a:pt x="35348" y="41"/>
                          <a:pt x="26748" y="41"/>
                        </a:cubicBezTo>
                        <a:cubicBezTo>
                          <a:pt x="18159" y="41"/>
                          <a:pt x="11553" y="2057"/>
                          <a:pt x="6930" y="6090"/>
                        </a:cubicBezTo>
                        <a:cubicBezTo>
                          <a:pt x="2318" y="10134"/>
                          <a:pt x="12" y="15938"/>
                          <a:pt x="12" y="23502"/>
                        </a:cubicBezTo>
                        <a:cubicBezTo>
                          <a:pt x="12" y="28470"/>
                          <a:pt x="1438" y="32675"/>
                          <a:pt x="4289" y="36118"/>
                        </a:cubicBezTo>
                        <a:cubicBezTo>
                          <a:pt x="7152" y="39571"/>
                          <a:pt x="11124" y="41888"/>
                          <a:pt x="16204" y="43069"/>
                        </a:cubicBezTo>
                        <a:close/>
                        <a:moveTo>
                          <a:pt x="12344" y="59729"/>
                        </a:moveTo>
                        <a:cubicBezTo>
                          <a:pt x="12344" y="55696"/>
                          <a:pt x="13602" y="52549"/>
                          <a:pt x="16120" y="50288"/>
                        </a:cubicBezTo>
                        <a:cubicBezTo>
                          <a:pt x="18649" y="48026"/>
                          <a:pt x="22191" y="46896"/>
                          <a:pt x="26748" y="46896"/>
                        </a:cubicBezTo>
                        <a:cubicBezTo>
                          <a:pt x="31282" y="46896"/>
                          <a:pt x="34824" y="48026"/>
                          <a:pt x="37375" y="50288"/>
                        </a:cubicBezTo>
                        <a:cubicBezTo>
                          <a:pt x="39937" y="52549"/>
                          <a:pt x="41218" y="55696"/>
                          <a:pt x="41218" y="59729"/>
                        </a:cubicBezTo>
                        <a:cubicBezTo>
                          <a:pt x="41218" y="63773"/>
                          <a:pt x="39937" y="66925"/>
                          <a:pt x="37375" y="69187"/>
                        </a:cubicBezTo>
                        <a:cubicBezTo>
                          <a:pt x="34824" y="71448"/>
                          <a:pt x="31282" y="72579"/>
                          <a:pt x="26748" y="72579"/>
                        </a:cubicBezTo>
                        <a:cubicBezTo>
                          <a:pt x="22191" y="72579"/>
                          <a:pt x="18649" y="71448"/>
                          <a:pt x="16120" y="69187"/>
                        </a:cubicBezTo>
                        <a:cubicBezTo>
                          <a:pt x="13602" y="66925"/>
                          <a:pt x="12344" y="63773"/>
                          <a:pt x="12344" y="59729"/>
                        </a:cubicBezTo>
                        <a:close/>
                      </a:path>
                    </a:pathLst>
                  </a:custGeom>
                  <a:solidFill>
                    <a:srgbClr val="000000"/>
                  </a:solidFill>
                  <a:ln w="1069" cap="flat">
                    <a:noFill/>
                    <a:prstDash val="solid"/>
                    <a:round/>
                  </a:ln>
                </p:spPr>
                <p:txBody>
                  <a:bodyPr rtlCol="0" anchor="ctr"/>
                  <a:lstStyle/>
                  <a:p>
                    <a:endParaRPr lang="en-US"/>
                  </a:p>
                </p:txBody>
              </p:sp>
            </p:grpSp>
          </p:grpSp>
          <p:grpSp>
            <p:nvGrpSpPr>
              <p:cNvPr id="77" name="Graphic 8">
                <a:extLst>
                  <a:ext uri="{FF2B5EF4-FFF2-40B4-BE49-F238E27FC236}">
                    <a16:creationId xmlns:a16="http://schemas.microsoft.com/office/drawing/2014/main" id="{CABAB0F5-BA04-6B60-A607-BFF18B739E74}"/>
                  </a:ext>
                </a:extLst>
              </p:cNvPr>
              <p:cNvGrpSpPr/>
              <p:nvPr/>
            </p:nvGrpSpPr>
            <p:grpSpPr>
              <a:xfrm>
                <a:off x="578847" y="2023398"/>
                <a:ext cx="3706425" cy="80892"/>
                <a:chOff x="578847" y="2023398"/>
                <a:chExt cx="3706425" cy="80892"/>
              </a:xfrm>
            </p:grpSpPr>
            <p:sp>
              <p:nvSpPr>
                <p:cNvPr id="82" name="Freeform: Shape 81">
                  <a:extLst>
                    <a:ext uri="{FF2B5EF4-FFF2-40B4-BE49-F238E27FC236}">
                      <a16:creationId xmlns:a16="http://schemas.microsoft.com/office/drawing/2014/main" id="{23D73084-BE4B-1202-C95A-2A0FCE2F0A73}"/>
                    </a:ext>
                  </a:extLst>
                </p:cNvPr>
                <p:cNvSpPr/>
                <p:nvPr/>
              </p:nvSpPr>
              <p:spPr>
                <a:xfrm>
                  <a:off x="804254" y="2062140"/>
                  <a:ext cx="3481018" cy="6684"/>
                </a:xfrm>
                <a:custGeom>
                  <a:avLst/>
                  <a:gdLst>
                    <a:gd name="connsiteX0" fmla="*/ 60 w 3481018"/>
                    <a:gd name="connsiteY0" fmla="*/ -28 h 6684"/>
                    <a:gd name="connsiteX1" fmla="*/ 3481079 w 3481018"/>
                    <a:gd name="connsiteY1" fmla="*/ -28 h 6684"/>
                  </a:gdLst>
                  <a:ahLst/>
                  <a:cxnLst>
                    <a:cxn ang="0">
                      <a:pos x="connsiteX0" y="connsiteY0"/>
                    </a:cxn>
                    <a:cxn ang="0">
                      <a:pos x="connsiteX1" y="connsiteY1"/>
                    </a:cxn>
                  </a:cxnLst>
                  <a:rect l="l" t="t" r="r" b="b"/>
                  <a:pathLst>
                    <a:path w="3481018" h="6684">
                      <a:moveTo>
                        <a:pt x="60" y="-28"/>
                      </a:moveTo>
                      <a:lnTo>
                        <a:pt x="3481079" y="-28"/>
                      </a:lnTo>
                    </a:path>
                  </a:pathLst>
                </a:custGeom>
                <a:noFill/>
                <a:ln w="7129" cap="sq">
                  <a:solidFill>
                    <a:srgbClr val="B0B0B0"/>
                  </a:solidFill>
                  <a:prstDash val="solid"/>
                  <a:round/>
                </a:ln>
              </p:spPr>
              <p:txBody>
                <a:bodyPr rtlCol="0" anchor="ctr"/>
                <a:lstStyle/>
                <a:p>
                  <a:endParaRPr lang="en-US"/>
                </a:p>
              </p:txBody>
            </p:sp>
            <p:sp>
              <p:nvSpPr>
                <p:cNvPr id="83" name="Freeform: Shape 82">
                  <a:extLst>
                    <a:ext uri="{FF2B5EF4-FFF2-40B4-BE49-F238E27FC236}">
                      <a16:creationId xmlns:a16="http://schemas.microsoft.com/office/drawing/2014/main" id="{185582E3-906B-5F9F-9C73-A0C36F26991C}"/>
                    </a:ext>
                  </a:extLst>
                </p:cNvPr>
                <p:cNvSpPr/>
                <p:nvPr/>
              </p:nvSpPr>
              <p:spPr>
                <a:xfrm>
                  <a:off x="773062" y="2062140"/>
                  <a:ext cx="31191" cy="6684"/>
                </a:xfrm>
                <a:custGeom>
                  <a:avLst/>
                  <a:gdLst>
                    <a:gd name="connsiteX0" fmla="*/ 31249 w 31191"/>
                    <a:gd name="connsiteY0" fmla="*/ 26 h 6684"/>
                    <a:gd name="connsiteX1" fmla="*/ 57 w 31191"/>
                    <a:gd name="connsiteY1" fmla="*/ 26 h 6684"/>
                  </a:gdLst>
                  <a:ahLst/>
                  <a:cxnLst>
                    <a:cxn ang="0">
                      <a:pos x="connsiteX0" y="connsiteY0"/>
                    </a:cxn>
                    <a:cxn ang="0">
                      <a:pos x="connsiteX1" y="connsiteY1"/>
                    </a:cxn>
                  </a:cxnLst>
                  <a:rect l="l" t="t" r="r" b="b"/>
                  <a:pathLst>
                    <a:path w="31191" h="6684">
                      <a:moveTo>
                        <a:pt x="31249" y="26"/>
                      </a:moveTo>
                      <a:lnTo>
                        <a:pt x="57" y="26"/>
                      </a:lnTo>
                    </a:path>
                  </a:pathLst>
                </a:custGeom>
                <a:solidFill>
                  <a:srgbClr val="000000"/>
                </a:solidFill>
                <a:ln w="7129" cap="flat">
                  <a:solidFill>
                    <a:srgbClr val="000000"/>
                  </a:solidFill>
                  <a:prstDash val="solid"/>
                  <a:round/>
                </a:ln>
              </p:spPr>
              <p:txBody>
                <a:bodyPr rtlCol="0" anchor="ctr"/>
                <a:lstStyle/>
                <a:p>
                  <a:endParaRPr lang="en-US"/>
                </a:p>
              </p:txBody>
            </p:sp>
            <p:grpSp>
              <p:nvGrpSpPr>
                <p:cNvPr id="84" name="Graphic 8">
                  <a:extLst>
                    <a:ext uri="{FF2B5EF4-FFF2-40B4-BE49-F238E27FC236}">
                      <a16:creationId xmlns:a16="http://schemas.microsoft.com/office/drawing/2014/main" id="{673E0653-515A-A5EA-1DEE-7991AA3D8A02}"/>
                    </a:ext>
                  </a:extLst>
                </p:cNvPr>
                <p:cNvGrpSpPr/>
                <p:nvPr/>
              </p:nvGrpSpPr>
              <p:grpSpPr>
                <a:xfrm>
                  <a:off x="578847" y="2023398"/>
                  <a:ext cx="155507" cy="80892"/>
                  <a:chOff x="578847" y="2023398"/>
                  <a:chExt cx="155507" cy="80892"/>
                </a:xfrm>
                <a:solidFill>
                  <a:srgbClr val="000000"/>
                </a:solidFill>
              </p:grpSpPr>
              <p:sp>
                <p:nvSpPr>
                  <p:cNvPr id="85" name="Freeform: Shape 84">
                    <a:extLst>
                      <a:ext uri="{FF2B5EF4-FFF2-40B4-BE49-F238E27FC236}">
                        <a16:creationId xmlns:a16="http://schemas.microsoft.com/office/drawing/2014/main" id="{9085466C-B2FE-86FF-5414-A4BA455C2BD6}"/>
                      </a:ext>
                    </a:extLst>
                  </p:cNvPr>
                  <p:cNvSpPr/>
                  <p:nvPr/>
                </p:nvSpPr>
                <p:spPr>
                  <a:xfrm flipV="1">
                    <a:off x="578847" y="2023398"/>
                    <a:ext cx="53889" cy="80892"/>
                  </a:xfrm>
                  <a:custGeom>
                    <a:avLst/>
                    <a:gdLst>
                      <a:gd name="connsiteX0" fmla="*/ 26933 w 53889"/>
                      <a:gd name="connsiteY0" fmla="*/ 72528 h 80892"/>
                      <a:gd name="connsiteX1" fmla="*/ 14684 w 53889"/>
                      <a:gd name="connsiteY1" fmla="*/ 64507 h 80892"/>
                      <a:gd name="connsiteX2" fmla="*/ 10590 w 53889"/>
                      <a:gd name="connsiteY2" fmla="*/ 40411 h 80892"/>
                      <a:gd name="connsiteX3" fmla="*/ 14684 w 53889"/>
                      <a:gd name="connsiteY3" fmla="*/ 16366 h 80892"/>
                      <a:gd name="connsiteX4" fmla="*/ 26933 w 53889"/>
                      <a:gd name="connsiteY4" fmla="*/ 8345 h 80892"/>
                      <a:gd name="connsiteX5" fmla="*/ 39231 w 53889"/>
                      <a:gd name="connsiteY5" fmla="*/ 16366 h 80892"/>
                      <a:gd name="connsiteX6" fmla="*/ 43342 w 53889"/>
                      <a:gd name="connsiteY6" fmla="*/ 40411 h 80892"/>
                      <a:gd name="connsiteX7" fmla="*/ 39231 w 53889"/>
                      <a:gd name="connsiteY7" fmla="*/ 64507 h 80892"/>
                      <a:gd name="connsiteX8" fmla="*/ 26933 w 53889"/>
                      <a:gd name="connsiteY8" fmla="*/ 72528 h 80892"/>
                      <a:gd name="connsiteX9" fmla="*/ 26933 w 53889"/>
                      <a:gd name="connsiteY9" fmla="*/ 80883 h 80892"/>
                      <a:gd name="connsiteX10" fmla="*/ 46968 w 53889"/>
                      <a:gd name="connsiteY10" fmla="*/ 70506 h 80892"/>
                      <a:gd name="connsiteX11" fmla="*/ 53886 w 53889"/>
                      <a:gd name="connsiteY11" fmla="*/ 40411 h 80892"/>
                      <a:gd name="connsiteX12" fmla="*/ 46968 w 53889"/>
                      <a:gd name="connsiteY12" fmla="*/ 10350 h 80892"/>
                      <a:gd name="connsiteX13" fmla="*/ 26933 w 53889"/>
                      <a:gd name="connsiteY13" fmla="*/ -10 h 80892"/>
                      <a:gd name="connsiteX14" fmla="*/ 6914 w 53889"/>
                      <a:gd name="connsiteY14" fmla="*/ 10350 h 80892"/>
                      <a:gd name="connsiteX15" fmla="*/ -4 w 53889"/>
                      <a:gd name="connsiteY15" fmla="*/ 40411 h 80892"/>
                      <a:gd name="connsiteX16" fmla="*/ 6914 w 53889"/>
                      <a:gd name="connsiteY16" fmla="*/ 70506 h 80892"/>
                      <a:gd name="connsiteX17" fmla="*/ 26933 w 53889"/>
                      <a:gd name="connsiteY17" fmla="*/ 8088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33" y="72528"/>
                        </a:moveTo>
                        <a:cubicBezTo>
                          <a:pt x="21508" y="72528"/>
                          <a:pt x="17425" y="69854"/>
                          <a:pt x="14684" y="64507"/>
                        </a:cubicBezTo>
                        <a:cubicBezTo>
                          <a:pt x="11955" y="59171"/>
                          <a:pt x="10590" y="51139"/>
                          <a:pt x="10590" y="40411"/>
                        </a:cubicBezTo>
                        <a:cubicBezTo>
                          <a:pt x="10590" y="29728"/>
                          <a:pt x="11955" y="21713"/>
                          <a:pt x="14684" y="16366"/>
                        </a:cubicBezTo>
                        <a:cubicBezTo>
                          <a:pt x="17425" y="11018"/>
                          <a:pt x="21508" y="8345"/>
                          <a:pt x="26933" y="8345"/>
                        </a:cubicBezTo>
                        <a:cubicBezTo>
                          <a:pt x="32403" y="8345"/>
                          <a:pt x="36502" y="11018"/>
                          <a:pt x="39231" y="16366"/>
                        </a:cubicBezTo>
                        <a:cubicBezTo>
                          <a:pt x="41972" y="21713"/>
                          <a:pt x="43342" y="29728"/>
                          <a:pt x="43342" y="40411"/>
                        </a:cubicBezTo>
                        <a:cubicBezTo>
                          <a:pt x="43342" y="51139"/>
                          <a:pt x="41972" y="59171"/>
                          <a:pt x="39231" y="64507"/>
                        </a:cubicBezTo>
                        <a:cubicBezTo>
                          <a:pt x="36502" y="69854"/>
                          <a:pt x="32403" y="72528"/>
                          <a:pt x="26933" y="72528"/>
                        </a:cubicBezTo>
                        <a:close/>
                        <a:moveTo>
                          <a:pt x="26933" y="80883"/>
                        </a:moveTo>
                        <a:cubicBezTo>
                          <a:pt x="35678" y="80883"/>
                          <a:pt x="42356" y="77424"/>
                          <a:pt x="46968" y="70506"/>
                        </a:cubicBezTo>
                        <a:cubicBezTo>
                          <a:pt x="51580" y="63599"/>
                          <a:pt x="53886" y="53568"/>
                          <a:pt x="53886" y="40411"/>
                        </a:cubicBezTo>
                        <a:cubicBezTo>
                          <a:pt x="53886" y="27288"/>
                          <a:pt x="51580" y="17268"/>
                          <a:pt x="46968" y="10350"/>
                        </a:cubicBezTo>
                        <a:cubicBezTo>
                          <a:pt x="42356" y="3443"/>
                          <a:pt x="35678" y="-10"/>
                          <a:pt x="26933" y="-10"/>
                        </a:cubicBezTo>
                        <a:cubicBezTo>
                          <a:pt x="18199" y="-10"/>
                          <a:pt x="11526" y="3443"/>
                          <a:pt x="6914" y="10350"/>
                        </a:cubicBezTo>
                        <a:cubicBezTo>
                          <a:pt x="2302" y="17268"/>
                          <a:pt x="-4" y="27288"/>
                          <a:pt x="-4" y="40411"/>
                        </a:cubicBezTo>
                        <a:cubicBezTo>
                          <a:pt x="-4" y="53568"/>
                          <a:pt x="2302" y="63599"/>
                          <a:pt x="6914" y="70506"/>
                        </a:cubicBezTo>
                        <a:cubicBezTo>
                          <a:pt x="11526" y="77424"/>
                          <a:pt x="18199" y="80883"/>
                          <a:pt x="26933" y="80883"/>
                        </a:cubicBezTo>
                        <a:close/>
                      </a:path>
                    </a:pathLst>
                  </a:custGeom>
                  <a:solidFill>
                    <a:srgbClr val="000000"/>
                  </a:solidFill>
                  <a:ln w="1069" cap="flat">
                    <a:noFill/>
                    <a:prstDash val="solid"/>
                    <a:round/>
                  </a:ln>
                </p:spPr>
                <p:txBody>
                  <a:bodyPr rtlCol="0" anchor="ctr"/>
                  <a:lstStyle/>
                  <a:p>
                    <a:endParaRPr lang="en-US"/>
                  </a:p>
                </p:txBody>
              </p:sp>
              <p:sp>
                <p:nvSpPr>
                  <p:cNvPr id="86" name="Freeform: Shape 85">
                    <a:extLst>
                      <a:ext uri="{FF2B5EF4-FFF2-40B4-BE49-F238E27FC236}">
                        <a16:creationId xmlns:a16="http://schemas.microsoft.com/office/drawing/2014/main" id="{FDF64BA6-1A81-EC28-08BC-033172399104}"/>
                      </a:ext>
                    </a:extLst>
                  </p:cNvPr>
                  <p:cNvSpPr/>
                  <p:nvPr/>
                </p:nvSpPr>
                <p:spPr>
                  <a:xfrm flipV="1">
                    <a:off x="651266" y="2089503"/>
                    <a:ext cx="11028" cy="13267"/>
                  </a:xfrm>
                  <a:custGeom>
                    <a:avLst/>
                    <a:gdLst>
                      <a:gd name="connsiteX0" fmla="*/ 20 w 11028"/>
                      <a:gd name="connsiteY0" fmla="*/ 13293 h 13267"/>
                      <a:gd name="connsiteX1" fmla="*/ 11049 w 11028"/>
                      <a:gd name="connsiteY1" fmla="*/ 13293 h 13267"/>
                      <a:gd name="connsiteX2" fmla="*/ 11049 w 11028"/>
                      <a:gd name="connsiteY2" fmla="*/ 25 h 13267"/>
                      <a:gd name="connsiteX3" fmla="*/ 20 w 11028"/>
                      <a:gd name="connsiteY3" fmla="*/ 25 h 13267"/>
                    </a:gdLst>
                    <a:ahLst/>
                    <a:cxnLst>
                      <a:cxn ang="0">
                        <a:pos x="connsiteX0" y="connsiteY0"/>
                      </a:cxn>
                      <a:cxn ang="0">
                        <a:pos x="connsiteX1" y="connsiteY1"/>
                      </a:cxn>
                      <a:cxn ang="0">
                        <a:pos x="connsiteX2" y="connsiteY2"/>
                      </a:cxn>
                      <a:cxn ang="0">
                        <a:pos x="connsiteX3" y="connsiteY3"/>
                      </a:cxn>
                    </a:cxnLst>
                    <a:rect l="l" t="t" r="r" b="b"/>
                    <a:pathLst>
                      <a:path w="11028" h="13267">
                        <a:moveTo>
                          <a:pt x="20" y="13293"/>
                        </a:moveTo>
                        <a:lnTo>
                          <a:pt x="11049" y="13293"/>
                        </a:lnTo>
                        <a:lnTo>
                          <a:pt x="11049" y="25"/>
                        </a:lnTo>
                        <a:lnTo>
                          <a:pt x="20" y="25"/>
                        </a:lnTo>
                        <a:close/>
                      </a:path>
                    </a:pathLst>
                  </a:custGeom>
                  <a:solidFill>
                    <a:srgbClr val="000000"/>
                  </a:solidFill>
                  <a:ln w="1069" cap="flat">
                    <a:noFill/>
                    <a:prstDash val="solid"/>
                    <a:round/>
                  </a:ln>
                </p:spPr>
                <p:txBody>
                  <a:bodyPr rtlCol="0" anchor="ctr"/>
                  <a:lstStyle/>
                  <a:p>
                    <a:endParaRPr lang="en-US"/>
                  </a:p>
                </p:txBody>
              </p:sp>
              <p:sp>
                <p:nvSpPr>
                  <p:cNvPr id="87" name="Freeform: Shape 86">
                    <a:extLst>
                      <a:ext uri="{FF2B5EF4-FFF2-40B4-BE49-F238E27FC236}">
                        <a16:creationId xmlns:a16="http://schemas.microsoft.com/office/drawing/2014/main" id="{9637D835-CE6D-3760-A19C-915734BE46CE}"/>
                      </a:ext>
                    </a:extLst>
                  </p:cNvPr>
                  <p:cNvSpPr/>
                  <p:nvPr/>
                </p:nvSpPr>
                <p:spPr>
                  <a:xfrm flipV="1">
                    <a:off x="680565" y="2023398"/>
                    <a:ext cx="53789" cy="80892"/>
                  </a:xfrm>
                  <a:custGeom>
                    <a:avLst/>
                    <a:gdLst>
                      <a:gd name="connsiteX0" fmla="*/ 5025 w 53789"/>
                      <a:gd name="connsiteY0" fmla="*/ 3131 h 80892"/>
                      <a:gd name="connsiteX1" fmla="*/ 5025 w 53789"/>
                      <a:gd name="connsiteY1" fmla="*/ 12740 h 80892"/>
                      <a:gd name="connsiteX2" fmla="*/ 13062 w 53789"/>
                      <a:gd name="connsiteY2" fmla="*/ 9865 h 80892"/>
                      <a:gd name="connsiteX3" fmla="*/ 21066 w 53789"/>
                      <a:gd name="connsiteY3" fmla="*/ 8880 h 80892"/>
                      <a:gd name="connsiteX4" fmla="*/ 37008 w 53789"/>
                      <a:gd name="connsiteY4" fmla="*/ 15898 h 80892"/>
                      <a:gd name="connsiteX5" fmla="*/ 43307 w 53789"/>
                      <a:gd name="connsiteY5" fmla="*/ 37236 h 80892"/>
                      <a:gd name="connsiteX6" fmla="*/ 35621 w 53789"/>
                      <a:gd name="connsiteY6" fmla="*/ 30335 h 80892"/>
                      <a:gd name="connsiteX7" fmla="*/ 25344 w 53789"/>
                      <a:gd name="connsiteY7" fmla="*/ 27929 h 80892"/>
                      <a:gd name="connsiteX8" fmla="*/ 6830 w 53789"/>
                      <a:gd name="connsiteY8" fmla="*/ 34997 h 80892"/>
                      <a:gd name="connsiteX9" fmla="*/ 12 w 53789"/>
                      <a:gd name="connsiteY9" fmla="*/ 54364 h 80892"/>
                      <a:gd name="connsiteX10" fmla="*/ 7114 w 53789"/>
                      <a:gd name="connsiteY10" fmla="*/ 73614 h 80892"/>
                      <a:gd name="connsiteX11" fmla="*/ 26013 w 53789"/>
                      <a:gd name="connsiteY11" fmla="*/ 80883 h 80892"/>
                      <a:gd name="connsiteX12" fmla="*/ 46666 w 53789"/>
                      <a:gd name="connsiteY12" fmla="*/ 70506 h 80892"/>
                      <a:gd name="connsiteX13" fmla="*/ 53801 w 53789"/>
                      <a:gd name="connsiteY13" fmla="*/ 40411 h 80892"/>
                      <a:gd name="connsiteX14" fmla="*/ 45045 w 53789"/>
                      <a:gd name="connsiteY14" fmla="*/ 10985 h 80892"/>
                      <a:gd name="connsiteX15" fmla="*/ 21534 w 53789"/>
                      <a:gd name="connsiteY15" fmla="*/ -10 h 80892"/>
                      <a:gd name="connsiteX16" fmla="*/ 13480 w 53789"/>
                      <a:gd name="connsiteY16" fmla="*/ 775 h 80892"/>
                      <a:gd name="connsiteX17" fmla="*/ 5025 w 53789"/>
                      <a:gd name="connsiteY17" fmla="*/ 3131 h 80892"/>
                      <a:gd name="connsiteX18" fmla="*/ 26013 w 53789"/>
                      <a:gd name="connsiteY18" fmla="*/ 36184 h 80892"/>
                      <a:gd name="connsiteX19" fmla="*/ 37258 w 53789"/>
                      <a:gd name="connsiteY19" fmla="*/ 41030 h 80892"/>
                      <a:gd name="connsiteX20" fmla="*/ 41419 w 53789"/>
                      <a:gd name="connsiteY20" fmla="*/ 54364 h 80892"/>
                      <a:gd name="connsiteX21" fmla="*/ 37258 w 53789"/>
                      <a:gd name="connsiteY21" fmla="*/ 67649 h 80892"/>
                      <a:gd name="connsiteX22" fmla="*/ 26013 w 53789"/>
                      <a:gd name="connsiteY22" fmla="*/ 72528 h 80892"/>
                      <a:gd name="connsiteX23" fmla="*/ 14767 w 53789"/>
                      <a:gd name="connsiteY23" fmla="*/ 67649 h 80892"/>
                      <a:gd name="connsiteX24" fmla="*/ 10623 w 53789"/>
                      <a:gd name="connsiteY24" fmla="*/ 54364 h 80892"/>
                      <a:gd name="connsiteX25" fmla="*/ 14767 w 53789"/>
                      <a:gd name="connsiteY25" fmla="*/ 41030 h 80892"/>
                      <a:gd name="connsiteX26" fmla="*/ 26013 w 53789"/>
                      <a:gd name="connsiteY26" fmla="*/ 36184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789" h="80892">
                        <a:moveTo>
                          <a:pt x="5025" y="3131"/>
                        </a:moveTo>
                        <a:lnTo>
                          <a:pt x="5025" y="12740"/>
                        </a:lnTo>
                        <a:cubicBezTo>
                          <a:pt x="7676" y="11481"/>
                          <a:pt x="10355" y="10523"/>
                          <a:pt x="13062" y="9865"/>
                        </a:cubicBezTo>
                        <a:cubicBezTo>
                          <a:pt x="15781" y="9208"/>
                          <a:pt x="18449" y="8880"/>
                          <a:pt x="21066" y="8880"/>
                        </a:cubicBezTo>
                        <a:cubicBezTo>
                          <a:pt x="28029" y="8880"/>
                          <a:pt x="33343" y="11219"/>
                          <a:pt x="37008" y="15898"/>
                        </a:cubicBezTo>
                        <a:cubicBezTo>
                          <a:pt x="40684" y="20577"/>
                          <a:pt x="42784" y="27689"/>
                          <a:pt x="43307" y="37236"/>
                        </a:cubicBezTo>
                        <a:cubicBezTo>
                          <a:pt x="41291" y="34240"/>
                          <a:pt x="38729" y="31939"/>
                          <a:pt x="35621" y="30335"/>
                        </a:cubicBezTo>
                        <a:cubicBezTo>
                          <a:pt x="32524" y="28731"/>
                          <a:pt x="29098" y="27929"/>
                          <a:pt x="25344" y="27929"/>
                        </a:cubicBezTo>
                        <a:cubicBezTo>
                          <a:pt x="17546" y="27929"/>
                          <a:pt x="11375" y="30285"/>
                          <a:pt x="6830" y="34997"/>
                        </a:cubicBezTo>
                        <a:cubicBezTo>
                          <a:pt x="2284" y="39721"/>
                          <a:pt x="12" y="46176"/>
                          <a:pt x="12" y="54364"/>
                        </a:cubicBezTo>
                        <a:cubicBezTo>
                          <a:pt x="12" y="62363"/>
                          <a:pt x="2379" y="68779"/>
                          <a:pt x="7114" y="73614"/>
                        </a:cubicBezTo>
                        <a:cubicBezTo>
                          <a:pt x="11848" y="78460"/>
                          <a:pt x="18148" y="80883"/>
                          <a:pt x="26013" y="80883"/>
                        </a:cubicBezTo>
                        <a:cubicBezTo>
                          <a:pt x="35036" y="80883"/>
                          <a:pt x="41921" y="77424"/>
                          <a:pt x="46666" y="70506"/>
                        </a:cubicBezTo>
                        <a:cubicBezTo>
                          <a:pt x="51423" y="63599"/>
                          <a:pt x="53801" y="53568"/>
                          <a:pt x="53801" y="40411"/>
                        </a:cubicBezTo>
                        <a:cubicBezTo>
                          <a:pt x="53801" y="28124"/>
                          <a:pt x="50883" y="18315"/>
                          <a:pt x="45045" y="10985"/>
                        </a:cubicBezTo>
                        <a:cubicBezTo>
                          <a:pt x="39219" y="3655"/>
                          <a:pt x="31382" y="-10"/>
                          <a:pt x="21534" y="-10"/>
                        </a:cubicBezTo>
                        <a:cubicBezTo>
                          <a:pt x="18883" y="-10"/>
                          <a:pt x="16198" y="252"/>
                          <a:pt x="13480" y="775"/>
                        </a:cubicBezTo>
                        <a:cubicBezTo>
                          <a:pt x="10773" y="1299"/>
                          <a:pt x="7955" y="2084"/>
                          <a:pt x="5025" y="3131"/>
                        </a:cubicBezTo>
                        <a:close/>
                        <a:moveTo>
                          <a:pt x="26013" y="36184"/>
                        </a:moveTo>
                        <a:cubicBezTo>
                          <a:pt x="30747" y="36184"/>
                          <a:pt x="34496" y="37799"/>
                          <a:pt x="37258" y="41030"/>
                        </a:cubicBezTo>
                        <a:cubicBezTo>
                          <a:pt x="40032" y="44271"/>
                          <a:pt x="41419" y="48716"/>
                          <a:pt x="41419" y="54364"/>
                        </a:cubicBezTo>
                        <a:cubicBezTo>
                          <a:pt x="41419" y="59968"/>
                          <a:pt x="40032" y="64396"/>
                          <a:pt x="37258" y="67649"/>
                        </a:cubicBezTo>
                        <a:cubicBezTo>
                          <a:pt x="34496" y="70901"/>
                          <a:pt x="30747" y="72528"/>
                          <a:pt x="26013" y="72528"/>
                        </a:cubicBezTo>
                        <a:cubicBezTo>
                          <a:pt x="21278" y="72528"/>
                          <a:pt x="17530" y="70901"/>
                          <a:pt x="14767" y="67649"/>
                        </a:cubicBezTo>
                        <a:cubicBezTo>
                          <a:pt x="12004" y="64396"/>
                          <a:pt x="10623" y="59968"/>
                          <a:pt x="10623" y="54364"/>
                        </a:cubicBezTo>
                        <a:cubicBezTo>
                          <a:pt x="10623" y="48716"/>
                          <a:pt x="12004" y="44271"/>
                          <a:pt x="14767" y="41030"/>
                        </a:cubicBezTo>
                        <a:cubicBezTo>
                          <a:pt x="17530" y="37799"/>
                          <a:pt x="21278" y="36184"/>
                          <a:pt x="26013" y="36184"/>
                        </a:cubicBezTo>
                        <a:close/>
                      </a:path>
                    </a:pathLst>
                  </a:custGeom>
                  <a:solidFill>
                    <a:srgbClr val="000000"/>
                  </a:solidFill>
                  <a:ln w="1069" cap="flat">
                    <a:noFill/>
                    <a:prstDash val="solid"/>
                    <a:round/>
                  </a:ln>
                </p:spPr>
                <p:txBody>
                  <a:bodyPr rtlCol="0" anchor="ctr"/>
                  <a:lstStyle/>
                  <a:p>
                    <a:endParaRPr lang="en-US"/>
                  </a:p>
                </p:txBody>
              </p:sp>
            </p:grpSp>
          </p:grpSp>
          <p:grpSp>
            <p:nvGrpSpPr>
              <p:cNvPr id="78" name="Graphic 8">
                <a:extLst>
                  <a:ext uri="{FF2B5EF4-FFF2-40B4-BE49-F238E27FC236}">
                    <a16:creationId xmlns:a16="http://schemas.microsoft.com/office/drawing/2014/main" id="{22391343-9B5D-D572-8C12-FB2BEECC9C17}"/>
                  </a:ext>
                </a:extLst>
              </p:cNvPr>
              <p:cNvGrpSpPr/>
              <p:nvPr/>
            </p:nvGrpSpPr>
            <p:grpSpPr>
              <a:xfrm>
                <a:off x="417599" y="2706699"/>
                <a:ext cx="94375" cy="249668"/>
                <a:chOff x="417599" y="2706699"/>
                <a:chExt cx="94375" cy="249668"/>
              </a:xfrm>
              <a:solidFill>
                <a:srgbClr val="000000"/>
              </a:solidFill>
            </p:grpSpPr>
            <p:sp>
              <p:nvSpPr>
                <p:cNvPr id="79" name="Freeform: Shape 78">
                  <a:extLst>
                    <a:ext uri="{FF2B5EF4-FFF2-40B4-BE49-F238E27FC236}">
                      <a16:creationId xmlns:a16="http://schemas.microsoft.com/office/drawing/2014/main" id="{CEDC71F1-822F-F908-DF9F-AA9CCDC2965B}"/>
                    </a:ext>
                  </a:extLst>
                </p:cNvPr>
                <p:cNvSpPr/>
                <p:nvPr/>
              </p:nvSpPr>
              <p:spPr>
                <a:xfrm rot="-5400000" flipV="1">
                  <a:off x="423048" y="2869215"/>
                  <a:ext cx="83340" cy="90963"/>
                </a:xfrm>
                <a:custGeom>
                  <a:avLst/>
                  <a:gdLst>
                    <a:gd name="connsiteX0" fmla="*/ 41653 w 83340"/>
                    <a:gd name="connsiteY0" fmla="*/ 78955 h 90963"/>
                    <a:gd name="connsiteX1" fmla="*/ 24946 w 83340"/>
                    <a:gd name="connsiteY1" fmla="*/ 33687 h 90963"/>
                    <a:gd name="connsiteX2" fmla="*/ 58399 w 83340"/>
                    <a:gd name="connsiteY2" fmla="*/ 33687 h 90963"/>
                    <a:gd name="connsiteX3" fmla="*/ 34693 w 83340"/>
                    <a:gd name="connsiteY3" fmla="*/ 91080 h 90963"/>
                    <a:gd name="connsiteX4" fmla="*/ 48652 w 83340"/>
                    <a:gd name="connsiteY4" fmla="*/ 91080 h 90963"/>
                    <a:gd name="connsiteX5" fmla="*/ 83314 w 83340"/>
                    <a:gd name="connsiteY5" fmla="*/ 117 h 90963"/>
                    <a:gd name="connsiteX6" fmla="*/ 70525 w 83340"/>
                    <a:gd name="connsiteY6" fmla="*/ 117 h 90963"/>
                    <a:gd name="connsiteX7" fmla="*/ 62240 w 83340"/>
                    <a:gd name="connsiteY7" fmla="*/ 23453 h 90963"/>
                    <a:gd name="connsiteX8" fmla="*/ 21242 w 83340"/>
                    <a:gd name="connsiteY8" fmla="*/ 23453 h 90963"/>
                    <a:gd name="connsiteX9" fmla="*/ 12957 w 83340"/>
                    <a:gd name="connsiteY9" fmla="*/ 117 h 90963"/>
                    <a:gd name="connsiteX10" fmla="*/ -27 w 83340"/>
                    <a:gd name="connsiteY10" fmla="*/ 117 h 9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340" h="90963">
                      <a:moveTo>
                        <a:pt x="41653" y="78955"/>
                      </a:moveTo>
                      <a:lnTo>
                        <a:pt x="24946" y="33687"/>
                      </a:lnTo>
                      <a:lnTo>
                        <a:pt x="58399" y="33687"/>
                      </a:lnTo>
                      <a:close/>
                      <a:moveTo>
                        <a:pt x="34693" y="91080"/>
                      </a:moveTo>
                      <a:lnTo>
                        <a:pt x="48652" y="91080"/>
                      </a:lnTo>
                      <a:lnTo>
                        <a:pt x="83314" y="117"/>
                      </a:lnTo>
                      <a:lnTo>
                        <a:pt x="70525" y="117"/>
                      </a:lnTo>
                      <a:lnTo>
                        <a:pt x="62240" y="23453"/>
                      </a:lnTo>
                      <a:lnTo>
                        <a:pt x="21242" y="23453"/>
                      </a:lnTo>
                      <a:lnTo>
                        <a:pt x="12957" y="117"/>
                      </a:lnTo>
                      <a:lnTo>
                        <a:pt x="-27" y="117"/>
                      </a:lnTo>
                      <a:close/>
                    </a:path>
                  </a:pathLst>
                </a:custGeom>
                <a:solidFill>
                  <a:srgbClr val="000000"/>
                </a:solidFill>
                <a:ln w="1247" cap="flat">
                  <a:noFill/>
                  <a:prstDash val="solid"/>
                  <a:round/>
                </a:ln>
              </p:spPr>
              <p:txBody>
                <a:bodyPr rtlCol="0" anchor="ctr"/>
                <a:lstStyle/>
                <a:p>
                  <a:endParaRPr lang="en-US"/>
                </a:p>
              </p:txBody>
            </p:sp>
            <p:sp>
              <p:nvSpPr>
                <p:cNvPr id="80" name="Freeform: Shape 79">
                  <a:extLst>
                    <a:ext uri="{FF2B5EF4-FFF2-40B4-BE49-F238E27FC236}">
                      <a16:creationId xmlns:a16="http://schemas.microsoft.com/office/drawing/2014/main" id="{F4D06E55-201F-7572-1048-6E021AC78765}"/>
                    </a:ext>
                  </a:extLst>
                </p:cNvPr>
                <p:cNvSpPr/>
                <p:nvPr/>
              </p:nvSpPr>
              <p:spPr>
                <a:xfrm rot="-5400000" flipV="1">
                  <a:off x="428107" y="2783308"/>
                  <a:ext cx="73359" cy="94375"/>
                </a:xfrm>
                <a:custGeom>
                  <a:avLst/>
                  <a:gdLst>
                    <a:gd name="connsiteX0" fmla="*/ 73331 w 73359"/>
                    <a:gd name="connsiteY0" fmla="*/ 85824 h 94375"/>
                    <a:gd name="connsiteX1" fmla="*/ 73331 w 73359"/>
                    <a:gd name="connsiteY1" fmla="*/ 72860 h 94375"/>
                    <a:gd name="connsiteX2" fmla="*/ 60075 w 73359"/>
                    <a:gd name="connsiteY2" fmla="*/ 81496 h 94375"/>
                    <a:gd name="connsiteX3" fmla="*/ 45122 w 73359"/>
                    <a:gd name="connsiteY3" fmla="*/ 84362 h 94375"/>
                    <a:gd name="connsiteX4" fmla="*/ 21241 w 73359"/>
                    <a:gd name="connsiteY4" fmla="*/ 74829 h 94375"/>
                    <a:gd name="connsiteX5" fmla="*/ 12956 w 73359"/>
                    <a:gd name="connsiteY5" fmla="*/ 47263 h 94375"/>
                    <a:gd name="connsiteX6" fmla="*/ 21241 w 73359"/>
                    <a:gd name="connsiteY6" fmla="*/ 19755 h 94375"/>
                    <a:gd name="connsiteX7" fmla="*/ 45122 w 73359"/>
                    <a:gd name="connsiteY7" fmla="*/ 10222 h 94375"/>
                    <a:gd name="connsiteX8" fmla="*/ 60075 w 73359"/>
                    <a:gd name="connsiteY8" fmla="*/ 13088 h 94375"/>
                    <a:gd name="connsiteX9" fmla="*/ 73331 w 73359"/>
                    <a:gd name="connsiteY9" fmla="*/ 21744 h 94375"/>
                    <a:gd name="connsiteX10" fmla="*/ 73331 w 73359"/>
                    <a:gd name="connsiteY10" fmla="*/ 8877 h 94375"/>
                    <a:gd name="connsiteX11" fmla="*/ 59646 w 73359"/>
                    <a:gd name="connsiteY11" fmla="*/ 2288 h 94375"/>
                    <a:gd name="connsiteX12" fmla="*/ 44401 w 73359"/>
                    <a:gd name="connsiteY12" fmla="*/ 105 h 94375"/>
                    <a:gd name="connsiteX13" fmla="*/ 11844 w 73359"/>
                    <a:gd name="connsiteY13" fmla="*/ 12737 h 94375"/>
                    <a:gd name="connsiteX14" fmla="*/ -28 w 73359"/>
                    <a:gd name="connsiteY14" fmla="*/ 47263 h 94375"/>
                    <a:gd name="connsiteX15" fmla="*/ 11844 w 73359"/>
                    <a:gd name="connsiteY15" fmla="*/ 81827 h 94375"/>
                    <a:gd name="connsiteX16" fmla="*/ 44401 w 73359"/>
                    <a:gd name="connsiteY16" fmla="*/ 94480 h 94375"/>
                    <a:gd name="connsiteX17" fmla="*/ 59763 w 73359"/>
                    <a:gd name="connsiteY17" fmla="*/ 92316 h 94375"/>
                    <a:gd name="connsiteX18" fmla="*/ 73331 w 73359"/>
                    <a:gd name="connsiteY18" fmla="*/ 85824 h 9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359" h="94375">
                      <a:moveTo>
                        <a:pt x="73331" y="85824"/>
                      </a:moveTo>
                      <a:lnTo>
                        <a:pt x="73331" y="72860"/>
                      </a:lnTo>
                      <a:cubicBezTo>
                        <a:pt x="69186" y="76720"/>
                        <a:pt x="64767" y="79599"/>
                        <a:pt x="60075" y="81496"/>
                      </a:cubicBezTo>
                      <a:cubicBezTo>
                        <a:pt x="55383" y="83407"/>
                        <a:pt x="50399" y="84362"/>
                        <a:pt x="45122" y="84362"/>
                      </a:cubicBezTo>
                      <a:cubicBezTo>
                        <a:pt x="34725" y="84362"/>
                        <a:pt x="26765" y="81184"/>
                        <a:pt x="21241" y="74829"/>
                      </a:cubicBezTo>
                      <a:cubicBezTo>
                        <a:pt x="15718" y="68473"/>
                        <a:pt x="12956" y="59285"/>
                        <a:pt x="12956" y="47263"/>
                      </a:cubicBezTo>
                      <a:cubicBezTo>
                        <a:pt x="12956" y="35280"/>
                        <a:pt x="15718" y="26111"/>
                        <a:pt x="21241" y="19755"/>
                      </a:cubicBezTo>
                      <a:cubicBezTo>
                        <a:pt x="26765" y="13400"/>
                        <a:pt x="34725" y="10222"/>
                        <a:pt x="45122" y="10222"/>
                      </a:cubicBezTo>
                      <a:cubicBezTo>
                        <a:pt x="50399" y="10222"/>
                        <a:pt x="55383" y="11178"/>
                        <a:pt x="60075" y="13088"/>
                      </a:cubicBezTo>
                      <a:cubicBezTo>
                        <a:pt x="64767" y="14999"/>
                        <a:pt x="69186" y="17884"/>
                        <a:pt x="73331" y="21744"/>
                      </a:cubicBezTo>
                      <a:lnTo>
                        <a:pt x="73331" y="8877"/>
                      </a:lnTo>
                      <a:cubicBezTo>
                        <a:pt x="69030" y="5953"/>
                        <a:pt x="64468" y="3757"/>
                        <a:pt x="59646" y="2288"/>
                      </a:cubicBezTo>
                      <a:cubicBezTo>
                        <a:pt x="54837" y="832"/>
                        <a:pt x="49756" y="105"/>
                        <a:pt x="44401" y="105"/>
                      </a:cubicBezTo>
                      <a:cubicBezTo>
                        <a:pt x="30625" y="105"/>
                        <a:pt x="19772" y="4315"/>
                        <a:pt x="11844" y="12737"/>
                      </a:cubicBezTo>
                      <a:cubicBezTo>
                        <a:pt x="3930" y="21172"/>
                        <a:pt x="-28" y="32681"/>
                        <a:pt x="-28" y="47263"/>
                      </a:cubicBezTo>
                      <a:cubicBezTo>
                        <a:pt x="-28" y="61884"/>
                        <a:pt x="3930" y="73406"/>
                        <a:pt x="11844" y="81827"/>
                      </a:cubicBezTo>
                      <a:cubicBezTo>
                        <a:pt x="19772" y="90262"/>
                        <a:pt x="30625" y="94480"/>
                        <a:pt x="44401" y="94480"/>
                      </a:cubicBezTo>
                      <a:cubicBezTo>
                        <a:pt x="49834" y="94480"/>
                        <a:pt x="54954" y="93758"/>
                        <a:pt x="59763" y="92316"/>
                      </a:cubicBezTo>
                      <a:cubicBezTo>
                        <a:pt x="64585" y="90873"/>
                        <a:pt x="69108" y="88709"/>
                        <a:pt x="73331" y="85824"/>
                      </a:cubicBezTo>
                      <a:close/>
                    </a:path>
                  </a:pathLst>
                </a:custGeom>
                <a:solidFill>
                  <a:srgbClr val="000000"/>
                </a:solidFill>
                <a:ln w="1247" cap="flat">
                  <a:noFill/>
                  <a:prstDash val="solid"/>
                  <a:round/>
                </a:ln>
              </p:spPr>
              <p:txBody>
                <a:bodyPr rtlCol="0" anchor="ctr"/>
                <a:lstStyle/>
                <a:p>
                  <a:endParaRPr lang="en-US"/>
                </a:p>
              </p:txBody>
            </p:sp>
            <p:sp>
              <p:nvSpPr>
                <p:cNvPr id="81" name="Freeform: Shape 80">
                  <a:extLst>
                    <a:ext uri="{FF2B5EF4-FFF2-40B4-BE49-F238E27FC236}">
                      <a16:creationId xmlns:a16="http://schemas.microsoft.com/office/drawing/2014/main" id="{3927754C-9A86-73E4-5B18-9F0DA7F03A8B}"/>
                    </a:ext>
                  </a:extLst>
                </p:cNvPr>
                <p:cNvSpPr/>
                <p:nvPr/>
              </p:nvSpPr>
              <p:spPr>
                <a:xfrm rot="-5400000" flipV="1">
                  <a:off x="428107" y="2696191"/>
                  <a:ext cx="73359" cy="94375"/>
                </a:xfrm>
                <a:custGeom>
                  <a:avLst/>
                  <a:gdLst>
                    <a:gd name="connsiteX0" fmla="*/ 73331 w 73359"/>
                    <a:gd name="connsiteY0" fmla="*/ 85811 h 94375"/>
                    <a:gd name="connsiteX1" fmla="*/ 73331 w 73359"/>
                    <a:gd name="connsiteY1" fmla="*/ 72847 h 94375"/>
                    <a:gd name="connsiteX2" fmla="*/ 60075 w 73359"/>
                    <a:gd name="connsiteY2" fmla="*/ 81483 h 94375"/>
                    <a:gd name="connsiteX3" fmla="*/ 45122 w 73359"/>
                    <a:gd name="connsiteY3" fmla="*/ 84349 h 94375"/>
                    <a:gd name="connsiteX4" fmla="*/ 21241 w 73359"/>
                    <a:gd name="connsiteY4" fmla="*/ 74816 h 94375"/>
                    <a:gd name="connsiteX5" fmla="*/ 12956 w 73359"/>
                    <a:gd name="connsiteY5" fmla="*/ 47250 h 94375"/>
                    <a:gd name="connsiteX6" fmla="*/ 21241 w 73359"/>
                    <a:gd name="connsiteY6" fmla="*/ 19742 h 94375"/>
                    <a:gd name="connsiteX7" fmla="*/ 45122 w 73359"/>
                    <a:gd name="connsiteY7" fmla="*/ 10209 h 94375"/>
                    <a:gd name="connsiteX8" fmla="*/ 60075 w 73359"/>
                    <a:gd name="connsiteY8" fmla="*/ 13075 h 94375"/>
                    <a:gd name="connsiteX9" fmla="*/ 73331 w 73359"/>
                    <a:gd name="connsiteY9" fmla="*/ 21731 h 94375"/>
                    <a:gd name="connsiteX10" fmla="*/ 73331 w 73359"/>
                    <a:gd name="connsiteY10" fmla="*/ 8864 h 94375"/>
                    <a:gd name="connsiteX11" fmla="*/ 59646 w 73359"/>
                    <a:gd name="connsiteY11" fmla="*/ 2275 h 94375"/>
                    <a:gd name="connsiteX12" fmla="*/ 44401 w 73359"/>
                    <a:gd name="connsiteY12" fmla="*/ 92 h 94375"/>
                    <a:gd name="connsiteX13" fmla="*/ 11844 w 73359"/>
                    <a:gd name="connsiteY13" fmla="*/ 12724 h 94375"/>
                    <a:gd name="connsiteX14" fmla="*/ -28 w 73359"/>
                    <a:gd name="connsiteY14" fmla="*/ 47250 h 94375"/>
                    <a:gd name="connsiteX15" fmla="*/ 11844 w 73359"/>
                    <a:gd name="connsiteY15" fmla="*/ 81814 h 94375"/>
                    <a:gd name="connsiteX16" fmla="*/ 44401 w 73359"/>
                    <a:gd name="connsiteY16" fmla="*/ 94467 h 94375"/>
                    <a:gd name="connsiteX17" fmla="*/ 59763 w 73359"/>
                    <a:gd name="connsiteY17" fmla="*/ 92303 h 94375"/>
                    <a:gd name="connsiteX18" fmla="*/ 73331 w 73359"/>
                    <a:gd name="connsiteY18" fmla="*/ 85811 h 9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359" h="94375">
                      <a:moveTo>
                        <a:pt x="73331" y="85811"/>
                      </a:moveTo>
                      <a:lnTo>
                        <a:pt x="73331" y="72847"/>
                      </a:lnTo>
                      <a:cubicBezTo>
                        <a:pt x="69186" y="76707"/>
                        <a:pt x="64767" y="79586"/>
                        <a:pt x="60075" y="81483"/>
                      </a:cubicBezTo>
                      <a:cubicBezTo>
                        <a:pt x="55383" y="83394"/>
                        <a:pt x="50399" y="84349"/>
                        <a:pt x="45122" y="84349"/>
                      </a:cubicBezTo>
                      <a:cubicBezTo>
                        <a:pt x="34725" y="84349"/>
                        <a:pt x="26765" y="81171"/>
                        <a:pt x="21241" y="74816"/>
                      </a:cubicBezTo>
                      <a:cubicBezTo>
                        <a:pt x="15718" y="68460"/>
                        <a:pt x="12956" y="59272"/>
                        <a:pt x="12956" y="47250"/>
                      </a:cubicBezTo>
                      <a:cubicBezTo>
                        <a:pt x="12956" y="35267"/>
                        <a:pt x="15718" y="26098"/>
                        <a:pt x="21241" y="19742"/>
                      </a:cubicBezTo>
                      <a:cubicBezTo>
                        <a:pt x="26765" y="13387"/>
                        <a:pt x="34725" y="10209"/>
                        <a:pt x="45122" y="10209"/>
                      </a:cubicBezTo>
                      <a:cubicBezTo>
                        <a:pt x="50399" y="10209"/>
                        <a:pt x="55383" y="11165"/>
                        <a:pt x="60075" y="13075"/>
                      </a:cubicBezTo>
                      <a:cubicBezTo>
                        <a:pt x="64767" y="14986"/>
                        <a:pt x="69186" y="17871"/>
                        <a:pt x="73331" y="21731"/>
                      </a:cubicBezTo>
                      <a:lnTo>
                        <a:pt x="73331" y="8864"/>
                      </a:lnTo>
                      <a:cubicBezTo>
                        <a:pt x="69030" y="5940"/>
                        <a:pt x="64468" y="3744"/>
                        <a:pt x="59646" y="2275"/>
                      </a:cubicBezTo>
                      <a:cubicBezTo>
                        <a:pt x="54837" y="819"/>
                        <a:pt x="49756" y="92"/>
                        <a:pt x="44401" y="92"/>
                      </a:cubicBezTo>
                      <a:cubicBezTo>
                        <a:pt x="30625" y="92"/>
                        <a:pt x="19772" y="4302"/>
                        <a:pt x="11844" y="12724"/>
                      </a:cubicBezTo>
                      <a:cubicBezTo>
                        <a:pt x="3930" y="21159"/>
                        <a:pt x="-28" y="32668"/>
                        <a:pt x="-28" y="47250"/>
                      </a:cubicBezTo>
                      <a:cubicBezTo>
                        <a:pt x="-28" y="61871"/>
                        <a:pt x="3930" y="73393"/>
                        <a:pt x="11844" y="81814"/>
                      </a:cubicBezTo>
                      <a:cubicBezTo>
                        <a:pt x="19772" y="90249"/>
                        <a:pt x="30625" y="94467"/>
                        <a:pt x="44401" y="94467"/>
                      </a:cubicBezTo>
                      <a:cubicBezTo>
                        <a:pt x="49834" y="94467"/>
                        <a:pt x="54954" y="93745"/>
                        <a:pt x="59763" y="92303"/>
                      </a:cubicBezTo>
                      <a:cubicBezTo>
                        <a:pt x="64585" y="90860"/>
                        <a:pt x="69108" y="88696"/>
                        <a:pt x="73331" y="85811"/>
                      </a:cubicBezTo>
                      <a:close/>
                    </a:path>
                  </a:pathLst>
                </a:custGeom>
                <a:solidFill>
                  <a:srgbClr val="000000"/>
                </a:solidFill>
                <a:ln w="1247" cap="flat">
                  <a:noFill/>
                  <a:prstDash val="solid"/>
                  <a:round/>
                </a:ln>
              </p:spPr>
              <p:txBody>
                <a:bodyPr rtlCol="0" anchor="ctr"/>
                <a:lstStyle/>
                <a:p>
                  <a:endParaRPr lang="en-US"/>
                </a:p>
              </p:txBody>
            </p:sp>
          </p:grpSp>
        </p:grpSp>
        <p:sp>
          <p:nvSpPr>
            <p:cNvPr id="8" name="Freeform: Shape 7">
              <a:extLst>
                <a:ext uri="{FF2B5EF4-FFF2-40B4-BE49-F238E27FC236}">
                  <a16:creationId xmlns:a16="http://schemas.microsoft.com/office/drawing/2014/main" id="{57A3536B-10DA-FB5A-7B81-52FCD282CDEB}"/>
                </a:ext>
              </a:extLst>
            </p:cNvPr>
            <p:cNvSpPr/>
            <p:nvPr/>
          </p:nvSpPr>
          <p:spPr>
            <a:xfrm>
              <a:off x="7545208" y="-841739"/>
              <a:ext cx="3481018" cy="1632968"/>
            </a:xfrm>
            <a:custGeom>
              <a:avLst/>
              <a:gdLst>
                <a:gd name="connsiteX0" fmla="*/ 60 w 3481018"/>
                <a:gd name="connsiteY0" fmla="*/ 1 h 1632968"/>
                <a:gd name="connsiteX1" fmla="*/ 497348 w 3481018"/>
                <a:gd name="connsiteY1" fmla="*/ 30550 h 1632968"/>
                <a:gd name="connsiteX2" fmla="*/ 994637 w 3481018"/>
                <a:gd name="connsiteY2" fmla="*/ 58784 h 1632968"/>
                <a:gd name="connsiteX3" fmla="*/ 1491925 w 3481018"/>
                <a:gd name="connsiteY3" fmla="*/ 99516 h 1632968"/>
                <a:gd name="connsiteX4" fmla="*/ 1989214 w 3481018"/>
                <a:gd name="connsiteY4" fmla="*/ 164316 h 1632968"/>
                <a:gd name="connsiteX5" fmla="*/ 2486502 w 3481018"/>
                <a:gd name="connsiteY5" fmla="*/ 323077 h 1632968"/>
                <a:gd name="connsiteX6" fmla="*/ 2983790 w 3481018"/>
                <a:gd name="connsiteY6" fmla="*/ 763722 h 1632968"/>
                <a:gd name="connsiteX7" fmla="*/ 3481079 w 3481018"/>
                <a:gd name="connsiteY7" fmla="*/ 1632970 h 163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1018" h="1632968">
                  <a:moveTo>
                    <a:pt x="60" y="1"/>
                  </a:moveTo>
                  <a:lnTo>
                    <a:pt x="497348" y="30550"/>
                  </a:lnTo>
                  <a:lnTo>
                    <a:pt x="994637" y="58784"/>
                  </a:lnTo>
                  <a:lnTo>
                    <a:pt x="1491925" y="99516"/>
                  </a:lnTo>
                  <a:lnTo>
                    <a:pt x="1989214" y="164316"/>
                  </a:lnTo>
                  <a:lnTo>
                    <a:pt x="2486502" y="323077"/>
                  </a:lnTo>
                  <a:lnTo>
                    <a:pt x="2983790" y="763722"/>
                  </a:lnTo>
                  <a:lnTo>
                    <a:pt x="3481079" y="1632970"/>
                  </a:lnTo>
                </a:path>
              </a:pathLst>
            </a:custGeom>
            <a:noFill/>
            <a:ln w="13367" cap="flat">
              <a:solidFill>
                <a:schemeClr val="accent5"/>
              </a:solidFill>
              <a:custDash>
                <a:ds d="416250" sp="180000"/>
              </a:custDash>
              <a:round/>
            </a:ln>
          </p:spPr>
          <p:txBody>
            <a:bodyPr rtlCol="0" anchor="ctr"/>
            <a:lstStyle/>
            <a:p>
              <a:endParaRPr lang="en-US"/>
            </a:p>
          </p:txBody>
        </p:sp>
        <p:sp>
          <p:nvSpPr>
            <p:cNvPr id="11" name="Freeform: Shape 10">
              <a:extLst>
                <a:ext uri="{FF2B5EF4-FFF2-40B4-BE49-F238E27FC236}">
                  <a16:creationId xmlns:a16="http://schemas.microsoft.com/office/drawing/2014/main" id="{9D208CFA-4CDD-3867-FF34-64AF664DEBD2}"/>
                </a:ext>
              </a:extLst>
            </p:cNvPr>
            <p:cNvSpPr/>
            <p:nvPr/>
          </p:nvSpPr>
          <p:spPr>
            <a:xfrm>
              <a:off x="7545208" y="-841739"/>
              <a:ext cx="3481018" cy="1640837"/>
            </a:xfrm>
            <a:custGeom>
              <a:avLst/>
              <a:gdLst>
                <a:gd name="connsiteX0" fmla="*/ 60 w 3481018"/>
                <a:gd name="connsiteY0" fmla="*/ 2 h 1640837"/>
                <a:gd name="connsiteX1" fmla="*/ 497348 w 3481018"/>
                <a:gd name="connsiteY1" fmla="*/ 19441 h 1640837"/>
                <a:gd name="connsiteX2" fmla="*/ 994637 w 3481018"/>
                <a:gd name="connsiteY2" fmla="*/ 61099 h 1640837"/>
                <a:gd name="connsiteX3" fmla="*/ 1491925 w 3481018"/>
                <a:gd name="connsiteY3" fmla="*/ 106459 h 1640837"/>
                <a:gd name="connsiteX4" fmla="*/ 1989214 w 3481018"/>
                <a:gd name="connsiteY4" fmla="*/ 161077 h 1640837"/>
                <a:gd name="connsiteX5" fmla="*/ 2486502 w 3481018"/>
                <a:gd name="connsiteY5" fmla="*/ 319837 h 1640837"/>
                <a:gd name="connsiteX6" fmla="*/ 2983790 w 3481018"/>
                <a:gd name="connsiteY6" fmla="*/ 751219 h 1640837"/>
                <a:gd name="connsiteX7" fmla="*/ 3481079 w 3481018"/>
                <a:gd name="connsiteY7" fmla="*/ 1640839 h 164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1018" h="1640837">
                  <a:moveTo>
                    <a:pt x="60" y="2"/>
                  </a:moveTo>
                  <a:lnTo>
                    <a:pt x="497348" y="19441"/>
                  </a:lnTo>
                  <a:lnTo>
                    <a:pt x="994637" y="61099"/>
                  </a:lnTo>
                  <a:lnTo>
                    <a:pt x="1491925" y="106459"/>
                  </a:lnTo>
                  <a:lnTo>
                    <a:pt x="1989214" y="161077"/>
                  </a:lnTo>
                  <a:lnTo>
                    <a:pt x="2486502" y="319837"/>
                  </a:lnTo>
                  <a:lnTo>
                    <a:pt x="2983790" y="751219"/>
                  </a:lnTo>
                  <a:lnTo>
                    <a:pt x="3481079" y="1640839"/>
                  </a:lnTo>
                </a:path>
              </a:pathLst>
            </a:custGeom>
            <a:noFill/>
            <a:ln w="13367" cap="flat">
              <a:solidFill>
                <a:schemeClr val="tx1"/>
              </a:solidFill>
              <a:custDash>
                <a:ds d="720000" sp="180000"/>
                <a:ds d="112500" sp="180000"/>
              </a:custDash>
              <a:round/>
            </a:ln>
          </p:spPr>
          <p:txBody>
            <a:bodyPr rtlCol="0" anchor="ctr"/>
            <a:lstStyle/>
            <a:p>
              <a:endParaRPr lang="en-US"/>
            </a:p>
          </p:txBody>
        </p:sp>
        <p:sp>
          <p:nvSpPr>
            <p:cNvPr id="12" name="Freeform: Shape 11">
              <a:extLst>
                <a:ext uri="{FF2B5EF4-FFF2-40B4-BE49-F238E27FC236}">
                  <a16:creationId xmlns:a16="http://schemas.microsoft.com/office/drawing/2014/main" id="{0191CA91-9A7B-2EF2-D172-F71FFBFE7449}"/>
                </a:ext>
              </a:extLst>
            </p:cNvPr>
            <p:cNvSpPr/>
            <p:nvPr/>
          </p:nvSpPr>
          <p:spPr>
            <a:xfrm>
              <a:off x="7545208" y="-841739"/>
              <a:ext cx="3481018" cy="1636666"/>
            </a:xfrm>
            <a:custGeom>
              <a:avLst/>
              <a:gdLst>
                <a:gd name="connsiteX0" fmla="*/ 60 w 3481018"/>
                <a:gd name="connsiteY0" fmla="*/ 2 h 1636666"/>
                <a:gd name="connsiteX1" fmla="*/ 497348 w 3481018"/>
                <a:gd name="connsiteY1" fmla="*/ 19905 h 1636666"/>
                <a:gd name="connsiteX2" fmla="*/ 994637 w 3481018"/>
                <a:gd name="connsiteY2" fmla="*/ 58784 h 1636666"/>
                <a:gd name="connsiteX3" fmla="*/ 1491925 w 3481018"/>
                <a:gd name="connsiteY3" fmla="*/ 99979 h 1636666"/>
                <a:gd name="connsiteX4" fmla="*/ 1989214 w 3481018"/>
                <a:gd name="connsiteY4" fmla="*/ 171259 h 1636666"/>
                <a:gd name="connsiteX5" fmla="*/ 2486502 w 3481018"/>
                <a:gd name="connsiteY5" fmla="*/ 328168 h 1636666"/>
                <a:gd name="connsiteX6" fmla="*/ 2983790 w 3481018"/>
                <a:gd name="connsiteY6" fmla="*/ 765104 h 1636666"/>
                <a:gd name="connsiteX7" fmla="*/ 3481079 w 3481018"/>
                <a:gd name="connsiteY7" fmla="*/ 1636668 h 163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1018" h="1636666">
                  <a:moveTo>
                    <a:pt x="60" y="2"/>
                  </a:moveTo>
                  <a:lnTo>
                    <a:pt x="497348" y="19905"/>
                  </a:lnTo>
                  <a:lnTo>
                    <a:pt x="994637" y="58784"/>
                  </a:lnTo>
                  <a:lnTo>
                    <a:pt x="1491925" y="99979"/>
                  </a:lnTo>
                  <a:lnTo>
                    <a:pt x="1989214" y="171259"/>
                  </a:lnTo>
                  <a:lnTo>
                    <a:pt x="2486502" y="328168"/>
                  </a:lnTo>
                  <a:lnTo>
                    <a:pt x="2983790" y="765104"/>
                  </a:lnTo>
                  <a:lnTo>
                    <a:pt x="3481079" y="1636668"/>
                  </a:lnTo>
                </a:path>
              </a:pathLst>
            </a:custGeom>
            <a:noFill/>
            <a:ln w="13367" cap="flat">
              <a:solidFill>
                <a:srgbClr val="8E18B2"/>
              </a:solidFill>
              <a:custDash>
                <a:ds d="416250" sp="180000"/>
              </a:custDash>
              <a:round/>
            </a:ln>
          </p:spPr>
          <p:txBody>
            <a:bodyPr rtlCol="0" anchor="ctr"/>
            <a:lstStyle/>
            <a:p>
              <a:endParaRPr lang="en-US"/>
            </a:p>
          </p:txBody>
        </p:sp>
        <p:sp>
          <p:nvSpPr>
            <p:cNvPr id="13" name="Freeform: Shape 12">
              <a:extLst>
                <a:ext uri="{FF2B5EF4-FFF2-40B4-BE49-F238E27FC236}">
                  <a16:creationId xmlns:a16="http://schemas.microsoft.com/office/drawing/2014/main" id="{6BA22AA2-134B-D228-A384-E16165D9EF30}"/>
                </a:ext>
              </a:extLst>
            </p:cNvPr>
            <p:cNvSpPr/>
            <p:nvPr/>
          </p:nvSpPr>
          <p:spPr>
            <a:xfrm>
              <a:off x="7545208" y="-841739"/>
              <a:ext cx="3481018" cy="1539472"/>
            </a:xfrm>
            <a:custGeom>
              <a:avLst/>
              <a:gdLst>
                <a:gd name="connsiteX0" fmla="*/ 60 w 3481018"/>
                <a:gd name="connsiteY0" fmla="*/ 0 h 1539472"/>
                <a:gd name="connsiteX1" fmla="*/ 497348 w 3481018"/>
                <a:gd name="connsiteY1" fmla="*/ 29160 h 1539472"/>
                <a:gd name="connsiteX2" fmla="*/ 994637 w 3481018"/>
                <a:gd name="connsiteY2" fmla="*/ 87017 h 1539472"/>
                <a:gd name="connsiteX3" fmla="*/ 1491925 w 3481018"/>
                <a:gd name="connsiteY3" fmla="*/ 126823 h 1539472"/>
                <a:gd name="connsiteX4" fmla="*/ 1989214 w 3481018"/>
                <a:gd name="connsiteY4" fmla="*/ 235595 h 1539472"/>
                <a:gd name="connsiteX5" fmla="*/ 2486502 w 3481018"/>
                <a:gd name="connsiteY5" fmla="*/ 392041 h 1539472"/>
                <a:gd name="connsiteX6" fmla="*/ 2983790 w 3481018"/>
                <a:gd name="connsiteY6" fmla="*/ 818797 h 1539472"/>
                <a:gd name="connsiteX7" fmla="*/ 3481079 w 3481018"/>
                <a:gd name="connsiteY7" fmla="*/ 1539473 h 1539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1018" h="1539472">
                  <a:moveTo>
                    <a:pt x="60" y="0"/>
                  </a:moveTo>
                  <a:lnTo>
                    <a:pt x="497348" y="29160"/>
                  </a:lnTo>
                  <a:lnTo>
                    <a:pt x="994637" y="87017"/>
                  </a:lnTo>
                  <a:lnTo>
                    <a:pt x="1491925" y="126823"/>
                  </a:lnTo>
                  <a:lnTo>
                    <a:pt x="1989214" y="235595"/>
                  </a:lnTo>
                  <a:lnTo>
                    <a:pt x="2486502" y="392041"/>
                  </a:lnTo>
                  <a:lnTo>
                    <a:pt x="2983790" y="818797"/>
                  </a:lnTo>
                  <a:lnTo>
                    <a:pt x="3481079" y="1539473"/>
                  </a:lnTo>
                </a:path>
              </a:pathLst>
            </a:custGeom>
            <a:noFill/>
            <a:ln w="13367" cap="flat">
              <a:solidFill>
                <a:srgbClr val="3BD022"/>
              </a:solidFill>
              <a:custDash>
                <a:ds d="720000" sp="180000"/>
                <a:ds d="112500" sp="180000"/>
              </a:custDash>
              <a:round/>
            </a:ln>
          </p:spPr>
          <p:txBody>
            <a:bodyPr rtlCol="0" anchor="ctr"/>
            <a:lstStyle/>
            <a:p>
              <a:endParaRPr lang="en-US"/>
            </a:p>
          </p:txBody>
        </p:sp>
        <p:sp>
          <p:nvSpPr>
            <p:cNvPr id="14" name="Freeform: Shape 13">
              <a:extLst>
                <a:ext uri="{FF2B5EF4-FFF2-40B4-BE49-F238E27FC236}">
                  <a16:creationId xmlns:a16="http://schemas.microsoft.com/office/drawing/2014/main" id="{A9A04CC3-C00C-6438-3738-7CCD0BF7ED2B}"/>
                </a:ext>
              </a:extLst>
            </p:cNvPr>
            <p:cNvSpPr/>
            <p:nvPr/>
          </p:nvSpPr>
          <p:spPr>
            <a:xfrm>
              <a:off x="7545208" y="-841739"/>
              <a:ext cx="3481018" cy="1525124"/>
            </a:xfrm>
            <a:custGeom>
              <a:avLst/>
              <a:gdLst>
                <a:gd name="connsiteX0" fmla="*/ 60 w 3481018"/>
                <a:gd name="connsiteY0" fmla="*/ -1 h 1525124"/>
                <a:gd name="connsiteX1" fmla="*/ 497348 w 3481018"/>
                <a:gd name="connsiteY1" fmla="*/ 18513 h 1525124"/>
                <a:gd name="connsiteX2" fmla="*/ 994637 w 3481018"/>
                <a:gd name="connsiteY2" fmla="*/ 48137 h 1525124"/>
                <a:gd name="connsiteX3" fmla="*/ 1491925 w 3481018"/>
                <a:gd name="connsiteY3" fmla="*/ 80074 h 1525124"/>
                <a:gd name="connsiteX4" fmla="*/ 1989214 w 3481018"/>
                <a:gd name="connsiteY4" fmla="*/ 145800 h 1525124"/>
                <a:gd name="connsiteX5" fmla="*/ 2486502 w 3481018"/>
                <a:gd name="connsiteY5" fmla="*/ 264755 h 1525124"/>
                <a:gd name="connsiteX6" fmla="*/ 2983790 w 3481018"/>
                <a:gd name="connsiteY6" fmla="*/ 614213 h 1525124"/>
                <a:gd name="connsiteX7" fmla="*/ 3481079 w 3481018"/>
                <a:gd name="connsiteY7" fmla="*/ 1525124 h 152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1018" h="1525124">
                  <a:moveTo>
                    <a:pt x="60" y="-1"/>
                  </a:moveTo>
                  <a:lnTo>
                    <a:pt x="497348" y="18513"/>
                  </a:lnTo>
                  <a:lnTo>
                    <a:pt x="994637" y="48137"/>
                  </a:lnTo>
                  <a:lnTo>
                    <a:pt x="1491925" y="80074"/>
                  </a:lnTo>
                  <a:lnTo>
                    <a:pt x="1989214" y="145800"/>
                  </a:lnTo>
                  <a:lnTo>
                    <a:pt x="2486502" y="264755"/>
                  </a:lnTo>
                  <a:lnTo>
                    <a:pt x="2983790" y="614213"/>
                  </a:lnTo>
                  <a:lnTo>
                    <a:pt x="3481079" y="1525124"/>
                  </a:lnTo>
                </a:path>
              </a:pathLst>
            </a:custGeom>
            <a:noFill/>
            <a:ln w="13367" cap="sq">
              <a:solidFill>
                <a:srgbClr val="FFC000"/>
              </a:solidFill>
              <a:prstDash val="solid"/>
              <a:round/>
            </a:ln>
          </p:spPr>
          <p:txBody>
            <a:bodyPr rtlCol="0" anchor="ctr"/>
            <a:lstStyle/>
            <a:p>
              <a:endParaRPr lang="en-US"/>
            </a:p>
          </p:txBody>
        </p:sp>
        <p:sp>
          <p:nvSpPr>
            <p:cNvPr id="15" name="Freeform: Shape 14">
              <a:extLst>
                <a:ext uri="{FF2B5EF4-FFF2-40B4-BE49-F238E27FC236}">
                  <a16:creationId xmlns:a16="http://schemas.microsoft.com/office/drawing/2014/main" id="{F461CFAD-5B2A-83D4-C543-9092E95AC4D0}"/>
                </a:ext>
              </a:extLst>
            </p:cNvPr>
            <p:cNvSpPr/>
            <p:nvPr/>
          </p:nvSpPr>
          <p:spPr>
            <a:xfrm>
              <a:off x="7545208" y="-841739"/>
              <a:ext cx="3481018" cy="1357107"/>
            </a:xfrm>
            <a:custGeom>
              <a:avLst/>
              <a:gdLst>
                <a:gd name="connsiteX0" fmla="*/ 60 w 3481018"/>
                <a:gd name="connsiteY0" fmla="*/ -4 h 1357107"/>
                <a:gd name="connsiteX1" fmla="*/ 497348 w 3481018"/>
                <a:gd name="connsiteY1" fmla="*/ 37488 h 1357107"/>
                <a:gd name="connsiteX2" fmla="*/ 994637 w 3481018"/>
                <a:gd name="connsiteY2" fmla="*/ 53225 h 1357107"/>
                <a:gd name="connsiteX3" fmla="*/ 1491925 w 3481018"/>
                <a:gd name="connsiteY3" fmla="*/ 118951 h 1357107"/>
                <a:gd name="connsiteX4" fmla="*/ 1989214 w 3481018"/>
                <a:gd name="connsiteY4" fmla="*/ 159683 h 1357107"/>
                <a:gd name="connsiteX5" fmla="*/ 2486502 w 3481018"/>
                <a:gd name="connsiteY5" fmla="*/ 267992 h 1357107"/>
                <a:gd name="connsiteX6" fmla="*/ 2983790 w 3481018"/>
                <a:gd name="connsiteY6" fmla="*/ 553109 h 1357107"/>
                <a:gd name="connsiteX7" fmla="*/ 3481079 w 3481018"/>
                <a:gd name="connsiteY7" fmla="*/ 1357103 h 13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1018" h="1357107">
                  <a:moveTo>
                    <a:pt x="60" y="-4"/>
                  </a:moveTo>
                  <a:lnTo>
                    <a:pt x="497348" y="37488"/>
                  </a:lnTo>
                  <a:lnTo>
                    <a:pt x="994637" y="53225"/>
                  </a:lnTo>
                  <a:lnTo>
                    <a:pt x="1491925" y="118951"/>
                  </a:lnTo>
                  <a:lnTo>
                    <a:pt x="1989214" y="159683"/>
                  </a:lnTo>
                  <a:lnTo>
                    <a:pt x="2486502" y="267992"/>
                  </a:lnTo>
                  <a:lnTo>
                    <a:pt x="2983790" y="553109"/>
                  </a:lnTo>
                  <a:lnTo>
                    <a:pt x="3481079" y="1357103"/>
                  </a:lnTo>
                </a:path>
              </a:pathLst>
            </a:custGeom>
            <a:noFill/>
            <a:ln w="13367" cap="sq">
              <a:solidFill>
                <a:srgbClr val="3BD022"/>
              </a:solidFill>
              <a:prstDash val="solid"/>
              <a:round/>
            </a:ln>
          </p:spPr>
          <p:txBody>
            <a:bodyPr rtlCol="0" anchor="ctr"/>
            <a:lstStyle/>
            <a:p>
              <a:endParaRPr lang="en-US"/>
            </a:p>
          </p:txBody>
        </p:sp>
        <p:sp>
          <p:nvSpPr>
            <p:cNvPr id="16" name="Freeform: Shape 15">
              <a:extLst>
                <a:ext uri="{FF2B5EF4-FFF2-40B4-BE49-F238E27FC236}">
                  <a16:creationId xmlns:a16="http://schemas.microsoft.com/office/drawing/2014/main" id="{984ED019-FC76-80D5-076C-C6A638C49457}"/>
                </a:ext>
              </a:extLst>
            </p:cNvPr>
            <p:cNvSpPr/>
            <p:nvPr/>
          </p:nvSpPr>
          <p:spPr>
            <a:xfrm>
              <a:off x="7545208" y="-841739"/>
              <a:ext cx="3481018" cy="1435327"/>
            </a:xfrm>
            <a:custGeom>
              <a:avLst/>
              <a:gdLst>
                <a:gd name="connsiteX0" fmla="*/ 60 w 3481018"/>
                <a:gd name="connsiteY0" fmla="*/ -2 h 1435327"/>
                <a:gd name="connsiteX1" fmla="*/ 497348 w 3481018"/>
                <a:gd name="connsiteY1" fmla="*/ 24529 h 1435327"/>
                <a:gd name="connsiteX2" fmla="*/ 994637 w 3481018"/>
                <a:gd name="connsiteY2" fmla="*/ 51838 h 1435327"/>
                <a:gd name="connsiteX3" fmla="*/ 1491925 w 3481018"/>
                <a:gd name="connsiteY3" fmla="*/ 89330 h 1435327"/>
                <a:gd name="connsiteX4" fmla="*/ 1989214 w 3481018"/>
                <a:gd name="connsiteY4" fmla="*/ 132375 h 1435327"/>
                <a:gd name="connsiteX5" fmla="*/ 2486502 w 3481018"/>
                <a:gd name="connsiteY5" fmla="*/ 250867 h 1435327"/>
                <a:gd name="connsiteX6" fmla="*/ 2983790 w 3481018"/>
                <a:gd name="connsiteY6" fmla="*/ 593384 h 1435327"/>
                <a:gd name="connsiteX7" fmla="*/ 3481079 w 3481018"/>
                <a:gd name="connsiteY7" fmla="*/ 1435325 h 1435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1018" h="1435327">
                  <a:moveTo>
                    <a:pt x="60" y="-2"/>
                  </a:moveTo>
                  <a:lnTo>
                    <a:pt x="497348" y="24529"/>
                  </a:lnTo>
                  <a:lnTo>
                    <a:pt x="994637" y="51838"/>
                  </a:lnTo>
                  <a:lnTo>
                    <a:pt x="1491925" y="89330"/>
                  </a:lnTo>
                  <a:lnTo>
                    <a:pt x="1989214" y="132375"/>
                  </a:lnTo>
                  <a:lnTo>
                    <a:pt x="2486502" y="250867"/>
                  </a:lnTo>
                  <a:lnTo>
                    <a:pt x="2983790" y="593384"/>
                  </a:lnTo>
                  <a:lnTo>
                    <a:pt x="3481079" y="1435325"/>
                  </a:lnTo>
                </a:path>
              </a:pathLst>
            </a:custGeom>
            <a:noFill/>
            <a:ln w="13367" cap="sq">
              <a:solidFill>
                <a:srgbClr val="8E18B2"/>
              </a:solidFill>
              <a:prstDash val="solid"/>
              <a:round/>
            </a:ln>
          </p:spPr>
          <p:txBody>
            <a:bodyPr rtlCol="0" anchor="ctr"/>
            <a:lstStyle/>
            <a:p>
              <a:endParaRPr lang="en-US"/>
            </a:p>
          </p:txBody>
        </p:sp>
        <p:sp>
          <p:nvSpPr>
            <p:cNvPr id="17" name="Freeform: Shape 16">
              <a:extLst>
                <a:ext uri="{FF2B5EF4-FFF2-40B4-BE49-F238E27FC236}">
                  <a16:creationId xmlns:a16="http://schemas.microsoft.com/office/drawing/2014/main" id="{E372B415-AA07-6A95-1CEA-21DB0178B334}"/>
                </a:ext>
              </a:extLst>
            </p:cNvPr>
            <p:cNvSpPr/>
            <p:nvPr/>
          </p:nvSpPr>
          <p:spPr>
            <a:xfrm>
              <a:off x="7545208" y="-903763"/>
              <a:ext cx="3481018" cy="839630"/>
            </a:xfrm>
            <a:custGeom>
              <a:avLst/>
              <a:gdLst>
                <a:gd name="connsiteX0" fmla="*/ 60 w 3481018"/>
                <a:gd name="connsiteY0" fmla="*/ -16 h 839630"/>
                <a:gd name="connsiteX1" fmla="*/ 497348 w 3481018"/>
                <a:gd name="connsiteY1" fmla="*/ 1375 h 839630"/>
                <a:gd name="connsiteX2" fmla="*/ 994637 w 3481018"/>
                <a:gd name="connsiteY2" fmla="*/ 14797 h 839630"/>
                <a:gd name="connsiteX3" fmla="*/ 1491925 w 3481018"/>
                <a:gd name="connsiteY3" fmla="*/ 11094 h 839630"/>
                <a:gd name="connsiteX4" fmla="*/ 1989214 w 3481018"/>
                <a:gd name="connsiteY4" fmla="*/ 38401 h 839630"/>
                <a:gd name="connsiteX5" fmla="*/ 2486502 w 3481018"/>
                <a:gd name="connsiteY5" fmla="*/ 52290 h 839630"/>
                <a:gd name="connsiteX6" fmla="*/ 2983790 w 3481018"/>
                <a:gd name="connsiteY6" fmla="*/ 121717 h 839630"/>
                <a:gd name="connsiteX7" fmla="*/ 3481079 w 3481018"/>
                <a:gd name="connsiteY7" fmla="*/ 839615 h 83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1018" h="839630">
                  <a:moveTo>
                    <a:pt x="60" y="-16"/>
                  </a:moveTo>
                  <a:lnTo>
                    <a:pt x="497348" y="1375"/>
                  </a:lnTo>
                  <a:lnTo>
                    <a:pt x="994637" y="14797"/>
                  </a:lnTo>
                  <a:lnTo>
                    <a:pt x="1491925" y="11094"/>
                  </a:lnTo>
                  <a:lnTo>
                    <a:pt x="1989214" y="38401"/>
                  </a:lnTo>
                  <a:lnTo>
                    <a:pt x="2486502" y="52290"/>
                  </a:lnTo>
                  <a:lnTo>
                    <a:pt x="2983790" y="121717"/>
                  </a:lnTo>
                  <a:lnTo>
                    <a:pt x="3481079" y="839615"/>
                  </a:lnTo>
                </a:path>
              </a:pathLst>
            </a:custGeom>
            <a:noFill/>
            <a:ln w="13367" cap="sq">
              <a:solidFill>
                <a:schemeClr val="tx1"/>
              </a:solidFill>
              <a:prstDash val="solid"/>
              <a:round/>
            </a:ln>
          </p:spPr>
          <p:txBody>
            <a:bodyPr rtlCol="0" anchor="ctr"/>
            <a:lstStyle/>
            <a:p>
              <a:endParaRPr lang="en-US"/>
            </a:p>
          </p:txBody>
        </p:sp>
        <p:sp>
          <p:nvSpPr>
            <p:cNvPr id="18" name="Freeform: Shape 17">
              <a:extLst>
                <a:ext uri="{FF2B5EF4-FFF2-40B4-BE49-F238E27FC236}">
                  <a16:creationId xmlns:a16="http://schemas.microsoft.com/office/drawing/2014/main" id="{04FDB8F0-C8FF-654F-7F67-5783CDAB0CF5}"/>
                </a:ext>
              </a:extLst>
            </p:cNvPr>
            <p:cNvSpPr/>
            <p:nvPr/>
          </p:nvSpPr>
          <p:spPr>
            <a:xfrm>
              <a:off x="7545208" y="-973654"/>
              <a:ext cx="6684" cy="1873654"/>
            </a:xfrm>
            <a:custGeom>
              <a:avLst/>
              <a:gdLst>
                <a:gd name="connsiteX0" fmla="*/ -5 w 6684"/>
                <a:gd name="connsiteY0" fmla="*/ 1873655 h 1873654"/>
                <a:gd name="connsiteX1" fmla="*/ -5 w 6684"/>
                <a:gd name="connsiteY1" fmla="*/ 1 h 1873654"/>
              </a:gdLst>
              <a:ahLst/>
              <a:cxnLst>
                <a:cxn ang="0">
                  <a:pos x="connsiteX0" y="connsiteY0"/>
                </a:cxn>
                <a:cxn ang="0">
                  <a:pos x="connsiteX1" y="connsiteY1"/>
                </a:cxn>
              </a:cxnLst>
              <a:rect l="l" t="t" r="r" b="b"/>
              <a:pathLst>
                <a:path w="6684" h="1873654">
                  <a:moveTo>
                    <a:pt x="-5" y="1873655"/>
                  </a:moveTo>
                  <a:lnTo>
                    <a:pt x="-5" y="1"/>
                  </a:lnTo>
                </a:path>
              </a:pathLst>
            </a:custGeom>
            <a:noFill/>
            <a:ln w="7129" cap="sq">
              <a:solidFill>
                <a:srgbClr val="000000"/>
              </a:solid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8303C30B-FAD8-D957-B8E8-A4ABB81DCE9F}"/>
                </a:ext>
              </a:extLst>
            </p:cNvPr>
            <p:cNvSpPr/>
            <p:nvPr/>
          </p:nvSpPr>
          <p:spPr>
            <a:xfrm>
              <a:off x="11026226" y="-973654"/>
              <a:ext cx="6684" cy="1873654"/>
            </a:xfrm>
            <a:custGeom>
              <a:avLst/>
              <a:gdLst>
                <a:gd name="connsiteX0" fmla="*/ 125 w 6684"/>
                <a:gd name="connsiteY0" fmla="*/ 1873655 h 1873654"/>
                <a:gd name="connsiteX1" fmla="*/ 125 w 6684"/>
                <a:gd name="connsiteY1" fmla="*/ 1 h 1873654"/>
              </a:gdLst>
              <a:ahLst/>
              <a:cxnLst>
                <a:cxn ang="0">
                  <a:pos x="connsiteX0" y="connsiteY0"/>
                </a:cxn>
                <a:cxn ang="0">
                  <a:pos x="connsiteX1" y="connsiteY1"/>
                </a:cxn>
              </a:cxnLst>
              <a:rect l="l" t="t" r="r" b="b"/>
              <a:pathLst>
                <a:path w="6684" h="1873654">
                  <a:moveTo>
                    <a:pt x="125" y="1873655"/>
                  </a:moveTo>
                  <a:lnTo>
                    <a:pt x="125" y="1"/>
                  </a:lnTo>
                </a:path>
              </a:pathLst>
            </a:custGeom>
            <a:noFill/>
            <a:ln w="7129" cap="sq">
              <a:solidFill>
                <a:srgbClr val="000000"/>
              </a:solid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B9CAEB2-EC71-DB1A-6CB6-FD3569240748}"/>
                </a:ext>
              </a:extLst>
            </p:cNvPr>
            <p:cNvSpPr/>
            <p:nvPr/>
          </p:nvSpPr>
          <p:spPr>
            <a:xfrm>
              <a:off x="7545208" y="900001"/>
              <a:ext cx="3481018" cy="6684"/>
            </a:xfrm>
            <a:custGeom>
              <a:avLst/>
              <a:gdLst>
                <a:gd name="connsiteX0" fmla="*/ 60 w 3481018"/>
                <a:gd name="connsiteY0" fmla="*/ 36 h 6684"/>
                <a:gd name="connsiteX1" fmla="*/ 3481079 w 3481018"/>
                <a:gd name="connsiteY1" fmla="*/ 36 h 6684"/>
              </a:gdLst>
              <a:ahLst/>
              <a:cxnLst>
                <a:cxn ang="0">
                  <a:pos x="connsiteX0" y="connsiteY0"/>
                </a:cxn>
                <a:cxn ang="0">
                  <a:pos x="connsiteX1" y="connsiteY1"/>
                </a:cxn>
              </a:cxnLst>
              <a:rect l="l" t="t" r="r" b="b"/>
              <a:pathLst>
                <a:path w="3481018" h="6684">
                  <a:moveTo>
                    <a:pt x="60" y="36"/>
                  </a:moveTo>
                  <a:lnTo>
                    <a:pt x="3481079" y="36"/>
                  </a:lnTo>
                </a:path>
              </a:pathLst>
            </a:custGeom>
            <a:noFill/>
            <a:ln w="7129" cap="sq">
              <a:solidFill>
                <a:srgbClr val="000000"/>
              </a:soli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44AC7504-2D69-F053-0353-A500FBB833DA}"/>
                </a:ext>
              </a:extLst>
            </p:cNvPr>
            <p:cNvSpPr/>
            <p:nvPr/>
          </p:nvSpPr>
          <p:spPr>
            <a:xfrm>
              <a:off x="7545208" y="-973654"/>
              <a:ext cx="3481018" cy="6684"/>
            </a:xfrm>
            <a:custGeom>
              <a:avLst/>
              <a:gdLst>
                <a:gd name="connsiteX0" fmla="*/ 60 w 3481018"/>
                <a:gd name="connsiteY0" fmla="*/ -34 h 6684"/>
                <a:gd name="connsiteX1" fmla="*/ 3481079 w 3481018"/>
                <a:gd name="connsiteY1" fmla="*/ -34 h 6684"/>
              </a:gdLst>
              <a:ahLst/>
              <a:cxnLst>
                <a:cxn ang="0">
                  <a:pos x="connsiteX0" y="connsiteY0"/>
                </a:cxn>
                <a:cxn ang="0">
                  <a:pos x="connsiteX1" y="connsiteY1"/>
                </a:cxn>
              </a:cxnLst>
              <a:rect l="l" t="t" r="r" b="b"/>
              <a:pathLst>
                <a:path w="3481018" h="6684">
                  <a:moveTo>
                    <a:pt x="60" y="-34"/>
                  </a:moveTo>
                  <a:lnTo>
                    <a:pt x="3481079" y="-34"/>
                  </a:lnTo>
                </a:path>
              </a:pathLst>
            </a:custGeom>
            <a:noFill/>
            <a:ln w="7129" cap="sq">
              <a:solidFill>
                <a:srgbClr val="000000"/>
              </a:soli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9C55EE45-1942-7662-C5E1-CE201553076A}"/>
                </a:ext>
              </a:extLst>
            </p:cNvPr>
            <p:cNvSpPr/>
            <p:nvPr/>
          </p:nvSpPr>
          <p:spPr>
            <a:xfrm>
              <a:off x="7609101" y="-643183"/>
              <a:ext cx="1094774" cy="1323396"/>
            </a:xfrm>
            <a:custGeom>
              <a:avLst/>
              <a:gdLst>
                <a:gd name="connsiteX0" fmla="*/ 24971 w 1094774"/>
                <a:gd name="connsiteY0" fmla="*/ 1502521 h 1502514"/>
                <a:gd name="connsiteX1" fmla="*/ 1069838 w 1094774"/>
                <a:gd name="connsiteY1" fmla="*/ 1502521 h 1502514"/>
                <a:gd name="connsiteX2" fmla="*/ 1094792 w 1094774"/>
                <a:gd name="connsiteY2" fmla="*/ 1477567 h 1502514"/>
                <a:gd name="connsiteX3" fmla="*/ 1094792 w 1094774"/>
                <a:gd name="connsiteY3" fmla="*/ 24959 h 1502514"/>
                <a:gd name="connsiteX4" fmla="*/ 1069838 w 1094774"/>
                <a:gd name="connsiteY4" fmla="*/ 6 h 1502514"/>
                <a:gd name="connsiteX5" fmla="*/ 24971 w 1094774"/>
                <a:gd name="connsiteY5" fmla="*/ 6 h 1502514"/>
                <a:gd name="connsiteX6" fmla="*/ 18 w 1094774"/>
                <a:gd name="connsiteY6" fmla="*/ 24959 h 1502514"/>
                <a:gd name="connsiteX7" fmla="*/ 18 w 1094774"/>
                <a:gd name="connsiteY7" fmla="*/ 1477567 h 1502514"/>
                <a:gd name="connsiteX8" fmla="*/ 24971 w 1094774"/>
                <a:gd name="connsiteY8" fmla="*/ 1502521 h 150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4774" h="1502514">
                  <a:moveTo>
                    <a:pt x="24971" y="1502521"/>
                  </a:moveTo>
                  <a:lnTo>
                    <a:pt x="1069838" y="1502521"/>
                  </a:lnTo>
                  <a:cubicBezTo>
                    <a:pt x="1086477" y="1502521"/>
                    <a:pt x="1094792" y="1494206"/>
                    <a:pt x="1094792" y="1477567"/>
                  </a:cubicBezTo>
                  <a:lnTo>
                    <a:pt x="1094792" y="24959"/>
                  </a:lnTo>
                  <a:cubicBezTo>
                    <a:pt x="1094792" y="8323"/>
                    <a:pt x="1086477" y="6"/>
                    <a:pt x="1069838" y="6"/>
                  </a:cubicBezTo>
                  <a:lnTo>
                    <a:pt x="24971" y="6"/>
                  </a:lnTo>
                  <a:cubicBezTo>
                    <a:pt x="8335" y="6"/>
                    <a:pt x="18" y="8323"/>
                    <a:pt x="18" y="24959"/>
                  </a:cubicBezTo>
                  <a:lnTo>
                    <a:pt x="18" y="1477567"/>
                  </a:lnTo>
                  <a:cubicBezTo>
                    <a:pt x="18" y="1494206"/>
                    <a:pt x="8335" y="1502521"/>
                    <a:pt x="24971" y="1502521"/>
                  </a:cubicBezTo>
                  <a:close/>
                </a:path>
              </a:pathLst>
            </a:custGeom>
            <a:solidFill>
              <a:srgbClr val="FFFFFF">
                <a:alpha val="80000"/>
              </a:srgbClr>
            </a:solidFill>
            <a:ln w="8911" cap="flat">
              <a:solidFill>
                <a:srgbClr val="CCCCCC">
                  <a:alpha val="80000"/>
                </a:srgbClr>
              </a:soli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A8AC32E5-0B7F-119C-EB9F-A43F9E40DE52}"/>
                </a:ext>
              </a:extLst>
            </p:cNvPr>
            <p:cNvSpPr/>
            <p:nvPr/>
          </p:nvSpPr>
          <p:spPr>
            <a:xfrm>
              <a:off x="7659008" y="-542141"/>
              <a:ext cx="249535" cy="6684"/>
            </a:xfrm>
            <a:custGeom>
              <a:avLst/>
              <a:gdLst>
                <a:gd name="connsiteX0" fmla="*/ 4 w 249535"/>
                <a:gd name="connsiteY0" fmla="*/ -19 h 6684"/>
                <a:gd name="connsiteX1" fmla="*/ 249539 w 249535"/>
                <a:gd name="connsiteY1" fmla="*/ -19 h 6684"/>
              </a:gdLst>
              <a:ahLst/>
              <a:cxnLst>
                <a:cxn ang="0">
                  <a:pos x="connsiteX0" y="connsiteY0"/>
                </a:cxn>
                <a:cxn ang="0">
                  <a:pos x="connsiteX1" y="connsiteY1"/>
                </a:cxn>
              </a:cxnLst>
              <a:rect l="l" t="t" r="r" b="b"/>
              <a:pathLst>
                <a:path w="249535" h="6684">
                  <a:moveTo>
                    <a:pt x="4" y="-19"/>
                  </a:moveTo>
                  <a:lnTo>
                    <a:pt x="249539" y="-19"/>
                  </a:lnTo>
                </a:path>
              </a:pathLst>
            </a:custGeom>
            <a:noFill/>
            <a:ln w="13367" cap="flat">
              <a:solidFill>
                <a:srgbClr val="FFC000"/>
              </a:solidFill>
              <a:custDash>
                <a:ds d="416250" sp="180000"/>
              </a:custDash>
              <a:round/>
            </a:ln>
          </p:spPr>
          <p:txBody>
            <a:bodyPr rtlCol="0" anchor="ctr"/>
            <a:lstStyle/>
            <a:p>
              <a:endParaRPr lang="en-US"/>
            </a:p>
          </p:txBody>
        </p:sp>
        <p:grpSp>
          <p:nvGrpSpPr>
            <p:cNvPr id="24" name="Graphic 8">
              <a:extLst>
                <a:ext uri="{FF2B5EF4-FFF2-40B4-BE49-F238E27FC236}">
                  <a16:creationId xmlns:a16="http://schemas.microsoft.com/office/drawing/2014/main" id="{C20372AF-9323-576E-4E63-9E4432F5A136}"/>
                </a:ext>
              </a:extLst>
            </p:cNvPr>
            <p:cNvGrpSpPr/>
            <p:nvPr/>
          </p:nvGrpSpPr>
          <p:grpSpPr>
            <a:xfrm>
              <a:off x="8019684" y="-593276"/>
              <a:ext cx="208488" cy="94803"/>
              <a:chOff x="1277221" y="2250471"/>
              <a:chExt cx="208488" cy="94803"/>
            </a:xfrm>
            <a:solidFill>
              <a:srgbClr val="000000"/>
            </a:solidFill>
          </p:grpSpPr>
          <p:sp>
            <p:nvSpPr>
              <p:cNvPr id="69" name="Freeform: Shape 68">
                <a:extLst>
                  <a:ext uri="{FF2B5EF4-FFF2-40B4-BE49-F238E27FC236}">
                    <a16:creationId xmlns:a16="http://schemas.microsoft.com/office/drawing/2014/main" id="{CA7496BD-6634-D5FF-250B-1FBFCD984FCD}"/>
                  </a:ext>
                </a:extLst>
              </p:cNvPr>
              <p:cNvSpPr/>
              <p:nvPr/>
            </p:nvSpPr>
            <p:spPr>
              <a:xfrm flipV="1">
                <a:off x="1277221" y="2250471"/>
                <a:ext cx="60570" cy="94803"/>
              </a:xfrm>
              <a:custGeom>
                <a:avLst/>
                <a:gdLst>
                  <a:gd name="connsiteX0" fmla="*/ 100 w 60570"/>
                  <a:gd name="connsiteY0" fmla="*/ 94827 h 94803"/>
                  <a:gd name="connsiteX1" fmla="*/ 11368 w 60570"/>
                  <a:gd name="connsiteY1" fmla="*/ 94827 h 94803"/>
                  <a:gd name="connsiteX2" fmla="*/ 11368 w 60570"/>
                  <a:gd name="connsiteY2" fmla="*/ 38838 h 94803"/>
                  <a:gd name="connsiteX3" fmla="*/ 44821 w 60570"/>
                  <a:gd name="connsiteY3" fmla="*/ 68256 h 94803"/>
                  <a:gd name="connsiteX4" fmla="*/ 59130 w 60570"/>
                  <a:gd name="connsiteY4" fmla="*/ 68256 h 94803"/>
                  <a:gd name="connsiteX5" fmla="*/ 22948 w 60570"/>
                  <a:gd name="connsiteY5" fmla="*/ 36342 h 94803"/>
                  <a:gd name="connsiteX6" fmla="*/ 60671 w 60570"/>
                  <a:gd name="connsiteY6" fmla="*/ 23 h 94803"/>
                  <a:gd name="connsiteX7" fmla="*/ 46049 w 60570"/>
                  <a:gd name="connsiteY7" fmla="*/ 23 h 94803"/>
                  <a:gd name="connsiteX8" fmla="*/ 11368 w 60570"/>
                  <a:gd name="connsiteY8" fmla="*/ 33340 h 94803"/>
                  <a:gd name="connsiteX9" fmla="*/ 11368 w 60570"/>
                  <a:gd name="connsiteY9" fmla="*/ 23 h 94803"/>
                  <a:gd name="connsiteX10" fmla="*/ 100 w 60570"/>
                  <a:gd name="connsiteY10" fmla="*/ 23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570" h="94803">
                    <a:moveTo>
                      <a:pt x="100" y="94827"/>
                    </a:moveTo>
                    <a:lnTo>
                      <a:pt x="11368" y="94827"/>
                    </a:lnTo>
                    <a:lnTo>
                      <a:pt x="11368" y="38838"/>
                    </a:lnTo>
                    <a:lnTo>
                      <a:pt x="44821" y="68256"/>
                    </a:lnTo>
                    <a:lnTo>
                      <a:pt x="59130" y="68256"/>
                    </a:lnTo>
                    <a:lnTo>
                      <a:pt x="22948" y="36342"/>
                    </a:lnTo>
                    <a:lnTo>
                      <a:pt x="60671" y="23"/>
                    </a:lnTo>
                    <a:lnTo>
                      <a:pt x="46049" y="23"/>
                    </a:lnTo>
                    <a:lnTo>
                      <a:pt x="11368" y="33340"/>
                    </a:lnTo>
                    <a:lnTo>
                      <a:pt x="11368" y="23"/>
                    </a:lnTo>
                    <a:lnTo>
                      <a:pt x="100" y="23"/>
                    </a:lnTo>
                    <a:close/>
                  </a:path>
                </a:pathLst>
              </a:custGeom>
              <a:solidFill>
                <a:srgbClr val="000000"/>
              </a:solidFill>
              <a:ln w="1247" cap="flat">
                <a:noFill/>
                <a:prstDash val="solid"/>
                <a:round/>
              </a:ln>
            </p:spPr>
            <p:txBody>
              <a:bodyPr rtlCol="0" anchor="ctr"/>
              <a:lstStyle/>
              <a:p>
                <a:endParaRPr lang="en-US"/>
              </a:p>
            </p:txBody>
          </p:sp>
          <p:sp>
            <p:nvSpPr>
              <p:cNvPr id="70" name="Freeform: Shape 69">
                <a:extLst>
                  <a:ext uri="{FF2B5EF4-FFF2-40B4-BE49-F238E27FC236}">
                    <a16:creationId xmlns:a16="http://schemas.microsoft.com/office/drawing/2014/main" id="{1243461A-9DD0-A4C8-1377-861985712BF5}"/>
                  </a:ext>
                </a:extLst>
              </p:cNvPr>
              <p:cNvSpPr/>
              <p:nvPr/>
            </p:nvSpPr>
            <p:spPr>
              <a:xfrm flipV="1">
                <a:off x="1349474" y="2275405"/>
                <a:ext cx="57159" cy="69869"/>
              </a:xfrm>
              <a:custGeom>
                <a:avLst/>
                <a:gdLst>
                  <a:gd name="connsiteX0" fmla="*/ 57271 w 57159"/>
                  <a:gd name="connsiteY0" fmla="*/ 41228 h 69869"/>
                  <a:gd name="connsiteX1" fmla="*/ 57271 w 57159"/>
                  <a:gd name="connsiteY1" fmla="*/ 35 h 69869"/>
                  <a:gd name="connsiteX2" fmla="*/ 46061 w 57159"/>
                  <a:gd name="connsiteY2" fmla="*/ 35 h 69869"/>
                  <a:gd name="connsiteX3" fmla="*/ 46061 w 57159"/>
                  <a:gd name="connsiteY3" fmla="*/ 40858 h 69869"/>
                  <a:gd name="connsiteX4" fmla="*/ 42279 w 57159"/>
                  <a:gd name="connsiteY4" fmla="*/ 55342 h 69869"/>
                  <a:gd name="connsiteX5" fmla="*/ 30953 w 57159"/>
                  <a:gd name="connsiteY5" fmla="*/ 60158 h 69869"/>
                  <a:gd name="connsiteX6" fmla="*/ 16624 w 57159"/>
                  <a:gd name="connsiteY6" fmla="*/ 54368 h 69869"/>
                  <a:gd name="connsiteX7" fmla="*/ 11380 w 57159"/>
                  <a:gd name="connsiteY7" fmla="*/ 38596 h 69869"/>
                  <a:gd name="connsiteX8" fmla="*/ 11380 w 57159"/>
                  <a:gd name="connsiteY8" fmla="*/ 35 h 69869"/>
                  <a:gd name="connsiteX9" fmla="*/ 112 w 57159"/>
                  <a:gd name="connsiteY9" fmla="*/ 35 h 69869"/>
                  <a:gd name="connsiteX10" fmla="*/ 112 w 57159"/>
                  <a:gd name="connsiteY10" fmla="*/ 68267 h 69869"/>
                  <a:gd name="connsiteX11" fmla="*/ 11380 w 57159"/>
                  <a:gd name="connsiteY11" fmla="*/ 68267 h 69869"/>
                  <a:gd name="connsiteX12" fmla="*/ 11380 w 57159"/>
                  <a:gd name="connsiteY12" fmla="*/ 57662 h 69869"/>
                  <a:gd name="connsiteX13" fmla="*/ 20854 w 57159"/>
                  <a:gd name="connsiteY13" fmla="*/ 66864 h 69869"/>
                  <a:gd name="connsiteX14" fmla="*/ 33448 w 57159"/>
                  <a:gd name="connsiteY14" fmla="*/ 69905 h 69869"/>
                  <a:gd name="connsiteX15" fmla="*/ 51228 w 57159"/>
                  <a:gd name="connsiteY15" fmla="*/ 62633 h 69869"/>
                  <a:gd name="connsiteX16" fmla="*/ 57271 w 57159"/>
                  <a:gd name="connsiteY16" fmla="*/ 41228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159" h="69869">
                    <a:moveTo>
                      <a:pt x="57271" y="41228"/>
                    </a:moveTo>
                    <a:lnTo>
                      <a:pt x="57271" y="35"/>
                    </a:lnTo>
                    <a:lnTo>
                      <a:pt x="46061" y="35"/>
                    </a:lnTo>
                    <a:lnTo>
                      <a:pt x="46061" y="40858"/>
                    </a:lnTo>
                    <a:cubicBezTo>
                      <a:pt x="46061" y="47317"/>
                      <a:pt x="44801" y="52145"/>
                      <a:pt x="42279" y="55342"/>
                    </a:cubicBezTo>
                    <a:cubicBezTo>
                      <a:pt x="39758" y="58552"/>
                      <a:pt x="35982" y="60158"/>
                      <a:pt x="30953" y="60158"/>
                    </a:cubicBezTo>
                    <a:cubicBezTo>
                      <a:pt x="24896" y="60158"/>
                      <a:pt x="20120" y="58228"/>
                      <a:pt x="16624" y="54368"/>
                    </a:cubicBezTo>
                    <a:cubicBezTo>
                      <a:pt x="13128" y="50521"/>
                      <a:pt x="11380" y="45263"/>
                      <a:pt x="11380" y="38596"/>
                    </a:cubicBezTo>
                    <a:lnTo>
                      <a:pt x="11380" y="35"/>
                    </a:lnTo>
                    <a:lnTo>
                      <a:pt x="112" y="35"/>
                    </a:lnTo>
                    <a:lnTo>
                      <a:pt x="112" y="68267"/>
                    </a:lnTo>
                    <a:lnTo>
                      <a:pt x="11380" y="68267"/>
                    </a:lnTo>
                    <a:lnTo>
                      <a:pt x="11380" y="57662"/>
                    </a:lnTo>
                    <a:cubicBezTo>
                      <a:pt x="14070" y="61769"/>
                      <a:pt x="17228" y="64836"/>
                      <a:pt x="20854" y="66864"/>
                    </a:cubicBezTo>
                    <a:cubicBezTo>
                      <a:pt x="24493" y="68891"/>
                      <a:pt x="28691" y="69905"/>
                      <a:pt x="33448" y="69905"/>
                    </a:cubicBezTo>
                    <a:cubicBezTo>
                      <a:pt x="41285" y="69905"/>
                      <a:pt x="47211" y="67481"/>
                      <a:pt x="51228" y="62633"/>
                    </a:cubicBezTo>
                    <a:cubicBezTo>
                      <a:pt x="55256" y="57786"/>
                      <a:pt x="57271" y="50651"/>
                      <a:pt x="57271" y="41228"/>
                    </a:cubicBezTo>
                    <a:close/>
                  </a:path>
                </a:pathLst>
              </a:custGeom>
              <a:solidFill>
                <a:srgbClr val="000000"/>
              </a:solidFill>
              <a:ln w="1247" cap="flat">
                <a:noFill/>
                <a:prstDash val="solid"/>
                <a:round/>
              </a:ln>
            </p:spPr>
            <p:txBody>
              <a:bodyPr rtlCol="0" anchor="ctr"/>
              <a:lstStyle/>
              <a:p>
                <a:endParaRPr lang="en-US"/>
              </a:p>
            </p:txBody>
          </p:sp>
          <p:sp>
            <p:nvSpPr>
              <p:cNvPr id="71" name="Freeform: Shape 70">
                <a:extLst>
                  <a:ext uri="{FF2B5EF4-FFF2-40B4-BE49-F238E27FC236}">
                    <a16:creationId xmlns:a16="http://schemas.microsoft.com/office/drawing/2014/main" id="{12ACB329-3CFD-C9BF-5BF9-3272381B07BC}"/>
                  </a:ext>
                </a:extLst>
              </p:cNvPr>
              <p:cNvSpPr/>
              <p:nvPr/>
            </p:nvSpPr>
            <p:spPr>
              <a:xfrm flipV="1">
                <a:off x="1428550" y="2275405"/>
                <a:ext cx="57159" cy="69869"/>
              </a:xfrm>
              <a:custGeom>
                <a:avLst/>
                <a:gdLst>
                  <a:gd name="connsiteX0" fmla="*/ 57283 w 57159"/>
                  <a:gd name="connsiteY0" fmla="*/ 41228 h 69869"/>
                  <a:gd name="connsiteX1" fmla="*/ 57283 w 57159"/>
                  <a:gd name="connsiteY1" fmla="*/ 35 h 69869"/>
                  <a:gd name="connsiteX2" fmla="*/ 46073 w 57159"/>
                  <a:gd name="connsiteY2" fmla="*/ 35 h 69869"/>
                  <a:gd name="connsiteX3" fmla="*/ 46073 w 57159"/>
                  <a:gd name="connsiteY3" fmla="*/ 40858 h 69869"/>
                  <a:gd name="connsiteX4" fmla="*/ 42291 w 57159"/>
                  <a:gd name="connsiteY4" fmla="*/ 55342 h 69869"/>
                  <a:gd name="connsiteX5" fmla="*/ 30965 w 57159"/>
                  <a:gd name="connsiteY5" fmla="*/ 60158 h 69869"/>
                  <a:gd name="connsiteX6" fmla="*/ 16636 w 57159"/>
                  <a:gd name="connsiteY6" fmla="*/ 54368 h 69869"/>
                  <a:gd name="connsiteX7" fmla="*/ 11392 w 57159"/>
                  <a:gd name="connsiteY7" fmla="*/ 38596 h 69869"/>
                  <a:gd name="connsiteX8" fmla="*/ 11392 w 57159"/>
                  <a:gd name="connsiteY8" fmla="*/ 35 h 69869"/>
                  <a:gd name="connsiteX9" fmla="*/ 124 w 57159"/>
                  <a:gd name="connsiteY9" fmla="*/ 35 h 69869"/>
                  <a:gd name="connsiteX10" fmla="*/ 124 w 57159"/>
                  <a:gd name="connsiteY10" fmla="*/ 68267 h 69869"/>
                  <a:gd name="connsiteX11" fmla="*/ 11392 w 57159"/>
                  <a:gd name="connsiteY11" fmla="*/ 68267 h 69869"/>
                  <a:gd name="connsiteX12" fmla="*/ 11392 w 57159"/>
                  <a:gd name="connsiteY12" fmla="*/ 57662 h 69869"/>
                  <a:gd name="connsiteX13" fmla="*/ 20866 w 57159"/>
                  <a:gd name="connsiteY13" fmla="*/ 66864 h 69869"/>
                  <a:gd name="connsiteX14" fmla="*/ 33460 w 57159"/>
                  <a:gd name="connsiteY14" fmla="*/ 69905 h 69869"/>
                  <a:gd name="connsiteX15" fmla="*/ 51239 w 57159"/>
                  <a:gd name="connsiteY15" fmla="*/ 62633 h 69869"/>
                  <a:gd name="connsiteX16" fmla="*/ 57283 w 57159"/>
                  <a:gd name="connsiteY16" fmla="*/ 41228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159" h="69869">
                    <a:moveTo>
                      <a:pt x="57283" y="41228"/>
                    </a:moveTo>
                    <a:lnTo>
                      <a:pt x="57283" y="35"/>
                    </a:lnTo>
                    <a:lnTo>
                      <a:pt x="46073" y="35"/>
                    </a:lnTo>
                    <a:lnTo>
                      <a:pt x="46073" y="40858"/>
                    </a:lnTo>
                    <a:cubicBezTo>
                      <a:pt x="46073" y="47317"/>
                      <a:pt x="44812" y="52145"/>
                      <a:pt x="42291" y="55342"/>
                    </a:cubicBezTo>
                    <a:cubicBezTo>
                      <a:pt x="39770" y="58552"/>
                      <a:pt x="35994" y="60158"/>
                      <a:pt x="30965" y="60158"/>
                    </a:cubicBezTo>
                    <a:cubicBezTo>
                      <a:pt x="24908" y="60158"/>
                      <a:pt x="20132" y="58228"/>
                      <a:pt x="16636" y="54368"/>
                    </a:cubicBezTo>
                    <a:cubicBezTo>
                      <a:pt x="13140" y="50521"/>
                      <a:pt x="11392" y="45263"/>
                      <a:pt x="11392" y="38596"/>
                    </a:cubicBezTo>
                    <a:lnTo>
                      <a:pt x="11392" y="35"/>
                    </a:lnTo>
                    <a:lnTo>
                      <a:pt x="124" y="35"/>
                    </a:lnTo>
                    <a:lnTo>
                      <a:pt x="124" y="68267"/>
                    </a:lnTo>
                    <a:lnTo>
                      <a:pt x="11392" y="68267"/>
                    </a:lnTo>
                    <a:lnTo>
                      <a:pt x="11392" y="57662"/>
                    </a:lnTo>
                    <a:cubicBezTo>
                      <a:pt x="14082" y="61769"/>
                      <a:pt x="17240" y="64836"/>
                      <a:pt x="20866" y="66864"/>
                    </a:cubicBezTo>
                    <a:cubicBezTo>
                      <a:pt x="24505" y="68891"/>
                      <a:pt x="28703" y="69905"/>
                      <a:pt x="33460" y="69905"/>
                    </a:cubicBezTo>
                    <a:cubicBezTo>
                      <a:pt x="41297" y="69905"/>
                      <a:pt x="47223" y="67481"/>
                      <a:pt x="51239" y="62633"/>
                    </a:cubicBezTo>
                    <a:cubicBezTo>
                      <a:pt x="55268" y="57786"/>
                      <a:pt x="57283" y="50651"/>
                      <a:pt x="57283" y="41228"/>
                    </a:cubicBezTo>
                    <a:close/>
                  </a:path>
                </a:pathLst>
              </a:custGeom>
              <a:solidFill>
                <a:srgbClr val="000000"/>
              </a:solidFill>
              <a:ln w="1247" cap="flat">
                <a:noFill/>
                <a:prstDash val="solid"/>
                <a:round/>
              </a:ln>
            </p:spPr>
            <p:txBody>
              <a:bodyPr rtlCol="0" anchor="ctr"/>
              <a:lstStyle/>
              <a:p>
                <a:endParaRPr lang="en-US"/>
              </a:p>
            </p:txBody>
          </p:sp>
        </p:grpSp>
        <p:sp>
          <p:nvSpPr>
            <p:cNvPr id="25" name="Freeform: Shape 24">
              <a:extLst>
                <a:ext uri="{FF2B5EF4-FFF2-40B4-BE49-F238E27FC236}">
                  <a16:creationId xmlns:a16="http://schemas.microsoft.com/office/drawing/2014/main" id="{8CF5FC1C-44A3-7279-9910-EFFC685CF02B}"/>
                </a:ext>
              </a:extLst>
            </p:cNvPr>
            <p:cNvSpPr/>
            <p:nvPr/>
          </p:nvSpPr>
          <p:spPr>
            <a:xfrm>
              <a:off x="7659008" y="-359007"/>
              <a:ext cx="249535" cy="6684"/>
            </a:xfrm>
            <a:custGeom>
              <a:avLst/>
              <a:gdLst>
                <a:gd name="connsiteX0" fmla="*/ 4 w 249535"/>
                <a:gd name="connsiteY0" fmla="*/ -12 h 6684"/>
                <a:gd name="connsiteX1" fmla="*/ 249539 w 249535"/>
                <a:gd name="connsiteY1" fmla="*/ -12 h 6684"/>
              </a:gdLst>
              <a:ahLst/>
              <a:cxnLst>
                <a:cxn ang="0">
                  <a:pos x="connsiteX0" y="connsiteY0"/>
                </a:cxn>
                <a:cxn ang="0">
                  <a:pos x="connsiteX1" y="connsiteY1"/>
                </a:cxn>
              </a:cxnLst>
              <a:rect l="l" t="t" r="r" b="b"/>
              <a:pathLst>
                <a:path w="249535" h="6684">
                  <a:moveTo>
                    <a:pt x="4" y="-12"/>
                  </a:moveTo>
                  <a:lnTo>
                    <a:pt x="249539" y="-12"/>
                  </a:lnTo>
                </a:path>
              </a:pathLst>
            </a:custGeom>
            <a:noFill/>
            <a:ln w="13367" cap="flat">
              <a:solidFill>
                <a:srgbClr val="3BD022"/>
              </a:solidFill>
              <a:custDash>
                <a:ds d="720000" sp="180000"/>
                <a:ds d="112500" sp="180000"/>
              </a:custDash>
              <a:round/>
            </a:ln>
          </p:spPr>
          <p:txBody>
            <a:bodyPr rtlCol="0" anchor="ctr"/>
            <a:lstStyle/>
            <a:p>
              <a:endParaRPr lang="en-US"/>
            </a:p>
          </p:txBody>
        </p:sp>
        <p:grpSp>
          <p:nvGrpSpPr>
            <p:cNvPr id="26" name="Graphic 8">
              <a:extLst>
                <a:ext uri="{FF2B5EF4-FFF2-40B4-BE49-F238E27FC236}">
                  <a16:creationId xmlns:a16="http://schemas.microsoft.com/office/drawing/2014/main" id="{B00BE4D3-168D-919D-535C-3BA0D36387A5}"/>
                </a:ext>
              </a:extLst>
            </p:cNvPr>
            <p:cNvGrpSpPr/>
            <p:nvPr/>
          </p:nvGrpSpPr>
          <p:grpSpPr>
            <a:xfrm>
              <a:off x="8019684" y="-385208"/>
              <a:ext cx="331916" cy="71643"/>
              <a:chOff x="1277221" y="2458539"/>
              <a:chExt cx="331916" cy="71643"/>
            </a:xfrm>
            <a:solidFill>
              <a:srgbClr val="000000"/>
            </a:solidFill>
          </p:grpSpPr>
          <p:sp>
            <p:nvSpPr>
              <p:cNvPr id="65" name="Freeform: Shape 64">
                <a:extLst>
                  <a:ext uri="{FF2B5EF4-FFF2-40B4-BE49-F238E27FC236}">
                    <a16:creationId xmlns:a16="http://schemas.microsoft.com/office/drawing/2014/main" id="{477603E9-1078-A4D0-6A84-A15E848327F4}"/>
                  </a:ext>
                </a:extLst>
              </p:cNvPr>
              <p:cNvSpPr/>
              <p:nvPr/>
            </p:nvSpPr>
            <p:spPr>
              <a:xfrm flipV="1">
                <a:off x="1277221" y="2458539"/>
                <a:ext cx="99619" cy="69869"/>
              </a:xfrm>
              <a:custGeom>
                <a:avLst/>
                <a:gdLst>
                  <a:gd name="connsiteX0" fmla="*/ 53640 w 99619"/>
                  <a:gd name="connsiteY0" fmla="*/ 55194 h 69869"/>
                  <a:gd name="connsiteX1" fmla="*/ 63699 w 99619"/>
                  <a:gd name="connsiteY1" fmla="*/ 66345 h 69869"/>
                  <a:gd name="connsiteX2" fmla="*/ 77463 w 99619"/>
                  <a:gd name="connsiteY2" fmla="*/ 69932 h 69869"/>
                  <a:gd name="connsiteX3" fmla="*/ 93916 w 99619"/>
                  <a:gd name="connsiteY3" fmla="*/ 62466 h 69869"/>
                  <a:gd name="connsiteX4" fmla="*/ 99706 w 99619"/>
                  <a:gd name="connsiteY4" fmla="*/ 41255 h 69869"/>
                  <a:gd name="connsiteX5" fmla="*/ 99706 w 99619"/>
                  <a:gd name="connsiteY5" fmla="*/ 63 h 69869"/>
                  <a:gd name="connsiteX6" fmla="*/ 88438 w 99619"/>
                  <a:gd name="connsiteY6" fmla="*/ 63 h 69869"/>
                  <a:gd name="connsiteX7" fmla="*/ 88438 w 99619"/>
                  <a:gd name="connsiteY7" fmla="*/ 40885 h 69869"/>
                  <a:gd name="connsiteX8" fmla="*/ 84949 w 99619"/>
                  <a:gd name="connsiteY8" fmla="*/ 55428 h 69869"/>
                  <a:gd name="connsiteX9" fmla="*/ 74363 w 99619"/>
                  <a:gd name="connsiteY9" fmla="*/ 60185 h 69869"/>
                  <a:gd name="connsiteX10" fmla="*/ 60580 w 99619"/>
                  <a:gd name="connsiteY10" fmla="*/ 54395 h 69869"/>
                  <a:gd name="connsiteX11" fmla="*/ 55531 w 99619"/>
                  <a:gd name="connsiteY11" fmla="*/ 38624 h 69869"/>
                  <a:gd name="connsiteX12" fmla="*/ 55531 w 99619"/>
                  <a:gd name="connsiteY12" fmla="*/ 63 h 69869"/>
                  <a:gd name="connsiteX13" fmla="*/ 44263 w 99619"/>
                  <a:gd name="connsiteY13" fmla="*/ 63 h 69869"/>
                  <a:gd name="connsiteX14" fmla="*/ 44263 w 99619"/>
                  <a:gd name="connsiteY14" fmla="*/ 40885 h 69869"/>
                  <a:gd name="connsiteX15" fmla="*/ 40792 w 99619"/>
                  <a:gd name="connsiteY15" fmla="*/ 55467 h 69869"/>
                  <a:gd name="connsiteX16" fmla="*/ 30070 w 99619"/>
                  <a:gd name="connsiteY16" fmla="*/ 60185 h 69869"/>
                  <a:gd name="connsiteX17" fmla="*/ 16404 w 99619"/>
                  <a:gd name="connsiteY17" fmla="*/ 54375 h 69869"/>
                  <a:gd name="connsiteX18" fmla="*/ 11355 w 99619"/>
                  <a:gd name="connsiteY18" fmla="*/ 38624 h 69869"/>
                  <a:gd name="connsiteX19" fmla="*/ 11355 w 99619"/>
                  <a:gd name="connsiteY19" fmla="*/ 63 h 69869"/>
                  <a:gd name="connsiteX20" fmla="*/ 87 w 99619"/>
                  <a:gd name="connsiteY20" fmla="*/ 63 h 69869"/>
                  <a:gd name="connsiteX21" fmla="*/ 87 w 99619"/>
                  <a:gd name="connsiteY21" fmla="*/ 68295 h 69869"/>
                  <a:gd name="connsiteX22" fmla="*/ 11355 w 99619"/>
                  <a:gd name="connsiteY22" fmla="*/ 68295 h 69869"/>
                  <a:gd name="connsiteX23" fmla="*/ 11355 w 99619"/>
                  <a:gd name="connsiteY23" fmla="*/ 57690 h 69869"/>
                  <a:gd name="connsiteX24" fmla="*/ 20557 w 99619"/>
                  <a:gd name="connsiteY24" fmla="*/ 66950 h 69869"/>
                  <a:gd name="connsiteX25" fmla="*/ 33287 w 99619"/>
                  <a:gd name="connsiteY25" fmla="*/ 69932 h 69869"/>
                  <a:gd name="connsiteX26" fmla="*/ 45939 w 99619"/>
                  <a:gd name="connsiteY26" fmla="*/ 66150 h 69869"/>
                  <a:gd name="connsiteX27" fmla="*/ 53640 w 99619"/>
                  <a:gd name="connsiteY27" fmla="*/ 55194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9619" h="69869">
                    <a:moveTo>
                      <a:pt x="53640" y="55194"/>
                    </a:moveTo>
                    <a:cubicBezTo>
                      <a:pt x="56447" y="60237"/>
                      <a:pt x="59800" y="63954"/>
                      <a:pt x="63699" y="66345"/>
                    </a:cubicBezTo>
                    <a:cubicBezTo>
                      <a:pt x="67598" y="68737"/>
                      <a:pt x="72186" y="69932"/>
                      <a:pt x="77463" y="69932"/>
                    </a:cubicBezTo>
                    <a:cubicBezTo>
                      <a:pt x="84572" y="69932"/>
                      <a:pt x="90056" y="67444"/>
                      <a:pt x="93916" y="62466"/>
                    </a:cubicBezTo>
                    <a:cubicBezTo>
                      <a:pt x="97776" y="57501"/>
                      <a:pt x="99706" y="50431"/>
                      <a:pt x="99706" y="41255"/>
                    </a:cubicBezTo>
                    <a:lnTo>
                      <a:pt x="99706" y="63"/>
                    </a:lnTo>
                    <a:lnTo>
                      <a:pt x="88438" y="63"/>
                    </a:lnTo>
                    <a:lnTo>
                      <a:pt x="88438" y="40885"/>
                    </a:lnTo>
                    <a:cubicBezTo>
                      <a:pt x="88438" y="47422"/>
                      <a:pt x="87275" y="52270"/>
                      <a:pt x="84949" y="55428"/>
                    </a:cubicBezTo>
                    <a:cubicBezTo>
                      <a:pt x="82635" y="58599"/>
                      <a:pt x="79107" y="60185"/>
                      <a:pt x="74363" y="60185"/>
                    </a:cubicBezTo>
                    <a:cubicBezTo>
                      <a:pt x="68553" y="60185"/>
                      <a:pt x="63959" y="58255"/>
                      <a:pt x="60580" y="54395"/>
                    </a:cubicBezTo>
                    <a:cubicBezTo>
                      <a:pt x="57214" y="50548"/>
                      <a:pt x="55531" y="45291"/>
                      <a:pt x="55531" y="38624"/>
                    </a:cubicBezTo>
                    <a:lnTo>
                      <a:pt x="55531" y="63"/>
                    </a:lnTo>
                    <a:lnTo>
                      <a:pt x="44263" y="63"/>
                    </a:lnTo>
                    <a:lnTo>
                      <a:pt x="44263" y="40885"/>
                    </a:lnTo>
                    <a:cubicBezTo>
                      <a:pt x="44263" y="47461"/>
                      <a:pt x="43106" y="52322"/>
                      <a:pt x="40792" y="55467"/>
                    </a:cubicBezTo>
                    <a:cubicBezTo>
                      <a:pt x="38479" y="58612"/>
                      <a:pt x="34905" y="60185"/>
                      <a:pt x="30070" y="60185"/>
                    </a:cubicBezTo>
                    <a:cubicBezTo>
                      <a:pt x="24339" y="60185"/>
                      <a:pt x="19783" y="58248"/>
                      <a:pt x="16404" y="54375"/>
                    </a:cubicBezTo>
                    <a:cubicBezTo>
                      <a:pt x="13038" y="50503"/>
                      <a:pt x="11355" y="45252"/>
                      <a:pt x="11355" y="38624"/>
                    </a:cubicBezTo>
                    <a:lnTo>
                      <a:pt x="11355" y="63"/>
                    </a:lnTo>
                    <a:lnTo>
                      <a:pt x="87" y="63"/>
                    </a:lnTo>
                    <a:lnTo>
                      <a:pt x="87" y="68295"/>
                    </a:lnTo>
                    <a:lnTo>
                      <a:pt x="11355" y="68295"/>
                    </a:lnTo>
                    <a:lnTo>
                      <a:pt x="11355" y="57690"/>
                    </a:lnTo>
                    <a:cubicBezTo>
                      <a:pt x="13916" y="61875"/>
                      <a:pt x="16983" y="64961"/>
                      <a:pt x="20557" y="66950"/>
                    </a:cubicBezTo>
                    <a:cubicBezTo>
                      <a:pt x="24131" y="68938"/>
                      <a:pt x="28374" y="69932"/>
                      <a:pt x="33287" y="69932"/>
                    </a:cubicBezTo>
                    <a:cubicBezTo>
                      <a:pt x="38252" y="69932"/>
                      <a:pt x="42469" y="68672"/>
                      <a:pt x="45939" y="66150"/>
                    </a:cubicBezTo>
                    <a:cubicBezTo>
                      <a:pt x="49409" y="63642"/>
                      <a:pt x="51976" y="59990"/>
                      <a:pt x="53640" y="55194"/>
                    </a:cubicBezTo>
                    <a:close/>
                  </a:path>
                </a:pathLst>
              </a:custGeom>
              <a:solidFill>
                <a:srgbClr val="000000"/>
              </a:solidFill>
              <a:ln w="1247" cap="flat">
                <a:noFill/>
                <a:prstDash val="solid"/>
                <a:round/>
              </a:ln>
            </p:spPr>
            <p:txBody>
              <a:bodyPr rtlCol="0" anchor="ctr"/>
              <a:lstStyle/>
              <a:p>
                <a:endParaRPr lang="en-US"/>
              </a:p>
            </p:txBody>
          </p:sp>
          <p:sp>
            <p:nvSpPr>
              <p:cNvPr id="66" name="Freeform: Shape 65">
                <a:extLst>
                  <a:ext uri="{FF2B5EF4-FFF2-40B4-BE49-F238E27FC236}">
                    <a16:creationId xmlns:a16="http://schemas.microsoft.com/office/drawing/2014/main" id="{1DF301D5-AA9C-50C0-7E8B-3A3AEA2CAF93}"/>
                  </a:ext>
                </a:extLst>
              </p:cNvPr>
              <p:cNvSpPr/>
              <p:nvPr/>
            </p:nvSpPr>
            <p:spPr>
              <a:xfrm flipV="1">
                <a:off x="1394315" y="2458539"/>
                <a:ext cx="63241" cy="71643"/>
              </a:xfrm>
              <a:custGeom>
                <a:avLst/>
                <a:gdLst>
                  <a:gd name="connsiteX0" fmla="*/ 63362 w 63241"/>
                  <a:gd name="connsiteY0" fmla="*/ 38761 h 71643"/>
                  <a:gd name="connsiteX1" fmla="*/ 63362 w 63241"/>
                  <a:gd name="connsiteY1" fmla="*/ 33283 h 71643"/>
                  <a:gd name="connsiteX2" fmla="*/ 11817 w 63241"/>
                  <a:gd name="connsiteY2" fmla="*/ 33283 h 71643"/>
                  <a:gd name="connsiteX3" fmla="*/ 18796 w 63241"/>
                  <a:gd name="connsiteY3" fmla="*/ 15640 h 71643"/>
                  <a:gd name="connsiteX4" fmla="*/ 36186 w 63241"/>
                  <a:gd name="connsiteY4" fmla="*/ 9577 h 71643"/>
                  <a:gd name="connsiteX5" fmla="*/ 48701 w 63241"/>
                  <a:gd name="connsiteY5" fmla="*/ 11156 h 71643"/>
                  <a:gd name="connsiteX6" fmla="*/ 60749 w 63241"/>
                  <a:gd name="connsiteY6" fmla="*/ 15913 h 71643"/>
                  <a:gd name="connsiteX7" fmla="*/ 60749 w 63241"/>
                  <a:gd name="connsiteY7" fmla="*/ 5308 h 71643"/>
                  <a:gd name="connsiteX8" fmla="*/ 48370 w 63241"/>
                  <a:gd name="connsiteY8" fmla="*/ 1409 h 71643"/>
                  <a:gd name="connsiteX9" fmla="*/ 35523 w 63241"/>
                  <a:gd name="connsiteY9" fmla="*/ 63 h 71643"/>
                  <a:gd name="connsiteX10" fmla="*/ 9653 w 63241"/>
                  <a:gd name="connsiteY10" fmla="*/ 9557 h 71643"/>
                  <a:gd name="connsiteX11" fmla="*/ 120 w 63241"/>
                  <a:gd name="connsiteY11" fmla="*/ 35291 h 71643"/>
                  <a:gd name="connsiteX12" fmla="*/ 9166 w 63241"/>
                  <a:gd name="connsiteY12" fmla="*/ 61862 h 71643"/>
                  <a:gd name="connsiteX13" fmla="*/ 33573 w 63241"/>
                  <a:gd name="connsiteY13" fmla="*/ 71707 h 71643"/>
                  <a:gd name="connsiteX14" fmla="*/ 55349 w 63241"/>
                  <a:gd name="connsiteY14" fmla="*/ 62837 h 71643"/>
                  <a:gd name="connsiteX15" fmla="*/ 63362 w 63241"/>
                  <a:gd name="connsiteY15" fmla="*/ 38761 h 71643"/>
                  <a:gd name="connsiteX16" fmla="*/ 52152 w 63241"/>
                  <a:gd name="connsiteY16" fmla="*/ 42056 h 71643"/>
                  <a:gd name="connsiteX17" fmla="*/ 47005 w 63241"/>
                  <a:gd name="connsiteY17" fmla="*/ 56716 h 71643"/>
                  <a:gd name="connsiteX18" fmla="*/ 33690 w 63241"/>
                  <a:gd name="connsiteY18" fmla="*/ 62213 h 71643"/>
                  <a:gd name="connsiteX19" fmla="*/ 18679 w 63241"/>
                  <a:gd name="connsiteY19" fmla="*/ 56911 h 71643"/>
                  <a:gd name="connsiteX20" fmla="*/ 12187 w 63241"/>
                  <a:gd name="connsiteY20" fmla="*/ 41978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241" h="71643">
                    <a:moveTo>
                      <a:pt x="63362" y="38761"/>
                    </a:moveTo>
                    <a:lnTo>
                      <a:pt x="63362" y="33283"/>
                    </a:lnTo>
                    <a:lnTo>
                      <a:pt x="11817" y="33283"/>
                    </a:lnTo>
                    <a:cubicBezTo>
                      <a:pt x="12311" y="25563"/>
                      <a:pt x="14637" y="19682"/>
                      <a:pt x="18796" y="15640"/>
                    </a:cubicBezTo>
                    <a:cubicBezTo>
                      <a:pt x="22955" y="11598"/>
                      <a:pt x="28752" y="9577"/>
                      <a:pt x="36186" y="9577"/>
                    </a:cubicBezTo>
                    <a:cubicBezTo>
                      <a:pt x="40488" y="9577"/>
                      <a:pt x="44659" y="10103"/>
                      <a:pt x="48701" y="11156"/>
                    </a:cubicBezTo>
                    <a:cubicBezTo>
                      <a:pt x="52743" y="12209"/>
                      <a:pt x="56759" y="13794"/>
                      <a:pt x="60749" y="15913"/>
                    </a:cubicBezTo>
                    <a:lnTo>
                      <a:pt x="60749" y="5308"/>
                    </a:lnTo>
                    <a:cubicBezTo>
                      <a:pt x="56720" y="3605"/>
                      <a:pt x="52594" y="2305"/>
                      <a:pt x="48370" y="1409"/>
                    </a:cubicBezTo>
                    <a:cubicBezTo>
                      <a:pt x="44146" y="512"/>
                      <a:pt x="39864" y="63"/>
                      <a:pt x="35523" y="63"/>
                    </a:cubicBezTo>
                    <a:cubicBezTo>
                      <a:pt x="24632" y="63"/>
                      <a:pt x="16008" y="3228"/>
                      <a:pt x="9653" y="9557"/>
                    </a:cubicBezTo>
                    <a:cubicBezTo>
                      <a:pt x="3298" y="15900"/>
                      <a:pt x="120" y="24478"/>
                      <a:pt x="120" y="35291"/>
                    </a:cubicBezTo>
                    <a:cubicBezTo>
                      <a:pt x="120" y="46455"/>
                      <a:pt x="3135" y="55312"/>
                      <a:pt x="9166" y="61862"/>
                    </a:cubicBezTo>
                    <a:cubicBezTo>
                      <a:pt x="15196" y="68426"/>
                      <a:pt x="23332" y="71707"/>
                      <a:pt x="33573" y="71707"/>
                    </a:cubicBezTo>
                    <a:cubicBezTo>
                      <a:pt x="42749" y="71707"/>
                      <a:pt x="50008" y="68751"/>
                      <a:pt x="55349" y="62837"/>
                    </a:cubicBezTo>
                    <a:cubicBezTo>
                      <a:pt x="60691" y="56937"/>
                      <a:pt x="63362" y="48911"/>
                      <a:pt x="63362" y="38761"/>
                    </a:cubicBezTo>
                    <a:close/>
                    <a:moveTo>
                      <a:pt x="52152" y="42056"/>
                    </a:moveTo>
                    <a:cubicBezTo>
                      <a:pt x="52074" y="48177"/>
                      <a:pt x="50358" y="53064"/>
                      <a:pt x="47005" y="56716"/>
                    </a:cubicBezTo>
                    <a:cubicBezTo>
                      <a:pt x="43652" y="60381"/>
                      <a:pt x="39214" y="62213"/>
                      <a:pt x="33690" y="62213"/>
                    </a:cubicBezTo>
                    <a:cubicBezTo>
                      <a:pt x="27439" y="62213"/>
                      <a:pt x="22435" y="60446"/>
                      <a:pt x="18679" y="56911"/>
                    </a:cubicBezTo>
                    <a:cubicBezTo>
                      <a:pt x="14923" y="53376"/>
                      <a:pt x="12759" y="48398"/>
                      <a:pt x="12187" y="41978"/>
                    </a:cubicBezTo>
                    <a:close/>
                  </a:path>
                </a:pathLst>
              </a:custGeom>
              <a:solidFill>
                <a:srgbClr val="000000"/>
              </a:solidFill>
              <a:ln w="1247" cap="flat">
                <a:noFill/>
                <a:prstDash val="solid"/>
                <a:round/>
              </a:ln>
            </p:spPr>
            <p:txBody>
              <a:bodyPr rtlCol="0" anchor="ctr"/>
              <a:lstStyle/>
              <a:p>
                <a:endParaRPr lang="en-US"/>
              </a:p>
            </p:txBody>
          </p:sp>
          <p:sp>
            <p:nvSpPr>
              <p:cNvPr id="67" name="Freeform: Shape 66">
                <a:extLst>
                  <a:ext uri="{FF2B5EF4-FFF2-40B4-BE49-F238E27FC236}">
                    <a16:creationId xmlns:a16="http://schemas.microsoft.com/office/drawing/2014/main" id="{E08710E1-E1C4-3735-4972-86B768880C46}"/>
                  </a:ext>
                </a:extLst>
              </p:cNvPr>
              <p:cNvSpPr/>
              <p:nvPr/>
            </p:nvSpPr>
            <p:spPr>
              <a:xfrm flipV="1">
                <a:off x="1471681" y="2458539"/>
                <a:ext cx="57646" cy="71643"/>
              </a:xfrm>
              <a:custGeom>
                <a:avLst/>
                <a:gdLst>
                  <a:gd name="connsiteX0" fmla="*/ 35419 w 57646"/>
                  <a:gd name="connsiteY0" fmla="*/ 36129 h 71643"/>
                  <a:gd name="connsiteX1" fmla="*/ 16587 w 57646"/>
                  <a:gd name="connsiteY1" fmla="*/ 33029 h 71643"/>
                  <a:gd name="connsiteX2" fmla="*/ 11343 w 57646"/>
                  <a:gd name="connsiteY2" fmla="*/ 22424 h 71643"/>
                  <a:gd name="connsiteX3" fmla="*/ 15280 w 57646"/>
                  <a:gd name="connsiteY3" fmla="*/ 12950 h 71643"/>
                  <a:gd name="connsiteX4" fmla="*/ 25964 w 57646"/>
                  <a:gd name="connsiteY4" fmla="*/ 9460 h 71643"/>
                  <a:gd name="connsiteX5" fmla="*/ 40936 w 57646"/>
                  <a:gd name="connsiteY5" fmla="*/ 16069 h 71643"/>
                  <a:gd name="connsiteX6" fmla="*/ 46570 w 57646"/>
                  <a:gd name="connsiteY6" fmla="*/ 33634 h 71643"/>
                  <a:gd name="connsiteX7" fmla="*/ 46570 w 57646"/>
                  <a:gd name="connsiteY7" fmla="*/ 36129 h 71643"/>
                  <a:gd name="connsiteX8" fmla="*/ 57779 w 57646"/>
                  <a:gd name="connsiteY8" fmla="*/ 40769 h 71643"/>
                  <a:gd name="connsiteX9" fmla="*/ 57779 w 57646"/>
                  <a:gd name="connsiteY9" fmla="*/ 1837 h 71643"/>
                  <a:gd name="connsiteX10" fmla="*/ 46570 w 57646"/>
                  <a:gd name="connsiteY10" fmla="*/ 1837 h 71643"/>
                  <a:gd name="connsiteX11" fmla="*/ 46570 w 57646"/>
                  <a:gd name="connsiteY11" fmla="*/ 12189 h 71643"/>
                  <a:gd name="connsiteX12" fmla="*/ 36998 w 57646"/>
                  <a:gd name="connsiteY12" fmla="*/ 3027 h 71643"/>
                  <a:gd name="connsiteX13" fmla="*/ 22981 w 57646"/>
                  <a:gd name="connsiteY13" fmla="*/ 63 h 71643"/>
                  <a:gd name="connsiteX14" fmla="*/ 6313 w 57646"/>
                  <a:gd name="connsiteY14" fmla="*/ 5951 h 71643"/>
                  <a:gd name="connsiteX15" fmla="*/ 133 w 57646"/>
                  <a:gd name="connsiteY15" fmla="*/ 21703 h 71643"/>
                  <a:gd name="connsiteX16" fmla="*/ 7833 w 57646"/>
                  <a:gd name="connsiteY16" fmla="*/ 39053 h 71643"/>
                  <a:gd name="connsiteX17" fmla="*/ 30837 w 57646"/>
                  <a:gd name="connsiteY17" fmla="*/ 44902 h 71643"/>
                  <a:gd name="connsiteX18" fmla="*/ 46570 w 57646"/>
                  <a:gd name="connsiteY18" fmla="*/ 44902 h 71643"/>
                  <a:gd name="connsiteX19" fmla="*/ 46570 w 57646"/>
                  <a:gd name="connsiteY19" fmla="*/ 46013 h 71643"/>
                  <a:gd name="connsiteX20" fmla="*/ 41482 w 57646"/>
                  <a:gd name="connsiteY20" fmla="*/ 57983 h 71643"/>
                  <a:gd name="connsiteX21" fmla="*/ 27192 w 57646"/>
                  <a:gd name="connsiteY21" fmla="*/ 62213 h 71643"/>
                  <a:gd name="connsiteX22" fmla="*/ 15787 w 57646"/>
                  <a:gd name="connsiteY22" fmla="*/ 60810 h 71643"/>
                  <a:gd name="connsiteX23" fmla="*/ 5143 w 57646"/>
                  <a:gd name="connsiteY23" fmla="*/ 56599 h 71643"/>
                  <a:gd name="connsiteX24" fmla="*/ 5143 w 57646"/>
                  <a:gd name="connsiteY24" fmla="*/ 66970 h 71643"/>
                  <a:gd name="connsiteX25" fmla="*/ 17074 w 57646"/>
                  <a:gd name="connsiteY25" fmla="*/ 70518 h 71643"/>
                  <a:gd name="connsiteX26" fmla="*/ 28342 w 57646"/>
                  <a:gd name="connsiteY26" fmla="*/ 71707 h 71643"/>
                  <a:gd name="connsiteX27" fmla="*/ 50469 w 57646"/>
                  <a:gd name="connsiteY27" fmla="*/ 64026 h 71643"/>
                  <a:gd name="connsiteX28" fmla="*/ 57779 w 57646"/>
                  <a:gd name="connsiteY28" fmla="*/ 40769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646" h="71643">
                    <a:moveTo>
                      <a:pt x="35419" y="36129"/>
                    </a:moveTo>
                    <a:cubicBezTo>
                      <a:pt x="26360" y="36129"/>
                      <a:pt x="20083" y="35096"/>
                      <a:pt x="16587" y="33029"/>
                    </a:cubicBezTo>
                    <a:cubicBezTo>
                      <a:pt x="13091" y="30963"/>
                      <a:pt x="11343" y="27428"/>
                      <a:pt x="11343" y="22424"/>
                    </a:cubicBezTo>
                    <a:cubicBezTo>
                      <a:pt x="11343" y="18447"/>
                      <a:pt x="12655" y="15289"/>
                      <a:pt x="15280" y="12950"/>
                    </a:cubicBezTo>
                    <a:cubicBezTo>
                      <a:pt x="17906" y="10623"/>
                      <a:pt x="21467" y="9460"/>
                      <a:pt x="25964" y="9460"/>
                    </a:cubicBezTo>
                    <a:cubicBezTo>
                      <a:pt x="32189" y="9460"/>
                      <a:pt x="37180" y="11663"/>
                      <a:pt x="40936" y="16069"/>
                    </a:cubicBezTo>
                    <a:cubicBezTo>
                      <a:pt x="44692" y="20475"/>
                      <a:pt x="46570" y="26330"/>
                      <a:pt x="46570" y="33634"/>
                    </a:cubicBezTo>
                    <a:lnTo>
                      <a:pt x="46570" y="36129"/>
                    </a:lnTo>
                    <a:close/>
                    <a:moveTo>
                      <a:pt x="57779" y="40769"/>
                    </a:moveTo>
                    <a:lnTo>
                      <a:pt x="57779" y="1837"/>
                    </a:lnTo>
                    <a:lnTo>
                      <a:pt x="46570" y="1837"/>
                    </a:lnTo>
                    <a:lnTo>
                      <a:pt x="46570" y="12189"/>
                    </a:lnTo>
                    <a:cubicBezTo>
                      <a:pt x="44010" y="8056"/>
                      <a:pt x="40819" y="5002"/>
                      <a:pt x="36998" y="3027"/>
                    </a:cubicBezTo>
                    <a:cubicBezTo>
                      <a:pt x="33177" y="1051"/>
                      <a:pt x="28505" y="63"/>
                      <a:pt x="22981" y="63"/>
                    </a:cubicBezTo>
                    <a:cubicBezTo>
                      <a:pt x="16002" y="63"/>
                      <a:pt x="10446" y="2026"/>
                      <a:pt x="6313" y="5951"/>
                    </a:cubicBezTo>
                    <a:cubicBezTo>
                      <a:pt x="2193" y="9876"/>
                      <a:pt x="133" y="15126"/>
                      <a:pt x="133" y="21703"/>
                    </a:cubicBezTo>
                    <a:cubicBezTo>
                      <a:pt x="133" y="29371"/>
                      <a:pt x="2700" y="35154"/>
                      <a:pt x="7833" y="39053"/>
                    </a:cubicBezTo>
                    <a:cubicBezTo>
                      <a:pt x="12980" y="42952"/>
                      <a:pt x="20648" y="44902"/>
                      <a:pt x="30837" y="44902"/>
                    </a:cubicBezTo>
                    <a:lnTo>
                      <a:pt x="46570" y="44902"/>
                    </a:lnTo>
                    <a:lnTo>
                      <a:pt x="46570" y="46013"/>
                    </a:lnTo>
                    <a:cubicBezTo>
                      <a:pt x="46570" y="51173"/>
                      <a:pt x="44874" y="55163"/>
                      <a:pt x="41482" y="57983"/>
                    </a:cubicBezTo>
                    <a:cubicBezTo>
                      <a:pt x="38090" y="60803"/>
                      <a:pt x="33326" y="62213"/>
                      <a:pt x="27192" y="62213"/>
                    </a:cubicBezTo>
                    <a:cubicBezTo>
                      <a:pt x="23293" y="62213"/>
                      <a:pt x="19491" y="61745"/>
                      <a:pt x="15787" y="60810"/>
                    </a:cubicBezTo>
                    <a:cubicBezTo>
                      <a:pt x="12096" y="59874"/>
                      <a:pt x="8548" y="58470"/>
                      <a:pt x="5143" y="56599"/>
                    </a:cubicBezTo>
                    <a:lnTo>
                      <a:pt x="5143" y="66970"/>
                    </a:lnTo>
                    <a:cubicBezTo>
                      <a:pt x="9237" y="68556"/>
                      <a:pt x="13214" y="69738"/>
                      <a:pt x="17074" y="70518"/>
                    </a:cubicBezTo>
                    <a:cubicBezTo>
                      <a:pt x="20934" y="71311"/>
                      <a:pt x="24690" y="71707"/>
                      <a:pt x="28342" y="71707"/>
                    </a:cubicBezTo>
                    <a:cubicBezTo>
                      <a:pt x="38220" y="71707"/>
                      <a:pt x="45595" y="69147"/>
                      <a:pt x="50469" y="64026"/>
                    </a:cubicBezTo>
                    <a:cubicBezTo>
                      <a:pt x="55343" y="58919"/>
                      <a:pt x="57779" y="51166"/>
                      <a:pt x="57779" y="40769"/>
                    </a:cubicBezTo>
                    <a:close/>
                  </a:path>
                </a:pathLst>
              </a:custGeom>
              <a:solidFill>
                <a:srgbClr val="000000"/>
              </a:solidFill>
              <a:ln w="1247" cap="flat">
                <a:noFill/>
                <a:prstDash val="solid"/>
                <a:round/>
              </a:ln>
            </p:spPr>
            <p:txBody>
              <a:bodyPr rtlCol="0" anchor="ctr"/>
              <a:lstStyle/>
              <a:p>
                <a:endParaRPr lang="en-US"/>
              </a:p>
            </p:txBody>
          </p:sp>
          <p:sp>
            <p:nvSpPr>
              <p:cNvPr id="68" name="Freeform: Shape 67">
                <a:extLst>
                  <a:ext uri="{FF2B5EF4-FFF2-40B4-BE49-F238E27FC236}">
                    <a16:creationId xmlns:a16="http://schemas.microsoft.com/office/drawing/2014/main" id="{F45E8DBD-9947-C39C-AE44-055C3BA69CE3}"/>
                  </a:ext>
                </a:extLst>
              </p:cNvPr>
              <p:cNvSpPr/>
              <p:nvPr/>
            </p:nvSpPr>
            <p:spPr>
              <a:xfrm flipV="1">
                <a:off x="1551978" y="2458539"/>
                <a:ext cx="57159" cy="69869"/>
              </a:xfrm>
              <a:custGeom>
                <a:avLst/>
                <a:gdLst>
                  <a:gd name="connsiteX0" fmla="*/ 57301 w 57159"/>
                  <a:gd name="connsiteY0" fmla="*/ 41255 h 69869"/>
                  <a:gd name="connsiteX1" fmla="*/ 57301 w 57159"/>
                  <a:gd name="connsiteY1" fmla="*/ 63 h 69869"/>
                  <a:gd name="connsiteX2" fmla="*/ 46092 w 57159"/>
                  <a:gd name="connsiteY2" fmla="*/ 63 h 69869"/>
                  <a:gd name="connsiteX3" fmla="*/ 46092 w 57159"/>
                  <a:gd name="connsiteY3" fmla="*/ 40885 h 69869"/>
                  <a:gd name="connsiteX4" fmla="*/ 42310 w 57159"/>
                  <a:gd name="connsiteY4" fmla="*/ 55370 h 69869"/>
                  <a:gd name="connsiteX5" fmla="*/ 30983 w 57159"/>
                  <a:gd name="connsiteY5" fmla="*/ 60185 h 69869"/>
                  <a:gd name="connsiteX6" fmla="*/ 16654 w 57159"/>
                  <a:gd name="connsiteY6" fmla="*/ 54395 h 69869"/>
                  <a:gd name="connsiteX7" fmla="*/ 11410 w 57159"/>
                  <a:gd name="connsiteY7" fmla="*/ 38624 h 69869"/>
                  <a:gd name="connsiteX8" fmla="*/ 11410 w 57159"/>
                  <a:gd name="connsiteY8" fmla="*/ 63 h 69869"/>
                  <a:gd name="connsiteX9" fmla="*/ 142 w 57159"/>
                  <a:gd name="connsiteY9" fmla="*/ 63 h 69869"/>
                  <a:gd name="connsiteX10" fmla="*/ 142 w 57159"/>
                  <a:gd name="connsiteY10" fmla="*/ 68295 h 69869"/>
                  <a:gd name="connsiteX11" fmla="*/ 11410 w 57159"/>
                  <a:gd name="connsiteY11" fmla="*/ 68295 h 69869"/>
                  <a:gd name="connsiteX12" fmla="*/ 11410 w 57159"/>
                  <a:gd name="connsiteY12" fmla="*/ 57690 h 69869"/>
                  <a:gd name="connsiteX13" fmla="*/ 20885 w 57159"/>
                  <a:gd name="connsiteY13" fmla="*/ 66891 h 69869"/>
                  <a:gd name="connsiteX14" fmla="*/ 33478 w 57159"/>
                  <a:gd name="connsiteY14" fmla="*/ 69932 h 69869"/>
                  <a:gd name="connsiteX15" fmla="*/ 51258 w 57159"/>
                  <a:gd name="connsiteY15" fmla="*/ 62661 h 69869"/>
                  <a:gd name="connsiteX16" fmla="*/ 57301 w 57159"/>
                  <a:gd name="connsiteY16" fmla="*/ 41255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159" h="69869">
                    <a:moveTo>
                      <a:pt x="57301" y="41255"/>
                    </a:moveTo>
                    <a:lnTo>
                      <a:pt x="57301" y="63"/>
                    </a:lnTo>
                    <a:lnTo>
                      <a:pt x="46092" y="63"/>
                    </a:lnTo>
                    <a:lnTo>
                      <a:pt x="46092" y="40885"/>
                    </a:lnTo>
                    <a:cubicBezTo>
                      <a:pt x="46092" y="47344"/>
                      <a:pt x="44831" y="52173"/>
                      <a:pt x="42310" y="55370"/>
                    </a:cubicBezTo>
                    <a:cubicBezTo>
                      <a:pt x="39788" y="58580"/>
                      <a:pt x="36013" y="60185"/>
                      <a:pt x="30983" y="60185"/>
                    </a:cubicBezTo>
                    <a:cubicBezTo>
                      <a:pt x="24927" y="60185"/>
                      <a:pt x="20150" y="58255"/>
                      <a:pt x="16654" y="54395"/>
                    </a:cubicBezTo>
                    <a:cubicBezTo>
                      <a:pt x="13158" y="50548"/>
                      <a:pt x="11410" y="45291"/>
                      <a:pt x="11410" y="38624"/>
                    </a:cubicBezTo>
                    <a:lnTo>
                      <a:pt x="11410" y="63"/>
                    </a:lnTo>
                    <a:lnTo>
                      <a:pt x="142" y="63"/>
                    </a:lnTo>
                    <a:lnTo>
                      <a:pt x="142" y="68295"/>
                    </a:lnTo>
                    <a:lnTo>
                      <a:pt x="11410" y="68295"/>
                    </a:lnTo>
                    <a:lnTo>
                      <a:pt x="11410" y="57690"/>
                    </a:lnTo>
                    <a:cubicBezTo>
                      <a:pt x="14100" y="61797"/>
                      <a:pt x="17259" y="64864"/>
                      <a:pt x="20885" y="66891"/>
                    </a:cubicBezTo>
                    <a:cubicBezTo>
                      <a:pt x="24524" y="68919"/>
                      <a:pt x="28722" y="69932"/>
                      <a:pt x="33478" y="69932"/>
                    </a:cubicBezTo>
                    <a:cubicBezTo>
                      <a:pt x="41315" y="69932"/>
                      <a:pt x="47242" y="67509"/>
                      <a:pt x="51258" y="62661"/>
                    </a:cubicBezTo>
                    <a:cubicBezTo>
                      <a:pt x="55287" y="57813"/>
                      <a:pt x="57301" y="50678"/>
                      <a:pt x="57301" y="41255"/>
                    </a:cubicBezTo>
                    <a:close/>
                  </a:path>
                </a:pathLst>
              </a:custGeom>
              <a:solidFill>
                <a:srgbClr val="000000"/>
              </a:solidFill>
              <a:ln w="1247" cap="flat">
                <a:noFill/>
                <a:prstDash val="solid"/>
                <a:round/>
              </a:ln>
            </p:spPr>
            <p:txBody>
              <a:bodyPr rtlCol="0" anchor="ctr"/>
              <a:lstStyle/>
              <a:p>
                <a:endParaRPr lang="en-US"/>
              </a:p>
            </p:txBody>
          </p:sp>
        </p:grpSp>
        <p:sp>
          <p:nvSpPr>
            <p:cNvPr id="27" name="Freeform: Shape 26">
              <a:extLst>
                <a:ext uri="{FF2B5EF4-FFF2-40B4-BE49-F238E27FC236}">
                  <a16:creationId xmlns:a16="http://schemas.microsoft.com/office/drawing/2014/main" id="{A01C8ABC-98C6-0F76-9DE1-1F4D4E81D838}"/>
                </a:ext>
              </a:extLst>
            </p:cNvPr>
            <p:cNvSpPr/>
            <p:nvPr/>
          </p:nvSpPr>
          <p:spPr>
            <a:xfrm>
              <a:off x="7659008" y="-175866"/>
              <a:ext cx="249535" cy="6684"/>
            </a:xfrm>
            <a:custGeom>
              <a:avLst/>
              <a:gdLst>
                <a:gd name="connsiteX0" fmla="*/ 4 w 249535"/>
                <a:gd name="connsiteY0" fmla="*/ -5 h 6684"/>
                <a:gd name="connsiteX1" fmla="*/ 249539 w 249535"/>
                <a:gd name="connsiteY1" fmla="*/ -5 h 6684"/>
              </a:gdLst>
              <a:ahLst/>
              <a:cxnLst>
                <a:cxn ang="0">
                  <a:pos x="connsiteX0" y="connsiteY0"/>
                </a:cxn>
                <a:cxn ang="0">
                  <a:pos x="connsiteX1" y="connsiteY1"/>
                </a:cxn>
              </a:cxnLst>
              <a:rect l="l" t="t" r="r" b="b"/>
              <a:pathLst>
                <a:path w="249535" h="6684">
                  <a:moveTo>
                    <a:pt x="4" y="-5"/>
                  </a:moveTo>
                  <a:lnTo>
                    <a:pt x="249539" y="-5"/>
                  </a:lnTo>
                </a:path>
              </a:pathLst>
            </a:custGeom>
            <a:noFill/>
            <a:ln w="13367" cap="flat">
              <a:solidFill>
                <a:srgbClr val="8E18B2"/>
              </a:solidFill>
              <a:custDash>
                <a:ds d="416250" sp="180000"/>
              </a:custDash>
              <a:round/>
            </a:ln>
          </p:spPr>
          <p:txBody>
            <a:bodyPr rtlCol="0" anchor="ctr"/>
            <a:lstStyle/>
            <a:p>
              <a:endParaRPr lang="en-US"/>
            </a:p>
          </p:txBody>
        </p:sp>
        <p:grpSp>
          <p:nvGrpSpPr>
            <p:cNvPr id="28" name="Graphic 8">
              <a:extLst>
                <a:ext uri="{FF2B5EF4-FFF2-40B4-BE49-F238E27FC236}">
                  <a16:creationId xmlns:a16="http://schemas.microsoft.com/office/drawing/2014/main" id="{A99E2716-9798-C8BD-8E0A-9B314FFF063C}"/>
                </a:ext>
              </a:extLst>
            </p:cNvPr>
            <p:cNvGrpSpPr/>
            <p:nvPr/>
          </p:nvGrpSpPr>
          <p:grpSpPr>
            <a:xfrm>
              <a:off x="8019684" y="-227001"/>
              <a:ext cx="283598" cy="96578"/>
              <a:chOff x="1277221" y="2616746"/>
              <a:chExt cx="283598" cy="96578"/>
            </a:xfrm>
            <a:solidFill>
              <a:srgbClr val="000000"/>
            </a:solidFill>
          </p:grpSpPr>
          <p:sp>
            <p:nvSpPr>
              <p:cNvPr id="61" name="Freeform: Shape 60">
                <a:extLst>
                  <a:ext uri="{FF2B5EF4-FFF2-40B4-BE49-F238E27FC236}">
                    <a16:creationId xmlns:a16="http://schemas.microsoft.com/office/drawing/2014/main" id="{D4EEB082-E836-BD61-0183-831C046ACAA0}"/>
                  </a:ext>
                </a:extLst>
              </p:cNvPr>
              <p:cNvSpPr/>
              <p:nvPr/>
            </p:nvSpPr>
            <p:spPr>
              <a:xfrm flipV="1">
                <a:off x="1277221" y="2641680"/>
                <a:ext cx="99619" cy="69869"/>
              </a:xfrm>
              <a:custGeom>
                <a:avLst/>
                <a:gdLst>
                  <a:gd name="connsiteX0" fmla="*/ 53640 w 99619"/>
                  <a:gd name="connsiteY0" fmla="*/ 55222 h 69869"/>
                  <a:gd name="connsiteX1" fmla="*/ 63699 w 99619"/>
                  <a:gd name="connsiteY1" fmla="*/ 66373 h 69869"/>
                  <a:gd name="connsiteX2" fmla="*/ 77463 w 99619"/>
                  <a:gd name="connsiteY2" fmla="*/ 69960 h 69869"/>
                  <a:gd name="connsiteX3" fmla="*/ 93916 w 99619"/>
                  <a:gd name="connsiteY3" fmla="*/ 62493 h 69869"/>
                  <a:gd name="connsiteX4" fmla="*/ 99706 w 99619"/>
                  <a:gd name="connsiteY4" fmla="*/ 41283 h 69869"/>
                  <a:gd name="connsiteX5" fmla="*/ 99706 w 99619"/>
                  <a:gd name="connsiteY5" fmla="*/ 90 h 69869"/>
                  <a:gd name="connsiteX6" fmla="*/ 88438 w 99619"/>
                  <a:gd name="connsiteY6" fmla="*/ 90 h 69869"/>
                  <a:gd name="connsiteX7" fmla="*/ 88438 w 99619"/>
                  <a:gd name="connsiteY7" fmla="*/ 40912 h 69869"/>
                  <a:gd name="connsiteX8" fmla="*/ 84949 w 99619"/>
                  <a:gd name="connsiteY8" fmla="*/ 55456 h 69869"/>
                  <a:gd name="connsiteX9" fmla="*/ 74363 w 99619"/>
                  <a:gd name="connsiteY9" fmla="*/ 60212 h 69869"/>
                  <a:gd name="connsiteX10" fmla="*/ 60580 w 99619"/>
                  <a:gd name="connsiteY10" fmla="*/ 54422 h 69869"/>
                  <a:gd name="connsiteX11" fmla="*/ 55531 w 99619"/>
                  <a:gd name="connsiteY11" fmla="*/ 38651 h 69869"/>
                  <a:gd name="connsiteX12" fmla="*/ 55531 w 99619"/>
                  <a:gd name="connsiteY12" fmla="*/ 90 h 69869"/>
                  <a:gd name="connsiteX13" fmla="*/ 44263 w 99619"/>
                  <a:gd name="connsiteY13" fmla="*/ 90 h 69869"/>
                  <a:gd name="connsiteX14" fmla="*/ 44263 w 99619"/>
                  <a:gd name="connsiteY14" fmla="*/ 40912 h 69869"/>
                  <a:gd name="connsiteX15" fmla="*/ 40792 w 99619"/>
                  <a:gd name="connsiteY15" fmla="*/ 55495 h 69869"/>
                  <a:gd name="connsiteX16" fmla="*/ 30070 w 99619"/>
                  <a:gd name="connsiteY16" fmla="*/ 60212 h 69869"/>
                  <a:gd name="connsiteX17" fmla="*/ 16404 w 99619"/>
                  <a:gd name="connsiteY17" fmla="*/ 54403 h 69869"/>
                  <a:gd name="connsiteX18" fmla="*/ 11355 w 99619"/>
                  <a:gd name="connsiteY18" fmla="*/ 38651 h 69869"/>
                  <a:gd name="connsiteX19" fmla="*/ 11355 w 99619"/>
                  <a:gd name="connsiteY19" fmla="*/ 90 h 69869"/>
                  <a:gd name="connsiteX20" fmla="*/ 87 w 99619"/>
                  <a:gd name="connsiteY20" fmla="*/ 90 h 69869"/>
                  <a:gd name="connsiteX21" fmla="*/ 87 w 99619"/>
                  <a:gd name="connsiteY21" fmla="*/ 68322 h 69869"/>
                  <a:gd name="connsiteX22" fmla="*/ 11355 w 99619"/>
                  <a:gd name="connsiteY22" fmla="*/ 68322 h 69869"/>
                  <a:gd name="connsiteX23" fmla="*/ 11355 w 99619"/>
                  <a:gd name="connsiteY23" fmla="*/ 57717 h 69869"/>
                  <a:gd name="connsiteX24" fmla="*/ 20557 w 99619"/>
                  <a:gd name="connsiteY24" fmla="*/ 66977 h 69869"/>
                  <a:gd name="connsiteX25" fmla="*/ 33287 w 99619"/>
                  <a:gd name="connsiteY25" fmla="*/ 69960 h 69869"/>
                  <a:gd name="connsiteX26" fmla="*/ 45939 w 99619"/>
                  <a:gd name="connsiteY26" fmla="*/ 66178 h 69869"/>
                  <a:gd name="connsiteX27" fmla="*/ 53640 w 99619"/>
                  <a:gd name="connsiteY27" fmla="*/ 55222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9619" h="69869">
                    <a:moveTo>
                      <a:pt x="53640" y="55222"/>
                    </a:moveTo>
                    <a:cubicBezTo>
                      <a:pt x="56447" y="60264"/>
                      <a:pt x="59800" y="63981"/>
                      <a:pt x="63699" y="66373"/>
                    </a:cubicBezTo>
                    <a:cubicBezTo>
                      <a:pt x="67598" y="68764"/>
                      <a:pt x="72186" y="69960"/>
                      <a:pt x="77463" y="69960"/>
                    </a:cubicBezTo>
                    <a:cubicBezTo>
                      <a:pt x="84572" y="69960"/>
                      <a:pt x="90056" y="67471"/>
                      <a:pt x="93916" y="62493"/>
                    </a:cubicBezTo>
                    <a:cubicBezTo>
                      <a:pt x="97776" y="57529"/>
                      <a:pt x="99706" y="50458"/>
                      <a:pt x="99706" y="41283"/>
                    </a:cubicBezTo>
                    <a:lnTo>
                      <a:pt x="99706" y="90"/>
                    </a:lnTo>
                    <a:lnTo>
                      <a:pt x="88438" y="90"/>
                    </a:lnTo>
                    <a:lnTo>
                      <a:pt x="88438" y="40912"/>
                    </a:lnTo>
                    <a:cubicBezTo>
                      <a:pt x="88438" y="47450"/>
                      <a:pt x="87275" y="52297"/>
                      <a:pt x="84949" y="55456"/>
                    </a:cubicBezTo>
                    <a:cubicBezTo>
                      <a:pt x="82635" y="58627"/>
                      <a:pt x="79107" y="60212"/>
                      <a:pt x="74363" y="60212"/>
                    </a:cubicBezTo>
                    <a:cubicBezTo>
                      <a:pt x="68553" y="60212"/>
                      <a:pt x="63959" y="58282"/>
                      <a:pt x="60580" y="54422"/>
                    </a:cubicBezTo>
                    <a:cubicBezTo>
                      <a:pt x="57214" y="50575"/>
                      <a:pt x="55531" y="45318"/>
                      <a:pt x="55531" y="38651"/>
                    </a:cubicBezTo>
                    <a:lnTo>
                      <a:pt x="55531" y="90"/>
                    </a:lnTo>
                    <a:lnTo>
                      <a:pt x="44263" y="90"/>
                    </a:lnTo>
                    <a:lnTo>
                      <a:pt x="44263" y="40912"/>
                    </a:lnTo>
                    <a:cubicBezTo>
                      <a:pt x="44263" y="47489"/>
                      <a:pt x="43106" y="52349"/>
                      <a:pt x="40792" y="55495"/>
                    </a:cubicBezTo>
                    <a:cubicBezTo>
                      <a:pt x="38479" y="58640"/>
                      <a:pt x="34905" y="60212"/>
                      <a:pt x="30070" y="60212"/>
                    </a:cubicBezTo>
                    <a:cubicBezTo>
                      <a:pt x="24339" y="60212"/>
                      <a:pt x="19783" y="58276"/>
                      <a:pt x="16404" y="54403"/>
                    </a:cubicBezTo>
                    <a:cubicBezTo>
                      <a:pt x="13038" y="50530"/>
                      <a:pt x="11355" y="45279"/>
                      <a:pt x="11355" y="38651"/>
                    </a:cubicBezTo>
                    <a:lnTo>
                      <a:pt x="11355" y="90"/>
                    </a:lnTo>
                    <a:lnTo>
                      <a:pt x="87" y="90"/>
                    </a:lnTo>
                    <a:lnTo>
                      <a:pt x="87" y="68322"/>
                    </a:lnTo>
                    <a:lnTo>
                      <a:pt x="11355" y="68322"/>
                    </a:lnTo>
                    <a:lnTo>
                      <a:pt x="11355" y="57717"/>
                    </a:lnTo>
                    <a:cubicBezTo>
                      <a:pt x="13916" y="61902"/>
                      <a:pt x="16983" y="64989"/>
                      <a:pt x="20557" y="66977"/>
                    </a:cubicBezTo>
                    <a:cubicBezTo>
                      <a:pt x="24131" y="68966"/>
                      <a:pt x="28374" y="69960"/>
                      <a:pt x="33287" y="69960"/>
                    </a:cubicBezTo>
                    <a:cubicBezTo>
                      <a:pt x="38252" y="69960"/>
                      <a:pt x="42469" y="68699"/>
                      <a:pt x="45939" y="66178"/>
                    </a:cubicBezTo>
                    <a:cubicBezTo>
                      <a:pt x="49409" y="63669"/>
                      <a:pt x="51976" y="60017"/>
                      <a:pt x="53640" y="55222"/>
                    </a:cubicBezTo>
                    <a:close/>
                  </a:path>
                </a:pathLst>
              </a:custGeom>
              <a:solidFill>
                <a:srgbClr val="000000"/>
              </a:solidFill>
              <a:ln w="1247" cap="flat">
                <a:noFill/>
                <a:prstDash val="solid"/>
                <a:round/>
              </a:ln>
            </p:spPr>
            <p:txBody>
              <a:bodyPr rtlCol="0" anchor="ctr"/>
              <a:lstStyle/>
              <a:p>
                <a:endParaRPr lang="en-US"/>
              </a:p>
            </p:txBody>
          </p:sp>
          <p:sp>
            <p:nvSpPr>
              <p:cNvPr id="62" name="Freeform: Shape 61">
                <a:extLst>
                  <a:ext uri="{FF2B5EF4-FFF2-40B4-BE49-F238E27FC236}">
                    <a16:creationId xmlns:a16="http://schemas.microsoft.com/office/drawing/2014/main" id="{A154111B-6468-731C-7B48-37CD5068FA45}"/>
                  </a:ext>
                </a:extLst>
              </p:cNvPr>
              <p:cNvSpPr/>
              <p:nvPr/>
            </p:nvSpPr>
            <p:spPr>
              <a:xfrm flipV="1">
                <a:off x="1399188" y="2616746"/>
                <a:ext cx="11209" cy="94803"/>
              </a:xfrm>
              <a:custGeom>
                <a:avLst/>
                <a:gdLst>
                  <a:gd name="connsiteX0" fmla="*/ 134 w 11209"/>
                  <a:gd name="connsiteY0" fmla="*/ 68310 h 94803"/>
                  <a:gd name="connsiteX1" fmla="*/ 11343 w 11209"/>
                  <a:gd name="connsiteY1" fmla="*/ 68310 h 94803"/>
                  <a:gd name="connsiteX2" fmla="*/ 11343 w 11209"/>
                  <a:gd name="connsiteY2" fmla="*/ 78 h 94803"/>
                  <a:gd name="connsiteX3" fmla="*/ 134 w 11209"/>
                  <a:gd name="connsiteY3" fmla="*/ 78 h 94803"/>
                  <a:gd name="connsiteX4" fmla="*/ 134 w 11209"/>
                  <a:gd name="connsiteY4" fmla="*/ 94882 h 94803"/>
                  <a:gd name="connsiteX5" fmla="*/ 11343 w 11209"/>
                  <a:gd name="connsiteY5" fmla="*/ 94882 h 94803"/>
                  <a:gd name="connsiteX6" fmla="*/ 11343 w 11209"/>
                  <a:gd name="connsiteY6" fmla="*/ 80670 h 94803"/>
                  <a:gd name="connsiteX7" fmla="*/ 134 w 11209"/>
                  <a:gd name="connsiteY7" fmla="*/ 80670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09" h="94803">
                    <a:moveTo>
                      <a:pt x="134" y="68310"/>
                    </a:moveTo>
                    <a:lnTo>
                      <a:pt x="11343" y="68310"/>
                    </a:lnTo>
                    <a:lnTo>
                      <a:pt x="11343" y="78"/>
                    </a:lnTo>
                    <a:lnTo>
                      <a:pt x="134" y="78"/>
                    </a:lnTo>
                    <a:close/>
                    <a:moveTo>
                      <a:pt x="134" y="94882"/>
                    </a:moveTo>
                    <a:lnTo>
                      <a:pt x="11343" y="94882"/>
                    </a:lnTo>
                    <a:lnTo>
                      <a:pt x="11343" y="80670"/>
                    </a:lnTo>
                    <a:lnTo>
                      <a:pt x="134" y="80670"/>
                    </a:lnTo>
                    <a:close/>
                  </a:path>
                </a:pathLst>
              </a:custGeom>
              <a:solidFill>
                <a:srgbClr val="000000"/>
              </a:solidFill>
              <a:ln w="1247" cap="flat">
                <a:noFill/>
                <a:prstDash val="solid"/>
                <a:round/>
              </a:ln>
            </p:spPr>
            <p:txBody>
              <a:bodyPr rtlCol="0" anchor="ctr"/>
              <a:lstStyle/>
              <a:p>
                <a:endParaRPr lang="en-US"/>
              </a:p>
            </p:txBody>
          </p:sp>
          <p:sp>
            <p:nvSpPr>
              <p:cNvPr id="63" name="Freeform: Shape 62">
                <a:extLst>
                  <a:ext uri="{FF2B5EF4-FFF2-40B4-BE49-F238E27FC236}">
                    <a16:creationId xmlns:a16="http://schemas.microsoft.com/office/drawing/2014/main" id="{BEB952FE-8EA2-2187-DBD4-0D80572C473A}"/>
                  </a:ext>
                </a:extLst>
              </p:cNvPr>
              <p:cNvSpPr/>
              <p:nvPr/>
            </p:nvSpPr>
            <p:spPr>
              <a:xfrm flipV="1">
                <a:off x="1428979" y="2641680"/>
                <a:ext cx="53981" cy="71643"/>
              </a:xfrm>
              <a:custGeom>
                <a:avLst/>
                <a:gdLst>
                  <a:gd name="connsiteX0" fmla="*/ 54110 w 53981"/>
                  <a:gd name="connsiteY0" fmla="*/ 67485 h 71643"/>
                  <a:gd name="connsiteX1" fmla="*/ 54110 w 53981"/>
                  <a:gd name="connsiteY1" fmla="*/ 56997 h 71643"/>
                  <a:gd name="connsiteX2" fmla="*/ 44577 w 53981"/>
                  <a:gd name="connsiteY2" fmla="*/ 60935 h 71643"/>
                  <a:gd name="connsiteX3" fmla="*/ 34927 w 53981"/>
                  <a:gd name="connsiteY3" fmla="*/ 62241 h 71643"/>
                  <a:gd name="connsiteX4" fmla="*/ 17966 w 53981"/>
                  <a:gd name="connsiteY4" fmla="*/ 55320 h 71643"/>
                  <a:gd name="connsiteX5" fmla="*/ 11942 w 53981"/>
                  <a:gd name="connsiteY5" fmla="*/ 35923 h 71643"/>
                  <a:gd name="connsiteX6" fmla="*/ 17966 w 53981"/>
                  <a:gd name="connsiteY6" fmla="*/ 16506 h 71643"/>
                  <a:gd name="connsiteX7" fmla="*/ 34927 w 53981"/>
                  <a:gd name="connsiteY7" fmla="*/ 9604 h 71643"/>
                  <a:gd name="connsiteX8" fmla="*/ 44577 w 53981"/>
                  <a:gd name="connsiteY8" fmla="*/ 10910 h 71643"/>
                  <a:gd name="connsiteX9" fmla="*/ 54110 w 53981"/>
                  <a:gd name="connsiteY9" fmla="*/ 14848 h 71643"/>
                  <a:gd name="connsiteX10" fmla="*/ 54110 w 53981"/>
                  <a:gd name="connsiteY10" fmla="*/ 4477 h 71643"/>
                  <a:gd name="connsiteX11" fmla="*/ 44382 w 53981"/>
                  <a:gd name="connsiteY11" fmla="*/ 1202 h 71643"/>
                  <a:gd name="connsiteX12" fmla="*/ 33699 w 53981"/>
                  <a:gd name="connsiteY12" fmla="*/ 91 h 71643"/>
                  <a:gd name="connsiteX13" fmla="*/ 9193 w 53981"/>
                  <a:gd name="connsiteY13" fmla="*/ 9780 h 71643"/>
                  <a:gd name="connsiteX14" fmla="*/ 128 w 53981"/>
                  <a:gd name="connsiteY14" fmla="*/ 35923 h 71643"/>
                  <a:gd name="connsiteX15" fmla="*/ 9291 w 53981"/>
                  <a:gd name="connsiteY15" fmla="*/ 62163 h 71643"/>
                  <a:gd name="connsiteX16" fmla="*/ 34439 w 53981"/>
                  <a:gd name="connsiteY16" fmla="*/ 71735 h 71643"/>
                  <a:gd name="connsiteX17" fmla="*/ 44538 w 53981"/>
                  <a:gd name="connsiteY17" fmla="*/ 70662 h 71643"/>
                  <a:gd name="connsiteX18" fmla="*/ 54110 w 53981"/>
                  <a:gd name="connsiteY18" fmla="*/ 67485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3981" h="71643">
                    <a:moveTo>
                      <a:pt x="54110" y="67485"/>
                    </a:moveTo>
                    <a:lnTo>
                      <a:pt x="54110" y="56997"/>
                    </a:lnTo>
                    <a:cubicBezTo>
                      <a:pt x="50939" y="58751"/>
                      <a:pt x="47761" y="60064"/>
                      <a:pt x="44577" y="60935"/>
                    </a:cubicBezTo>
                    <a:cubicBezTo>
                      <a:pt x="41392" y="61805"/>
                      <a:pt x="38176" y="62241"/>
                      <a:pt x="34927" y="62241"/>
                    </a:cubicBezTo>
                    <a:cubicBezTo>
                      <a:pt x="27649" y="62241"/>
                      <a:pt x="21995" y="59934"/>
                      <a:pt x="17966" y="55320"/>
                    </a:cubicBezTo>
                    <a:cubicBezTo>
                      <a:pt x="13950" y="50719"/>
                      <a:pt x="11942" y="44253"/>
                      <a:pt x="11942" y="35923"/>
                    </a:cubicBezTo>
                    <a:cubicBezTo>
                      <a:pt x="11942" y="27592"/>
                      <a:pt x="13950" y="21119"/>
                      <a:pt x="17966" y="16506"/>
                    </a:cubicBezTo>
                    <a:cubicBezTo>
                      <a:pt x="21995" y="11905"/>
                      <a:pt x="27649" y="9604"/>
                      <a:pt x="34927" y="9604"/>
                    </a:cubicBezTo>
                    <a:cubicBezTo>
                      <a:pt x="38176" y="9604"/>
                      <a:pt x="41392" y="10040"/>
                      <a:pt x="44577" y="10910"/>
                    </a:cubicBezTo>
                    <a:cubicBezTo>
                      <a:pt x="47761" y="11781"/>
                      <a:pt x="50939" y="13094"/>
                      <a:pt x="54110" y="14848"/>
                    </a:cubicBezTo>
                    <a:lnTo>
                      <a:pt x="54110" y="4477"/>
                    </a:lnTo>
                    <a:cubicBezTo>
                      <a:pt x="50978" y="3022"/>
                      <a:pt x="47735" y="1930"/>
                      <a:pt x="44382" y="1202"/>
                    </a:cubicBezTo>
                    <a:cubicBezTo>
                      <a:pt x="41042" y="461"/>
                      <a:pt x="37481" y="91"/>
                      <a:pt x="33699" y="91"/>
                    </a:cubicBezTo>
                    <a:cubicBezTo>
                      <a:pt x="23418" y="91"/>
                      <a:pt x="15250" y="3320"/>
                      <a:pt x="9193" y="9780"/>
                    </a:cubicBezTo>
                    <a:cubicBezTo>
                      <a:pt x="3150" y="16239"/>
                      <a:pt x="128" y="24953"/>
                      <a:pt x="128" y="35923"/>
                    </a:cubicBezTo>
                    <a:cubicBezTo>
                      <a:pt x="128" y="47048"/>
                      <a:pt x="3182" y="55794"/>
                      <a:pt x="9291" y="62163"/>
                    </a:cubicBezTo>
                    <a:cubicBezTo>
                      <a:pt x="15412" y="68544"/>
                      <a:pt x="23795" y="71735"/>
                      <a:pt x="34439" y="71735"/>
                    </a:cubicBezTo>
                    <a:cubicBezTo>
                      <a:pt x="37883" y="71735"/>
                      <a:pt x="41250" y="71377"/>
                      <a:pt x="44538" y="70662"/>
                    </a:cubicBezTo>
                    <a:cubicBezTo>
                      <a:pt x="47826" y="69961"/>
                      <a:pt x="51017" y="68902"/>
                      <a:pt x="54110" y="67485"/>
                    </a:cubicBezTo>
                    <a:close/>
                  </a:path>
                </a:pathLst>
              </a:custGeom>
              <a:solidFill>
                <a:srgbClr val="000000"/>
              </a:solidFill>
              <a:ln w="1247" cap="flat">
                <a:noFill/>
                <a:prstDash val="solid"/>
                <a:round/>
              </a:ln>
            </p:spPr>
            <p:txBody>
              <a:bodyPr rtlCol="0" anchor="ctr"/>
              <a:lstStyle/>
              <a:p>
                <a:endParaRPr lang="en-US"/>
              </a:p>
            </p:txBody>
          </p:sp>
          <p:sp>
            <p:nvSpPr>
              <p:cNvPr id="64" name="Freeform: Shape 63">
                <a:extLst>
                  <a:ext uri="{FF2B5EF4-FFF2-40B4-BE49-F238E27FC236}">
                    <a16:creationId xmlns:a16="http://schemas.microsoft.com/office/drawing/2014/main" id="{C84E7578-4737-B8B1-8D91-101B43F8DCE1}"/>
                  </a:ext>
                </a:extLst>
              </p:cNvPr>
              <p:cNvSpPr/>
              <p:nvPr/>
            </p:nvSpPr>
            <p:spPr>
              <a:xfrm flipV="1">
                <a:off x="1497577" y="2641680"/>
                <a:ext cx="63241" cy="71643"/>
              </a:xfrm>
              <a:custGeom>
                <a:avLst/>
                <a:gdLst>
                  <a:gd name="connsiteX0" fmla="*/ 63377 w 63241"/>
                  <a:gd name="connsiteY0" fmla="*/ 38788 h 71643"/>
                  <a:gd name="connsiteX1" fmla="*/ 63377 w 63241"/>
                  <a:gd name="connsiteY1" fmla="*/ 33310 h 71643"/>
                  <a:gd name="connsiteX2" fmla="*/ 11832 w 63241"/>
                  <a:gd name="connsiteY2" fmla="*/ 33310 h 71643"/>
                  <a:gd name="connsiteX3" fmla="*/ 18812 w 63241"/>
                  <a:gd name="connsiteY3" fmla="*/ 15667 h 71643"/>
                  <a:gd name="connsiteX4" fmla="*/ 36201 w 63241"/>
                  <a:gd name="connsiteY4" fmla="*/ 9604 h 71643"/>
                  <a:gd name="connsiteX5" fmla="*/ 48717 w 63241"/>
                  <a:gd name="connsiteY5" fmla="*/ 11183 h 71643"/>
                  <a:gd name="connsiteX6" fmla="*/ 60765 w 63241"/>
                  <a:gd name="connsiteY6" fmla="*/ 15940 h 71643"/>
                  <a:gd name="connsiteX7" fmla="*/ 60765 w 63241"/>
                  <a:gd name="connsiteY7" fmla="*/ 5335 h 71643"/>
                  <a:gd name="connsiteX8" fmla="*/ 48385 w 63241"/>
                  <a:gd name="connsiteY8" fmla="*/ 1436 h 71643"/>
                  <a:gd name="connsiteX9" fmla="*/ 35538 w 63241"/>
                  <a:gd name="connsiteY9" fmla="*/ 91 h 71643"/>
                  <a:gd name="connsiteX10" fmla="*/ 9668 w 63241"/>
                  <a:gd name="connsiteY10" fmla="*/ 9585 h 71643"/>
                  <a:gd name="connsiteX11" fmla="*/ 135 w 63241"/>
                  <a:gd name="connsiteY11" fmla="*/ 35318 h 71643"/>
                  <a:gd name="connsiteX12" fmla="*/ 9181 w 63241"/>
                  <a:gd name="connsiteY12" fmla="*/ 61890 h 71643"/>
                  <a:gd name="connsiteX13" fmla="*/ 33589 w 63241"/>
                  <a:gd name="connsiteY13" fmla="*/ 71735 h 71643"/>
                  <a:gd name="connsiteX14" fmla="*/ 55365 w 63241"/>
                  <a:gd name="connsiteY14" fmla="*/ 62865 h 71643"/>
                  <a:gd name="connsiteX15" fmla="*/ 63377 w 63241"/>
                  <a:gd name="connsiteY15" fmla="*/ 38788 h 71643"/>
                  <a:gd name="connsiteX16" fmla="*/ 52168 w 63241"/>
                  <a:gd name="connsiteY16" fmla="*/ 42083 h 71643"/>
                  <a:gd name="connsiteX17" fmla="*/ 47021 w 63241"/>
                  <a:gd name="connsiteY17" fmla="*/ 56743 h 71643"/>
                  <a:gd name="connsiteX18" fmla="*/ 33706 w 63241"/>
                  <a:gd name="connsiteY18" fmla="*/ 62241 h 71643"/>
                  <a:gd name="connsiteX19" fmla="*/ 18695 w 63241"/>
                  <a:gd name="connsiteY19" fmla="*/ 56938 h 71643"/>
                  <a:gd name="connsiteX20" fmla="*/ 12203 w 63241"/>
                  <a:gd name="connsiteY20" fmla="*/ 42005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241" h="71643">
                    <a:moveTo>
                      <a:pt x="63377" y="38788"/>
                    </a:moveTo>
                    <a:lnTo>
                      <a:pt x="63377" y="33310"/>
                    </a:lnTo>
                    <a:lnTo>
                      <a:pt x="11832" y="33310"/>
                    </a:lnTo>
                    <a:cubicBezTo>
                      <a:pt x="12326" y="25590"/>
                      <a:pt x="14653" y="19709"/>
                      <a:pt x="18812" y="15667"/>
                    </a:cubicBezTo>
                    <a:cubicBezTo>
                      <a:pt x="22971" y="11625"/>
                      <a:pt x="28767" y="9604"/>
                      <a:pt x="36201" y="9604"/>
                    </a:cubicBezTo>
                    <a:cubicBezTo>
                      <a:pt x="40503" y="9604"/>
                      <a:pt x="44675" y="10131"/>
                      <a:pt x="48717" y="11183"/>
                    </a:cubicBezTo>
                    <a:cubicBezTo>
                      <a:pt x="52759" y="12236"/>
                      <a:pt x="56775" y="13822"/>
                      <a:pt x="60765" y="15940"/>
                    </a:cubicBezTo>
                    <a:lnTo>
                      <a:pt x="60765" y="5335"/>
                    </a:lnTo>
                    <a:cubicBezTo>
                      <a:pt x="56736" y="3632"/>
                      <a:pt x="52609" y="2333"/>
                      <a:pt x="48385" y="1436"/>
                    </a:cubicBezTo>
                    <a:cubicBezTo>
                      <a:pt x="44162" y="539"/>
                      <a:pt x="39879" y="91"/>
                      <a:pt x="35538" y="91"/>
                    </a:cubicBezTo>
                    <a:cubicBezTo>
                      <a:pt x="24647" y="91"/>
                      <a:pt x="16024" y="3255"/>
                      <a:pt x="9668" y="9585"/>
                    </a:cubicBezTo>
                    <a:cubicBezTo>
                      <a:pt x="3313" y="15927"/>
                      <a:pt x="135" y="24505"/>
                      <a:pt x="135" y="35318"/>
                    </a:cubicBezTo>
                    <a:cubicBezTo>
                      <a:pt x="135" y="46482"/>
                      <a:pt x="3151" y="55340"/>
                      <a:pt x="9181" y="61890"/>
                    </a:cubicBezTo>
                    <a:cubicBezTo>
                      <a:pt x="15212" y="68453"/>
                      <a:pt x="23347" y="71735"/>
                      <a:pt x="33589" y="71735"/>
                    </a:cubicBezTo>
                    <a:cubicBezTo>
                      <a:pt x="42764" y="71735"/>
                      <a:pt x="50023" y="68778"/>
                      <a:pt x="55365" y="62865"/>
                    </a:cubicBezTo>
                    <a:cubicBezTo>
                      <a:pt x="60706" y="56964"/>
                      <a:pt x="63377" y="48939"/>
                      <a:pt x="63377" y="38788"/>
                    </a:cubicBezTo>
                    <a:close/>
                    <a:moveTo>
                      <a:pt x="52168" y="42083"/>
                    </a:moveTo>
                    <a:cubicBezTo>
                      <a:pt x="52089" y="48204"/>
                      <a:pt x="50374" y="53091"/>
                      <a:pt x="47021" y="56743"/>
                    </a:cubicBezTo>
                    <a:cubicBezTo>
                      <a:pt x="43668" y="60408"/>
                      <a:pt x="39229" y="62241"/>
                      <a:pt x="33706" y="62241"/>
                    </a:cubicBezTo>
                    <a:cubicBezTo>
                      <a:pt x="27454" y="62241"/>
                      <a:pt x="22451" y="60473"/>
                      <a:pt x="18695" y="56938"/>
                    </a:cubicBezTo>
                    <a:cubicBezTo>
                      <a:pt x="14939" y="53403"/>
                      <a:pt x="12775" y="48425"/>
                      <a:pt x="12203" y="42005"/>
                    </a:cubicBezTo>
                    <a:close/>
                  </a:path>
                </a:pathLst>
              </a:custGeom>
              <a:solidFill>
                <a:srgbClr val="000000"/>
              </a:solidFill>
              <a:ln w="1247" cap="flat">
                <a:noFill/>
                <a:prstDash val="solid"/>
                <a:round/>
              </a:ln>
            </p:spPr>
            <p:txBody>
              <a:bodyPr rtlCol="0" anchor="ctr"/>
              <a:lstStyle/>
              <a:p>
                <a:endParaRPr lang="en-US"/>
              </a:p>
            </p:txBody>
          </p:sp>
        </p:grpSp>
        <p:sp>
          <p:nvSpPr>
            <p:cNvPr id="29" name="Freeform: Shape 28">
              <a:extLst>
                <a:ext uri="{FF2B5EF4-FFF2-40B4-BE49-F238E27FC236}">
                  <a16:creationId xmlns:a16="http://schemas.microsoft.com/office/drawing/2014/main" id="{840085C1-7563-7BD7-8373-A535B13D14DD}"/>
                </a:ext>
              </a:extLst>
            </p:cNvPr>
            <p:cNvSpPr/>
            <p:nvPr/>
          </p:nvSpPr>
          <p:spPr>
            <a:xfrm>
              <a:off x="7659008" y="7266"/>
              <a:ext cx="249535" cy="6684"/>
            </a:xfrm>
            <a:custGeom>
              <a:avLst/>
              <a:gdLst>
                <a:gd name="connsiteX0" fmla="*/ 4 w 249535"/>
                <a:gd name="connsiteY0" fmla="*/ 2 h 6684"/>
                <a:gd name="connsiteX1" fmla="*/ 249539 w 249535"/>
                <a:gd name="connsiteY1" fmla="*/ 2 h 6684"/>
              </a:gdLst>
              <a:ahLst/>
              <a:cxnLst>
                <a:cxn ang="0">
                  <a:pos x="connsiteX0" y="connsiteY0"/>
                </a:cxn>
                <a:cxn ang="0">
                  <a:pos x="connsiteX1" y="connsiteY1"/>
                </a:cxn>
              </a:cxnLst>
              <a:rect l="l" t="t" r="r" b="b"/>
              <a:pathLst>
                <a:path w="249535" h="6684">
                  <a:moveTo>
                    <a:pt x="4" y="2"/>
                  </a:moveTo>
                  <a:lnTo>
                    <a:pt x="249539" y="2"/>
                  </a:lnTo>
                </a:path>
              </a:pathLst>
            </a:custGeom>
            <a:noFill/>
            <a:ln w="13367" cap="flat">
              <a:solidFill>
                <a:schemeClr val="tx1"/>
              </a:solidFill>
              <a:custDash>
                <a:ds d="720000" sp="180000"/>
                <a:ds d="112500" sp="180000"/>
              </a:custDash>
              <a:round/>
            </a:ln>
          </p:spPr>
          <p:txBody>
            <a:bodyPr rtlCol="0" anchor="ctr"/>
            <a:lstStyle/>
            <a:p>
              <a:endParaRPr lang="en-US"/>
            </a:p>
          </p:txBody>
        </p:sp>
        <p:grpSp>
          <p:nvGrpSpPr>
            <p:cNvPr id="30" name="Graphic 8">
              <a:extLst>
                <a:ext uri="{FF2B5EF4-FFF2-40B4-BE49-F238E27FC236}">
                  <a16:creationId xmlns:a16="http://schemas.microsoft.com/office/drawing/2014/main" id="{B07BE9E5-A135-E6AC-2562-886179898521}"/>
                </a:ext>
              </a:extLst>
            </p:cNvPr>
            <p:cNvGrpSpPr/>
            <p:nvPr/>
          </p:nvGrpSpPr>
          <p:grpSpPr>
            <a:xfrm>
              <a:off x="8019684" y="-43869"/>
              <a:ext cx="631327" cy="96578"/>
              <a:chOff x="1277221" y="2799878"/>
              <a:chExt cx="631327" cy="96578"/>
            </a:xfrm>
            <a:solidFill>
              <a:srgbClr val="000000"/>
            </a:solidFill>
          </p:grpSpPr>
          <p:sp>
            <p:nvSpPr>
              <p:cNvPr id="51" name="Freeform: Shape 50">
                <a:extLst>
                  <a:ext uri="{FF2B5EF4-FFF2-40B4-BE49-F238E27FC236}">
                    <a16:creationId xmlns:a16="http://schemas.microsoft.com/office/drawing/2014/main" id="{5371447B-1180-5643-16C3-54BFEACAAFD8}"/>
                  </a:ext>
                </a:extLst>
              </p:cNvPr>
              <p:cNvSpPr/>
              <p:nvPr/>
            </p:nvSpPr>
            <p:spPr>
              <a:xfrm flipV="1">
                <a:off x="1277221" y="2824812"/>
                <a:ext cx="99619" cy="69869"/>
              </a:xfrm>
              <a:custGeom>
                <a:avLst/>
                <a:gdLst>
                  <a:gd name="connsiteX0" fmla="*/ 53640 w 99619"/>
                  <a:gd name="connsiteY0" fmla="*/ 55249 h 69869"/>
                  <a:gd name="connsiteX1" fmla="*/ 63699 w 99619"/>
                  <a:gd name="connsiteY1" fmla="*/ 66400 h 69869"/>
                  <a:gd name="connsiteX2" fmla="*/ 77463 w 99619"/>
                  <a:gd name="connsiteY2" fmla="*/ 69987 h 69869"/>
                  <a:gd name="connsiteX3" fmla="*/ 93916 w 99619"/>
                  <a:gd name="connsiteY3" fmla="*/ 62521 h 69869"/>
                  <a:gd name="connsiteX4" fmla="*/ 99706 w 99619"/>
                  <a:gd name="connsiteY4" fmla="*/ 41310 h 69869"/>
                  <a:gd name="connsiteX5" fmla="*/ 99706 w 99619"/>
                  <a:gd name="connsiteY5" fmla="*/ 117 h 69869"/>
                  <a:gd name="connsiteX6" fmla="*/ 88438 w 99619"/>
                  <a:gd name="connsiteY6" fmla="*/ 117 h 69869"/>
                  <a:gd name="connsiteX7" fmla="*/ 88438 w 99619"/>
                  <a:gd name="connsiteY7" fmla="*/ 40940 h 69869"/>
                  <a:gd name="connsiteX8" fmla="*/ 84949 w 99619"/>
                  <a:gd name="connsiteY8" fmla="*/ 55483 h 69869"/>
                  <a:gd name="connsiteX9" fmla="*/ 74363 w 99619"/>
                  <a:gd name="connsiteY9" fmla="*/ 60240 h 69869"/>
                  <a:gd name="connsiteX10" fmla="*/ 60580 w 99619"/>
                  <a:gd name="connsiteY10" fmla="*/ 54450 h 69869"/>
                  <a:gd name="connsiteX11" fmla="*/ 55531 w 99619"/>
                  <a:gd name="connsiteY11" fmla="*/ 38678 h 69869"/>
                  <a:gd name="connsiteX12" fmla="*/ 55531 w 99619"/>
                  <a:gd name="connsiteY12" fmla="*/ 117 h 69869"/>
                  <a:gd name="connsiteX13" fmla="*/ 44263 w 99619"/>
                  <a:gd name="connsiteY13" fmla="*/ 117 h 69869"/>
                  <a:gd name="connsiteX14" fmla="*/ 44263 w 99619"/>
                  <a:gd name="connsiteY14" fmla="*/ 40940 h 69869"/>
                  <a:gd name="connsiteX15" fmla="*/ 40792 w 99619"/>
                  <a:gd name="connsiteY15" fmla="*/ 55522 h 69869"/>
                  <a:gd name="connsiteX16" fmla="*/ 30070 w 99619"/>
                  <a:gd name="connsiteY16" fmla="*/ 60240 h 69869"/>
                  <a:gd name="connsiteX17" fmla="*/ 16404 w 99619"/>
                  <a:gd name="connsiteY17" fmla="*/ 54430 h 69869"/>
                  <a:gd name="connsiteX18" fmla="*/ 11355 w 99619"/>
                  <a:gd name="connsiteY18" fmla="*/ 38678 h 69869"/>
                  <a:gd name="connsiteX19" fmla="*/ 11355 w 99619"/>
                  <a:gd name="connsiteY19" fmla="*/ 117 h 69869"/>
                  <a:gd name="connsiteX20" fmla="*/ 87 w 99619"/>
                  <a:gd name="connsiteY20" fmla="*/ 117 h 69869"/>
                  <a:gd name="connsiteX21" fmla="*/ 87 w 99619"/>
                  <a:gd name="connsiteY21" fmla="*/ 68350 h 69869"/>
                  <a:gd name="connsiteX22" fmla="*/ 11355 w 99619"/>
                  <a:gd name="connsiteY22" fmla="*/ 68350 h 69869"/>
                  <a:gd name="connsiteX23" fmla="*/ 11355 w 99619"/>
                  <a:gd name="connsiteY23" fmla="*/ 57744 h 69869"/>
                  <a:gd name="connsiteX24" fmla="*/ 20557 w 99619"/>
                  <a:gd name="connsiteY24" fmla="*/ 67005 h 69869"/>
                  <a:gd name="connsiteX25" fmla="*/ 33287 w 99619"/>
                  <a:gd name="connsiteY25" fmla="*/ 69987 h 69869"/>
                  <a:gd name="connsiteX26" fmla="*/ 45939 w 99619"/>
                  <a:gd name="connsiteY26" fmla="*/ 66205 h 69869"/>
                  <a:gd name="connsiteX27" fmla="*/ 53640 w 99619"/>
                  <a:gd name="connsiteY27" fmla="*/ 55249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9619" h="69869">
                    <a:moveTo>
                      <a:pt x="53640" y="55249"/>
                    </a:moveTo>
                    <a:cubicBezTo>
                      <a:pt x="56447" y="60292"/>
                      <a:pt x="59800" y="64009"/>
                      <a:pt x="63699" y="66400"/>
                    </a:cubicBezTo>
                    <a:cubicBezTo>
                      <a:pt x="67598" y="68792"/>
                      <a:pt x="72186" y="69987"/>
                      <a:pt x="77463" y="69987"/>
                    </a:cubicBezTo>
                    <a:cubicBezTo>
                      <a:pt x="84572" y="69987"/>
                      <a:pt x="90056" y="67498"/>
                      <a:pt x="93916" y="62521"/>
                    </a:cubicBezTo>
                    <a:cubicBezTo>
                      <a:pt x="97776" y="57556"/>
                      <a:pt x="99706" y="50486"/>
                      <a:pt x="99706" y="41310"/>
                    </a:cubicBezTo>
                    <a:lnTo>
                      <a:pt x="99706" y="117"/>
                    </a:lnTo>
                    <a:lnTo>
                      <a:pt x="88438" y="117"/>
                    </a:lnTo>
                    <a:lnTo>
                      <a:pt x="88438" y="40940"/>
                    </a:lnTo>
                    <a:cubicBezTo>
                      <a:pt x="88438" y="47477"/>
                      <a:pt x="87275" y="52325"/>
                      <a:pt x="84949" y="55483"/>
                    </a:cubicBezTo>
                    <a:cubicBezTo>
                      <a:pt x="82635" y="58654"/>
                      <a:pt x="79107" y="60240"/>
                      <a:pt x="74363" y="60240"/>
                    </a:cubicBezTo>
                    <a:cubicBezTo>
                      <a:pt x="68553" y="60240"/>
                      <a:pt x="63959" y="58310"/>
                      <a:pt x="60580" y="54450"/>
                    </a:cubicBezTo>
                    <a:cubicBezTo>
                      <a:pt x="57214" y="50603"/>
                      <a:pt x="55531" y="45346"/>
                      <a:pt x="55531" y="38678"/>
                    </a:cubicBezTo>
                    <a:lnTo>
                      <a:pt x="55531" y="117"/>
                    </a:lnTo>
                    <a:lnTo>
                      <a:pt x="44263" y="117"/>
                    </a:lnTo>
                    <a:lnTo>
                      <a:pt x="44263" y="40940"/>
                    </a:lnTo>
                    <a:cubicBezTo>
                      <a:pt x="44263" y="47516"/>
                      <a:pt x="43106" y="52377"/>
                      <a:pt x="40792" y="55522"/>
                    </a:cubicBezTo>
                    <a:cubicBezTo>
                      <a:pt x="38479" y="58667"/>
                      <a:pt x="34905" y="60240"/>
                      <a:pt x="30070" y="60240"/>
                    </a:cubicBezTo>
                    <a:cubicBezTo>
                      <a:pt x="24339" y="60240"/>
                      <a:pt x="19783" y="58303"/>
                      <a:pt x="16404" y="54430"/>
                    </a:cubicBezTo>
                    <a:cubicBezTo>
                      <a:pt x="13038" y="50557"/>
                      <a:pt x="11355" y="45307"/>
                      <a:pt x="11355" y="38678"/>
                    </a:cubicBezTo>
                    <a:lnTo>
                      <a:pt x="11355" y="117"/>
                    </a:lnTo>
                    <a:lnTo>
                      <a:pt x="87" y="117"/>
                    </a:lnTo>
                    <a:lnTo>
                      <a:pt x="87" y="68350"/>
                    </a:lnTo>
                    <a:lnTo>
                      <a:pt x="11355" y="68350"/>
                    </a:lnTo>
                    <a:lnTo>
                      <a:pt x="11355" y="57744"/>
                    </a:lnTo>
                    <a:cubicBezTo>
                      <a:pt x="13916" y="61929"/>
                      <a:pt x="16983" y="65016"/>
                      <a:pt x="20557" y="67005"/>
                    </a:cubicBezTo>
                    <a:cubicBezTo>
                      <a:pt x="24131" y="68993"/>
                      <a:pt x="28374" y="69987"/>
                      <a:pt x="33287" y="69987"/>
                    </a:cubicBezTo>
                    <a:cubicBezTo>
                      <a:pt x="38252" y="69987"/>
                      <a:pt x="42469" y="68727"/>
                      <a:pt x="45939" y="66205"/>
                    </a:cubicBezTo>
                    <a:cubicBezTo>
                      <a:pt x="49409" y="63697"/>
                      <a:pt x="51976" y="60045"/>
                      <a:pt x="53640" y="55249"/>
                    </a:cubicBezTo>
                    <a:close/>
                  </a:path>
                </a:pathLst>
              </a:custGeom>
              <a:solidFill>
                <a:srgbClr val="000000"/>
              </a:solidFill>
              <a:ln w="1247" cap="flat">
                <a:noFill/>
                <a:prstDash val="solid"/>
                <a:round/>
              </a:ln>
            </p:spPr>
            <p:txBody>
              <a:bodyPr rtlCol="0" anchor="ctr"/>
              <a:lstStyle/>
              <a:p>
                <a:endParaRPr lang="en-US"/>
              </a:p>
            </p:txBody>
          </p:sp>
          <p:sp>
            <p:nvSpPr>
              <p:cNvPr id="52" name="Freeform: Shape 51">
                <a:extLst>
                  <a:ext uri="{FF2B5EF4-FFF2-40B4-BE49-F238E27FC236}">
                    <a16:creationId xmlns:a16="http://schemas.microsoft.com/office/drawing/2014/main" id="{663AB7B8-52EC-A4DE-418D-E6AE52446B5A}"/>
                  </a:ext>
                </a:extLst>
              </p:cNvPr>
              <p:cNvSpPr/>
              <p:nvPr/>
            </p:nvSpPr>
            <p:spPr>
              <a:xfrm flipV="1">
                <a:off x="1399188" y="2799878"/>
                <a:ext cx="11209" cy="94803"/>
              </a:xfrm>
              <a:custGeom>
                <a:avLst/>
                <a:gdLst>
                  <a:gd name="connsiteX0" fmla="*/ 134 w 11209"/>
                  <a:gd name="connsiteY0" fmla="*/ 68338 h 94803"/>
                  <a:gd name="connsiteX1" fmla="*/ 11343 w 11209"/>
                  <a:gd name="connsiteY1" fmla="*/ 68338 h 94803"/>
                  <a:gd name="connsiteX2" fmla="*/ 11343 w 11209"/>
                  <a:gd name="connsiteY2" fmla="*/ 105 h 94803"/>
                  <a:gd name="connsiteX3" fmla="*/ 134 w 11209"/>
                  <a:gd name="connsiteY3" fmla="*/ 105 h 94803"/>
                  <a:gd name="connsiteX4" fmla="*/ 134 w 11209"/>
                  <a:gd name="connsiteY4" fmla="*/ 94909 h 94803"/>
                  <a:gd name="connsiteX5" fmla="*/ 11343 w 11209"/>
                  <a:gd name="connsiteY5" fmla="*/ 94909 h 94803"/>
                  <a:gd name="connsiteX6" fmla="*/ 11343 w 11209"/>
                  <a:gd name="connsiteY6" fmla="*/ 80698 h 94803"/>
                  <a:gd name="connsiteX7" fmla="*/ 134 w 11209"/>
                  <a:gd name="connsiteY7" fmla="*/ 80698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09" h="94803">
                    <a:moveTo>
                      <a:pt x="134" y="68338"/>
                    </a:moveTo>
                    <a:lnTo>
                      <a:pt x="11343" y="68338"/>
                    </a:lnTo>
                    <a:lnTo>
                      <a:pt x="11343" y="105"/>
                    </a:lnTo>
                    <a:lnTo>
                      <a:pt x="134" y="105"/>
                    </a:lnTo>
                    <a:close/>
                    <a:moveTo>
                      <a:pt x="134" y="94909"/>
                    </a:moveTo>
                    <a:lnTo>
                      <a:pt x="11343" y="94909"/>
                    </a:lnTo>
                    <a:lnTo>
                      <a:pt x="11343" y="80698"/>
                    </a:lnTo>
                    <a:lnTo>
                      <a:pt x="134" y="80698"/>
                    </a:lnTo>
                    <a:close/>
                  </a:path>
                </a:pathLst>
              </a:custGeom>
              <a:solidFill>
                <a:srgbClr val="000000"/>
              </a:solidFill>
              <a:ln w="1247" cap="flat">
                <a:noFill/>
                <a:prstDash val="solid"/>
                <a:round/>
              </a:ln>
            </p:spPr>
            <p:txBody>
              <a:bodyPr rtlCol="0" anchor="ctr"/>
              <a:lstStyle/>
              <a:p>
                <a:endParaRPr lang="en-US"/>
              </a:p>
            </p:txBody>
          </p:sp>
          <p:sp>
            <p:nvSpPr>
              <p:cNvPr id="53" name="Freeform: Shape 52">
                <a:extLst>
                  <a:ext uri="{FF2B5EF4-FFF2-40B4-BE49-F238E27FC236}">
                    <a16:creationId xmlns:a16="http://schemas.microsoft.com/office/drawing/2014/main" id="{3DE39743-3C7E-4675-ACAF-BC999C938488}"/>
                  </a:ext>
                </a:extLst>
              </p:cNvPr>
              <p:cNvSpPr/>
              <p:nvPr/>
            </p:nvSpPr>
            <p:spPr>
              <a:xfrm flipV="1">
                <a:off x="1428862" y="2824812"/>
                <a:ext cx="52149" cy="71643"/>
              </a:xfrm>
              <a:custGeom>
                <a:avLst/>
                <a:gdLst>
                  <a:gd name="connsiteX0" fmla="*/ 48613 w 52149"/>
                  <a:gd name="connsiteY0" fmla="*/ 68117 h 71643"/>
                  <a:gd name="connsiteX1" fmla="*/ 48613 w 52149"/>
                  <a:gd name="connsiteY1" fmla="*/ 57511 h 71643"/>
                  <a:gd name="connsiteX2" fmla="*/ 38748 w 52149"/>
                  <a:gd name="connsiteY2" fmla="*/ 61157 h 71643"/>
                  <a:gd name="connsiteX3" fmla="*/ 28143 w 52149"/>
                  <a:gd name="connsiteY3" fmla="*/ 62385 h 71643"/>
                  <a:gd name="connsiteX4" fmla="*/ 15627 w 52149"/>
                  <a:gd name="connsiteY4" fmla="*/ 59831 h 71643"/>
                  <a:gd name="connsiteX5" fmla="*/ 11455 w 52149"/>
                  <a:gd name="connsiteY5" fmla="*/ 52150 h 71643"/>
                  <a:gd name="connsiteX6" fmla="*/ 14438 w 52149"/>
                  <a:gd name="connsiteY6" fmla="*/ 46029 h 71643"/>
                  <a:gd name="connsiteX7" fmla="*/ 26447 w 52149"/>
                  <a:gd name="connsiteY7" fmla="*/ 41798 h 71643"/>
                  <a:gd name="connsiteX8" fmla="*/ 30288 w 52149"/>
                  <a:gd name="connsiteY8" fmla="*/ 40941 h 71643"/>
                  <a:gd name="connsiteX9" fmla="*/ 47248 w 52149"/>
                  <a:gd name="connsiteY9" fmla="*/ 33727 h 71643"/>
                  <a:gd name="connsiteX10" fmla="*/ 52278 w 52149"/>
                  <a:gd name="connsiteY10" fmla="*/ 20724 h 71643"/>
                  <a:gd name="connsiteX11" fmla="*/ 44753 w 52149"/>
                  <a:gd name="connsiteY11" fmla="*/ 5655 h 71643"/>
                  <a:gd name="connsiteX12" fmla="*/ 24069 w 52149"/>
                  <a:gd name="connsiteY12" fmla="*/ 118 h 71643"/>
                  <a:gd name="connsiteX13" fmla="*/ 12645 w 52149"/>
                  <a:gd name="connsiteY13" fmla="*/ 1190 h 71643"/>
                  <a:gd name="connsiteX14" fmla="*/ 129 w 52149"/>
                  <a:gd name="connsiteY14" fmla="*/ 4388 h 71643"/>
                  <a:gd name="connsiteX15" fmla="*/ 129 w 52149"/>
                  <a:gd name="connsiteY15" fmla="*/ 15968 h 71643"/>
                  <a:gd name="connsiteX16" fmla="*/ 12372 w 52149"/>
                  <a:gd name="connsiteY16" fmla="*/ 11113 h 71643"/>
                  <a:gd name="connsiteX17" fmla="*/ 24322 w 52149"/>
                  <a:gd name="connsiteY17" fmla="*/ 9515 h 71643"/>
                  <a:gd name="connsiteX18" fmla="*/ 36487 w 52149"/>
                  <a:gd name="connsiteY18" fmla="*/ 12225 h 71643"/>
                  <a:gd name="connsiteX19" fmla="*/ 40756 w 52149"/>
                  <a:gd name="connsiteY19" fmla="*/ 19867 h 71643"/>
                  <a:gd name="connsiteX20" fmla="*/ 37676 w 52149"/>
                  <a:gd name="connsiteY20" fmla="*/ 26865 h 71643"/>
                  <a:gd name="connsiteX21" fmla="*/ 24186 w 52149"/>
                  <a:gd name="connsiteY21" fmla="*/ 31563 h 71643"/>
                  <a:gd name="connsiteX22" fmla="*/ 20287 w 52149"/>
                  <a:gd name="connsiteY22" fmla="*/ 32480 h 71643"/>
                  <a:gd name="connsiteX23" fmla="*/ 5237 w 52149"/>
                  <a:gd name="connsiteY23" fmla="*/ 39206 h 71643"/>
                  <a:gd name="connsiteX24" fmla="*/ 616 w 52149"/>
                  <a:gd name="connsiteY24" fmla="*/ 51663 h 71643"/>
                  <a:gd name="connsiteX25" fmla="*/ 7439 w 52149"/>
                  <a:gd name="connsiteY25" fmla="*/ 66518 h 71643"/>
                  <a:gd name="connsiteX26" fmla="*/ 26817 w 52149"/>
                  <a:gd name="connsiteY26" fmla="*/ 71762 h 71643"/>
                  <a:gd name="connsiteX27" fmla="*/ 38495 w 52149"/>
                  <a:gd name="connsiteY27" fmla="*/ 70846 h 71643"/>
                  <a:gd name="connsiteX28" fmla="*/ 48613 w 52149"/>
                  <a:gd name="connsiteY28" fmla="*/ 68117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2149" h="71643">
                    <a:moveTo>
                      <a:pt x="48613" y="68117"/>
                    </a:moveTo>
                    <a:lnTo>
                      <a:pt x="48613" y="57511"/>
                    </a:lnTo>
                    <a:cubicBezTo>
                      <a:pt x="45455" y="59136"/>
                      <a:pt x="42167" y="60351"/>
                      <a:pt x="38748" y="61157"/>
                    </a:cubicBezTo>
                    <a:cubicBezTo>
                      <a:pt x="35343" y="61976"/>
                      <a:pt x="31808" y="62385"/>
                      <a:pt x="28143" y="62385"/>
                    </a:cubicBezTo>
                    <a:cubicBezTo>
                      <a:pt x="22581" y="62385"/>
                      <a:pt x="18409" y="61534"/>
                      <a:pt x="15627" y="59831"/>
                    </a:cubicBezTo>
                    <a:cubicBezTo>
                      <a:pt x="12846" y="58129"/>
                      <a:pt x="11455" y="55568"/>
                      <a:pt x="11455" y="52150"/>
                    </a:cubicBezTo>
                    <a:cubicBezTo>
                      <a:pt x="11455" y="49551"/>
                      <a:pt x="12450" y="47510"/>
                      <a:pt x="14438" y="46029"/>
                    </a:cubicBezTo>
                    <a:cubicBezTo>
                      <a:pt x="16427" y="44547"/>
                      <a:pt x="20430" y="43137"/>
                      <a:pt x="26447" y="41798"/>
                    </a:cubicBezTo>
                    <a:lnTo>
                      <a:pt x="30288" y="40941"/>
                    </a:lnTo>
                    <a:cubicBezTo>
                      <a:pt x="38242" y="39238"/>
                      <a:pt x="43895" y="36834"/>
                      <a:pt x="47248" y="33727"/>
                    </a:cubicBezTo>
                    <a:cubicBezTo>
                      <a:pt x="50601" y="30621"/>
                      <a:pt x="52278" y="26287"/>
                      <a:pt x="52278" y="20724"/>
                    </a:cubicBezTo>
                    <a:cubicBezTo>
                      <a:pt x="52278" y="14382"/>
                      <a:pt x="49769" y="9359"/>
                      <a:pt x="44753" y="5655"/>
                    </a:cubicBezTo>
                    <a:cubicBezTo>
                      <a:pt x="39736" y="1964"/>
                      <a:pt x="32841" y="118"/>
                      <a:pt x="24069" y="118"/>
                    </a:cubicBezTo>
                    <a:cubicBezTo>
                      <a:pt x="20417" y="118"/>
                      <a:pt x="16609" y="476"/>
                      <a:pt x="12645" y="1190"/>
                    </a:cubicBezTo>
                    <a:cubicBezTo>
                      <a:pt x="8681" y="1905"/>
                      <a:pt x="4509" y="2971"/>
                      <a:pt x="129" y="4388"/>
                    </a:cubicBezTo>
                    <a:lnTo>
                      <a:pt x="129" y="15968"/>
                    </a:lnTo>
                    <a:cubicBezTo>
                      <a:pt x="4275" y="13810"/>
                      <a:pt x="8356" y="12192"/>
                      <a:pt x="12372" y="11113"/>
                    </a:cubicBezTo>
                    <a:cubicBezTo>
                      <a:pt x="16388" y="10048"/>
                      <a:pt x="20371" y="9515"/>
                      <a:pt x="24322" y="9515"/>
                    </a:cubicBezTo>
                    <a:cubicBezTo>
                      <a:pt x="29599" y="9515"/>
                      <a:pt x="33654" y="10418"/>
                      <a:pt x="36487" y="12225"/>
                    </a:cubicBezTo>
                    <a:cubicBezTo>
                      <a:pt x="39333" y="14031"/>
                      <a:pt x="40756" y="16578"/>
                      <a:pt x="40756" y="19867"/>
                    </a:cubicBezTo>
                    <a:cubicBezTo>
                      <a:pt x="40756" y="22908"/>
                      <a:pt x="39730" y="25241"/>
                      <a:pt x="37676" y="26865"/>
                    </a:cubicBezTo>
                    <a:cubicBezTo>
                      <a:pt x="35636" y="28490"/>
                      <a:pt x="31139" y="30056"/>
                      <a:pt x="24186" y="31563"/>
                    </a:cubicBezTo>
                    <a:lnTo>
                      <a:pt x="20287" y="32480"/>
                    </a:lnTo>
                    <a:cubicBezTo>
                      <a:pt x="13346" y="33935"/>
                      <a:pt x="8330" y="36177"/>
                      <a:pt x="5237" y="39206"/>
                    </a:cubicBezTo>
                    <a:cubicBezTo>
                      <a:pt x="2156" y="42234"/>
                      <a:pt x="616" y="46386"/>
                      <a:pt x="616" y="51663"/>
                    </a:cubicBezTo>
                    <a:cubicBezTo>
                      <a:pt x="616" y="58083"/>
                      <a:pt x="2891" y="63035"/>
                      <a:pt x="7439" y="66518"/>
                    </a:cubicBezTo>
                    <a:cubicBezTo>
                      <a:pt x="11988" y="70014"/>
                      <a:pt x="18448" y="71762"/>
                      <a:pt x="26817" y="71762"/>
                    </a:cubicBezTo>
                    <a:cubicBezTo>
                      <a:pt x="30950" y="71762"/>
                      <a:pt x="34843" y="71457"/>
                      <a:pt x="38495" y="70846"/>
                    </a:cubicBezTo>
                    <a:cubicBezTo>
                      <a:pt x="42160" y="70248"/>
                      <a:pt x="45533" y="69338"/>
                      <a:pt x="48613" y="68117"/>
                    </a:cubicBezTo>
                    <a:close/>
                  </a:path>
                </a:pathLst>
              </a:custGeom>
              <a:solidFill>
                <a:srgbClr val="000000"/>
              </a:solidFill>
              <a:ln w="1247" cap="flat">
                <a:noFill/>
                <a:prstDash val="solid"/>
                <a:round/>
              </a:ln>
            </p:spPr>
            <p:txBody>
              <a:bodyPr rtlCol="0" anchor="ctr"/>
              <a:lstStyle/>
              <a:p>
                <a:endParaRPr lang="en-US"/>
              </a:p>
            </p:txBody>
          </p:sp>
          <p:sp>
            <p:nvSpPr>
              <p:cNvPr id="54" name="Freeform: Shape 53">
                <a:extLst>
                  <a:ext uri="{FF2B5EF4-FFF2-40B4-BE49-F238E27FC236}">
                    <a16:creationId xmlns:a16="http://schemas.microsoft.com/office/drawing/2014/main" id="{9233F9A5-774B-5C63-0EC6-D86A8179E43B}"/>
                  </a:ext>
                </a:extLst>
              </p:cNvPr>
              <p:cNvSpPr/>
              <p:nvPr/>
            </p:nvSpPr>
            <p:spPr>
              <a:xfrm flipV="1">
                <a:off x="1493866" y="2824812"/>
                <a:ext cx="52149" cy="71643"/>
              </a:xfrm>
              <a:custGeom>
                <a:avLst/>
                <a:gdLst>
                  <a:gd name="connsiteX0" fmla="*/ 48622 w 52149"/>
                  <a:gd name="connsiteY0" fmla="*/ 68117 h 71643"/>
                  <a:gd name="connsiteX1" fmla="*/ 48622 w 52149"/>
                  <a:gd name="connsiteY1" fmla="*/ 57511 h 71643"/>
                  <a:gd name="connsiteX2" fmla="*/ 38758 w 52149"/>
                  <a:gd name="connsiteY2" fmla="*/ 61157 h 71643"/>
                  <a:gd name="connsiteX3" fmla="*/ 28153 w 52149"/>
                  <a:gd name="connsiteY3" fmla="*/ 62385 h 71643"/>
                  <a:gd name="connsiteX4" fmla="*/ 15637 w 52149"/>
                  <a:gd name="connsiteY4" fmla="*/ 59831 h 71643"/>
                  <a:gd name="connsiteX5" fmla="*/ 11465 w 52149"/>
                  <a:gd name="connsiteY5" fmla="*/ 52150 h 71643"/>
                  <a:gd name="connsiteX6" fmla="*/ 14448 w 52149"/>
                  <a:gd name="connsiteY6" fmla="*/ 46029 h 71643"/>
                  <a:gd name="connsiteX7" fmla="*/ 26457 w 52149"/>
                  <a:gd name="connsiteY7" fmla="*/ 41798 h 71643"/>
                  <a:gd name="connsiteX8" fmla="*/ 30297 w 52149"/>
                  <a:gd name="connsiteY8" fmla="*/ 40941 h 71643"/>
                  <a:gd name="connsiteX9" fmla="*/ 47258 w 52149"/>
                  <a:gd name="connsiteY9" fmla="*/ 33727 h 71643"/>
                  <a:gd name="connsiteX10" fmla="*/ 52288 w 52149"/>
                  <a:gd name="connsiteY10" fmla="*/ 20724 h 71643"/>
                  <a:gd name="connsiteX11" fmla="*/ 44763 w 52149"/>
                  <a:gd name="connsiteY11" fmla="*/ 5655 h 71643"/>
                  <a:gd name="connsiteX12" fmla="*/ 24078 w 52149"/>
                  <a:gd name="connsiteY12" fmla="*/ 118 h 71643"/>
                  <a:gd name="connsiteX13" fmla="*/ 12654 w 52149"/>
                  <a:gd name="connsiteY13" fmla="*/ 1190 h 71643"/>
                  <a:gd name="connsiteX14" fmla="*/ 139 w 52149"/>
                  <a:gd name="connsiteY14" fmla="*/ 4388 h 71643"/>
                  <a:gd name="connsiteX15" fmla="*/ 139 w 52149"/>
                  <a:gd name="connsiteY15" fmla="*/ 15968 h 71643"/>
                  <a:gd name="connsiteX16" fmla="*/ 12381 w 52149"/>
                  <a:gd name="connsiteY16" fmla="*/ 11113 h 71643"/>
                  <a:gd name="connsiteX17" fmla="*/ 24332 w 52149"/>
                  <a:gd name="connsiteY17" fmla="*/ 9515 h 71643"/>
                  <a:gd name="connsiteX18" fmla="*/ 36497 w 52149"/>
                  <a:gd name="connsiteY18" fmla="*/ 12225 h 71643"/>
                  <a:gd name="connsiteX19" fmla="*/ 40766 w 52149"/>
                  <a:gd name="connsiteY19" fmla="*/ 19867 h 71643"/>
                  <a:gd name="connsiteX20" fmla="*/ 37686 w 52149"/>
                  <a:gd name="connsiteY20" fmla="*/ 26865 h 71643"/>
                  <a:gd name="connsiteX21" fmla="*/ 24195 w 52149"/>
                  <a:gd name="connsiteY21" fmla="*/ 31563 h 71643"/>
                  <a:gd name="connsiteX22" fmla="*/ 20296 w 52149"/>
                  <a:gd name="connsiteY22" fmla="*/ 32480 h 71643"/>
                  <a:gd name="connsiteX23" fmla="*/ 5246 w 52149"/>
                  <a:gd name="connsiteY23" fmla="*/ 39206 h 71643"/>
                  <a:gd name="connsiteX24" fmla="*/ 626 w 52149"/>
                  <a:gd name="connsiteY24" fmla="*/ 51663 h 71643"/>
                  <a:gd name="connsiteX25" fmla="*/ 7449 w 52149"/>
                  <a:gd name="connsiteY25" fmla="*/ 66518 h 71643"/>
                  <a:gd name="connsiteX26" fmla="*/ 26827 w 52149"/>
                  <a:gd name="connsiteY26" fmla="*/ 71762 h 71643"/>
                  <a:gd name="connsiteX27" fmla="*/ 38505 w 52149"/>
                  <a:gd name="connsiteY27" fmla="*/ 70846 h 71643"/>
                  <a:gd name="connsiteX28" fmla="*/ 48622 w 52149"/>
                  <a:gd name="connsiteY28" fmla="*/ 68117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2149" h="71643">
                    <a:moveTo>
                      <a:pt x="48622" y="68117"/>
                    </a:moveTo>
                    <a:lnTo>
                      <a:pt x="48622" y="57511"/>
                    </a:lnTo>
                    <a:cubicBezTo>
                      <a:pt x="45464" y="59136"/>
                      <a:pt x="42176" y="60351"/>
                      <a:pt x="38758" y="61157"/>
                    </a:cubicBezTo>
                    <a:cubicBezTo>
                      <a:pt x="35353" y="61976"/>
                      <a:pt x="31818" y="62385"/>
                      <a:pt x="28153" y="62385"/>
                    </a:cubicBezTo>
                    <a:cubicBezTo>
                      <a:pt x="22590" y="62385"/>
                      <a:pt x="18418" y="61534"/>
                      <a:pt x="15637" y="59831"/>
                    </a:cubicBezTo>
                    <a:cubicBezTo>
                      <a:pt x="12856" y="58129"/>
                      <a:pt x="11465" y="55568"/>
                      <a:pt x="11465" y="52150"/>
                    </a:cubicBezTo>
                    <a:cubicBezTo>
                      <a:pt x="11465" y="49551"/>
                      <a:pt x="12459" y="47510"/>
                      <a:pt x="14448" y="46029"/>
                    </a:cubicBezTo>
                    <a:cubicBezTo>
                      <a:pt x="16436" y="44547"/>
                      <a:pt x="20439" y="43137"/>
                      <a:pt x="26457" y="41798"/>
                    </a:cubicBezTo>
                    <a:lnTo>
                      <a:pt x="30297" y="40941"/>
                    </a:lnTo>
                    <a:cubicBezTo>
                      <a:pt x="38251" y="39238"/>
                      <a:pt x="43905" y="36834"/>
                      <a:pt x="47258" y="33727"/>
                    </a:cubicBezTo>
                    <a:cubicBezTo>
                      <a:pt x="50611" y="30621"/>
                      <a:pt x="52288" y="26287"/>
                      <a:pt x="52288" y="20724"/>
                    </a:cubicBezTo>
                    <a:cubicBezTo>
                      <a:pt x="52288" y="14382"/>
                      <a:pt x="49779" y="9359"/>
                      <a:pt x="44763" y="5655"/>
                    </a:cubicBezTo>
                    <a:cubicBezTo>
                      <a:pt x="39746" y="1964"/>
                      <a:pt x="32851" y="118"/>
                      <a:pt x="24078" y="118"/>
                    </a:cubicBezTo>
                    <a:cubicBezTo>
                      <a:pt x="20426" y="118"/>
                      <a:pt x="16618" y="476"/>
                      <a:pt x="12654" y="1190"/>
                    </a:cubicBezTo>
                    <a:cubicBezTo>
                      <a:pt x="8690" y="1905"/>
                      <a:pt x="4518" y="2971"/>
                      <a:pt x="139" y="4388"/>
                    </a:cubicBezTo>
                    <a:lnTo>
                      <a:pt x="139" y="15968"/>
                    </a:lnTo>
                    <a:cubicBezTo>
                      <a:pt x="4285" y="13810"/>
                      <a:pt x="8365" y="12192"/>
                      <a:pt x="12381" y="11113"/>
                    </a:cubicBezTo>
                    <a:cubicBezTo>
                      <a:pt x="16397" y="10048"/>
                      <a:pt x="20381" y="9515"/>
                      <a:pt x="24332" y="9515"/>
                    </a:cubicBezTo>
                    <a:cubicBezTo>
                      <a:pt x="29609" y="9515"/>
                      <a:pt x="33663" y="10418"/>
                      <a:pt x="36497" y="12225"/>
                    </a:cubicBezTo>
                    <a:cubicBezTo>
                      <a:pt x="39343" y="14031"/>
                      <a:pt x="40766" y="16578"/>
                      <a:pt x="40766" y="19867"/>
                    </a:cubicBezTo>
                    <a:cubicBezTo>
                      <a:pt x="40766" y="22908"/>
                      <a:pt x="39739" y="25241"/>
                      <a:pt x="37686" y="26865"/>
                    </a:cubicBezTo>
                    <a:cubicBezTo>
                      <a:pt x="35645" y="28490"/>
                      <a:pt x="31149" y="30056"/>
                      <a:pt x="24195" y="31563"/>
                    </a:cubicBezTo>
                    <a:lnTo>
                      <a:pt x="20296" y="32480"/>
                    </a:lnTo>
                    <a:cubicBezTo>
                      <a:pt x="13356" y="33935"/>
                      <a:pt x="8339" y="36177"/>
                      <a:pt x="5246" y="39206"/>
                    </a:cubicBezTo>
                    <a:cubicBezTo>
                      <a:pt x="2166" y="42234"/>
                      <a:pt x="626" y="46386"/>
                      <a:pt x="626" y="51663"/>
                    </a:cubicBezTo>
                    <a:cubicBezTo>
                      <a:pt x="626" y="58083"/>
                      <a:pt x="2900" y="63035"/>
                      <a:pt x="7449" y="66518"/>
                    </a:cubicBezTo>
                    <a:cubicBezTo>
                      <a:pt x="11998" y="70014"/>
                      <a:pt x="18457" y="71762"/>
                      <a:pt x="26827" y="71762"/>
                    </a:cubicBezTo>
                    <a:cubicBezTo>
                      <a:pt x="30960" y="71762"/>
                      <a:pt x="34853" y="71457"/>
                      <a:pt x="38505" y="70846"/>
                    </a:cubicBezTo>
                    <a:cubicBezTo>
                      <a:pt x="42170" y="70248"/>
                      <a:pt x="45542" y="69338"/>
                      <a:pt x="48622" y="68117"/>
                    </a:cubicBezTo>
                    <a:close/>
                  </a:path>
                </a:pathLst>
              </a:custGeom>
              <a:solidFill>
                <a:srgbClr val="000000"/>
              </a:solidFill>
              <a:ln w="1247" cap="flat">
                <a:noFill/>
                <a:prstDash val="solid"/>
                <a:round/>
              </a:ln>
            </p:spPr>
            <p:txBody>
              <a:bodyPr rtlCol="0" anchor="ctr"/>
              <a:lstStyle/>
              <a:p>
                <a:endParaRPr lang="en-US"/>
              </a:p>
            </p:txBody>
          </p:sp>
          <p:sp>
            <p:nvSpPr>
              <p:cNvPr id="55" name="Freeform: Shape 54">
                <a:extLst>
                  <a:ext uri="{FF2B5EF4-FFF2-40B4-BE49-F238E27FC236}">
                    <a16:creationId xmlns:a16="http://schemas.microsoft.com/office/drawing/2014/main" id="{833949AE-67D7-C6C7-CF42-B771B969245D}"/>
                  </a:ext>
                </a:extLst>
              </p:cNvPr>
              <p:cNvSpPr/>
              <p:nvPr/>
            </p:nvSpPr>
            <p:spPr>
              <a:xfrm flipV="1">
                <a:off x="1554971" y="2799878"/>
                <a:ext cx="43434" cy="94803"/>
              </a:xfrm>
              <a:custGeom>
                <a:avLst/>
                <a:gdLst>
                  <a:gd name="connsiteX0" fmla="*/ 43588 w 43434"/>
                  <a:gd name="connsiteY0" fmla="*/ 94909 h 94803"/>
                  <a:gd name="connsiteX1" fmla="*/ 43588 w 43434"/>
                  <a:gd name="connsiteY1" fmla="*/ 85571 h 94803"/>
                  <a:gd name="connsiteX2" fmla="*/ 32866 w 43434"/>
                  <a:gd name="connsiteY2" fmla="*/ 85571 h 94803"/>
                  <a:gd name="connsiteX3" fmla="*/ 24483 w 43434"/>
                  <a:gd name="connsiteY3" fmla="*/ 83135 h 94803"/>
                  <a:gd name="connsiteX4" fmla="*/ 22144 w 43434"/>
                  <a:gd name="connsiteY4" fmla="*/ 74362 h 94803"/>
                  <a:gd name="connsiteX5" fmla="*/ 22144 w 43434"/>
                  <a:gd name="connsiteY5" fmla="*/ 68338 h 94803"/>
                  <a:gd name="connsiteX6" fmla="*/ 40606 w 43434"/>
                  <a:gd name="connsiteY6" fmla="*/ 68338 h 94803"/>
                  <a:gd name="connsiteX7" fmla="*/ 40606 w 43434"/>
                  <a:gd name="connsiteY7" fmla="*/ 59624 h 94803"/>
                  <a:gd name="connsiteX8" fmla="*/ 22144 w 43434"/>
                  <a:gd name="connsiteY8" fmla="*/ 59624 h 94803"/>
                  <a:gd name="connsiteX9" fmla="*/ 22144 w 43434"/>
                  <a:gd name="connsiteY9" fmla="*/ 105 h 94803"/>
                  <a:gd name="connsiteX10" fmla="*/ 10876 w 43434"/>
                  <a:gd name="connsiteY10" fmla="*/ 105 h 94803"/>
                  <a:gd name="connsiteX11" fmla="*/ 10876 w 43434"/>
                  <a:gd name="connsiteY11" fmla="*/ 59624 h 94803"/>
                  <a:gd name="connsiteX12" fmla="*/ 154 w 43434"/>
                  <a:gd name="connsiteY12" fmla="*/ 59624 h 94803"/>
                  <a:gd name="connsiteX13" fmla="*/ 154 w 43434"/>
                  <a:gd name="connsiteY13" fmla="*/ 68338 h 94803"/>
                  <a:gd name="connsiteX14" fmla="*/ 10876 w 43434"/>
                  <a:gd name="connsiteY14" fmla="*/ 68338 h 94803"/>
                  <a:gd name="connsiteX15" fmla="*/ 10876 w 43434"/>
                  <a:gd name="connsiteY15" fmla="*/ 73095 h 94803"/>
                  <a:gd name="connsiteX16" fmla="*/ 16179 w 43434"/>
                  <a:gd name="connsiteY16" fmla="*/ 89685 h 94803"/>
                  <a:gd name="connsiteX17" fmla="*/ 32983 w 43434"/>
                  <a:gd name="connsiteY17" fmla="*/ 94909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34" h="94803">
                    <a:moveTo>
                      <a:pt x="43588" y="94909"/>
                    </a:moveTo>
                    <a:lnTo>
                      <a:pt x="43588" y="85571"/>
                    </a:lnTo>
                    <a:lnTo>
                      <a:pt x="32866" y="85571"/>
                    </a:lnTo>
                    <a:cubicBezTo>
                      <a:pt x="28850" y="85571"/>
                      <a:pt x="26056" y="84759"/>
                      <a:pt x="24483" y="83135"/>
                    </a:cubicBezTo>
                    <a:cubicBezTo>
                      <a:pt x="22924" y="81510"/>
                      <a:pt x="22144" y="78586"/>
                      <a:pt x="22144" y="74362"/>
                    </a:cubicBezTo>
                    <a:lnTo>
                      <a:pt x="22144" y="68338"/>
                    </a:lnTo>
                    <a:lnTo>
                      <a:pt x="40606" y="68338"/>
                    </a:lnTo>
                    <a:lnTo>
                      <a:pt x="40606" y="59624"/>
                    </a:lnTo>
                    <a:lnTo>
                      <a:pt x="22144" y="59624"/>
                    </a:lnTo>
                    <a:lnTo>
                      <a:pt x="22144" y="105"/>
                    </a:lnTo>
                    <a:lnTo>
                      <a:pt x="10876" y="105"/>
                    </a:lnTo>
                    <a:lnTo>
                      <a:pt x="10876" y="59624"/>
                    </a:lnTo>
                    <a:lnTo>
                      <a:pt x="154" y="59624"/>
                    </a:lnTo>
                    <a:lnTo>
                      <a:pt x="154" y="68338"/>
                    </a:lnTo>
                    <a:lnTo>
                      <a:pt x="10876" y="68338"/>
                    </a:lnTo>
                    <a:lnTo>
                      <a:pt x="10876" y="73095"/>
                    </a:lnTo>
                    <a:cubicBezTo>
                      <a:pt x="10876" y="80685"/>
                      <a:pt x="12643" y="86215"/>
                      <a:pt x="16179" y="89685"/>
                    </a:cubicBezTo>
                    <a:cubicBezTo>
                      <a:pt x="19714" y="93168"/>
                      <a:pt x="25315" y="94909"/>
                      <a:pt x="32983" y="94909"/>
                    </a:cubicBezTo>
                    <a:close/>
                  </a:path>
                </a:pathLst>
              </a:custGeom>
              <a:solidFill>
                <a:srgbClr val="000000"/>
              </a:solidFill>
              <a:ln w="1247" cap="flat">
                <a:noFill/>
                <a:prstDash val="solid"/>
                <a:round/>
              </a:ln>
            </p:spPr>
            <p:txBody>
              <a:bodyPr rtlCol="0" anchor="ctr"/>
              <a:lstStyle/>
              <a:p>
                <a:endParaRPr lang="en-US"/>
              </a:p>
            </p:txBody>
          </p:sp>
          <p:sp>
            <p:nvSpPr>
              <p:cNvPr id="56" name="Freeform: Shape 55">
                <a:extLst>
                  <a:ext uri="{FF2B5EF4-FFF2-40B4-BE49-F238E27FC236}">
                    <a16:creationId xmlns:a16="http://schemas.microsoft.com/office/drawing/2014/main" id="{7C8024A3-1733-12AC-60C1-E0CA6252DFF8}"/>
                  </a:ext>
                </a:extLst>
              </p:cNvPr>
              <p:cNvSpPr/>
              <p:nvPr/>
            </p:nvSpPr>
            <p:spPr>
              <a:xfrm flipV="1">
                <a:off x="1602911" y="2824812"/>
                <a:ext cx="62637" cy="71643"/>
              </a:xfrm>
              <a:custGeom>
                <a:avLst/>
                <a:gdLst>
                  <a:gd name="connsiteX0" fmla="*/ 31460 w 62637"/>
                  <a:gd name="connsiteY0" fmla="*/ 62268 h 71643"/>
                  <a:gd name="connsiteX1" fmla="*/ 17209 w 62637"/>
                  <a:gd name="connsiteY1" fmla="*/ 55230 h 71643"/>
                  <a:gd name="connsiteX2" fmla="*/ 11965 w 62637"/>
                  <a:gd name="connsiteY2" fmla="*/ 35950 h 71643"/>
                  <a:gd name="connsiteX3" fmla="*/ 17170 w 62637"/>
                  <a:gd name="connsiteY3" fmla="*/ 16669 h 71643"/>
                  <a:gd name="connsiteX4" fmla="*/ 31460 w 62637"/>
                  <a:gd name="connsiteY4" fmla="*/ 9632 h 71643"/>
                  <a:gd name="connsiteX5" fmla="*/ 45653 w 62637"/>
                  <a:gd name="connsiteY5" fmla="*/ 16689 h 71643"/>
                  <a:gd name="connsiteX6" fmla="*/ 50897 w 62637"/>
                  <a:gd name="connsiteY6" fmla="*/ 35950 h 71643"/>
                  <a:gd name="connsiteX7" fmla="*/ 45653 w 62637"/>
                  <a:gd name="connsiteY7" fmla="*/ 55172 h 71643"/>
                  <a:gd name="connsiteX8" fmla="*/ 31460 w 62637"/>
                  <a:gd name="connsiteY8" fmla="*/ 62268 h 71643"/>
                  <a:gd name="connsiteX9" fmla="*/ 31460 w 62637"/>
                  <a:gd name="connsiteY9" fmla="*/ 71762 h 71643"/>
                  <a:gd name="connsiteX10" fmla="*/ 54425 w 62637"/>
                  <a:gd name="connsiteY10" fmla="*/ 62249 h 71643"/>
                  <a:gd name="connsiteX11" fmla="*/ 62789 w 62637"/>
                  <a:gd name="connsiteY11" fmla="*/ 35950 h 71643"/>
                  <a:gd name="connsiteX12" fmla="*/ 54425 w 62637"/>
                  <a:gd name="connsiteY12" fmla="*/ 9651 h 71643"/>
                  <a:gd name="connsiteX13" fmla="*/ 31460 w 62637"/>
                  <a:gd name="connsiteY13" fmla="*/ 118 h 71643"/>
                  <a:gd name="connsiteX14" fmla="*/ 8456 w 62637"/>
                  <a:gd name="connsiteY14" fmla="*/ 9651 h 71643"/>
                  <a:gd name="connsiteX15" fmla="*/ 151 w 62637"/>
                  <a:gd name="connsiteY15" fmla="*/ 35950 h 71643"/>
                  <a:gd name="connsiteX16" fmla="*/ 8456 w 62637"/>
                  <a:gd name="connsiteY16" fmla="*/ 62249 h 71643"/>
                  <a:gd name="connsiteX17" fmla="*/ 31460 w 62637"/>
                  <a:gd name="connsiteY17" fmla="*/ 71762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2637" h="71643">
                    <a:moveTo>
                      <a:pt x="31460" y="62268"/>
                    </a:moveTo>
                    <a:cubicBezTo>
                      <a:pt x="25456" y="62268"/>
                      <a:pt x="20706" y="59922"/>
                      <a:pt x="17209" y="55230"/>
                    </a:cubicBezTo>
                    <a:cubicBezTo>
                      <a:pt x="13713" y="50539"/>
                      <a:pt x="11965" y="44112"/>
                      <a:pt x="11965" y="35950"/>
                    </a:cubicBezTo>
                    <a:cubicBezTo>
                      <a:pt x="11965" y="27788"/>
                      <a:pt x="13700" y="21361"/>
                      <a:pt x="17170" y="16669"/>
                    </a:cubicBezTo>
                    <a:cubicBezTo>
                      <a:pt x="20654" y="11978"/>
                      <a:pt x="25417" y="9632"/>
                      <a:pt x="31460" y="9632"/>
                    </a:cubicBezTo>
                    <a:cubicBezTo>
                      <a:pt x="37439" y="9632"/>
                      <a:pt x="42170" y="11984"/>
                      <a:pt x="45653" y="16689"/>
                    </a:cubicBezTo>
                    <a:cubicBezTo>
                      <a:pt x="49149" y="21407"/>
                      <a:pt x="50897" y="27827"/>
                      <a:pt x="50897" y="35950"/>
                    </a:cubicBezTo>
                    <a:cubicBezTo>
                      <a:pt x="50897" y="44034"/>
                      <a:pt x="49149" y="50441"/>
                      <a:pt x="45653" y="55172"/>
                    </a:cubicBezTo>
                    <a:cubicBezTo>
                      <a:pt x="42170" y="59903"/>
                      <a:pt x="37439" y="62268"/>
                      <a:pt x="31460" y="62268"/>
                    </a:cubicBezTo>
                    <a:close/>
                    <a:moveTo>
                      <a:pt x="31460" y="71762"/>
                    </a:moveTo>
                    <a:cubicBezTo>
                      <a:pt x="41208" y="71762"/>
                      <a:pt x="48863" y="68591"/>
                      <a:pt x="54425" y="62249"/>
                    </a:cubicBezTo>
                    <a:cubicBezTo>
                      <a:pt x="60001" y="55919"/>
                      <a:pt x="62789" y="47153"/>
                      <a:pt x="62789" y="35950"/>
                    </a:cubicBezTo>
                    <a:cubicBezTo>
                      <a:pt x="62789" y="24786"/>
                      <a:pt x="60001" y="16020"/>
                      <a:pt x="54425" y="9651"/>
                    </a:cubicBezTo>
                    <a:cubicBezTo>
                      <a:pt x="48863" y="3296"/>
                      <a:pt x="41208" y="118"/>
                      <a:pt x="31460" y="118"/>
                    </a:cubicBezTo>
                    <a:cubicBezTo>
                      <a:pt x="21674" y="118"/>
                      <a:pt x="14006" y="3296"/>
                      <a:pt x="8456" y="9651"/>
                    </a:cubicBezTo>
                    <a:cubicBezTo>
                      <a:pt x="2920" y="16020"/>
                      <a:pt x="151" y="24786"/>
                      <a:pt x="151" y="35950"/>
                    </a:cubicBezTo>
                    <a:cubicBezTo>
                      <a:pt x="151" y="47153"/>
                      <a:pt x="2920" y="55919"/>
                      <a:pt x="8456" y="62249"/>
                    </a:cubicBezTo>
                    <a:cubicBezTo>
                      <a:pt x="14006" y="68591"/>
                      <a:pt x="21674" y="71762"/>
                      <a:pt x="31460" y="71762"/>
                    </a:cubicBezTo>
                    <a:close/>
                  </a:path>
                </a:pathLst>
              </a:custGeom>
              <a:solidFill>
                <a:srgbClr val="000000"/>
              </a:solidFill>
              <a:ln w="1247" cap="flat">
                <a:noFill/>
                <a:prstDash val="solid"/>
                <a:round/>
              </a:ln>
            </p:spPr>
            <p:txBody>
              <a:bodyPr rtlCol="0" anchor="ctr"/>
              <a:lstStyle/>
              <a:p>
                <a:endParaRPr lang="en-US"/>
              </a:p>
            </p:txBody>
          </p:sp>
          <p:sp>
            <p:nvSpPr>
              <p:cNvPr id="57" name="Freeform: Shape 56">
                <a:extLst>
                  <a:ext uri="{FF2B5EF4-FFF2-40B4-BE49-F238E27FC236}">
                    <a16:creationId xmlns:a16="http://schemas.microsoft.com/office/drawing/2014/main" id="{2F93CE63-D4DF-44BA-4DDF-91433E07C3DD}"/>
                  </a:ext>
                </a:extLst>
              </p:cNvPr>
              <p:cNvSpPr/>
              <p:nvPr/>
            </p:nvSpPr>
            <p:spPr>
              <a:xfrm flipV="1">
                <a:off x="1683690" y="2824812"/>
                <a:ext cx="39964" cy="69869"/>
              </a:xfrm>
              <a:custGeom>
                <a:avLst/>
                <a:gdLst>
                  <a:gd name="connsiteX0" fmla="*/ 40132 w 39964"/>
                  <a:gd name="connsiteY0" fmla="*/ 57881 h 69869"/>
                  <a:gd name="connsiteX1" fmla="*/ 36019 w 39964"/>
                  <a:gd name="connsiteY1" fmla="*/ 59479 h 69869"/>
                  <a:gd name="connsiteX2" fmla="*/ 31125 w 39964"/>
                  <a:gd name="connsiteY2" fmla="*/ 60006 h 69869"/>
                  <a:gd name="connsiteX3" fmla="*/ 16524 w 39964"/>
                  <a:gd name="connsiteY3" fmla="*/ 53826 h 69869"/>
                  <a:gd name="connsiteX4" fmla="*/ 11435 w 39964"/>
                  <a:gd name="connsiteY4" fmla="*/ 36066 h 69869"/>
                  <a:gd name="connsiteX5" fmla="*/ 11435 w 39964"/>
                  <a:gd name="connsiteY5" fmla="*/ 117 h 69869"/>
                  <a:gd name="connsiteX6" fmla="*/ 167 w 39964"/>
                  <a:gd name="connsiteY6" fmla="*/ 117 h 69869"/>
                  <a:gd name="connsiteX7" fmla="*/ 167 w 39964"/>
                  <a:gd name="connsiteY7" fmla="*/ 68350 h 69869"/>
                  <a:gd name="connsiteX8" fmla="*/ 11435 w 39964"/>
                  <a:gd name="connsiteY8" fmla="*/ 68350 h 69869"/>
                  <a:gd name="connsiteX9" fmla="*/ 11435 w 39964"/>
                  <a:gd name="connsiteY9" fmla="*/ 57744 h 69869"/>
                  <a:gd name="connsiteX10" fmla="*/ 20637 w 39964"/>
                  <a:gd name="connsiteY10" fmla="*/ 66966 h 69869"/>
                  <a:gd name="connsiteX11" fmla="*/ 34420 w 39964"/>
                  <a:gd name="connsiteY11" fmla="*/ 69987 h 69869"/>
                  <a:gd name="connsiteX12" fmla="*/ 36974 w 39964"/>
                  <a:gd name="connsiteY12" fmla="*/ 69831 h 69869"/>
                  <a:gd name="connsiteX13" fmla="*/ 40073 w 39964"/>
                  <a:gd name="connsiteY13" fmla="*/ 69383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64" h="69869">
                    <a:moveTo>
                      <a:pt x="40132" y="57881"/>
                    </a:moveTo>
                    <a:cubicBezTo>
                      <a:pt x="38871" y="58609"/>
                      <a:pt x="37500" y="59142"/>
                      <a:pt x="36019" y="59479"/>
                    </a:cubicBezTo>
                    <a:cubicBezTo>
                      <a:pt x="34537" y="59830"/>
                      <a:pt x="32906" y="60006"/>
                      <a:pt x="31125" y="60006"/>
                    </a:cubicBezTo>
                    <a:cubicBezTo>
                      <a:pt x="24783" y="60006"/>
                      <a:pt x="19916" y="57946"/>
                      <a:pt x="16524" y="53826"/>
                    </a:cubicBezTo>
                    <a:cubicBezTo>
                      <a:pt x="13132" y="49706"/>
                      <a:pt x="11435" y="43786"/>
                      <a:pt x="11435" y="36066"/>
                    </a:cubicBezTo>
                    <a:lnTo>
                      <a:pt x="11435" y="117"/>
                    </a:lnTo>
                    <a:lnTo>
                      <a:pt x="167" y="117"/>
                    </a:lnTo>
                    <a:lnTo>
                      <a:pt x="167" y="68350"/>
                    </a:lnTo>
                    <a:lnTo>
                      <a:pt x="11435" y="68350"/>
                    </a:lnTo>
                    <a:lnTo>
                      <a:pt x="11435" y="57744"/>
                    </a:lnTo>
                    <a:cubicBezTo>
                      <a:pt x="13801" y="61890"/>
                      <a:pt x="16868" y="64964"/>
                      <a:pt x="20637" y="66966"/>
                    </a:cubicBezTo>
                    <a:cubicBezTo>
                      <a:pt x="24419" y="68980"/>
                      <a:pt x="29013" y="69987"/>
                      <a:pt x="34420" y="69987"/>
                    </a:cubicBezTo>
                    <a:cubicBezTo>
                      <a:pt x="35187" y="69987"/>
                      <a:pt x="36038" y="69935"/>
                      <a:pt x="36974" y="69831"/>
                    </a:cubicBezTo>
                    <a:cubicBezTo>
                      <a:pt x="37910" y="69740"/>
                      <a:pt x="38943" y="69591"/>
                      <a:pt x="40073" y="69383"/>
                    </a:cubicBezTo>
                    <a:close/>
                  </a:path>
                </a:pathLst>
              </a:custGeom>
              <a:solidFill>
                <a:srgbClr val="000000"/>
              </a:solidFill>
              <a:ln w="1247" cap="flat">
                <a:noFill/>
                <a:prstDash val="solid"/>
                <a:round/>
              </a:ln>
            </p:spPr>
            <p:txBody>
              <a:bodyPr rtlCol="0" anchor="ctr"/>
              <a:lstStyle/>
              <a:p>
                <a:endParaRPr lang="en-US"/>
              </a:p>
            </p:txBody>
          </p:sp>
          <p:sp>
            <p:nvSpPr>
              <p:cNvPr id="58" name="Freeform: Shape 57">
                <a:extLst>
                  <a:ext uri="{FF2B5EF4-FFF2-40B4-BE49-F238E27FC236}">
                    <a16:creationId xmlns:a16="http://schemas.microsoft.com/office/drawing/2014/main" id="{CD3283F9-2256-A432-C661-5CE45E27D4E8}"/>
                  </a:ext>
                </a:extLst>
              </p:cNvPr>
              <p:cNvSpPr/>
              <p:nvPr/>
            </p:nvSpPr>
            <p:spPr>
              <a:xfrm flipV="1">
                <a:off x="1727735" y="2824812"/>
                <a:ext cx="63241" cy="71643"/>
              </a:xfrm>
              <a:custGeom>
                <a:avLst/>
                <a:gdLst>
                  <a:gd name="connsiteX0" fmla="*/ 63411 w 63241"/>
                  <a:gd name="connsiteY0" fmla="*/ 38816 h 71643"/>
                  <a:gd name="connsiteX1" fmla="*/ 63411 w 63241"/>
                  <a:gd name="connsiteY1" fmla="*/ 33338 h 71643"/>
                  <a:gd name="connsiteX2" fmla="*/ 11867 w 63241"/>
                  <a:gd name="connsiteY2" fmla="*/ 33338 h 71643"/>
                  <a:gd name="connsiteX3" fmla="*/ 18846 w 63241"/>
                  <a:gd name="connsiteY3" fmla="*/ 15695 h 71643"/>
                  <a:gd name="connsiteX4" fmla="*/ 36236 w 63241"/>
                  <a:gd name="connsiteY4" fmla="*/ 9632 h 71643"/>
                  <a:gd name="connsiteX5" fmla="*/ 48751 w 63241"/>
                  <a:gd name="connsiteY5" fmla="*/ 11211 h 71643"/>
                  <a:gd name="connsiteX6" fmla="*/ 60799 w 63241"/>
                  <a:gd name="connsiteY6" fmla="*/ 15968 h 71643"/>
                  <a:gd name="connsiteX7" fmla="*/ 60799 w 63241"/>
                  <a:gd name="connsiteY7" fmla="*/ 5362 h 71643"/>
                  <a:gd name="connsiteX8" fmla="*/ 48420 w 63241"/>
                  <a:gd name="connsiteY8" fmla="*/ 1463 h 71643"/>
                  <a:gd name="connsiteX9" fmla="*/ 35573 w 63241"/>
                  <a:gd name="connsiteY9" fmla="*/ 118 h 71643"/>
                  <a:gd name="connsiteX10" fmla="*/ 9703 w 63241"/>
                  <a:gd name="connsiteY10" fmla="*/ 9612 h 71643"/>
                  <a:gd name="connsiteX11" fmla="*/ 170 w 63241"/>
                  <a:gd name="connsiteY11" fmla="*/ 35346 h 71643"/>
                  <a:gd name="connsiteX12" fmla="*/ 9216 w 63241"/>
                  <a:gd name="connsiteY12" fmla="*/ 61917 h 71643"/>
                  <a:gd name="connsiteX13" fmla="*/ 33623 w 63241"/>
                  <a:gd name="connsiteY13" fmla="*/ 71762 h 71643"/>
                  <a:gd name="connsiteX14" fmla="*/ 55399 w 63241"/>
                  <a:gd name="connsiteY14" fmla="*/ 62892 h 71643"/>
                  <a:gd name="connsiteX15" fmla="*/ 63411 w 63241"/>
                  <a:gd name="connsiteY15" fmla="*/ 38816 h 71643"/>
                  <a:gd name="connsiteX16" fmla="*/ 52202 w 63241"/>
                  <a:gd name="connsiteY16" fmla="*/ 42110 h 71643"/>
                  <a:gd name="connsiteX17" fmla="*/ 47055 w 63241"/>
                  <a:gd name="connsiteY17" fmla="*/ 56771 h 71643"/>
                  <a:gd name="connsiteX18" fmla="*/ 33740 w 63241"/>
                  <a:gd name="connsiteY18" fmla="*/ 62268 h 71643"/>
                  <a:gd name="connsiteX19" fmla="*/ 18729 w 63241"/>
                  <a:gd name="connsiteY19" fmla="*/ 56965 h 71643"/>
                  <a:gd name="connsiteX20" fmla="*/ 12237 w 63241"/>
                  <a:gd name="connsiteY20" fmla="*/ 42032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241" h="71643">
                    <a:moveTo>
                      <a:pt x="63411" y="38816"/>
                    </a:moveTo>
                    <a:lnTo>
                      <a:pt x="63411" y="33338"/>
                    </a:lnTo>
                    <a:lnTo>
                      <a:pt x="11867" y="33338"/>
                    </a:lnTo>
                    <a:cubicBezTo>
                      <a:pt x="12361" y="25618"/>
                      <a:pt x="14687" y="19737"/>
                      <a:pt x="18846" y="15695"/>
                    </a:cubicBezTo>
                    <a:cubicBezTo>
                      <a:pt x="23005" y="11653"/>
                      <a:pt x="28801" y="9632"/>
                      <a:pt x="36236" y="9632"/>
                    </a:cubicBezTo>
                    <a:cubicBezTo>
                      <a:pt x="40537" y="9632"/>
                      <a:pt x="44709" y="10158"/>
                      <a:pt x="48751" y="11211"/>
                    </a:cubicBezTo>
                    <a:cubicBezTo>
                      <a:pt x="52793" y="12264"/>
                      <a:pt x="56809" y="13849"/>
                      <a:pt x="60799" y="15968"/>
                    </a:cubicBezTo>
                    <a:lnTo>
                      <a:pt x="60799" y="5362"/>
                    </a:lnTo>
                    <a:cubicBezTo>
                      <a:pt x="56770" y="3660"/>
                      <a:pt x="52644" y="2360"/>
                      <a:pt x="48420" y="1463"/>
                    </a:cubicBezTo>
                    <a:cubicBezTo>
                      <a:pt x="44196" y="567"/>
                      <a:pt x="39914" y="118"/>
                      <a:pt x="35573" y="118"/>
                    </a:cubicBezTo>
                    <a:cubicBezTo>
                      <a:pt x="24682" y="118"/>
                      <a:pt x="16058" y="3283"/>
                      <a:pt x="9703" y="9612"/>
                    </a:cubicBezTo>
                    <a:cubicBezTo>
                      <a:pt x="3348" y="15955"/>
                      <a:pt x="170" y="24532"/>
                      <a:pt x="170" y="35346"/>
                    </a:cubicBezTo>
                    <a:cubicBezTo>
                      <a:pt x="170" y="46510"/>
                      <a:pt x="3185" y="55367"/>
                      <a:pt x="9216" y="61917"/>
                    </a:cubicBezTo>
                    <a:cubicBezTo>
                      <a:pt x="15246" y="68481"/>
                      <a:pt x="23382" y="71762"/>
                      <a:pt x="33623" y="71762"/>
                    </a:cubicBezTo>
                    <a:cubicBezTo>
                      <a:pt x="42799" y="71762"/>
                      <a:pt x="50057" y="68805"/>
                      <a:pt x="55399" y="62892"/>
                    </a:cubicBezTo>
                    <a:cubicBezTo>
                      <a:pt x="60741" y="56992"/>
                      <a:pt x="63411" y="48966"/>
                      <a:pt x="63411" y="38816"/>
                    </a:cubicBezTo>
                    <a:close/>
                    <a:moveTo>
                      <a:pt x="52202" y="42110"/>
                    </a:moveTo>
                    <a:cubicBezTo>
                      <a:pt x="52124" y="48232"/>
                      <a:pt x="50408" y="53118"/>
                      <a:pt x="47055" y="56771"/>
                    </a:cubicBezTo>
                    <a:cubicBezTo>
                      <a:pt x="43702" y="60436"/>
                      <a:pt x="39264" y="62268"/>
                      <a:pt x="33740" y="62268"/>
                    </a:cubicBezTo>
                    <a:cubicBezTo>
                      <a:pt x="27489" y="62268"/>
                      <a:pt x="22485" y="60501"/>
                      <a:pt x="18729" y="56965"/>
                    </a:cubicBezTo>
                    <a:cubicBezTo>
                      <a:pt x="14973" y="53430"/>
                      <a:pt x="12809" y="48453"/>
                      <a:pt x="12237" y="42032"/>
                    </a:cubicBezTo>
                    <a:close/>
                  </a:path>
                </a:pathLst>
              </a:custGeom>
              <a:solidFill>
                <a:srgbClr val="000000"/>
              </a:solidFill>
              <a:ln w="1247" cap="flat">
                <a:noFill/>
                <a:prstDash val="solid"/>
                <a:round/>
              </a:ln>
            </p:spPr>
            <p:txBody>
              <a:bodyPr rtlCol="0" anchor="ctr"/>
              <a:lstStyle/>
              <a:p>
                <a:endParaRPr lang="en-US"/>
              </a:p>
            </p:txBody>
          </p:sp>
          <p:sp>
            <p:nvSpPr>
              <p:cNvPr id="59" name="Freeform: Shape 58">
                <a:extLst>
                  <a:ext uri="{FF2B5EF4-FFF2-40B4-BE49-F238E27FC236}">
                    <a16:creationId xmlns:a16="http://schemas.microsoft.com/office/drawing/2014/main" id="{EF537045-A0FC-7C9C-F025-32C806208E5E}"/>
                  </a:ext>
                </a:extLst>
              </p:cNvPr>
              <p:cNvSpPr/>
              <p:nvPr/>
            </p:nvSpPr>
            <p:spPr>
              <a:xfrm flipV="1">
                <a:off x="1804379" y="2824812"/>
                <a:ext cx="52149" cy="71643"/>
              </a:xfrm>
              <a:custGeom>
                <a:avLst/>
                <a:gdLst>
                  <a:gd name="connsiteX0" fmla="*/ 48669 w 52149"/>
                  <a:gd name="connsiteY0" fmla="*/ 68117 h 71643"/>
                  <a:gd name="connsiteX1" fmla="*/ 48669 w 52149"/>
                  <a:gd name="connsiteY1" fmla="*/ 57511 h 71643"/>
                  <a:gd name="connsiteX2" fmla="*/ 38805 w 52149"/>
                  <a:gd name="connsiteY2" fmla="*/ 61157 h 71643"/>
                  <a:gd name="connsiteX3" fmla="*/ 28199 w 52149"/>
                  <a:gd name="connsiteY3" fmla="*/ 62385 h 71643"/>
                  <a:gd name="connsiteX4" fmla="*/ 15684 w 52149"/>
                  <a:gd name="connsiteY4" fmla="*/ 59831 h 71643"/>
                  <a:gd name="connsiteX5" fmla="*/ 11512 w 52149"/>
                  <a:gd name="connsiteY5" fmla="*/ 52150 h 71643"/>
                  <a:gd name="connsiteX6" fmla="*/ 14494 w 52149"/>
                  <a:gd name="connsiteY6" fmla="*/ 46029 h 71643"/>
                  <a:gd name="connsiteX7" fmla="*/ 26503 w 52149"/>
                  <a:gd name="connsiteY7" fmla="*/ 41798 h 71643"/>
                  <a:gd name="connsiteX8" fmla="*/ 30344 w 52149"/>
                  <a:gd name="connsiteY8" fmla="*/ 40941 h 71643"/>
                  <a:gd name="connsiteX9" fmla="*/ 47304 w 52149"/>
                  <a:gd name="connsiteY9" fmla="*/ 33727 h 71643"/>
                  <a:gd name="connsiteX10" fmla="*/ 52334 w 52149"/>
                  <a:gd name="connsiteY10" fmla="*/ 20724 h 71643"/>
                  <a:gd name="connsiteX11" fmla="*/ 44809 w 52149"/>
                  <a:gd name="connsiteY11" fmla="*/ 5655 h 71643"/>
                  <a:gd name="connsiteX12" fmla="*/ 24125 w 52149"/>
                  <a:gd name="connsiteY12" fmla="*/ 118 h 71643"/>
                  <a:gd name="connsiteX13" fmla="*/ 12701 w 52149"/>
                  <a:gd name="connsiteY13" fmla="*/ 1190 h 71643"/>
                  <a:gd name="connsiteX14" fmla="*/ 185 w 52149"/>
                  <a:gd name="connsiteY14" fmla="*/ 4388 h 71643"/>
                  <a:gd name="connsiteX15" fmla="*/ 185 w 52149"/>
                  <a:gd name="connsiteY15" fmla="*/ 15968 h 71643"/>
                  <a:gd name="connsiteX16" fmla="*/ 12428 w 52149"/>
                  <a:gd name="connsiteY16" fmla="*/ 11113 h 71643"/>
                  <a:gd name="connsiteX17" fmla="*/ 24378 w 52149"/>
                  <a:gd name="connsiteY17" fmla="*/ 9515 h 71643"/>
                  <a:gd name="connsiteX18" fmla="*/ 36543 w 52149"/>
                  <a:gd name="connsiteY18" fmla="*/ 12225 h 71643"/>
                  <a:gd name="connsiteX19" fmla="*/ 40813 w 52149"/>
                  <a:gd name="connsiteY19" fmla="*/ 19867 h 71643"/>
                  <a:gd name="connsiteX20" fmla="*/ 37732 w 52149"/>
                  <a:gd name="connsiteY20" fmla="*/ 26865 h 71643"/>
                  <a:gd name="connsiteX21" fmla="*/ 24242 w 52149"/>
                  <a:gd name="connsiteY21" fmla="*/ 31563 h 71643"/>
                  <a:gd name="connsiteX22" fmla="*/ 20343 w 52149"/>
                  <a:gd name="connsiteY22" fmla="*/ 32480 h 71643"/>
                  <a:gd name="connsiteX23" fmla="*/ 5293 w 52149"/>
                  <a:gd name="connsiteY23" fmla="*/ 39206 h 71643"/>
                  <a:gd name="connsiteX24" fmla="*/ 672 w 52149"/>
                  <a:gd name="connsiteY24" fmla="*/ 51663 h 71643"/>
                  <a:gd name="connsiteX25" fmla="*/ 7496 w 52149"/>
                  <a:gd name="connsiteY25" fmla="*/ 66518 h 71643"/>
                  <a:gd name="connsiteX26" fmla="*/ 26874 w 52149"/>
                  <a:gd name="connsiteY26" fmla="*/ 71762 h 71643"/>
                  <a:gd name="connsiteX27" fmla="*/ 38551 w 52149"/>
                  <a:gd name="connsiteY27" fmla="*/ 70846 h 71643"/>
                  <a:gd name="connsiteX28" fmla="*/ 48669 w 52149"/>
                  <a:gd name="connsiteY28" fmla="*/ 68117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2149" h="71643">
                    <a:moveTo>
                      <a:pt x="48669" y="68117"/>
                    </a:moveTo>
                    <a:lnTo>
                      <a:pt x="48669" y="57511"/>
                    </a:lnTo>
                    <a:cubicBezTo>
                      <a:pt x="45511" y="59136"/>
                      <a:pt x="42223" y="60351"/>
                      <a:pt x="38805" y="61157"/>
                    </a:cubicBezTo>
                    <a:cubicBezTo>
                      <a:pt x="35399" y="61976"/>
                      <a:pt x="31864" y="62385"/>
                      <a:pt x="28199" y="62385"/>
                    </a:cubicBezTo>
                    <a:cubicBezTo>
                      <a:pt x="22637" y="62385"/>
                      <a:pt x="18465" y="61534"/>
                      <a:pt x="15684" y="59831"/>
                    </a:cubicBezTo>
                    <a:cubicBezTo>
                      <a:pt x="12902" y="58129"/>
                      <a:pt x="11512" y="55568"/>
                      <a:pt x="11512" y="52150"/>
                    </a:cubicBezTo>
                    <a:cubicBezTo>
                      <a:pt x="11512" y="49551"/>
                      <a:pt x="12506" y="47510"/>
                      <a:pt x="14494" y="46029"/>
                    </a:cubicBezTo>
                    <a:cubicBezTo>
                      <a:pt x="16483" y="44547"/>
                      <a:pt x="20486" y="43137"/>
                      <a:pt x="26503" y="41798"/>
                    </a:cubicBezTo>
                    <a:lnTo>
                      <a:pt x="30344" y="40941"/>
                    </a:lnTo>
                    <a:cubicBezTo>
                      <a:pt x="38298" y="39238"/>
                      <a:pt x="43951" y="36834"/>
                      <a:pt x="47304" y="33727"/>
                    </a:cubicBezTo>
                    <a:cubicBezTo>
                      <a:pt x="50657" y="30621"/>
                      <a:pt x="52334" y="26287"/>
                      <a:pt x="52334" y="20724"/>
                    </a:cubicBezTo>
                    <a:cubicBezTo>
                      <a:pt x="52334" y="14382"/>
                      <a:pt x="49826" y="9359"/>
                      <a:pt x="44809" y="5655"/>
                    </a:cubicBezTo>
                    <a:cubicBezTo>
                      <a:pt x="39792" y="1964"/>
                      <a:pt x="32898" y="118"/>
                      <a:pt x="24125" y="118"/>
                    </a:cubicBezTo>
                    <a:cubicBezTo>
                      <a:pt x="20473" y="118"/>
                      <a:pt x="16665" y="476"/>
                      <a:pt x="12701" y="1190"/>
                    </a:cubicBezTo>
                    <a:cubicBezTo>
                      <a:pt x="8737" y="1905"/>
                      <a:pt x="4565" y="2971"/>
                      <a:pt x="185" y="4388"/>
                    </a:cubicBezTo>
                    <a:lnTo>
                      <a:pt x="185" y="15968"/>
                    </a:lnTo>
                    <a:cubicBezTo>
                      <a:pt x="4331" y="13810"/>
                      <a:pt x="8412" y="12192"/>
                      <a:pt x="12428" y="11113"/>
                    </a:cubicBezTo>
                    <a:cubicBezTo>
                      <a:pt x="16444" y="10048"/>
                      <a:pt x="20427" y="9515"/>
                      <a:pt x="24378" y="9515"/>
                    </a:cubicBezTo>
                    <a:cubicBezTo>
                      <a:pt x="29655" y="9515"/>
                      <a:pt x="33710" y="10418"/>
                      <a:pt x="36543" y="12225"/>
                    </a:cubicBezTo>
                    <a:cubicBezTo>
                      <a:pt x="39389" y="14031"/>
                      <a:pt x="40813" y="16578"/>
                      <a:pt x="40813" y="19867"/>
                    </a:cubicBezTo>
                    <a:cubicBezTo>
                      <a:pt x="40813" y="22908"/>
                      <a:pt x="39786" y="25241"/>
                      <a:pt x="37732" y="26865"/>
                    </a:cubicBezTo>
                    <a:cubicBezTo>
                      <a:pt x="35692" y="28490"/>
                      <a:pt x="31195" y="30056"/>
                      <a:pt x="24242" y="31563"/>
                    </a:cubicBezTo>
                    <a:lnTo>
                      <a:pt x="20343" y="32480"/>
                    </a:lnTo>
                    <a:cubicBezTo>
                      <a:pt x="13403" y="33935"/>
                      <a:pt x="8386" y="36177"/>
                      <a:pt x="5293" y="39206"/>
                    </a:cubicBezTo>
                    <a:cubicBezTo>
                      <a:pt x="2213" y="42234"/>
                      <a:pt x="672" y="46386"/>
                      <a:pt x="672" y="51663"/>
                    </a:cubicBezTo>
                    <a:cubicBezTo>
                      <a:pt x="672" y="58083"/>
                      <a:pt x="2947" y="63035"/>
                      <a:pt x="7496" y="66518"/>
                    </a:cubicBezTo>
                    <a:cubicBezTo>
                      <a:pt x="12045" y="70014"/>
                      <a:pt x="18504" y="71762"/>
                      <a:pt x="26874" y="71762"/>
                    </a:cubicBezTo>
                    <a:cubicBezTo>
                      <a:pt x="31007" y="71762"/>
                      <a:pt x="34899" y="71457"/>
                      <a:pt x="38551" y="70846"/>
                    </a:cubicBezTo>
                    <a:cubicBezTo>
                      <a:pt x="42216" y="70248"/>
                      <a:pt x="45589" y="69338"/>
                      <a:pt x="48669" y="68117"/>
                    </a:cubicBezTo>
                    <a:close/>
                  </a:path>
                </a:pathLst>
              </a:custGeom>
              <a:solidFill>
                <a:srgbClr val="000000"/>
              </a:solidFill>
              <a:ln w="1247" cap="flat">
                <a:noFill/>
                <a:prstDash val="solid"/>
                <a:round/>
              </a:ln>
            </p:spPr>
            <p:txBody>
              <a:bodyPr rtlCol="0" anchor="ctr"/>
              <a:lstStyle/>
              <a:p>
                <a:endParaRPr lang="en-US"/>
              </a:p>
            </p:txBody>
          </p:sp>
          <p:sp>
            <p:nvSpPr>
              <p:cNvPr id="60" name="Freeform: Shape 59">
                <a:extLst>
                  <a:ext uri="{FF2B5EF4-FFF2-40B4-BE49-F238E27FC236}">
                    <a16:creationId xmlns:a16="http://schemas.microsoft.com/office/drawing/2014/main" id="{D4AB16E1-55D8-4075-EC24-4D2B96606BCA}"/>
                  </a:ext>
                </a:extLst>
              </p:cNvPr>
              <p:cNvSpPr/>
              <p:nvPr/>
            </p:nvSpPr>
            <p:spPr>
              <a:xfrm flipV="1">
                <a:off x="1865971" y="2807072"/>
                <a:ext cx="42576" cy="87610"/>
              </a:xfrm>
              <a:custGeom>
                <a:avLst/>
                <a:gdLst>
                  <a:gd name="connsiteX0" fmla="*/ 19695 w 42576"/>
                  <a:gd name="connsiteY0" fmla="*/ 87719 h 87610"/>
                  <a:gd name="connsiteX1" fmla="*/ 19695 w 42576"/>
                  <a:gd name="connsiteY1" fmla="*/ 68341 h 87610"/>
                  <a:gd name="connsiteX2" fmla="*/ 42777 w 42576"/>
                  <a:gd name="connsiteY2" fmla="*/ 68341 h 87610"/>
                  <a:gd name="connsiteX3" fmla="*/ 42777 w 42576"/>
                  <a:gd name="connsiteY3" fmla="*/ 59627 h 87610"/>
                  <a:gd name="connsiteX4" fmla="*/ 19695 w 42576"/>
                  <a:gd name="connsiteY4" fmla="*/ 59627 h 87610"/>
                  <a:gd name="connsiteX5" fmla="*/ 19695 w 42576"/>
                  <a:gd name="connsiteY5" fmla="*/ 22587 h 87610"/>
                  <a:gd name="connsiteX6" fmla="*/ 21976 w 42576"/>
                  <a:gd name="connsiteY6" fmla="*/ 11864 h 87610"/>
                  <a:gd name="connsiteX7" fmla="*/ 31275 w 42576"/>
                  <a:gd name="connsiteY7" fmla="*/ 9486 h 87610"/>
                  <a:gd name="connsiteX8" fmla="*/ 42777 w 42576"/>
                  <a:gd name="connsiteY8" fmla="*/ 9486 h 87610"/>
                  <a:gd name="connsiteX9" fmla="*/ 42777 w 42576"/>
                  <a:gd name="connsiteY9" fmla="*/ 109 h 87610"/>
                  <a:gd name="connsiteX10" fmla="*/ 31275 w 42576"/>
                  <a:gd name="connsiteY10" fmla="*/ 109 h 87610"/>
                  <a:gd name="connsiteX11" fmla="*/ 13359 w 42576"/>
                  <a:gd name="connsiteY11" fmla="*/ 4944 h 87610"/>
                  <a:gd name="connsiteX12" fmla="*/ 8427 w 42576"/>
                  <a:gd name="connsiteY12" fmla="*/ 22587 h 87610"/>
                  <a:gd name="connsiteX13" fmla="*/ 8427 w 42576"/>
                  <a:gd name="connsiteY13" fmla="*/ 59627 h 87610"/>
                  <a:gd name="connsiteX14" fmla="*/ 200 w 42576"/>
                  <a:gd name="connsiteY14" fmla="*/ 59627 h 87610"/>
                  <a:gd name="connsiteX15" fmla="*/ 200 w 42576"/>
                  <a:gd name="connsiteY15" fmla="*/ 68341 h 87610"/>
                  <a:gd name="connsiteX16" fmla="*/ 8427 w 42576"/>
                  <a:gd name="connsiteY16" fmla="*/ 68341 h 87610"/>
                  <a:gd name="connsiteX17" fmla="*/ 8427 w 42576"/>
                  <a:gd name="connsiteY17" fmla="*/ 87719 h 8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576" h="87610">
                    <a:moveTo>
                      <a:pt x="19695" y="87719"/>
                    </a:moveTo>
                    <a:lnTo>
                      <a:pt x="19695" y="68341"/>
                    </a:lnTo>
                    <a:lnTo>
                      <a:pt x="42777" y="68341"/>
                    </a:lnTo>
                    <a:lnTo>
                      <a:pt x="42777" y="59627"/>
                    </a:lnTo>
                    <a:lnTo>
                      <a:pt x="19695" y="59627"/>
                    </a:lnTo>
                    <a:lnTo>
                      <a:pt x="19695" y="22587"/>
                    </a:lnTo>
                    <a:cubicBezTo>
                      <a:pt x="19695" y="17024"/>
                      <a:pt x="20455" y="13450"/>
                      <a:pt x="21976" y="11864"/>
                    </a:cubicBezTo>
                    <a:cubicBezTo>
                      <a:pt x="23497" y="10279"/>
                      <a:pt x="26596" y="9486"/>
                      <a:pt x="31275" y="9486"/>
                    </a:cubicBezTo>
                    <a:lnTo>
                      <a:pt x="42777" y="9486"/>
                    </a:lnTo>
                    <a:lnTo>
                      <a:pt x="42777" y="109"/>
                    </a:lnTo>
                    <a:lnTo>
                      <a:pt x="31275" y="109"/>
                    </a:lnTo>
                    <a:cubicBezTo>
                      <a:pt x="22619" y="109"/>
                      <a:pt x="16647" y="1720"/>
                      <a:pt x="13359" y="4944"/>
                    </a:cubicBezTo>
                    <a:cubicBezTo>
                      <a:pt x="10071" y="8180"/>
                      <a:pt x="8427" y="14061"/>
                      <a:pt x="8427" y="22587"/>
                    </a:cubicBezTo>
                    <a:lnTo>
                      <a:pt x="8427" y="59627"/>
                    </a:lnTo>
                    <a:lnTo>
                      <a:pt x="200" y="59627"/>
                    </a:lnTo>
                    <a:lnTo>
                      <a:pt x="200" y="68341"/>
                    </a:lnTo>
                    <a:lnTo>
                      <a:pt x="8427" y="68341"/>
                    </a:lnTo>
                    <a:lnTo>
                      <a:pt x="8427" y="87719"/>
                    </a:lnTo>
                    <a:close/>
                  </a:path>
                </a:pathLst>
              </a:custGeom>
              <a:solidFill>
                <a:srgbClr val="000000"/>
              </a:solidFill>
              <a:ln w="1247" cap="flat">
                <a:noFill/>
                <a:prstDash val="solid"/>
                <a:round/>
              </a:ln>
            </p:spPr>
            <p:txBody>
              <a:bodyPr rtlCol="0" anchor="ctr"/>
              <a:lstStyle/>
              <a:p>
                <a:endParaRPr lang="en-US"/>
              </a:p>
            </p:txBody>
          </p:sp>
        </p:grpSp>
        <p:sp>
          <p:nvSpPr>
            <p:cNvPr id="31" name="Freeform: Shape 30">
              <a:extLst>
                <a:ext uri="{FF2B5EF4-FFF2-40B4-BE49-F238E27FC236}">
                  <a16:creationId xmlns:a16="http://schemas.microsoft.com/office/drawing/2014/main" id="{F5BFCD47-48D0-12CC-CB19-ED83F2A496D1}"/>
                </a:ext>
              </a:extLst>
            </p:cNvPr>
            <p:cNvSpPr/>
            <p:nvPr/>
          </p:nvSpPr>
          <p:spPr>
            <a:xfrm>
              <a:off x="7659008" y="190399"/>
              <a:ext cx="249535" cy="6684"/>
            </a:xfrm>
            <a:custGeom>
              <a:avLst/>
              <a:gdLst>
                <a:gd name="connsiteX0" fmla="*/ 4 w 249535"/>
                <a:gd name="connsiteY0" fmla="*/ 9 h 6684"/>
                <a:gd name="connsiteX1" fmla="*/ 249539 w 249535"/>
                <a:gd name="connsiteY1" fmla="*/ 9 h 6684"/>
              </a:gdLst>
              <a:ahLst/>
              <a:cxnLst>
                <a:cxn ang="0">
                  <a:pos x="connsiteX0" y="connsiteY0"/>
                </a:cxn>
                <a:cxn ang="0">
                  <a:pos x="connsiteX1" y="connsiteY1"/>
                </a:cxn>
              </a:cxnLst>
              <a:rect l="l" t="t" r="r" b="b"/>
              <a:pathLst>
                <a:path w="249535" h="6684">
                  <a:moveTo>
                    <a:pt x="4" y="9"/>
                  </a:moveTo>
                  <a:lnTo>
                    <a:pt x="249539" y="9"/>
                  </a:lnTo>
                </a:path>
              </a:pathLst>
            </a:custGeom>
            <a:noFill/>
            <a:ln w="13367" cap="sq">
              <a:solidFill>
                <a:srgbClr val="FFC000"/>
              </a:solidFill>
              <a:prstDash val="solid"/>
              <a:round/>
            </a:ln>
          </p:spPr>
          <p:txBody>
            <a:bodyPr rtlCol="0" anchor="ctr"/>
            <a:lstStyle/>
            <a:p>
              <a:endParaRPr lang="en-US"/>
            </a:p>
          </p:txBody>
        </p:sp>
        <p:grpSp>
          <p:nvGrpSpPr>
            <p:cNvPr id="32" name="Graphic 8">
              <a:extLst>
                <a:ext uri="{FF2B5EF4-FFF2-40B4-BE49-F238E27FC236}">
                  <a16:creationId xmlns:a16="http://schemas.microsoft.com/office/drawing/2014/main" id="{4A504D04-A733-8C74-4B75-7CDD23BB8459}"/>
                </a:ext>
              </a:extLst>
            </p:cNvPr>
            <p:cNvGrpSpPr/>
            <p:nvPr/>
          </p:nvGrpSpPr>
          <p:grpSpPr>
            <a:xfrm>
              <a:off x="8019684" y="139263"/>
              <a:ext cx="289207" cy="96578"/>
              <a:chOff x="1277221" y="2983010"/>
              <a:chExt cx="289207" cy="96578"/>
            </a:xfrm>
            <a:solidFill>
              <a:srgbClr val="000000"/>
            </a:solidFill>
          </p:grpSpPr>
          <p:sp>
            <p:nvSpPr>
              <p:cNvPr id="47" name="Freeform: Shape 46">
                <a:extLst>
                  <a:ext uri="{FF2B5EF4-FFF2-40B4-BE49-F238E27FC236}">
                    <a16:creationId xmlns:a16="http://schemas.microsoft.com/office/drawing/2014/main" id="{4BCCDD51-4E66-FAF1-B209-6D5A38D2ACF7}"/>
                  </a:ext>
                </a:extLst>
              </p:cNvPr>
              <p:cNvSpPr/>
              <p:nvPr/>
            </p:nvSpPr>
            <p:spPr>
              <a:xfrm flipV="1">
                <a:off x="1277221" y="3007944"/>
                <a:ext cx="99619" cy="69869"/>
              </a:xfrm>
              <a:custGeom>
                <a:avLst/>
                <a:gdLst>
                  <a:gd name="connsiteX0" fmla="*/ 53640 w 99619"/>
                  <a:gd name="connsiteY0" fmla="*/ 55276 h 69869"/>
                  <a:gd name="connsiteX1" fmla="*/ 63699 w 99619"/>
                  <a:gd name="connsiteY1" fmla="*/ 66428 h 69869"/>
                  <a:gd name="connsiteX2" fmla="*/ 77463 w 99619"/>
                  <a:gd name="connsiteY2" fmla="*/ 70015 h 69869"/>
                  <a:gd name="connsiteX3" fmla="*/ 93916 w 99619"/>
                  <a:gd name="connsiteY3" fmla="*/ 62548 h 69869"/>
                  <a:gd name="connsiteX4" fmla="*/ 99706 w 99619"/>
                  <a:gd name="connsiteY4" fmla="*/ 41338 h 69869"/>
                  <a:gd name="connsiteX5" fmla="*/ 99706 w 99619"/>
                  <a:gd name="connsiteY5" fmla="*/ 145 h 69869"/>
                  <a:gd name="connsiteX6" fmla="*/ 88438 w 99619"/>
                  <a:gd name="connsiteY6" fmla="*/ 145 h 69869"/>
                  <a:gd name="connsiteX7" fmla="*/ 88438 w 99619"/>
                  <a:gd name="connsiteY7" fmla="*/ 40967 h 69869"/>
                  <a:gd name="connsiteX8" fmla="*/ 84949 w 99619"/>
                  <a:gd name="connsiteY8" fmla="*/ 55510 h 69869"/>
                  <a:gd name="connsiteX9" fmla="*/ 74363 w 99619"/>
                  <a:gd name="connsiteY9" fmla="*/ 60267 h 69869"/>
                  <a:gd name="connsiteX10" fmla="*/ 60580 w 99619"/>
                  <a:gd name="connsiteY10" fmla="*/ 54477 h 69869"/>
                  <a:gd name="connsiteX11" fmla="*/ 55531 w 99619"/>
                  <a:gd name="connsiteY11" fmla="*/ 38706 h 69869"/>
                  <a:gd name="connsiteX12" fmla="*/ 55531 w 99619"/>
                  <a:gd name="connsiteY12" fmla="*/ 145 h 69869"/>
                  <a:gd name="connsiteX13" fmla="*/ 44263 w 99619"/>
                  <a:gd name="connsiteY13" fmla="*/ 145 h 69869"/>
                  <a:gd name="connsiteX14" fmla="*/ 44263 w 99619"/>
                  <a:gd name="connsiteY14" fmla="*/ 40967 h 69869"/>
                  <a:gd name="connsiteX15" fmla="*/ 40792 w 99619"/>
                  <a:gd name="connsiteY15" fmla="*/ 55549 h 69869"/>
                  <a:gd name="connsiteX16" fmla="*/ 30070 w 99619"/>
                  <a:gd name="connsiteY16" fmla="*/ 60267 h 69869"/>
                  <a:gd name="connsiteX17" fmla="*/ 16404 w 99619"/>
                  <a:gd name="connsiteY17" fmla="*/ 54458 h 69869"/>
                  <a:gd name="connsiteX18" fmla="*/ 11355 w 99619"/>
                  <a:gd name="connsiteY18" fmla="*/ 38706 h 69869"/>
                  <a:gd name="connsiteX19" fmla="*/ 11355 w 99619"/>
                  <a:gd name="connsiteY19" fmla="*/ 145 h 69869"/>
                  <a:gd name="connsiteX20" fmla="*/ 87 w 99619"/>
                  <a:gd name="connsiteY20" fmla="*/ 145 h 69869"/>
                  <a:gd name="connsiteX21" fmla="*/ 87 w 99619"/>
                  <a:gd name="connsiteY21" fmla="*/ 68377 h 69869"/>
                  <a:gd name="connsiteX22" fmla="*/ 11355 w 99619"/>
                  <a:gd name="connsiteY22" fmla="*/ 68377 h 69869"/>
                  <a:gd name="connsiteX23" fmla="*/ 11355 w 99619"/>
                  <a:gd name="connsiteY23" fmla="*/ 57772 h 69869"/>
                  <a:gd name="connsiteX24" fmla="*/ 20557 w 99619"/>
                  <a:gd name="connsiteY24" fmla="*/ 67032 h 69869"/>
                  <a:gd name="connsiteX25" fmla="*/ 33287 w 99619"/>
                  <a:gd name="connsiteY25" fmla="*/ 70015 h 69869"/>
                  <a:gd name="connsiteX26" fmla="*/ 45939 w 99619"/>
                  <a:gd name="connsiteY26" fmla="*/ 66233 h 69869"/>
                  <a:gd name="connsiteX27" fmla="*/ 53640 w 99619"/>
                  <a:gd name="connsiteY27" fmla="*/ 55276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9619" h="69869">
                    <a:moveTo>
                      <a:pt x="53640" y="55276"/>
                    </a:moveTo>
                    <a:cubicBezTo>
                      <a:pt x="56447" y="60319"/>
                      <a:pt x="59800" y="64036"/>
                      <a:pt x="63699" y="66428"/>
                    </a:cubicBezTo>
                    <a:cubicBezTo>
                      <a:pt x="67598" y="68819"/>
                      <a:pt x="72186" y="70015"/>
                      <a:pt x="77463" y="70015"/>
                    </a:cubicBezTo>
                    <a:cubicBezTo>
                      <a:pt x="84572" y="70015"/>
                      <a:pt x="90056" y="67526"/>
                      <a:pt x="93916" y="62548"/>
                    </a:cubicBezTo>
                    <a:cubicBezTo>
                      <a:pt x="97776" y="57583"/>
                      <a:pt x="99706" y="50513"/>
                      <a:pt x="99706" y="41338"/>
                    </a:cubicBezTo>
                    <a:lnTo>
                      <a:pt x="99706" y="145"/>
                    </a:lnTo>
                    <a:lnTo>
                      <a:pt x="88438" y="145"/>
                    </a:lnTo>
                    <a:lnTo>
                      <a:pt x="88438" y="40967"/>
                    </a:lnTo>
                    <a:cubicBezTo>
                      <a:pt x="88438" y="47504"/>
                      <a:pt x="87275" y="52352"/>
                      <a:pt x="84949" y="55510"/>
                    </a:cubicBezTo>
                    <a:cubicBezTo>
                      <a:pt x="82635" y="58682"/>
                      <a:pt x="79107" y="60267"/>
                      <a:pt x="74363" y="60267"/>
                    </a:cubicBezTo>
                    <a:cubicBezTo>
                      <a:pt x="68553" y="60267"/>
                      <a:pt x="63959" y="58337"/>
                      <a:pt x="60580" y="54477"/>
                    </a:cubicBezTo>
                    <a:cubicBezTo>
                      <a:pt x="57214" y="50630"/>
                      <a:pt x="55531" y="45373"/>
                      <a:pt x="55531" y="38706"/>
                    </a:cubicBezTo>
                    <a:lnTo>
                      <a:pt x="55531" y="145"/>
                    </a:lnTo>
                    <a:lnTo>
                      <a:pt x="44263" y="145"/>
                    </a:lnTo>
                    <a:lnTo>
                      <a:pt x="44263" y="40967"/>
                    </a:lnTo>
                    <a:cubicBezTo>
                      <a:pt x="44263" y="47543"/>
                      <a:pt x="43106" y="52404"/>
                      <a:pt x="40792" y="55549"/>
                    </a:cubicBezTo>
                    <a:cubicBezTo>
                      <a:pt x="38479" y="58695"/>
                      <a:pt x="34905" y="60267"/>
                      <a:pt x="30070" y="60267"/>
                    </a:cubicBezTo>
                    <a:cubicBezTo>
                      <a:pt x="24339" y="60267"/>
                      <a:pt x="19783" y="58331"/>
                      <a:pt x="16404" y="54458"/>
                    </a:cubicBezTo>
                    <a:cubicBezTo>
                      <a:pt x="13038" y="50585"/>
                      <a:pt x="11355" y="45334"/>
                      <a:pt x="11355" y="38706"/>
                    </a:cubicBezTo>
                    <a:lnTo>
                      <a:pt x="11355" y="145"/>
                    </a:lnTo>
                    <a:lnTo>
                      <a:pt x="87" y="145"/>
                    </a:lnTo>
                    <a:lnTo>
                      <a:pt x="87" y="68377"/>
                    </a:lnTo>
                    <a:lnTo>
                      <a:pt x="11355" y="68377"/>
                    </a:lnTo>
                    <a:lnTo>
                      <a:pt x="11355" y="57772"/>
                    </a:lnTo>
                    <a:cubicBezTo>
                      <a:pt x="13916" y="61957"/>
                      <a:pt x="16983" y="65043"/>
                      <a:pt x="20557" y="67032"/>
                    </a:cubicBezTo>
                    <a:cubicBezTo>
                      <a:pt x="24131" y="69020"/>
                      <a:pt x="28374" y="70015"/>
                      <a:pt x="33287" y="70015"/>
                    </a:cubicBezTo>
                    <a:cubicBezTo>
                      <a:pt x="38252" y="70015"/>
                      <a:pt x="42469" y="68754"/>
                      <a:pt x="45939" y="66233"/>
                    </a:cubicBezTo>
                    <a:cubicBezTo>
                      <a:pt x="49409" y="63724"/>
                      <a:pt x="51976" y="60072"/>
                      <a:pt x="53640" y="55276"/>
                    </a:cubicBezTo>
                    <a:close/>
                  </a:path>
                </a:pathLst>
              </a:custGeom>
              <a:solidFill>
                <a:srgbClr val="000000"/>
              </a:solidFill>
              <a:ln w="1247" cap="flat">
                <a:noFill/>
                <a:prstDash val="solid"/>
                <a:round/>
              </a:ln>
            </p:spPr>
            <p:txBody>
              <a:bodyPr rtlCol="0" anchor="ctr"/>
              <a:lstStyle/>
              <a:p>
                <a:endParaRPr lang="en-US"/>
              </a:p>
            </p:txBody>
          </p:sp>
          <p:sp>
            <p:nvSpPr>
              <p:cNvPr id="48" name="Freeform: Shape 47">
                <a:extLst>
                  <a:ext uri="{FF2B5EF4-FFF2-40B4-BE49-F238E27FC236}">
                    <a16:creationId xmlns:a16="http://schemas.microsoft.com/office/drawing/2014/main" id="{3065EFD7-ABC3-0D2F-DA66-B83760D5D5B9}"/>
                  </a:ext>
                </a:extLst>
              </p:cNvPr>
              <p:cNvSpPr/>
              <p:nvPr/>
            </p:nvSpPr>
            <p:spPr>
              <a:xfrm flipV="1">
                <a:off x="1399188" y="2983010"/>
                <a:ext cx="11209" cy="94803"/>
              </a:xfrm>
              <a:custGeom>
                <a:avLst/>
                <a:gdLst>
                  <a:gd name="connsiteX0" fmla="*/ 134 w 11209"/>
                  <a:gd name="connsiteY0" fmla="*/ 68365 h 94803"/>
                  <a:gd name="connsiteX1" fmla="*/ 11343 w 11209"/>
                  <a:gd name="connsiteY1" fmla="*/ 68365 h 94803"/>
                  <a:gd name="connsiteX2" fmla="*/ 11343 w 11209"/>
                  <a:gd name="connsiteY2" fmla="*/ 133 h 94803"/>
                  <a:gd name="connsiteX3" fmla="*/ 134 w 11209"/>
                  <a:gd name="connsiteY3" fmla="*/ 133 h 94803"/>
                  <a:gd name="connsiteX4" fmla="*/ 134 w 11209"/>
                  <a:gd name="connsiteY4" fmla="*/ 94937 h 94803"/>
                  <a:gd name="connsiteX5" fmla="*/ 11343 w 11209"/>
                  <a:gd name="connsiteY5" fmla="*/ 94937 h 94803"/>
                  <a:gd name="connsiteX6" fmla="*/ 11343 w 11209"/>
                  <a:gd name="connsiteY6" fmla="*/ 80725 h 94803"/>
                  <a:gd name="connsiteX7" fmla="*/ 134 w 11209"/>
                  <a:gd name="connsiteY7" fmla="*/ 80725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09" h="94803">
                    <a:moveTo>
                      <a:pt x="134" y="68365"/>
                    </a:moveTo>
                    <a:lnTo>
                      <a:pt x="11343" y="68365"/>
                    </a:lnTo>
                    <a:lnTo>
                      <a:pt x="11343" y="133"/>
                    </a:lnTo>
                    <a:lnTo>
                      <a:pt x="134" y="133"/>
                    </a:lnTo>
                    <a:close/>
                    <a:moveTo>
                      <a:pt x="134" y="94937"/>
                    </a:moveTo>
                    <a:lnTo>
                      <a:pt x="11343" y="94937"/>
                    </a:lnTo>
                    <a:lnTo>
                      <a:pt x="11343" y="80725"/>
                    </a:lnTo>
                    <a:lnTo>
                      <a:pt x="134" y="80725"/>
                    </a:lnTo>
                    <a:close/>
                  </a:path>
                </a:pathLst>
              </a:custGeom>
              <a:solidFill>
                <a:srgbClr val="000000"/>
              </a:solidFill>
              <a:ln w="1247" cap="flat">
                <a:noFill/>
                <a:prstDash val="solid"/>
                <a:round/>
              </a:ln>
            </p:spPr>
            <p:txBody>
              <a:bodyPr rtlCol="0" anchor="ctr"/>
              <a:lstStyle/>
              <a:p>
                <a:endParaRPr lang="en-US"/>
              </a:p>
            </p:txBody>
          </p:sp>
          <p:sp>
            <p:nvSpPr>
              <p:cNvPr id="49" name="Freeform: Shape 48">
                <a:extLst>
                  <a:ext uri="{FF2B5EF4-FFF2-40B4-BE49-F238E27FC236}">
                    <a16:creationId xmlns:a16="http://schemas.microsoft.com/office/drawing/2014/main" id="{EA958BEA-4103-909F-A2A5-BEA278CD1E6E}"/>
                  </a:ext>
                </a:extLst>
              </p:cNvPr>
              <p:cNvSpPr/>
              <p:nvPr/>
            </p:nvSpPr>
            <p:spPr>
              <a:xfrm flipV="1">
                <a:off x="1428979" y="2983010"/>
                <a:ext cx="60980" cy="96578"/>
              </a:xfrm>
              <a:custGeom>
                <a:avLst/>
                <a:gdLst>
                  <a:gd name="connsiteX0" fmla="*/ 49896 w 60980"/>
                  <a:gd name="connsiteY0" fmla="*/ 59788 h 96578"/>
                  <a:gd name="connsiteX1" fmla="*/ 49896 w 60980"/>
                  <a:gd name="connsiteY1" fmla="*/ 96712 h 96578"/>
                  <a:gd name="connsiteX2" fmla="*/ 61106 w 60980"/>
                  <a:gd name="connsiteY2" fmla="*/ 96712 h 96578"/>
                  <a:gd name="connsiteX3" fmla="*/ 61106 w 60980"/>
                  <a:gd name="connsiteY3" fmla="*/ 1908 h 96578"/>
                  <a:gd name="connsiteX4" fmla="*/ 49896 w 60980"/>
                  <a:gd name="connsiteY4" fmla="*/ 1908 h 96578"/>
                  <a:gd name="connsiteX5" fmla="*/ 49896 w 60980"/>
                  <a:gd name="connsiteY5" fmla="*/ 12143 h 96578"/>
                  <a:gd name="connsiteX6" fmla="*/ 40968 w 60980"/>
                  <a:gd name="connsiteY6" fmla="*/ 3097 h 96578"/>
                  <a:gd name="connsiteX7" fmla="*/ 28023 w 60980"/>
                  <a:gd name="connsiteY7" fmla="*/ 134 h 96578"/>
                  <a:gd name="connsiteX8" fmla="*/ 7885 w 60980"/>
                  <a:gd name="connsiteY8" fmla="*/ 9998 h 96578"/>
                  <a:gd name="connsiteX9" fmla="*/ 126 w 60980"/>
                  <a:gd name="connsiteY9" fmla="*/ 35965 h 96578"/>
                  <a:gd name="connsiteX10" fmla="*/ 7885 w 60980"/>
                  <a:gd name="connsiteY10" fmla="*/ 61913 h 96578"/>
                  <a:gd name="connsiteX11" fmla="*/ 28023 w 60980"/>
                  <a:gd name="connsiteY11" fmla="*/ 71778 h 96578"/>
                  <a:gd name="connsiteX12" fmla="*/ 40968 w 60980"/>
                  <a:gd name="connsiteY12" fmla="*/ 68814 h 96578"/>
                  <a:gd name="connsiteX13" fmla="*/ 49896 w 60980"/>
                  <a:gd name="connsiteY13" fmla="*/ 59788 h 96578"/>
                  <a:gd name="connsiteX14" fmla="*/ 11706 w 60980"/>
                  <a:gd name="connsiteY14" fmla="*/ 35965 h 96578"/>
                  <a:gd name="connsiteX15" fmla="*/ 16794 w 60980"/>
                  <a:gd name="connsiteY15" fmla="*/ 16568 h 96578"/>
                  <a:gd name="connsiteX16" fmla="*/ 30772 w 60980"/>
                  <a:gd name="connsiteY16" fmla="*/ 9530 h 96578"/>
                  <a:gd name="connsiteX17" fmla="*/ 44769 w 60980"/>
                  <a:gd name="connsiteY17" fmla="*/ 16568 h 96578"/>
                  <a:gd name="connsiteX18" fmla="*/ 49896 w 60980"/>
                  <a:gd name="connsiteY18" fmla="*/ 35965 h 96578"/>
                  <a:gd name="connsiteX19" fmla="*/ 44769 w 60980"/>
                  <a:gd name="connsiteY19" fmla="*/ 55363 h 96578"/>
                  <a:gd name="connsiteX20" fmla="*/ 30772 w 60980"/>
                  <a:gd name="connsiteY20" fmla="*/ 62401 h 96578"/>
                  <a:gd name="connsiteX21" fmla="*/ 16794 w 60980"/>
                  <a:gd name="connsiteY21" fmla="*/ 55363 h 96578"/>
                  <a:gd name="connsiteX22" fmla="*/ 11706 w 60980"/>
                  <a:gd name="connsiteY22" fmla="*/ 35965 h 96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980" h="96578">
                    <a:moveTo>
                      <a:pt x="49896" y="59788"/>
                    </a:moveTo>
                    <a:lnTo>
                      <a:pt x="49896" y="96712"/>
                    </a:lnTo>
                    <a:lnTo>
                      <a:pt x="61106" y="96712"/>
                    </a:lnTo>
                    <a:lnTo>
                      <a:pt x="61106" y="1908"/>
                    </a:lnTo>
                    <a:lnTo>
                      <a:pt x="49896" y="1908"/>
                    </a:lnTo>
                    <a:lnTo>
                      <a:pt x="49896" y="12143"/>
                    </a:lnTo>
                    <a:cubicBezTo>
                      <a:pt x="47544" y="8088"/>
                      <a:pt x="44568" y="5072"/>
                      <a:pt x="40968" y="3097"/>
                    </a:cubicBezTo>
                    <a:cubicBezTo>
                      <a:pt x="37381" y="1121"/>
                      <a:pt x="33066" y="134"/>
                      <a:pt x="28023" y="134"/>
                    </a:cubicBezTo>
                    <a:cubicBezTo>
                      <a:pt x="19783" y="134"/>
                      <a:pt x="13071" y="3422"/>
                      <a:pt x="7885" y="9998"/>
                    </a:cubicBezTo>
                    <a:cubicBezTo>
                      <a:pt x="2712" y="16587"/>
                      <a:pt x="126" y="25243"/>
                      <a:pt x="126" y="35965"/>
                    </a:cubicBezTo>
                    <a:cubicBezTo>
                      <a:pt x="126" y="46688"/>
                      <a:pt x="2712" y="55337"/>
                      <a:pt x="7885" y="61913"/>
                    </a:cubicBezTo>
                    <a:cubicBezTo>
                      <a:pt x="13071" y="68490"/>
                      <a:pt x="19783" y="71778"/>
                      <a:pt x="28023" y="71778"/>
                    </a:cubicBezTo>
                    <a:cubicBezTo>
                      <a:pt x="33066" y="71778"/>
                      <a:pt x="37381" y="70790"/>
                      <a:pt x="40968" y="68814"/>
                    </a:cubicBezTo>
                    <a:cubicBezTo>
                      <a:pt x="44568" y="66852"/>
                      <a:pt x="47544" y="63843"/>
                      <a:pt x="49896" y="59788"/>
                    </a:cubicBezTo>
                    <a:close/>
                    <a:moveTo>
                      <a:pt x="11706" y="35965"/>
                    </a:moveTo>
                    <a:cubicBezTo>
                      <a:pt x="11706" y="27726"/>
                      <a:pt x="13402" y="21260"/>
                      <a:pt x="16794" y="16568"/>
                    </a:cubicBezTo>
                    <a:cubicBezTo>
                      <a:pt x="20186" y="11876"/>
                      <a:pt x="24845" y="9530"/>
                      <a:pt x="30772" y="9530"/>
                    </a:cubicBezTo>
                    <a:cubicBezTo>
                      <a:pt x="36698" y="9530"/>
                      <a:pt x="41364" y="11876"/>
                      <a:pt x="44769" y="16568"/>
                    </a:cubicBezTo>
                    <a:cubicBezTo>
                      <a:pt x="48188" y="21260"/>
                      <a:pt x="49896" y="27726"/>
                      <a:pt x="49896" y="35965"/>
                    </a:cubicBezTo>
                    <a:cubicBezTo>
                      <a:pt x="49896" y="44205"/>
                      <a:pt x="48188" y="50671"/>
                      <a:pt x="44769" y="55363"/>
                    </a:cubicBezTo>
                    <a:cubicBezTo>
                      <a:pt x="41364" y="60055"/>
                      <a:pt x="36698" y="62401"/>
                      <a:pt x="30772" y="62401"/>
                    </a:cubicBezTo>
                    <a:cubicBezTo>
                      <a:pt x="24845" y="62401"/>
                      <a:pt x="20186" y="60055"/>
                      <a:pt x="16794" y="55363"/>
                    </a:cubicBezTo>
                    <a:cubicBezTo>
                      <a:pt x="13402" y="50671"/>
                      <a:pt x="11706" y="44205"/>
                      <a:pt x="11706" y="35965"/>
                    </a:cubicBezTo>
                    <a:close/>
                  </a:path>
                </a:pathLst>
              </a:custGeom>
              <a:solidFill>
                <a:srgbClr val="000000"/>
              </a:solidFill>
              <a:ln w="1247" cap="flat">
                <a:noFill/>
                <a:prstDash val="solid"/>
                <a:round/>
              </a:ln>
            </p:spPr>
            <p:txBody>
              <a:bodyPr rtlCol="0" anchor="ctr"/>
              <a:lstStyle/>
              <a:p>
                <a:endParaRPr lang="en-US"/>
              </a:p>
            </p:txBody>
          </p:sp>
          <p:sp>
            <p:nvSpPr>
              <p:cNvPr id="50" name="Freeform: Shape 49">
                <a:extLst>
                  <a:ext uri="{FF2B5EF4-FFF2-40B4-BE49-F238E27FC236}">
                    <a16:creationId xmlns:a16="http://schemas.microsoft.com/office/drawing/2014/main" id="{F2A42050-79EF-46A7-F559-16D0B368BC8B}"/>
                  </a:ext>
                </a:extLst>
              </p:cNvPr>
              <p:cNvSpPr/>
              <p:nvPr/>
            </p:nvSpPr>
            <p:spPr>
              <a:xfrm flipV="1">
                <a:off x="1508782" y="3007944"/>
                <a:ext cx="57646" cy="71643"/>
              </a:xfrm>
              <a:custGeom>
                <a:avLst/>
                <a:gdLst>
                  <a:gd name="connsiteX0" fmla="*/ 35424 w 57646"/>
                  <a:gd name="connsiteY0" fmla="*/ 36211 h 71643"/>
                  <a:gd name="connsiteX1" fmla="*/ 16592 w 57646"/>
                  <a:gd name="connsiteY1" fmla="*/ 33112 h 71643"/>
                  <a:gd name="connsiteX2" fmla="*/ 11348 w 57646"/>
                  <a:gd name="connsiteY2" fmla="*/ 22506 h 71643"/>
                  <a:gd name="connsiteX3" fmla="*/ 15286 w 57646"/>
                  <a:gd name="connsiteY3" fmla="*/ 13032 h 71643"/>
                  <a:gd name="connsiteX4" fmla="*/ 25969 w 57646"/>
                  <a:gd name="connsiteY4" fmla="*/ 9542 h 71643"/>
                  <a:gd name="connsiteX5" fmla="*/ 40941 w 57646"/>
                  <a:gd name="connsiteY5" fmla="*/ 16151 h 71643"/>
                  <a:gd name="connsiteX6" fmla="*/ 46576 w 57646"/>
                  <a:gd name="connsiteY6" fmla="*/ 33716 h 71643"/>
                  <a:gd name="connsiteX7" fmla="*/ 46576 w 57646"/>
                  <a:gd name="connsiteY7" fmla="*/ 36211 h 71643"/>
                  <a:gd name="connsiteX8" fmla="*/ 57785 w 57646"/>
                  <a:gd name="connsiteY8" fmla="*/ 40851 h 71643"/>
                  <a:gd name="connsiteX9" fmla="*/ 57785 w 57646"/>
                  <a:gd name="connsiteY9" fmla="*/ 1920 h 71643"/>
                  <a:gd name="connsiteX10" fmla="*/ 46576 w 57646"/>
                  <a:gd name="connsiteY10" fmla="*/ 1920 h 71643"/>
                  <a:gd name="connsiteX11" fmla="*/ 46576 w 57646"/>
                  <a:gd name="connsiteY11" fmla="*/ 12271 h 71643"/>
                  <a:gd name="connsiteX12" fmla="*/ 37003 w 57646"/>
                  <a:gd name="connsiteY12" fmla="*/ 3109 h 71643"/>
                  <a:gd name="connsiteX13" fmla="*/ 22987 w 57646"/>
                  <a:gd name="connsiteY13" fmla="*/ 146 h 71643"/>
                  <a:gd name="connsiteX14" fmla="*/ 6318 w 57646"/>
                  <a:gd name="connsiteY14" fmla="*/ 6033 h 71643"/>
                  <a:gd name="connsiteX15" fmla="*/ 138 w 57646"/>
                  <a:gd name="connsiteY15" fmla="*/ 21785 h 71643"/>
                  <a:gd name="connsiteX16" fmla="*/ 7839 w 57646"/>
                  <a:gd name="connsiteY16" fmla="*/ 39135 h 71643"/>
                  <a:gd name="connsiteX17" fmla="*/ 30843 w 57646"/>
                  <a:gd name="connsiteY17" fmla="*/ 44984 h 71643"/>
                  <a:gd name="connsiteX18" fmla="*/ 46576 w 57646"/>
                  <a:gd name="connsiteY18" fmla="*/ 44984 h 71643"/>
                  <a:gd name="connsiteX19" fmla="*/ 46576 w 57646"/>
                  <a:gd name="connsiteY19" fmla="*/ 46095 h 71643"/>
                  <a:gd name="connsiteX20" fmla="*/ 41487 w 57646"/>
                  <a:gd name="connsiteY20" fmla="*/ 58065 h 71643"/>
                  <a:gd name="connsiteX21" fmla="*/ 27197 w 57646"/>
                  <a:gd name="connsiteY21" fmla="*/ 62295 h 71643"/>
                  <a:gd name="connsiteX22" fmla="*/ 15793 w 57646"/>
                  <a:gd name="connsiteY22" fmla="*/ 60892 h 71643"/>
                  <a:gd name="connsiteX23" fmla="*/ 5149 w 57646"/>
                  <a:gd name="connsiteY23" fmla="*/ 56681 h 71643"/>
                  <a:gd name="connsiteX24" fmla="*/ 5149 w 57646"/>
                  <a:gd name="connsiteY24" fmla="*/ 67052 h 71643"/>
                  <a:gd name="connsiteX25" fmla="*/ 17080 w 57646"/>
                  <a:gd name="connsiteY25" fmla="*/ 70600 h 71643"/>
                  <a:gd name="connsiteX26" fmla="*/ 28348 w 57646"/>
                  <a:gd name="connsiteY26" fmla="*/ 71790 h 71643"/>
                  <a:gd name="connsiteX27" fmla="*/ 50474 w 57646"/>
                  <a:gd name="connsiteY27" fmla="*/ 64109 h 71643"/>
                  <a:gd name="connsiteX28" fmla="*/ 57785 w 57646"/>
                  <a:gd name="connsiteY28" fmla="*/ 40851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646" h="71643">
                    <a:moveTo>
                      <a:pt x="35424" y="36211"/>
                    </a:moveTo>
                    <a:cubicBezTo>
                      <a:pt x="26366" y="36211"/>
                      <a:pt x="20088" y="35178"/>
                      <a:pt x="16592" y="33112"/>
                    </a:cubicBezTo>
                    <a:cubicBezTo>
                      <a:pt x="13096" y="31045"/>
                      <a:pt x="11348" y="27510"/>
                      <a:pt x="11348" y="22506"/>
                    </a:cubicBezTo>
                    <a:cubicBezTo>
                      <a:pt x="11348" y="18529"/>
                      <a:pt x="12661" y="15371"/>
                      <a:pt x="15286" y="13032"/>
                    </a:cubicBezTo>
                    <a:cubicBezTo>
                      <a:pt x="17911" y="10705"/>
                      <a:pt x="21472" y="9542"/>
                      <a:pt x="25969" y="9542"/>
                    </a:cubicBezTo>
                    <a:cubicBezTo>
                      <a:pt x="32195" y="9542"/>
                      <a:pt x="37185" y="11745"/>
                      <a:pt x="40941" y="16151"/>
                    </a:cubicBezTo>
                    <a:cubicBezTo>
                      <a:pt x="44697" y="20557"/>
                      <a:pt x="46576" y="26412"/>
                      <a:pt x="46576" y="33716"/>
                    </a:cubicBezTo>
                    <a:lnTo>
                      <a:pt x="46576" y="36211"/>
                    </a:lnTo>
                    <a:close/>
                    <a:moveTo>
                      <a:pt x="57785" y="40851"/>
                    </a:moveTo>
                    <a:lnTo>
                      <a:pt x="57785" y="1920"/>
                    </a:lnTo>
                    <a:lnTo>
                      <a:pt x="46576" y="1920"/>
                    </a:lnTo>
                    <a:lnTo>
                      <a:pt x="46576" y="12271"/>
                    </a:lnTo>
                    <a:cubicBezTo>
                      <a:pt x="44015" y="8139"/>
                      <a:pt x="40824" y="5084"/>
                      <a:pt x="37003" y="3109"/>
                    </a:cubicBezTo>
                    <a:cubicBezTo>
                      <a:pt x="33182" y="1133"/>
                      <a:pt x="28510" y="146"/>
                      <a:pt x="22987" y="146"/>
                    </a:cubicBezTo>
                    <a:cubicBezTo>
                      <a:pt x="16007" y="146"/>
                      <a:pt x="10451" y="2108"/>
                      <a:pt x="6318" y="6033"/>
                    </a:cubicBezTo>
                    <a:cubicBezTo>
                      <a:pt x="2198" y="9958"/>
                      <a:pt x="138" y="15209"/>
                      <a:pt x="138" y="21785"/>
                    </a:cubicBezTo>
                    <a:cubicBezTo>
                      <a:pt x="138" y="29453"/>
                      <a:pt x="2705" y="35236"/>
                      <a:pt x="7839" y="39135"/>
                    </a:cubicBezTo>
                    <a:cubicBezTo>
                      <a:pt x="12986" y="43034"/>
                      <a:pt x="20654" y="44984"/>
                      <a:pt x="30843" y="44984"/>
                    </a:cubicBezTo>
                    <a:lnTo>
                      <a:pt x="46576" y="44984"/>
                    </a:lnTo>
                    <a:lnTo>
                      <a:pt x="46576" y="46095"/>
                    </a:lnTo>
                    <a:cubicBezTo>
                      <a:pt x="46576" y="51255"/>
                      <a:pt x="44879" y="55245"/>
                      <a:pt x="41487" y="58065"/>
                    </a:cubicBezTo>
                    <a:cubicBezTo>
                      <a:pt x="38095" y="60885"/>
                      <a:pt x="33332" y="62295"/>
                      <a:pt x="27197" y="62295"/>
                    </a:cubicBezTo>
                    <a:cubicBezTo>
                      <a:pt x="23298" y="62295"/>
                      <a:pt x="19497" y="61828"/>
                      <a:pt x="15793" y="60892"/>
                    </a:cubicBezTo>
                    <a:cubicBezTo>
                      <a:pt x="12102" y="59956"/>
                      <a:pt x="8554" y="58552"/>
                      <a:pt x="5149" y="56681"/>
                    </a:cubicBezTo>
                    <a:lnTo>
                      <a:pt x="5149" y="67052"/>
                    </a:lnTo>
                    <a:cubicBezTo>
                      <a:pt x="9243" y="68638"/>
                      <a:pt x="13220" y="69821"/>
                      <a:pt x="17080" y="70600"/>
                    </a:cubicBezTo>
                    <a:cubicBezTo>
                      <a:pt x="20940" y="71393"/>
                      <a:pt x="24696" y="71790"/>
                      <a:pt x="28348" y="71790"/>
                    </a:cubicBezTo>
                    <a:cubicBezTo>
                      <a:pt x="38225" y="71790"/>
                      <a:pt x="45601" y="69229"/>
                      <a:pt x="50474" y="64109"/>
                    </a:cubicBezTo>
                    <a:cubicBezTo>
                      <a:pt x="55348" y="59001"/>
                      <a:pt x="57785" y="51248"/>
                      <a:pt x="57785" y="40851"/>
                    </a:cubicBezTo>
                    <a:close/>
                  </a:path>
                </a:pathLst>
              </a:custGeom>
              <a:solidFill>
                <a:srgbClr val="000000"/>
              </a:solidFill>
              <a:ln w="1247" cap="flat">
                <a:noFill/>
                <a:prstDash val="solid"/>
                <a:round/>
              </a:ln>
            </p:spPr>
            <p:txBody>
              <a:bodyPr rtlCol="0" anchor="ctr"/>
              <a:lstStyle/>
              <a:p>
                <a:endParaRPr lang="en-US"/>
              </a:p>
            </p:txBody>
          </p:sp>
        </p:grpSp>
        <p:sp>
          <p:nvSpPr>
            <p:cNvPr id="33" name="Freeform: Shape 32">
              <a:extLst>
                <a:ext uri="{FF2B5EF4-FFF2-40B4-BE49-F238E27FC236}">
                  <a16:creationId xmlns:a16="http://schemas.microsoft.com/office/drawing/2014/main" id="{C979B7F6-7367-CEAA-6CE9-1D44B31863D3}"/>
                </a:ext>
              </a:extLst>
            </p:cNvPr>
            <p:cNvSpPr/>
            <p:nvPr/>
          </p:nvSpPr>
          <p:spPr>
            <a:xfrm>
              <a:off x="7659008" y="373540"/>
              <a:ext cx="249535" cy="6684"/>
            </a:xfrm>
            <a:custGeom>
              <a:avLst/>
              <a:gdLst>
                <a:gd name="connsiteX0" fmla="*/ 4 w 249535"/>
                <a:gd name="connsiteY0" fmla="*/ 16 h 6684"/>
                <a:gd name="connsiteX1" fmla="*/ 249539 w 249535"/>
                <a:gd name="connsiteY1" fmla="*/ 16 h 6684"/>
              </a:gdLst>
              <a:ahLst/>
              <a:cxnLst>
                <a:cxn ang="0">
                  <a:pos x="connsiteX0" y="connsiteY0"/>
                </a:cxn>
                <a:cxn ang="0">
                  <a:pos x="connsiteX1" y="connsiteY1"/>
                </a:cxn>
              </a:cxnLst>
              <a:rect l="l" t="t" r="r" b="b"/>
              <a:pathLst>
                <a:path w="249535" h="6684">
                  <a:moveTo>
                    <a:pt x="4" y="16"/>
                  </a:moveTo>
                  <a:lnTo>
                    <a:pt x="249539" y="16"/>
                  </a:lnTo>
                </a:path>
              </a:pathLst>
            </a:custGeom>
            <a:noFill/>
            <a:ln w="13367" cap="sq">
              <a:solidFill>
                <a:srgbClr val="3BD022"/>
              </a:solidFill>
              <a:prstDash val="solid"/>
              <a:round/>
            </a:ln>
          </p:spPr>
          <p:txBody>
            <a:bodyPr rtlCol="0" anchor="ctr"/>
            <a:lstStyle/>
            <a:p>
              <a:endParaRPr lang="en-US"/>
            </a:p>
          </p:txBody>
        </p:sp>
        <p:grpSp>
          <p:nvGrpSpPr>
            <p:cNvPr id="34" name="Graphic 8">
              <a:extLst>
                <a:ext uri="{FF2B5EF4-FFF2-40B4-BE49-F238E27FC236}">
                  <a16:creationId xmlns:a16="http://schemas.microsoft.com/office/drawing/2014/main" id="{DC1E2509-194A-6F7A-8883-B1E58FC16FEA}"/>
                </a:ext>
              </a:extLst>
            </p:cNvPr>
            <p:cNvGrpSpPr/>
            <p:nvPr/>
          </p:nvGrpSpPr>
          <p:grpSpPr>
            <a:xfrm>
              <a:off x="8015239" y="322404"/>
              <a:ext cx="251923" cy="120751"/>
              <a:chOff x="1272776" y="3166151"/>
              <a:chExt cx="251923" cy="120751"/>
            </a:xfrm>
            <a:solidFill>
              <a:srgbClr val="000000"/>
            </a:solidFill>
          </p:grpSpPr>
          <p:sp>
            <p:nvSpPr>
              <p:cNvPr id="43" name="Freeform: Shape 42">
                <a:extLst>
                  <a:ext uri="{FF2B5EF4-FFF2-40B4-BE49-F238E27FC236}">
                    <a16:creationId xmlns:a16="http://schemas.microsoft.com/office/drawing/2014/main" id="{4F913ED3-6CE8-4F21-0732-53CDD9A1DC58}"/>
                  </a:ext>
                </a:extLst>
              </p:cNvPr>
              <p:cNvSpPr/>
              <p:nvPr/>
            </p:nvSpPr>
            <p:spPr>
              <a:xfrm flipV="1">
                <a:off x="1272776" y="3191086"/>
                <a:ext cx="60980" cy="95817"/>
              </a:xfrm>
              <a:custGeom>
                <a:avLst/>
                <a:gdLst>
                  <a:gd name="connsiteX0" fmla="*/ 49873 w 60980"/>
                  <a:gd name="connsiteY0" fmla="*/ 61048 h 95817"/>
                  <a:gd name="connsiteX1" fmla="*/ 44843 w 60980"/>
                  <a:gd name="connsiteY1" fmla="*/ 79919 h 95817"/>
                  <a:gd name="connsiteX2" fmla="*/ 30749 w 60980"/>
                  <a:gd name="connsiteY2" fmla="*/ 86625 h 95817"/>
                  <a:gd name="connsiteX3" fmla="*/ 16712 w 60980"/>
                  <a:gd name="connsiteY3" fmla="*/ 79919 h 95817"/>
                  <a:gd name="connsiteX4" fmla="*/ 11683 w 60980"/>
                  <a:gd name="connsiteY4" fmla="*/ 61048 h 95817"/>
                  <a:gd name="connsiteX5" fmla="*/ 16712 w 60980"/>
                  <a:gd name="connsiteY5" fmla="*/ 42216 h 95817"/>
                  <a:gd name="connsiteX6" fmla="*/ 30749 w 60980"/>
                  <a:gd name="connsiteY6" fmla="*/ 35509 h 95817"/>
                  <a:gd name="connsiteX7" fmla="*/ 44843 w 60980"/>
                  <a:gd name="connsiteY7" fmla="*/ 42216 h 95817"/>
                  <a:gd name="connsiteX8" fmla="*/ 49873 w 60980"/>
                  <a:gd name="connsiteY8" fmla="*/ 61048 h 95817"/>
                  <a:gd name="connsiteX9" fmla="*/ 61083 w 60980"/>
                  <a:gd name="connsiteY9" fmla="*/ 34593 h 95817"/>
                  <a:gd name="connsiteX10" fmla="*/ 53343 w 60980"/>
                  <a:gd name="connsiteY10" fmla="*/ 8684 h 95817"/>
                  <a:gd name="connsiteX11" fmla="*/ 29657 w 60980"/>
                  <a:gd name="connsiteY11" fmla="*/ 184 h 95817"/>
                  <a:gd name="connsiteX12" fmla="*/ 18506 w 60980"/>
                  <a:gd name="connsiteY12" fmla="*/ 1062 h 95817"/>
                  <a:gd name="connsiteX13" fmla="*/ 8329 w 60980"/>
                  <a:gd name="connsiteY13" fmla="*/ 3772 h 95817"/>
                  <a:gd name="connsiteX14" fmla="*/ 8329 w 60980"/>
                  <a:gd name="connsiteY14" fmla="*/ 14669 h 95817"/>
                  <a:gd name="connsiteX15" fmla="*/ 18077 w 60980"/>
                  <a:gd name="connsiteY15" fmla="*/ 10731 h 95817"/>
                  <a:gd name="connsiteX16" fmla="*/ 27883 w 60980"/>
                  <a:gd name="connsiteY16" fmla="*/ 9445 h 95817"/>
                  <a:gd name="connsiteX17" fmla="*/ 44395 w 60980"/>
                  <a:gd name="connsiteY17" fmla="*/ 15196 h 95817"/>
                  <a:gd name="connsiteX18" fmla="*/ 49873 w 60980"/>
                  <a:gd name="connsiteY18" fmla="*/ 32585 h 95817"/>
                  <a:gd name="connsiteX19" fmla="*/ 49873 w 60980"/>
                  <a:gd name="connsiteY19" fmla="*/ 38141 h 95817"/>
                  <a:gd name="connsiteX20" fmla="*/ 40983 w 60980"/>
                  <a:gd name="connsiteY20" fmla="*/ 29115 h 95817"/>
                  <a:gd name="connsiteX21" fmla="*/ 28000 w 60980"/>
                  <a:gd name="connsiteY21" fmla="*/ 26132 h 95817"/>
                  <a:gd name="connsiteX22" fmla="*/ 7784 w 60980"/>
                  <a:gd name="connsiteY22" fmla="*/ 35685 h 95817"/>
                  <a:gd name="connsiteX23" fmla="*/ 103 w 60980"/>
                  <a:gd name="connsiteY23" fmla="*/ 61048 h 95817"/>
                  <a:gd name="connsiteX24" fmla="*/ 7784 w 60980"/>
                  <a:gd name="connsiteY24" fmla="*/ 86430 h 95817"/>
                  <a:gd name="connsiteX25" fmla="*/ 28000 w 60980"/>
                  <a:gd name="connsiteY25" fmla="*/ 96002 h 95817"/>
                  <a:gd name="connsiteX26" fmla="*/ 40983 w 60980"/>
                  <a:gd name="connsiteY26" fmla="*/ 93020 h 95817"/>
                  <a:gd name="connsiteX27" fmla="*/ 49873 w 60980"/>
                  <a:gd name="connsiteY27" fmla="*/ 84013 h 95817"/>
                  <a:gd name="connsiteX28" fmla="*/ 49873 w 60980"/>
                  <a:gd name="connsiteY28" fmla="*/ 94365 h 95817"/>
                  <a:gd name="connsiteX29" fmla="*/ 61083 w 60980"/>
                  <a:gd name="connsiteY29" fmla="*/ 94365 h 9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980" h="95817">
                    <a:moveTo>
                      <a:pt x="49873" y="61048"/>
                    </a:moveTo>
                    <a:cubicBezTo>
                      <a:pt x="49873" y="69171"/>
                      <a:pt x="48197" y="75461"/>
                      <a:pt x="44843" y="79919"/>
                    </a:cubicBezTo>
                    <a:cubicBezTo>
                      <a:pt x="41503" y="84390"/>
                      <a:pt x="36805" y="86625"/>
                      <a:pt x="30749" y="86625"/>
                    </a:cubicBezTo>
                    <a:cubicBezTo>
                      <a:pt x="24744" y="86625"/>
                      <a:pt x="20065" y="84390"/>
                      <a:pt x="16712" y="79919"/>
                    </a:cubicBezTo>
                    <a:cubicBezTo>
                      <a:pt x="13359" y="75461"/>
                      <a:pt x="11683" y="69171"/>
                      <a:pt x="11683" y="61048"/>
                    </a:cubicBezTo>
                    <a:cubicBezTo>
                      <a:pt x="11683" y="52964"/>
                      <a:pt x="13359" y="46687"/>
                      <a:pt x="16712" y="42216"/>
                    </a:cubicBezTo>
                    <a:cubicBezTo>
                      <a:pt x="20065" y="37745"/>
                      <a:pt x="24744" y="35509"/>
                      <a:pt x="30749" y="35509"/>
                    </a:cubicBezTo>
                    <a:cubicBezTo>
                      <a:pt x="36805" y="35509"/>
                      <a:pt x="41503" y="37745"/>
                      <a:pt x="44843" y="42216"/>
                    </a:cubicBezTo>
                    <a:cubicBezTo>
                      <a:pt x="48197" y="46687"/>
                      <a:pt x="49873" y="52964"/>
                      <a:pt x="49873" y="61048"/>
                    </a:cubicBezTo>
                    <a:close/>
                    <a:moveTo>
                      <a:pt x="61083" y="34593"/>
                    </a:moveTo>
                    <a:cubicBezTo>
                      <a:pt x="61083" y="22987"/>
                      <a:pt x="58503" y="14351"/>
                      <a:pt x="53343" y="8684"/>
                    </a:cubicBezTo>
                    <a:cubicBezTo>
                      <a:pt x="48197" y="3018"/>
                      <a:pt x="40301" y="184"/>
                      <a:pt x="29657" y="184"/>
                    </a:cubicBezTo>
                    <a:cubicBezTo>
                      <a:pt x="25719" y="184"/>
                      <a:pt x="22002" y="477"/>
                      <a:pt x="18506" y="1062"/>
                    </a:cubicBezTo>
                    <a:cubicBezTo>
                      <a:pt x="15010" y="1647"/>
                      <a:pt x="11618" y="2550"/>
                      <a:pt x="8329" y="3772"/>
                    </a:cubicBezTo>
                    <a:lnTo>
                      <a:pt x="8329" y="14669"/>
                    </a:lnTo>
                    <a:cubicBezTo>
                      <a:pt x="11618" y="12889"/>
                      <a:pt x="14867" y="11576"/>
                      <a:pt x="18077" y="10731"/>
                    </a:cubicBezTo>
                    <a:cubicBezTo>
                      <a:pt x="21287" y="9874"/>
                      <a:pt x="24556" y="9445"/>
                      <a:pt x="27883" y="9445"/>
                    </a:cubicBezTo>
                    <a:cubicBezTo>
                      <a:pt x="35239" y="9445"/>
                      <a:pt x="40743" y="11362"/>
                      <a:pt x="44395" y="15196"/>
                    </a:cubicBezTo>
                    <a:cubicBezTo>
                      <a:pt x="48047" y="19030"/>
                      <a:pt x="49873" y="24826"/>
                      <a:pt x="49873" y="32585"/>
                    </a:cubicBezTo>
                    <a:lnTo>
                      <a:pt x="49873" y="38141"/>
                    </a:lnTo>
                    <a:cubicBezTo>
                      <a:pt x="47560" y="34112"/>
                      <a:pt x="44597" y="31104"/>
                      <a:pt x="40983" y="29115"/>
                    </a:cubicBezTo>
                    <a:cubicBezTo>
                      <a:pt x="37370" y="27127"/>
                      <a:pt x="33043" y="26132"/>
                      <a:pt x="28000" y="26132"/>
                    </a:cubicBezTo>
                    <a:cubicBezTo>
                      <a:pt x="19643" y="26132"/>
                      <a:pt x="12904" y="29316"/>
                      <a:pt x="7784" y="35685"/>
                    </a:cubicBezTo>
                    <a:cubicBezTo>
                      <a:pt x="2663" y="42066"/>
                      <a:pt x="103" y="50521"/>
                      <a:pt x="103" y="61048"/>
                    </a:cubicBezTo>
                    <a:cubicBezTo>
                      <a:pt x="103" y="71601"/>
                      <a:pt x="2663" y="80062"/>
                      <a:pt x="7784" y="86430"/>
                    </a:cubicBezTo>
                    <a:cubicBezTo>
                      <a:pt x="12904" y="92812"/>
                      <a:pt x="19643" y="96002"/>
                      <a:pt x="28000" y="96002"/>
                    </a:cubicBezTo>
                    <a:cubicBezTo>
                      <a:pt x="33043" y="96002"/>
                      <a:pt x="37370" y="95008"/>
                      <a:pt x="40983" y="93020"/>
                    </a:cubicBezTo>
                    <a:cubicBezTo>
                      <a:pt x="44597" y="91031"/>
                      <a:pt x="47560" y="88029"/>
                      <a:pt x="49873" y="84013"/>
                    </a:cubicBezTo>
                    <a:lnTo>
                      <a:pt x="49873" y="94365"/>
                    </a:lnTo>
                    <a:lnTo>
                      <a:pt x="61083" y="94365"/>
                    </a:lnTo>
                    <a:close/>
                  </a:path>
                </a:pathLst>
              </a:custGeom>
              <a:solidFill>
                <a:srgbClr val="000000"/>
              </a:solidFill>
              <a:ln w="1247" cap="flat">
                <a:noFill/>
                <a:prstDash val="solid"/>
                <a:round/>
              </a:ln>
            </p:spPr>
            <p:txBody>
              <a:bodyPr rtlCol="0" anchor="ctr"/>
              <a:lstStyle/>
              <a:p>
                <a:endParaRPr lang="en-US"/>
              </a:p>
            </p:txBody>
          </p:sp>
          <p:sp>
            <p:nvSpPr>
              <p:cNvPr id="44" name="Freeform: Shape 43">
                <a:extLst>
                  <a:ext uri="{FF2B5EF4-FFF2-40B4-BE49-F238E27FC236}">
                    <a16:creationId xmlns:a16="http://schemas.microsoft.com/office/drawing/2014/main" id="{DB36DEB7-9C2D-DFEE-98D4-D14AC61F4C22}"/>
                  </a:ext>
                </a:extLst>
              </p:cNvPr>
              <p:cNvSpPr/>
              <p:nvPr/>
            </p:nvSpPr>
            <p:spPr>
              <a:xfrm flipV="1">
                <a:off x="1352578" y="3191086"/>
                <a:ext cx="57646" cy="71643"/>
              </a:xfrm>
              <a:custGeom>
                <a:avLst/>
                <a:gdLst>
                  <a:gd name="connsiteX0" fmla="*/ 35401 w 57646"/>
                  <a:gd name="connsiteY0" fmla="*/ 36239 h 71643"/>
                  <a:gd name="connsiteX1" fmla="*/ 16569 w 57646"/>
                  <a:gd name="connsiteY1" fmla="*/ 33139 h 71643"/>
                  <a:gd name="connsiteX2" fmla="*/ 11325 w 57646"/>
                  <a:gd name="connsiteY2" fmla="*/ 22534 h 71643"/>
                  <a:gd name="connsiteX3" fmla="*/ 15263 w 57646"/>
                  <a:gd name="connsiteY3" fmla="*/ 13059 h 71643"/>
                  <a:gd name="connsiteX4" fmla="*/ 25946 w 57646"/>
                  <a:gd name="connsiteY4" fmla="*/ 9570 h 71643"/>
                  <a:gd name="connsiteX5" fmla="*/ 40918 w 57646"/>
                  <a:gd name="connsiteY5" fmla="*/ 16178 h 71643"/>
                  <a:gd name="connsiteX6" fmla="*/ 46552 w 57646"/>
                  <a:gd name="connsiteY6" fmla="*/ 33743 h 71643"/>
                  <a:gd name="connsiteX7" fmla="*/ 46552 w 57646"/>
                  <a:gd name="connsiteY7" fmla="*/ 36239 h 71643"/>
                  <a:gd name="connsiteX8" fmla="*/ 57762 w 57646"/>
                  <a:gd name="connsiteY8" fmla="*/ 40878 h 71643"/>
                  <a:gd name="connsiteX9" fmla="*/ 57762 w 57646"/>
                  <a:gd name="connsiteY9" fmla="*/ 1947 h 71643"/>
                  <a:gd name="connsiteX10" fmla="*/ 46552 w 57646"/>
                  <a:gd name="connsiteY10" fmla="*/ 1947 h 71643"/>
                  <a:gd name="connsiteX11" fmla="*/ 46552 w 57646"/>
                  <a:gd name="connsiteY11" fmla="*/ 12299 h 71643"/>
                  <a:gd name="connsiteX12" fmla="*/ 36980 w 57646"/>
                  <a:gd name="connsiteY12" fmla="*/ 3136 h 71643"/>
                  <a:gd name="connsiteX13" fmla="*/ 22963 w 57646"/>
                  <a:gd name="connsiteY13" fmla="*/ 173 h 71643"/>
                  <a:gd name="connsiteX14" fmla="*/ 6295 w 57646"/>
                  <a:gd name="connsiteY14" fmla="*/ 6060 h 71643"/>
                  <a:gd name="connsiteX15" fmla="*/ 115 w 57646"/>
                  <a:gd name="connsiteY15" fmla="*/ 21812 h 71643"/>
                  <a:gd name="connsiteX16" fmla="*/ 7816 w 57646"/>
                  <a:gd name="connsiteY16" fmla="*/ 39163 h 71643"/>
                  <a:gd name="connsiteX17" fmla="*/ 30820 w 57646"/>
                  <a:gd name="connsiteY17" fmla="*/ 45011 h 71643"/>
                  <a:gd name="connsiteX18" fmla="*/ 46552 w 57646"/>
                  <a:gd name="connsiteY18" fmla="*/ 45011 h 71643"/>
                  <a:gd name="connsiteX19" fmla="*/ 46552 w 57646"/>
                  <a:gd name="connsiteY19" fmla="*/ 46123 h 71643"/>
                  <a:gd name="connsiteX20" fmla="*/ 41464 w 57646"/>
                  <a:gd name="connsiteY20" fmla="*/ 58092 h 71643"/>
                  <a:gd name="connsiteX21" fmla="*/ 27174 w 57646"/>
                  <a:gd name="connsiteY21" fmla="*/ 62323 h 71643"/>
                  <a:gd name="connsiteX22" fmla="*/ 15770 w 57646"/>
                  <a:gd name="connsiteY22" fmla="*/ 60919 h 71643"/>
                  <a:gd name="connsiteX23" fmla="*/ 5125 w 57646"/>
                  <a:gd name="connsiteY23" fmla="*/ 56708 h 71643"/>
                  <a:gd name="connsiteX24" fmla="*/ 5125 w 57646"/>
                  <a:gd name="connsiteY24" fmla="*/ 67080 h 71643"/>
                  <a:gd name="connsiteX25" fmla="*/ 17056 w 57646"/>
                  <a:gd name="connsiteY25" fmla="*/ 70628 h 71643"/>
                  <a:gd name="connsiteX26" fmla="*/ 28324 w 57646"/>
                  <a:gd name="connsiteY26" fmla="*/ 71817 h 71643"/>
                  <a:gd name="connsiteX27" fmla="*/ 50451 w 57646"/>
                  <a:gd name="connsiteY27" fmla="*/ 64136 h 71643"/>
                  <a:gd name="connsiteX28" fmla="*/ 57762 w 57646"/>
                  <a:gd name="connsiteY28" fmla="*/ 40878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646" h="71643">
                    <a:moveTo>
                      <a:pt x="35401" y="36239"/>
                    </a:moveTo>
                    <a:cubicBezTo>
                      <a:pt x="26342" y="36239"/>
                      <a:pt x="20065" y="35205"/>
                      <a:pt x="16569" y="33139"/>
                    </a:cubicBezTo>
                    <a:cubicBezTo>
                      <a:pt x="13073" y="31073"/>
                      <a:pt x="11325" y="27537"/>
                      <a:pt x="11325" y="22534"/>
                    </a:cubicBezTo>
                    <a:cubicBezTo>
                      <a:pt x="11325" y="18557"/>
                      <a:pt x="12637" y="15398"/>
                      <a:pt x="15263" y="13059"/>
                    </a:cubicBezTo>
                    <a:cubicBezTo>
                      <a:pt x="17888" y="10733"/>
                      <a:pt x="21449" y="9570"/>
                      <a:pt x="25946" y="9570"/>
                    </a:cubicBezTo>
                    <a:cubicBezTo>
                      <a:pt x="32171" y="9570"/>
                      <a:pt x="37162" y="11772"/>
                      <a:pt x="40918" y="16178"/>
                    </a:cubicBezTo>
                    <a:cubicBezTo>
                      <a:pt x="44674" y="20584"/>
                      <a:pt x="46552" y="26439"/>
                      <a:pt x="46552" y="33743"/>
                    </a:cubicBezTo>
                    <a:lnTo>
                      <a:pt x="46552" y="36239"/>
                    </a:lnTo>
                    <a:close/>
                    <a:moveTo>
                      <a:pt x="57762" y="40878"/>
                    </a:moveTo>
                    <a:lnTo>
                      <a:pt x="57762" y="1947"/>
                    </a:lnTo>
                    <a:lnTo>
                      <a:pt x="46552" y="1947"/>
                    </a:lnTo>
                    <a:lnTo>
                      <a:pt x="46552" y="12299"/>
                    </a:lnTo>
                    <a:cubicBezTo>
                      <a:pt x="43992" y="8166"/>
                      <a:pt x="40801" y="5112"/>
                      <a:pt x="36980" y="3136"/>
                    </a:cubicBezTo>
                    <a:cubicBezTo>
                      <a:pt x="33159" y="1161"/>
                      <a:pt x="28487" y="173"/>
                      <a:pt x="22963" y="173"/>
                    </a:cubicBezTo>
                    <a:cubicBezTo>
                      <a:pt x="15984" y="173"/>
                      <a:pt x="10428" y="2135"/>
                      <a:pt x="6295" y="6060"/>
                    </a:cubicBezTo>
                    <a:cubicBezTo>
                      <a:pt x="2175" y="9985"/>
                      <a:pt x="115" y="15236"/>
                      <a:pt x="115" y="21812"/>
                    </a:cubicBezTo>
                    <a:cubicBezTo>
                      <a:pt x="115" y="29480"/>
                      <a:pt x="2682" y="35264"/>
                      <a:pt x="7816" y="39163"/>
                    </a:cubicBezTo>
                    <a:cubicBezTo>
                      <a:pt x="12962" y="43062"/>
                      <a:pt x="20630" y="45011"/>
                      <a:pt x="30820" y="45011"/>
                    </a:cubicBezTo>
                    <a:lnTo>
                      <a:pt x="46552" y="45011"/>
                    </a:lnTo>
                    <a:lnTo>
                      <a:pt x="46552" y="46123"/>
                    </a:lnTo>
                    <a:cubicBezTo>
                      <a:pt x="46552" y="51282"/>
                      <a:pt x="44856" y="55272"/>
                      <a:pt x="41464" y="58092"/>
                    </a:cubicBezTo>
                    <a:cubicBezTo>
                      <a:pt x="38072" y="60913"/>
                      <a:pt x="33309" y="62323"/>
                      <a:pt x="27174" y="62323"/>
                    </a:cubicBezTo>
                    <a:cubicBezTo>
                      <a:pt x="23275" y="62323"/>
                      <a:pt x="19474" y="61855"/>
                      <a:pt x="15770" y="60919"/>
                    </a:cubicBezTo>
                    <a:cubicBezTo>
                      <a:pt x="12078" y="59983"/>
                      <a:pt x="8530" y="58580"/>
                      <a:pt x="5125" y="56708"/>
                    </a:cubicBezTo>
                    <a:lnTo>
                      <a:pt x="5125" y="67080"/>
                    </a:lnTo>
                    <a:cubicBezTo>
                      <a:pt x="9219" y="68665"/>
                      <a:pt x="13196" y="69848"/>
                      <a:pt x="17056" y="70628"/>
                    </a:cubicBezTo>
                    <a:cubicBezTo>
                      <a:pt x="20916" y="71421"/>
                      <a:pt x="24672" y="71817"/>
                      <a:pt x="28324" y="71817"/>
                    </a:cubicBezTo>
                    <a:cubicBezTo>
                      <a:pt x="38202" y="71817"/>
                      <a:pt x="45577" y="69257"/>
                      <a:pt x="50451" y="64136"/>
                    </a:cubicBezTo>
                    <a:cubicBezTo>
                      <a:pt x="55325" y="59028"/>
                      <a:pt x="57762" y="51276"/>
                      <a:pt x="57762" y="40878"/>
                    </a:cubicBezTo>
                    <a:close/>
                  </a:path>
                </a:pathLst>
              </a:custGeom>
              <a:solidFill>
                <a:srgbClr val="000000"/>
              </a:solidFill>
              <a:ln w="1247" cap="flat">
                <a:noFill/>
                <a:prstDash val="solid"/>
                <a:round/>
              </a:ln>
            </p:spPr>
            <p:txBody>
              <a:bodyPr rtlCol="0" anchor="ctr"/>
              <a:lstStyle/>
              <a:p>
                <a:endParaRPr lang="en-US"/>
              </a:p>
            </p:txBody>
          </p:sp>
          <p:sp>
            <p:nvSpPr>
              <p:cNvPr id="45" name="Freeform: Shape 44">
                <a:extLst>
                  <a:ext uri="{FF2B5EF4-FFF2-40B4-BE49-F238E27FC236}">
                    <a16:creationId xmlns:a16="http://schemas.microsoft.com/office/drawing/2014/main" id="{F85E9805-7FA1-574E-6F27-21931D8FC7EF}"/>
                  </a:ext>
                </a:extLst>
              </p:cNvPr>
              <p:cNvSpPr/>
              <p:nvPr/>
            </p:nvSpPr>
            <p:spPr>
              <a:xfrm flipV="1">
                <a:off x="1433305" y="3166151"/>
                <a:ext cx="11209" cy="94803"/>
              </a:xfrm>
              <a:custGeom>
                <a:avLst/>
                <a:gdLst>
                  <a:gd name="connsiteX0" fmla="*/ 139 w 11209"/>
                  <a:gd name="connsiteY0" fmla="*/ 68393 h 94803"/>
                  <a:gd name="connsiteX1" fmla="*/ 11348 w 11209"/>
                  <a:gd name="connsiteY1" fmla="*/ 68393 h 94803"/>
                  <a:gd name="connsiteX2" fmla="*/ 11348 w 11209"/>
                  <a:gd name="connsiteY2" fmla="*/ 160 h 94803"/>
                  <a:gd name="connsiteX3" fmla="*/ 139 w 11209"/>
                  <a:gd name="connsiteY3" fmla="*/ 160 h 94803"/>
                  <a:gd name="connsiteX4" fmla="*/ 139 w 11209"/>
                  <a:gd name="connsiteY4" fmla="*/ 94964 h 94803"/>
                  <a:gd name="connsiteX5" fmla="*/ 11348 w 11209"/>
                  <a:gd name="connsiteY5" fmla="*/ 94964 h 94803"/>
                  <a:gd name="connsiteX6" fmla="*/ 11348 w 11209"/>
                  <a:gd name="connsiteY6" fmla="*/ 80752 h 94803"/>
                  <a:gd name="connsiteX7" fmla="*/ 139 w 11209"/>
                  <a:gd name="connsiteY7" fmla="*/ 80752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09" h="94803">
                    <a:moveTo>
                      <a:pt x="139" y="68393"/>
                    </a:moveTo>
                    <a:lnTo>
                      <a:pt x="11348" y="68393"/>
                    </a:lnTo>
                    <a:lnTo>
                      <a:pt x="11348" y="160"/>
                    </a:lnTo>
                    <a:lnTo>
                      <a:pt x="139" y="160"/>
                    </a:lnTo>
                    <a:close/>
                    <a:moveTo>
                      <a:pt x="139" y="94964"/>
                    </a:moveTo>
                    <a:lnTo>
                      <a:pt x="11348" y="94964"/>
                    </a:lnTo>
                    <a:lnTo>
                      <a:pt x="11348" y="80752"/>
                    </a:lnTo>
                    <a:lnTo>
                      <a:pt x="139" y="80752"/>
                    </a:lnTo>
                    <a:close/>
                  </a:path>
                </a:pathLst>
              </a:custGeom>
              <a:solidFill>
                <a:srgbClr val="000000"/>
              </a:solidFill>
              <a:ln w="1247" cap="flat">
                <a:noFill/>
                <a:prstDash val="solid"/>
                <a:round/>
              </a:ln>
            </p:spPr>
            <p:txBody>
              <a:bodyPr rtlCol="0" anchor="ctr"/>
              <a:lstStyle/>
              <a:p>
                <a:endParaRPr lang="en-US"/>
              </a:p>
            </p:txBody>
          </p:sp>
          <p:sp>
            <p:nvSpPr>
              <p:cNvPr id="46" name="Freeform: Shape 45">
                <a:extLst>
                  <a:ext uri="{FF2B5EF4-FFF2-40B4-BE49-F238E27FC236}">
                    <a16:creationId xmlns:a16="http://schemas.microsoft.com/office/drawing/2014/main" id="{FA196F84-2211-820E-C51E-3012EF2198B7}"/>
                  </a:ext>
                </a:extLst>
              </p:cNvPr>
              <p:cNvSpPr/>
              <p:nvPr/>
            </p:nvSpPr>
            <p:spPr>
              <a:xfrm flipV="1">
                <a:off x="1467540" y="3191086"/>
                <a:ext cx="57159" cy="69869"/>
              </a:xfrm>
              <a:custGeom>
                <a:avLst/>
                <a:gdLst>
                  <a:gd name="connsiteX0" fmla="*/ 57289 w 57159"/>
                  <a:gd name="connsiteY0" fmla="*/ 41365 h 69869"/>
                  <a:gd name="connsiteX1" fmla="*/ 57289 w 57159"/>
                  <a:gd name="connsiteY1" fmla="*/ 172 h 69869"/>
                  <a:gd name="connsiteX2" fmla="*/ 46079 w 57159"/>
                  <a:gd name="connsiteY2" fmla="*/ 172 h 69869"/>
                  <a:gd name="connsiteX3" fmla="*/ 46079 w 57159"/>
                  <a:gd name="connsiteY3" fmla="*/ 40995 h 69869"/>
                  <a:gd name="connsiteX4" fmla="*/ 42297 w 57159"/>
                  <a:gd name="connsiteY4" fmla="*/ 55479 h 69869"/>
                  <a:gd name="connsiteX5" fmla="*/ 30970 w 57159"/>
                  <a:gd name="connsiteY5" fmla="*/ 60295 h 69869"/>
                  <a:gd name="connsiteX6" fmla="*/ 16642 w 57159"/>
                  <a:gd name="connsiteY6" fmla="*/ 54505 h 69869"/>
                  <a:gd name="connsiteX7" fmla="*/ 11397 w 57159"/>
                  <a:gd name="connsiteY7" fmla="*/ 38733 h 69869"/>
                  <a:gd name="connsiteX8" fmla="*/ 11397 w 57159"/>
                  <a:gd name="connsiteY8" fmla="*/ 172 h 69869"/>
                  <a:gd name="connsiteX9" fmla="*/ 129 w 57159"/>
                  <a:gd name="connsiteY9" fmla="*/ 172 h 69869"/>
                  <a:gd name="connsiteX10" fmla="*/ 129 w 57159"/>
                  <a:gd name="connsiteY10" fmla="*/ 68404 h 69869"/>
                  <a:gd name="connsiteX11" fmla="*/ 11397 w 57159"/>
                  <a:gd name="connsiteY11" fmla="*/ 68404 h 69869"/>
                  <a:gd name="connsiteX12" fmla="*/ 11397 w 57159"/>
                  <a:gd name="connsiteY12" fmla="*/ 57799 h 69869"/>
                  <a:gd name="connsiteX13" fmla="*/ 20872 w 57159"/>
                  <a:gd name="connsiteY13" fmla="*/ 67001 h 69869"/>
                  <a:gd name="connsiteX14" fmla="*/ 33466 w 57159"/>
                  <a:gd name="connsiteY14" fmla="*/ 70042 h 69869"/>
                  <a:gd name="connsiteX15" fmla="*/ 51245 w 57159"/>
                  <a:gd name="connsiteY15" fmla="*/ 62770 h 69869"/>
                  <a:gd name="connsiteX16" fmla="*/ 57289 w 57159"/>
                  <a:gd name="connsiteY16" fmla="*/ 41365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159" h="69869">
                    <a:moveTo>
                      <a:pt x="57289" y="41365"/>
                    </a:moveTo>
                    <a:lnTo>
                      <a:pt x="57289" y="172"/>
                    </a:lnTo>
                    <a:lnTo>
                      <a:pt x="46079" y="172"/>
                    </a:lnTo>
                    <a:lnTo>
                      <a:pt x="46079" y="40995"/>
                    </a:lnTo>
                    <a:cubicBezTo>
                      <a:pt x="46079" y="47454"/>
                      <a:pt x="44818" y="52282"/>
                      <a:pt x="42297" y="55479"/>
                    </a:cubicBezTo>
                    <a:cubicBezTo>
                      <a:pt x="39776" y="58689"/>
                      <a:pt x="36000" y="60295"/>
                      <a:pt x="30970" y="60295"/>
                    </a:cubicBezTo>
                    <a:cubicBezTo>
                      <a:pt x="24914" y="60295"/>
                      <a:pt x="20138" y="58365"/>
                      <a:pt x="16642" y="54505"/>
                    </a:cubicBezTo>
                    <a:cubicBezTo>
                      <a:pt x="13145" y="50658"/>
                      <a:pt x="11397" y="45400"/>
                      <a:pt x="11397" y="38733"/>
                    </a:cubicBezTo>
                    <a:lnTo>
                      <a:pt x="11397" y="172"/>
                    </a:lnTo>
                    <a:lnTo>
                      <a:pt x="129" y="172"/>
                    </a:lnTo>
                    <a:lnTo>
                      <a:pt x="129" y="68404"/>
                    </a:lnTo>
                    <a:lnTo>
                      <a:pt x="11397" y="68404"/>
                    </a:lnTo>
                    <a:lnTo>
                      <a:pt x="11397" y="57799"/>
                    </a:lnTo>
                    <a:cubicBezTo>
                      <a:pt x="14088" y="61906"/>
                      <a:pt x="17246" y="64973"/>
                      <a:pt x="20872" y="67001"/>
                    </a:cubicBezTo>
                    <a:cubicBezTo>
                      <a:pt x="24511" y="69028"/>
                      <a:pt x="28709" y="70042"/>
                      <a:pt x="33466" y="70042"/>
                    </a:cubicBezTo>
                    <a:cubicBezTo>
                      <a:pt x="41303" y="70042"/>
                      <a:pt x="47229" y="67618"/>
                      <a:pt x="51245" y="62770"/>
                    </a:cubicBezTo>
                    <a:cubicBezTo>
                      <a:pt x="55274" y="57923"/>
                      <a:pt x="57289" y="50788"/>
                      <a:pt x="57289" y="41365"/>
                    </a:cubicBezTo>
                    <a:close/>
                  </a:path>
                </a:pathLst>
              </a:custGeom>
              <a:solidFill>
                <a:srgbClr val="000000"/>
              </a:solidFill>
              <a:ln w="1247" cap="flat">
                <a:noFill/>
                <a:prstDash val="solid"/>
                <a:round/>
              </a:ln>
            </p:spPr>
            <p:txBody>
              <a:bodyPr rtlCol="0" anchor="ctr"/>
              <a:lstStyle/>
              <a:p>
                <a:endParaRPr lang="en-US"/>
              </a:p>
            </p:txBody>
          </p:sp>
        </p:grpSp>
        <p:sp>
          <p:nvSpPr>
            <p:cNvPr id="35" name="Freeform: Shape 34">
              <a:extLst>
                <a:ext uri="{FF2B5EF4-FFF2-40B4-BE49-F238E27FC236}">
                  <a16:creationId xmlns:a16="http://schemas.microsoft.com/office/drawing/2014/main" id="{704E6285-D524-08D0-9B2A-5350E3FF2077}"/>
                </a:ext>
              </a:extLst>
            </p:cNvPr>
            <p:cNvSpPr/>
            <p:nvPr/>
          </p:nvSpPr>
          <p:spPr>
            <a:xfrm>
              <a:off x="7659008" y="556672"/>
              <a:ext cx="249535" cy="6684"/>
            </a:xfrm>
            <a:custGeom>
              <a:avLst/>
              <a:gdLst>
                <a:gd name="connsiteX0" fmla="*/ 4 w 249535"/>
                <a:gd name="connsiteY0" fmla="*/ 22 h 6684"/>
                <a:gd name="connsiteX1" fmla="*/ 249539 w 249535"/>
                <a:gd name="connsiteY1" fmla="*/ 22 h 6684"/>
              </a:gdLst>
              <a:ahLst/>
              <a:cxnLst>
                <a:cxn ang="0">
                  <a:pos x="connsiteX0" y="connsiteY0"/>
                </a:cxn>
                <a:cxn ang="0">
                  <a:pos x="connsiteX1" y="connsiteY1"/>
                </a:cxn>
              </a:cxnLst>
              <a:rect l="l" t="t" r="r" b="b"/>
              <a:pathLst>
                <a:path w="249535" h="6684">
                  <a:moveTo>
                    <a:pt x="4" y="22"/>
                  </a:moveTo>
                  <a:lnTo>
                    <a:pt x="249539" y="22"/>
                  </a:lnTo>
                </a:path>
              </a:pathLst>
            </a:custGeom>
            <a:noFill/>
            <a:ln w="13367" cap="sq">
              <a:solidFill>
                <a:srgbClr val="8E18B2"/>
              </a:solidFill>
              <a:prstDash val="solid"/>
              <a:round/>
            </a:ln>
          </p:spPr>
          <p:txBody>
            <a:bodyPr rtlCol="0" anchor="ctr"/>
            <a:lstStyle/>
            <a:p>
              <a:endParaRPr lang="en-US"/>
            </a:p>
          </p:txBody>
        </p:sp>
        <p:grpSp>
          <p:nvGrpSpPr>
            <p:cNvPr id="36" name="Graphic 8">
              <a:extLst>
                <a:ext uri="{FF2B5EF4-FFF2-40B4-BE49-F238E27FC236}">
                  <a16:creationId xmlns:a16="http://schemas.microsoft.com/office/drawing/2014/main" id="{4F701C6D-8FE6-1E02-7A28-51839F885877}"/>
                </a:ext>
              </a:extLst>
            </p:cNvPr>
            <p:cNvGrpSpPr/>
            <p:nvPr/>
          </p:nvGrpSpPr>
          <p:grpSpPr>
            <a:xfrm>
              <a:off x="8013601" y="505537"/>
              <a:ext cx="355604" cy="120751"/>
              <a:chOff x="1271138" y="3349284"/>
              <a:chExt cx="355604" cy="120751"/>
            </a:xfrm>
            <a:solidFill>
              <a:srgbClr val="000000"/>
            </a:solidFill>
          </p:grpSpPr>
          <p:sp>
            <p:nvSpPr>
              <p:cNvPr id="38" name="Freeform: Shape 37">
                <a:extLst>
                  <a:ext uri="{FF2B5EF4-FFF2-40B4-BE49-F238E27FC236}">
                    <a16:creationId xmlns:a16="http://schemas.microsoft.com/office/drawing/2014/main" id="{C32AC7D5-B855-7A69-29DF-4B72F050B61B}"/>
                  </a:ext>
                </a:extLst>
              </p:cNvPr>
              <p:cNvSpPr/>
              <p:nvPr/>
            </p:nvSpPr>
            <p:spPr>
              <a:xfrm flipV="1">
                <a:off x="1271138" y="3375855"/>
                <a:ext cx="91567" cy="68232"/>
              </a:xfrm>
              <a:custGeom>
                <a:avLst/>
                <a:gdLst>
                  <a:gd name="connsiteX0" fmla="*/ 94 w 91567"/>
                  <a:gd name="connsiteY0" fmla="*/ 68433 h 68232"/>
                  <a:gd name="connsiteX1" fmla="*/ 11303 w 91567"/>
                  <a:gd name="connsiteY1" fmla="*/ 68433 h 68232"/>
                  <a:gd name="connsiteX2" fmla="*/ 25320 w 91567"/>
                  <a:gd name="connsiteY2" fmla="*/ 15192 h 68232"/>
                  <a:gd name="connsiteX3" fmla="*/ 39259 w 91567"/>
                  <a:gd name="connsiteY3" fmla="*/ 68433 h 68232"/>
                  <a:gd name="connsiteX4" fmla="*/ 52477 w 91567"/>
                  <a:gd name="connsiteY4" fmla="*/ 68433 h 68232"/>
                  <a:gd name="connsiteX5" fmla="*/ 66493 w 91567"/>
                  <a:gd name="connsiteY5" fmla="*/ 15192 h 68232"/>
                  <a:gd name="connsiteX6" fmla="*/ 80452 w 91567"/>
                  <a:gd name="connsiteY6" fmla="*/ 68433 h 68232"/>
                  <a:gd name="connsiteX7" fmla="*/ 91662 w 91567"/>
                  <a:gd name="connsiteY7" fmla="*/ 68433 h 68232"/>
                  <a:gd name="connsiteX8" fmla="*/ 73804 w 91567"/>
                  <a:gd name="connsiteY8" fmla="*/ 200 h 68232"/>
                  <a:gd name="connsiteX9" fmla="*/ 60586 w 91567"/>
                  <a:gd name="connsiteY9" fmla="*/ 200 h 68232"/>
                  <a:gd name="connsiteX10" fmla="*/ 45907 w 91567"/>
                  <a:gd name="connsiteY10" fmla="*/ 56131 h 68232"/>
                  <a:gd name="connsiteX11" fmla="*/ 31169 w 91567"/>
                  <a:gd name="connsiteY11" fmla="*/ 200 h 68232"/>
                  <a:gd name="connsiteX12" fmla="*/ 17932 w 91567"/>
                  <a:gd name="connsiteY12" fmla="*/ 200 h 6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567" h="68232">
                    <a:moveTo>
                      <a:pt x="94" y="68433"/>
                    </a:moveTo>
                    <a:lnTo>
                      <a:pt x="11303" y="68433"/>
                    </a:lnTo>
                    <a:lnTo>
                      <a:pt x="25320" y="15192"/>
                    </a:lnTo>
                    <a:lnTo>
                      <a:pt x="39259" y="68433"/>
                    </a:lnTo>
                    <a:lnTo>
                      <a:pt x="52477" y="68433"/>
                    </a:lnTo>
                    <a:lnTo>
                      <a:pt x="66493" y="15192"/>
                    </a:lnTo>
                    <a:lnTo>
                      <a:pt x="80452" y="68433"/>
                    </a:lnTo>
                    <a:lnTo>
                      <a:pt x="91662" y="68433"/>
                    </a:lnTo>
                    <a:lnTo>
                      <a:pt x="73804" y="200"/>
                    </a:lnTo>
                    <a:lnTo>
                      <a:pt x="60586" y="200"/>
                    </a:lnTo>
                    <a:lnTo>
                      <a:pt x="45907" y="56131"/>
                    </a:lnTo>
                    <a:lnTo>
                      <a:pt x="31169" y="200"/>
                    </a:lnTo>
                    <a:lnTo>
                      <a:pt x="17932" y="200"/>
                    </a:lnTo>
                    <a:close/>
                  </a:path>
                </a:pathLst>
              </a:custGeom>
              <a:solidFill>
                <a:srgbClr val="000000"/>
              </a:solidFill>
              <a:ln w="1247" cap="flat">
                <a:noFill/>
                <a:prstDash val="solid"/>
                <a:round/>
              </a:ln>
            </p:spPr>
            <p:txBody>
              <a:bodyPr rtlCol="0" anchor="ctr"/>
              <a:lstStyle/>
              <a:p>
                <a:endParaRPr lang="en-US"/>
              </a:p>
            </p:txBody>
          </p:sp>
          <p:sp>
            <p:nvSpPr>
              <p:cNvPr id="39" name="Freeform: Shape 38">
                <a:extLst>
                  <a:ext uri="{FF2B5EF4-FFF2-40B4-BE49-F238E27FC236}">
                    <a16:creationId xmlns:a16="http://schemas.microsoft.com/office/drawing/2014/main" id="{73D612E4-C8C0-A031-CDCC-B38985CA0F53}"/>
                  </a:ext>
                </a:extLst>
              </p:cNvPr>
              <p:cNvSpPr/>
              <p:nvPr/>
            </p:nvSpPr>
            <p:spPr>
              <a:xfrm flipV="1">
                <a:off x="1374820" y="3374218"/>
                <a:ext cx="60980" cy="95817"/>
              </a:xfrm>
              <a:custGeom>
                <a:avLst/>
                <a:gdLst>
                  <a:gd name="connsiteX0" fmla="*/ 49888 w 60980"/>
                  <a:gd name="connsiteY0" fmla="*/ 61075 h 95817"/>
                  <a:gd name="connsiteX1" fmla="*/ 44859 w 60980"/>
                  <a:gd name="connsiteY1" fmla="*/ 79946 h 95817"/>
                  <a:gd name="connsiteX2" fmla="*/ 30764 w 60980"/>
                  <a:gd name="connsiteY2" fmla="*/ 86653 h 95817"/>
                  <a:gd name="connsiteX3" fmla="*/ 16727 w 60980"/>
                  <a:gd name="connsiteY3" fmla="*/ 79946 h 95817"/>
                  <a:gd name="connsiteX4" fmla="*/ 11698 w 60980"/>
                  <a:gd name="connsiteY4" fmla="*/ 61075 h 95817"/>
                  <a:gd name="connsiteX5" fmla="*/ 16727 w 60980"/>
                  <a:gd name="connsiteY5" fmla="*/ 42243 h 95817"/>
                  <a:gd name="connsiteX6" fmla="*/ 30764 w 60980"/>
                  <a:gd name="connsiteY6" fmla="*/ 35537 h 95817"/>
                  <a:gd name="connsiteX7" fmla="*/ 44859 w 60980"/>
                  <a:gd name="connsiteY7" fmla="*/ 42243 h 95817"/>
                  <a:gd name="connsiteX8" fmla="*/ 49888 w 60980"/>
                  <a:gd name="connsiteY8" fmla="*/ 61075 h 95817"/>
                  <a:gd name="connsiteX9" fmla="*/ 61098 w 60980"/>
                  <a:gd name="connsiteY9" fmla="*/ 34621 h 95817"/>
                  <a:gd name="connsiteX10" fmla="*/ 53359 w 60980"/>
                  <a:gd name="connsiteY10" fmla="*/ 8712 h 95817"/>
                  <a:gd name="connsiteX11" fmla="*/ 29672 w 60980"/>
                  <a:gd name="connsiteY11" fmla="*/ 212 h 95817"/>
                  <a:gd name="connsiteX12" fmla="*/ 18521 w 60980"/>
                  <a:gd name="connsiteY12" fmla="*/ 1089 h 95817"/>
                  <a:gd name="connsiteX13" fmla="*/ 8345 w 60980"/>
                  <a:gd name="connsiteY13" fmla="*/ 3799 h 95817"/>
                  <a:gd name="connsiteX14" fmla="*/ 8345 w 60980"/>
                  <a:gd name="connsiteY14" fmla="*/ 14697 h 95817"/>
                  <a:gd name="connsiteX15" fmla="*/ 18092 w 60980"/>
                  <a:gd name="connsiteY15" fmla="*/ 10759 h 95817"/>
                  <a:gd name="connsiteX16" fmla="*/ 27898 w 60980"/>
                  <a:gd name="connsiteY16" fmla="*/ 9472 h 95817"/>
                  <a:gd name="connsiteX17" fmla="*/ 44410 w 60980"/>
                  <a:gd name="connsiteY17" fmla="*/ 15223 h 95817"/>
                  <a:gd name="connsiteX18" fmla="*/ 49888 w 60980"/>
                  <a:gd name="connsiteY18" fmla="*/ 32613 h 95817"/>
                  <a:gd name="connsiteX19" fmla="*/ 49888 w 60980"/>
                  <a:gd name="connsiteY19" fmla="*/ 38169 h 95817"/>
                  <a:gd name="connsiteX20" fmla="*/ 40999 w 60980"/>
                  <a:gd name="connsiteY20" fmla="*/ 29142 h 95817"/>
                  <a:gd name="connsiteX21" fmla="*/ 28015 w 60980"/>
                  <a:gd name="connsiteY21" fmla="*/ 26160 h 95817"/>
                  <a:gd name="connsiteX22" fmla="*/ 7799 w 60980"/>
                  <a:gd name="connsiteY22" fmla="*/ 35712 h 95817"/>
                  <a:gd name="connsiteX23" fmla="*/ 118 w 60980"/>
                  <a:gd name="connsiteY23" fmla="*/ 61075 h 95817"/>
                  <a:gd name="connsiteX24" fmla="*/ 7799 w 60980"/>
                  <a:gd name="connsiteY24" fmla="*/ 86458 h 95817"/>
                  <a:gd name="connsiteX25" fmla="*/ 28015 w 60980"/>
                  <a:gd name="connsiteY25" fmla="*/ 96030 h 95817"/>
                  <a:gd name="connsiteX26" fmla="*/ 40999 w 60980"/>
                  <a:gd name="connsiteY26" fmla="*/ 93047 h 95817"/>
                  <a:gd name="connsiteX27" fmla="*/ 49888 w 60980"/>
                  <a:gd name="connsiteY27" fmla="*/ 84040 h 95817"/>
                  <a:gd name="connsiteX28" fmla="*/ 49888 w 60980"/>
                  <a:gd name="connsiteY28" fmla="*/ 94392 h 95817"/>
                  <a:gd name="connsiteX29" fmla="*/ 61098 w 60980"/>
                  <a:gd name="connsiteY29" fmla="*/ 94392 h 9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980" h="95817">
                    <a:moveTo>
                      <a:pt x="49888" y="61075"/>
                    </a:moveTo>
                    <a:cubicBezTo>
                      <a:pt x="49888" y="69198"/>
                      <a:pt x="48212" y="75488"/>
                      <a:pt x="44859" y="79946"/>
                    </a:cubicBezTo>
                    <a:cubicBezTo>
                      <a:pt x="41519" y="84417"/>
                      <a:pt x="36820" y="86653"/>
                      <a:pt x="30764" y="86653"/>
                    </a:cubicBezTo>
                    <a:cubicBezTo>
                      <a:pt x="24759" y="86653"/>
                      <a:pt x="20081" y="84417"/>
                      <a:pt x="16727" y="79946"/>
                    </a:cubicBezTo>
                    <a:cubicBezTo>
                      <a:pt x="13374" y="75488"/>
                      <a:pt x="11698" y="69198"/>
                      <a:pt x="11698" y="61075"/>
                    </a:cubicBezTo>
                    <a:cubicBezTo>
                      <a:pt x="11698" y="52991"/>
                      <a:pt x="13374" y="46714"/>
                      <a:pt x="16727" y="42243"/>
                    </a:cubicBezTo>
                    <a:cubicBezTo>
                      <a:pt x="20081" y="37772"/>
                      <a:pt x="24759" y="35537"/>
                      <a:pt x="30764" y="35537"/>
                    </a:cubicBezTo>
                    <a:cubicBezTo>
                      <a:pt x="36820" y="35537"/>
                      <a:pt x="41519" y="37772"/>
                      <a:pt x="44859" y="42243"/>
                    </a:cubicBezTo>
                    <a:cubicBezTo>
                      <a:pt x="48212" y="46714"/>
                      <a:pt x="49888" y="52991"/>
                      <a:pt x="49888" y="61075"/>
                    </a:cubicBezTo>
                    <a:close/>
                    <a:moveTo>
                      <a:pt x="61098" y="34621"/>
                    </a:moveTo>
                    <a:cubicBezTo>
                      <a:pt x="61098" y="23015"/>
                      <a:pt x="58518" y="14378"/>
                      <a:pt x="53359" y="8712"/>
                    </a:cubicBezTo>
                    <a:cubicBezTo>
                      <a:pt x="48212" y="3045"/>
                      <a:pt x="40316" y="212"/>
                      <a:pt x="29672" y="212"/>
                    </a:cubicBezTo>
                    <a:cubicBezTo>
                      <a:pt x="25734" y="212"/>
                      <a:pt x="22017" y="504"/>
                      <a:pt x="18521" y="1089"/>
                    </a:cubicBezTo>
                    <a:cubicBezTo>
                      <a:pt x="15025" y="1674"/>
                      <a:pt x="11633" y="2577"/>
                      <a:pt x="8345" y="3799"/>
                    </a:cubicBezTo>
                    <a:lnTo>
                      <a:pt x="8345" y="14697"/>
                    </a:lnTo>
                    <a:cubicBezTo>
                      <a:pt x="11633" y="12916"/>
                      <a:pt x="14882" y="11603"/>
                      <a:pt x="18092" y="10759"/>
                    </a:cubicBezTo>
                    <a:cubicBezTo>
                      <a:pt x="21302" y="9901"/>
                      <a:pt x="24571" y="9472"/>
                      <a:pt x="27898" y="9472"/>
                    </a:cubicBezTo>
                    <a:cubicBezTo>
                      <a:pt x="35254" y="9472"/>
                      <a:pt x="40758" y="11389"/>
                      <a:pt x="44410" y="15223"/>
                    </a:cubicBezTo>
                    <a:cubicBezTo>
                      <a:pt x="48062" y="19057"/>
                      <a:pt x="49888" y="24854"/>
                      <a:pt x="49888" y="32613"/>
                    </a:cubicBezTo>
                    <a:lnTo>
                      <a:pt x="49888" y="38169"/>
                    </a:lnTo>
                    <a:cubicBezTo>
                      <a:pt x="47575" y="34140"/>
                      <a:pt x="44612" y="31131"/>
                      <a:pt x="40999" y="29142"/>
                    </a:cubicBezTo>
                    <a:cubicBezTo>
                      <a:pt x="37386" y="27154"/>
                      <a:pt x="33058" y="26160"/>
                      <a:pt x="28015" y="26160"/>
                    </a:cubicBezTo>
                    <a:cubicBezTo>
                      <a:pt x="19658" y="26160"/>
                      <a:pt x="12919" y="29344"/>
                      <a:pt x="7799" y="35712"/>
                    </a:cubicBezTo>
                    <a:cubicBezTo>
                      <a:pt x="2678" y="42094"/>
                      <a:pt x="118" y="50548"/>
                      <a:pt x="118" y="61075"/>
                    </a:cubicBezTo>
                    <a:cubicBezTo>
                      <a:pt x="118" y="71628"/>
                      <a:pt x="2678" y="80089"/>
                      <a:pt x="7799" y="86458"/>
                    </a:cubicBezTo>
                    <a:cubicBezTo>
                      <a:pt x="12919" y="92839"/>
                      <a:pt x="19658" y="96030"/>
                      <a:pt x="28015" y="96030"/>
                    </a:cubicBezTo>
                    <a:cubicBezTo>
                      <a:pt x="33058" y="96030"/>
                      <a:pt x="37386" y="95035"/>
                      <a:pt x="40999" y="93047"/>
                    </a:cubicBezTo>
                    <a:cubicBezTo>
                      <a:pt x="44612" y="91058"/>
                      <a:pt x="47575" y="88056"/>
                      <a:pt x="49888" y="84040"/>
                    </a:cubicBezTo>
                    <a:lnTo>
                      <a:pt x="49888" y="94392"/>
                    </a:lnTo>
                    <a:lnTo>
                      <a:pt x="61098" y="94392"/>
                    </a:lnTo>
                    <a:close/>
                  </a:path>
                </a:pathLst>
              </a:custGeom>
              <a:solidFill>
                <a:srgbClr val="000000"/>
              </a:solidFill>
              <a:ln w="1247" cap="flat">
                <a:noFill/>
                <a:prstDash val="solid"/>
                <a:round/>
              </a:ln>
            </p:spPr>
            <p:txBody>
              <a:bodyPr rtlCol="0" anchor="ctr"/>
              <a:lstStyle/>
              <a:p>
                <a:endParaRPr lang="en-US"/>
              </a:p>
            </p:txBody>
          </p:sp>
          <p:sp>
            <p:nvSpPr>
              <p:cNvPr id="40" name="Freeform: Shape 39">
                <a:extLst>
                  <a:ext uri="{FF2B5EF4-FFF2-40B4-BE49-F238E27FC236}">
                    <a16:creationId xmlns:a16="http://schemas.microsoft.com/office/drawing/2014/main" id="{327A6224-BD54-0A4D-2A06-C38D1ADD1CD3}"/>
                  </a:ext>
                </a:extLst>
              </p:cNvPr>
              <p:cNvSpPr/>
              <p:nvPr/>
            </p:nvSpPr>
            <p:spPr>
              <a:xfrm flipV="1">
                <a:off x="1454623" y="3374218"/>
                <a:ext cx="57646" cy="71643"/>
              </a:xfrm>
              <a:custGeom>
                <a:avLst/>
                <a:gdLst>
                  <a:gd name="connsiteX0" fmla="*/ 35416 w 57646"/>
                  <a:gd name="connsiteY0" fmla="*/ 36266 h 71643"/>
                  <a:gd name="connsiteX1" fmla="*/ 16584 w 57646"/>
                  <a:gd name="connsiteY1" fmla="*/ 33166 h 71643"/>
                  <a:gd name="connsiteX2" fmla="*/ 11340 w 57646"/>
                  <a:gd name="connsiteY2" fmla="*/ 22561 h 71643"/>
                  <a:gd name="connsiteX3" fmla="*/ 15278 w 57646"/>
                  <a:gd name="connsiteY3" fmla="*/ 13087 h 71643"/>
                  <a:gd name="connsiteX4" fmla="*/ 25961 w 57646"/>
                  <a:gd name="connsiteY4" fmla="*/ 9597 h 71643"/>
                  <a:gd name="connsiteX5" fmla="*/ 40933 w 57646"/>
                  <a:gd name="connsiteY5" fmla="*/ 16206 h 71643"/>
                  <a:gd name="connsiteX6" fmla="*/ 46567 w 57646"/>
                  <a:gd name="connsiteY6" fmla="*/ 33771 h 71643"/>
                  <a:gd name="connsiteX7" fmla="*/ 46567 w 57646"/>
                  <a:gd name="connsiteY7" fmla="*/ 36266 h 71643"/>
                  <a:gd name="connsiteX8" fmla="*/ 57777 w 57646"/>
                  <a:gd name="connsiteY8" fmla="*/ 40906 h 71643"/>
                  <a:gd name="connsiteX9" fmla="*/ 57777 w 57646"/>
                  <a:gd name="connsiteY9" fmla="*/ 1974 h 71643"/>
                  <a:gd name="connsiteX10" fmla="*/ 46567 w 57646"/>
                  <a:gd name="connsiteY10" fmla="*/ 1974 h 71643"/>
                  <a:gd name="connsiteX11" fmla="*/ 46567 w 57646"/>
                  <a:gd name="connsiteY11" fmla="*/ 12326 h 71643"/>
                  <a:gd name="connsiteX12" fmla="*/ 36995 w 57646"/>
                  <a:gd name="connsiteY12" fmla="*/ 3164 h 71643"/>
                  <a:gd name="connsiteX13" fmla="*/ 22978 w 57646"/>
                  <a:gd name="connsiteY13" fmla="*/ 200 h 71643"/>
                  <a:gd name="connsiteX14" fmla="*/ 6310 w 57646"/>
                  <a:gd name="connsiteY14" fmla="*/ 6088 h 71643"/>
                  <a:gd name="connsiteX15" fmla="*/ 130 w 57646"/>
                  <a:gd name="connsiteY15" fmla="*/ 21840 h 71643"/>
                  <a:gd name="connsiteX16" fmla="*/ 7831 w 57646"/>
                  <a:gd name="connsiteY16" fmla="*/ 39190 h 71643"/>
                  <a:gd name="connsiteX17" fmla="*/ 30835 w 57646"/>
                  <a:gd name="connsiteY17" fmla="*/ 45039 h 71643"/>
                  <a:gd name="connsiteX18" fmla="*/ 46567 w 57646"/>
                  <a:gd name="connsiteY18" fmla="*/ 45039 h 71643"/>
                  <a:gd name="connsiteX19" fmla="*/ 46567 w 57646"/>
                  <a:gd name="connsiteY19" fmla="*/ 46150 h 71643"/>
                  <a:gd name="connsiteX20" fmla="*/ 41479 w 57646"/>
                  <a:gd name="connsiteY20" fmla="*/ 58120 h 71643"/>
                  <a:gd name="connsiteX21" fmla="*/ 27189 w 57646"/>
                  <a:gd name="connsiteY21" fmla="*/ 62350 h 71643"/>
                  <a:gd name="connsiteX22" fmla="*/ 15785 w 57646"/>
                  <a:gd name="connsiteY22" fmla="*/ 60947 h 71643"/>
                  <a:gd name="connsiteX23" fmla="*/ 5141 w 57646"/>
                  <a:gd name="connsiteY23" fmla="*/ 56736 h 71643"/>
                  <a:gd name="connsiteX24" fmla="*/ 5141 w 57646"/>
                  <a:gd name="connsiteY24" fmla="*/ 67107 h 71643"/>
                  <a:gd name="connsiteX25" fmla="*/ 17071 w 57646"/>
                  <a:gd name="connsiteY25" fmla="*/ 70655 h 71643"/>
                  <a:gd name="connsiteX26" fmla="*/ 28340 w 57646"/>
                  <a:gd name="connsiteY26" fmla="*/ 71844 h 71643"/>
                  <a:gd name="connsiteX27" fmla="*/ 50466 w 57646"/>
                  <a:gd name="connsiteY27" fmla="*/ 64163 h 71643"/>
                  <a:gd name="connsiteX28" fmla="*/ 57777 w 57646"/>
                  <a:gd name="connsiteY28" fmla="*/ 40906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646" h="71643">
                    <a:moveTo>
                      <a:pt x="35416" y="36266"/>
                    </a:moveTo>
                    <a:cubicBezTo>
                      <a:pt x="26358" y="36266"/>
                      <a:pt x="20080" y="35233"/>
                      <a:pt x="16584" y="33166"/>
                    </a:cubicBezTo>
                    <a:cubicBezTo>
                      <a:pt x="13088" y="31100"/>
                      <a:pt x="11340" y="27565"/>
                      <a:pt x="11340" y="22561"/>
                    </a:cubicBezTo>
                    <a:cubicBezTo>
                      <a:pt x="11340" y="18584"/>
                      <a:pt x="12653" y="15426"/>
                      <a:pt x="15278" y="13087"/>
                    </a:cubicBezTo>
                    <a:cubicBezTo>
                      <a:pt x="17903" y="10760"/>
                      <a:pt x="21464" y="9597"/>
                      <a:pt x="25961" y="9597"/>
                    </a:cubicBezTo>
                    <a:cubicBezTo>
                      <a:pt x="32187" y="9597"/>
                      <a:pt x="37177" y="11800"/>
                      <a:pt x="40933" y="16206"/>
                    </a:cubicBezTo>
                    <a:cubicBezTo>
                      <a:pt x="44689" y="20612"/>
                      <a:pt x="46567" y="26467"/>
                      <a:pt x="46567" y="33771"/>
                    </a:cubicBezTo>
                    <a:lnTo>
                      <a:pt x="46567" y="36266"/>
                    </a:lnTo>
                    <a:close/>
                    <a:moveTo>
                      <a:pt x="57777" y="40906"/>
                    </a:moveTo>
                    <a:lnTo>
                      <a:pt x="57777" y="1974"/>
                    </a:lnTo>
                    <a:lnTo>
                      <a:pt x="46567" y="1974"/>
                    </a:lnTo>
                    <a:lnTo>
                      <a:pt x="46567" y="12326"/>
                    </a:lnTo>
                    <a:cubicBezTo>
                      <a:pt x="44007" y="8193"/>
                      <a:pt x="40816" y="5139"/>
                      <a:pt x="36995" y="3164"/>
                    </a:cubicBezTo>
                    <a:cubicBezTo>
                      <a:pt x="33174" y="1188"/>
                      <a:pt x="28502" y="200"/>
                      <a:pt x="22978" y="200"/>
                    </a:cubicBezTo>
                    <a:cubicBezTo>
                      <a:pt x="15999" y="200"/>
                      <a:pt x="10443" y="2163"/>
                      <a:pt x="6310" y="6088"/>
                    </a:cubicBezTo>
                    <a:cubicBezTo>
                      <a:pt x="2190" y="10013"/>
                      <a:pt x="130" y="15263"/>
                      <a:pt x="130" y="21840"/>
                    </a:cubicBezTo>
                    <a:cubicBezTo>
                      <a:pt x="130" y="29508"/>
                      <a:pt x="2697" y="35291"/>
                      <a:pt x="7831" y="39190"/>
                    </a:cubicBezTo>
                    <a:cubicBezTo>
                      <a:pt x="12978" y="43089"/>
                      <a:pt x="20646" y="45039"/>
                      <a:pt x="30835" y="45039"/>
                    </a:cubicBezTo>
                    <a:lnTo>
                      <a:pt x="46567" y="45039"/>
                    </a:lnTo>
                    <a:lnTo>
                      <a:pt x="46567" y="46150"/>
                    </a:lnTo>
                    <a:cubicBezTo>
                      <a:pt x="46567" y="51310"/>
                      <a:pt x="44871" y="55300"/>
                      <a:pt x="41479" y="58120"/>
                    </a:cubicBezTo>
                    <a:cubicBezTo>
                      <a:pt x="38087" y="60940"/>
                      <a:pt x="33324" y="62350"/>
                      <a:pt x="27189" y="62350"/>
                    </a:cubicBezTo>
                    <a:cubicBezTo>
                      <a:pt x="23290" y="62350"/>
                      <a:pt x="19489" y="61882"/>
                      <a:pt x="15785" y="60947"/>
                    </a:cubicBezTo>
                    <a:cubicBezTo>
                      <a:pt x="12094" y="60011"/>
                      <a:pt x="8546" y="58607"/>
                      <a:pt x="5141" y="56736"/>
                    </a:cubicBezTo>
                    <a:lnTo>
                      <a:pt x="5141" y="67107"/>
                    </a:lnTo>
                    <a:cubicBezTo>
                      <a:pt x="9235" y="68693"/>
                      <a:pt x="13212" y="69875"/>
                      <a:pt x="17071" y="70655"/>
                    </a:cubicBezTo>
                    <a:cubicBezTo>
                      <a:pt x="20932" y="71448"/>
                      <a:pt x="24688" y="71844"/>
                      <a:pt x="28340" y="71844"/>
                    </a:cubicBezTo>
                    <a:cubicBezTo>
                      <a:pt x="38217" y="71844"/>
                      <a:pt x="45593" y="69284"/>
                      <a:pt x="50466" y="64163"/>
                    </a:cubicBezTo>
                    <a:cubicBezTo>
                      <a:pt x="55340" y="59056"/>
                      <a:pt x="57777" y="51303"/>
                      <a:pt x="57777" y="40906"/>
                    </a:cubicBezTo>
                    <a:close/>
                  </a:path>
                </a:pathLst>
              </a:custGeom>
              <a:solidFill>
                <a:srgbClr val="000000"/>
              </a:solidFill>
              <a:ln w="1247" cap="flat">
                <a:noFill/>
                <a:prstDash val="solid"/>
                <a:round/>
              </a:ln>
            </p:spPr>
            <p:txBody>
              <a:bodyPr rtlCol="0" anchor="ctr"/>
              <a:lstStyle/>
              <a:p>
                <a:endParaRPr lang="en-US"/>
              </a:p>
            </p:txBody>
          </p:sp>
          <p:sp>
            <p:nvSpPr>
              <p:cNvPr id="41" name="Freeform: Shape 40">
                <a:extLst>
                  <a:ext uri="{FF2B5EF4-FFF2-40B4-BE49-F238E27FC236}">
                    <a16:creationId xmlns:a16="http://schemas.microsoft.com/office/drawing/2014/main" id="{4A27A86C-B236-F40F-E06A-A058D5DA1D6A}"/>
                  </a:ext>
                </a:extLst>
              </p:cNvPr>
              <p:cNvSpPr/>
              <p:nvPr/>
            </p:nvSpPr>
            <p:spPr>
              <a:xfrm flipV="1">
                <a:off x="1535349" y="3349284"/>
                <a:ext cx="11209" cy="94803"/>
              </a:xfrm>
              <a:custGeom>
                <a:avLst/>
                <a:gdLst>
                  <a:gd name="connsiteX0" fmla="*/ 154 w 11209"/>
                  <a:gd name="connsiteY0" fmla="*/ 68420 h 94803"/>
                  <a:gd name="connsiteX1" fmla="*/ 11364 w 11209"/>
                  <a:gd name="connsiteY1" fmla="*/ 68420 h 94803"/>
                  <a:gd name="connsiteX2" fmla="*/ 11364 w 11209"/>
                  <a:gd name="connsiteY2" fmla="*/ 188 h 94803"/>
                  <a:gd name="connsiteX3" fmla="*/ 154 w 11209"/>
                  <a:gd name="connsiteY3" fmla="*/ 188 h 94803"/>
                  <a:gd name="connsiteX4" fmla="*/ 154 w 11209"/>
                  <a:gd name="connsiteY4" fmla="*/ 94992 h 94803"/>
                  <a:gd name="connsiteX5" fmla="*/ 11364 w 11209"/>
                  <a:gd name="connsiteY5" fmla="*/ 94992 h 94803"/>
                  <a:gd name="connsiteX6" fmla="*/ 11364 w 11209"/>
                  <a:gd name="connsiteY6" fmla="*/ 80780 h 94803"/>
                  <a:gd name="connsiteX7" fmla="*/ 154 w 11209"/>
                  <a:gd name="connsiteY7" fmla="*/ 80780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09" h="94803">
                    <a:moveTo>
                      <a:pt x="154" y="68420"/>
                    </a:moveTo>
                    <a:lnTo>
                      <a:pt x="11364" y="68420"/>
                    </a:lnTo>
                    <a:lnTo>
                      <a:pt x="11364" y="188"/>
                    </a:lnTo>
                    <a:lnTo>
                      <a:pt x="154" y="188"/>
                    </a:lnTo>
                    <a:close/>
                    <a:moveTo>
                      <a:pt x="154" y="94992"/>
                    </a:moveTo>
                    <a:lnTo>
                      <a:pt x="11364" y="94992"/>
                    </a:lnTo>
                    <a:lnTo>
                      <a:pt x="11364" y="80780"/>
                    </a:lnTo>
                    <a:lnTo>
                      <a:pt x="154" y="80780"/>
                    </a:lnTo>
                    <a:close/>
                  </a:path>
                </a:pathLst>
              </a:custGeom>
              <a:solidFill>
                <a:srgbClr val="000000"/>
              </a:solidFill>
              <a:ln w="1247" cap="flat">
                <a:noFill/>
                <a:prstDash val="solid"/>
                <a:round/>
              </a:ln>
            </p:spPr>
            <p:txBody>
              <a:bodyPr rtlCol="0" anchor="ctr"/>
              <a:lstStyle/>
              <a:p>
                <a:endParaRPr lang="en-US"/>
              </a:p>
            </p:txBody>
          </p:sp>
          <p:sp>
            <p:nvSpPr>
              <p:cNvPr id="42" name="Freeform: Shape 41">
                <a:extLst>
                  <a:ext uri="{FF2B5EF4-FFF2-40B4-BE49-F238E27FC236}">
                    <a16:creationId xmlns:a16="http://schemas.microsoft.com/office/drawing/2014/main" id="{B91EE01F-DBA1-DDA1-34CD-F0DA690F6C5C}"/>
                  </a:ext>
                </a:extLst>
              </p:cNvPr>
              <p:cNvSpPr/>
              <p:nvPr/>
            </p:nvSpPr>
            <p:spPr>
              <a:xfrm flipV="1">
                <a:off x="1569584" y="3374218"/>
                <a:ext cx="57159" cy="69869"/>
              </a:xfrm>
              <a:custGeom>
                <a:avLst/>
                <a:gdLst>
                  <a:gd name="connsiteX0" fmla="*/ 57304 w 57159"/>
                  <a:gd name="connsiteY0" fmla="*/ 41392 h 69869"/>
                  <a:gd name="connsiteX1" fmla="*/ 57304 w 57159"/>
                  <a:gd name="connsiteY1" fmla="*/ 200 h 69869"/>
                  <a:gd name="connsiteX2" fmla="*/ 46094 w 57159"/>
                  <a:gd name="connsiteY2" fmla="*/ 200 h 69869"/>
                  <a:gd name="connsiteX3" fmla="*/ 46094 w 57159"/>
                  <a:gd name="connsiteY3" fmla="*/ 41022 h 69869"/>
                  <a:gd name="connsiteX4" fmla="*/ 42312 w 57159"/>
                  <a:gd name="connsiteY4" fmla="*/ 55507 h 69869"/>
                  <a:gd name="connsiteX5" fmla="*/ 30986 w 57159"/>
                  <a:gd name="connsiteY5" fmla="*/ 60322 h 69869"/>
                  <a:gd name="connsiteX6" fmla="*/ 16657 w 57159"/>
                  <a:gd name="connsiteY6" fmla="*/ 54532 h 69869"/>
                  <a:gd name="connsiteX7" fmla="*/ 11413 w 57159"/>
                  <a:gd name="connsiteY7" fmla="*/ 38760 h 69869"/>
                  <a:gd name="connsiteX8" fmla="*/ 11413 w 57159"/>
                  <a:gd name="connsiteY8" fmla="*/ 200 h 69869"/>
                  <a:gd name="connsiteX9" fmla="*/ 145 w 57159"/>
                  <a:gd name="connsiteY9" fmla="*/ 200 h 69869"/>
                  <a:gd name="connsiteX10" fmla="*/ 145 w 57159"/>
                  <a:gd name="connsiteY10" fmla="*/ 68432 h 69869"/>
                  <a:gd name="connsiteX11" fmla="*/ 11413 w 57159"/>
                  <a:gd name="connsiteY11" fmla="*/ 68432 h 69869"/>
                  <a:gd name="connsiteX12" fmla="*/ 11413 w 57159"/>
                  <a:gd name="connsiteY12" fmla="*/ 57827 h 69869"/>
                  <a:gd name="connsiteX13" fmla="*/ 20887 w 57159"/>
                  <a:gd name="connsiteY13" fmla="*/ 67028 h 69869"/>
                  <a:gd name="connsiteX14" fmla="*/ 33481 w 57159"/>
                  <a:gd name="connsiteY14" fmla="*/ 70069 h 69869"/>
                  <a:gd name="connsiteX15" fmla="*/ 51260 w 57159"/>
                  <a:gd name="connsiteY15" fmla="*/ 62798 h 69869"/>
                  <a:gd name="connsiteX16" fmla="*/ 57304 w 57159"/>
                  <a:gd name="connsiteY16" fmla="*/ 41392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159" h="69869">
                    <a:moveTo>
                      <a:pt x="57304" y="41392"/>
                    </a:moveTo>
                    <a:lnTo>
                      <a:pt x="57304" y="200"/>
                    </a:lnTo>
                    <a:lnTo>
                      <a:pt x="46094" y="200"/>
                    </a:lnTo>
                    <a:lnTo>
                      <a:pt x="46094" y="41022"/>
                    </a:lnTo>
                    <a:cubicBezTo>
                      <a:pt x="46094" y="47481"/>
                      <a:pt x="44834" y="52310"/>
                      <a:pt x="42312" y="55507"/>
                    </a:cubicBezTo>
                    <a:cubicBezTo>
                      <a:pt x="39791" y="58717"/>
                      <a:pt x="36015" y="60322"/>
                      <a:pt x="30986" y="60322"/>
                    </a:cubicBezTo>
                    <a:cubicBezTo>
                      <a:pt x="24929" y="60322"/>
                      <a:pt x="20153" y="58392"/>
                      <a:pt x="16657" y="54532"/>
                    </a:cubicBezTo>
                    <a:cubicBezTo>
                      <a:pt x="13161" y="50685"/>
                      <a:pt x="11413" y="45428"/>
                      <a:pt x="11413" y="38760"/>
                    </a:cubicBezTo>
                    <a:lnTo>
                      <a:pt x="11413" y="200"/>
                    </a:lnTo>
                    <a:lnTo>
                      <a:pt x="145" y="200"/>
                    </a:lnTo>
                    <a:lnTo>
                      <a:pt x="145" y="68432"/>
                    </a:lnTo>
                    <a:lnTo>
                      <a:pt x="11413" y="68432"/>
                    </a:lnTo>
                    <a:lnTo>
                      <a:pt x="11413" y="57827"/>
                    </a:lnTo>
                    <a:cubicBezTo>
                      <a:pt x="14103" y="61934"/>
                      <a:pt x="17261" y="65001"/>
                      <a:pt x="20887" y="67028"/>
                    </a:cubicBezTo>
                    <a:cubicBezTo>
                      <a:pt x="24526" y="69056"/>
                      <a:pt x="28724" y="70069"/>
                      <a:pt x="33481" y="70069"/>
                    </a:cubicBezTo>
                    <a:cubicBezTo>
                      <a:pt x="41318" y="70069"/>
                      <a:pt x="47244" y="67646"/>
                      <a:pt x="51260" y="62798"/>
                    </a:cubicBezTo>
                    <a:cubicBezTo>
                      <a:pt x="55289" y="57950"/>
                      <a:pt x="57304" y="50815"/>
                      <a:pt x="57304" y="41392"/>
                    </a:cubicBezTo>
                    <a:close/>
                  </a:path>
                </a:pathLst>
              </a:custGeom>
              <a:solidFill>
                <a:srgbClr val="000000"/>
              </a:solidFill>
              <a:ln w="1247" cap="flat">
                <a:noFill/>
                <a:prstDash val="solid"/>
                <a:round/>
              </a:ln>
            </p:spPr>
            <p:txBody>
              <a:bodyPr rtlCol="0" anchor="ctr"/>
              <a:lstStyle/>
              <a:p>
                <a:endParaRPr lang="en-US"/>
              </a:p>
            </p:txBody>
          </p:sp>
        </p:grpSp>
        <p:sp>
          <p:nvSpPr>
            <p:cNvPr id="37" name="Rectangle 36">
              <a:extLst>
                <a:ext uri="{FF2B5EF4-FFF2-40B4-BE49-F238E27FC236}">
                  <a16:creationId xmlns:a16="http://schemas.microsoft.com/office/drawing/2014/main" id="{8A9FF02C-FBA9-11C4-681F-F7B45B519D3B}"/>
                </a:ext>
              </a:extLst>
            </p:cNvPr>
            <p:cNvSpPr/>
            <p:nvPr/>
          </p:nvSpPr>
          <p:spPr>
            <a:xfrm>
              <a:off x="7602728" y="644741"/>
              <a:ext cx="1107520" cy="23304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b="1" dirty="0"/>
                <a:t>ICI</a:t>
              </a:r>
            </a:p>
          </p:txBody>
        </p:sp>
      </p:grpSp>
      <p:sp>
        <p:nvSpPr>
          <p:cNvPr id="9" name="Text Placeholder 15">
            <a:extLst>
              <a:ext uri="{FF2B5EF4-FFF2-40B4-BE49-F238E27FC236}">
                <a16:creationId xmlns:a16="http://schemas.microsoft.com/office/drawing/2014/main" id="{9E890012-C559-60DA-4AFA-66A7134C4167}"/>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13</a:t>
            </a:r>
          </a:p>
        </p:txBody>
      </p:sp>
    </p:spTree>
    <p:extLst>
      <p:ext uri="{BB962C8B-B14F-4D97-AF65-F5344CB8AC3E}">
        <p14:creationId xmlns:p14="http://schemas.microsoft.com/office/powerpoint/2010/main" val="29005566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pPr marL="457200" indent="-457200"/>
            <a:r>
              <a:rPr lang="en-US" dirty="0"/>
              <a:t>2.3	Evaluation Results</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r>
              <a:rPr lang="en-US" dirty="0"/>
              <a:t>Communication and Utilization of Confidence Values</a:t>
            </a:r>
          </a:p>
        </p:txBody>
      </p:sp>
      <p:sp>
        <p:nvSpPr>
          <p:cNvPr id="9" name="Rectangle 8">
            <a:extLst>
              <a:ext uri="{FF2B5EF4-FFF2-40B4-BE49-F238E27FC236}">
                <a16:creationId xmlns:a16="http://schemas.microsoft.com/office/drawing/2014/main" id="{19117A1F-E068-4C85-3A63-E50A729E69ED}"/>
              </a:ext>
            </a:extLst>
          </p:cNvPr>
          <p:cNvSpPr/>
          <p:nvPr/>
        </p:nvSpPr>
        <p:spPr>
          <a:xfrm>
            <a:off x="417600" y="4252352"/>
            <a:ext cx="8308800" cy="364836"/>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000" rIns="91440" bIns="36000" numCol="1" spcCol="0" rtlCol="0" fromWordArt="0" anchor="ctr" anchorCtr="0" forceAA="0" compatLnSpc="1">
            <a:prstTxWarp prst="textNoShape">
              <a:avLst/>
            </a:prstTxWarp>
            <a:noAutofit/>
          </a:bodyPr>
          <a:lstStyle/>
          <a:p>
            <a:pPr algn="ctr" fontAlgn="base">
              <a:spcBef>
                <a:spcPct val="0"/>
              </a:spcBef>
              <a:spcAft>
                <a:spcPts val="600"/>
              </a:spcAft>
              <a:defRPr/>
            </a:pPr>
            <a:r>
              <a:rPr kumimoji="0" lang="en-US" sz="1200"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rPr>
              <a:t>ICI is a</a:t>
            </a:r>
            <a:r>
              <a:rPr kumimoji="0" lang="en-US" sz="1200" b="1"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rPr>
              <a:t> high-performance integrated imputation </a:t>
            </a:r>
            <a:r>
              <a:rPr kumimoji="0" lang="en-US" sz="1200"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rPr>
              <a:t>with marginal additional cost.</a:t>
            </a:r>
            <a:endParaRPr kumimoji="0" lang="en-GB" sz="1200"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endParaRPr>
          </a:p>
        </p:txBody>
      </p:sp>
      <p:graphicFrame>
        <p:nvGraphicFramePr>
          <p:cNvPr id="10" name="Table 9">
            <a:extLst>
              <a:ext uri="{FF2B5EF4-FFF2-40B4-BE49-F238E27FC236}">
                <a16:creationId xmlns:a16="http://schemas.microsoft.com/office/drawing/2014/main" id="{4D8C44E4-CBC8-512D-9846-EFA67275DC64}"/>
              </a:ext>
            </a:extLst>
          </p:cNvPr>
          <p:cNvGraphicFramePr>
            <a:graphicFrameLocks noGrp="1"/>
          </p:cNvGraphicFramePr>
          <p:nvPr>
            <p:extLst>
              <p:ext uri="{D42A27DB-BD31-4B8C-83A1-F6EECF244321}">
                <p14:modId xmlns:p14="http://schemas.microsoft.com/office/powerpoint/2010/main" val="4230468761"/>
              </p:ext>
            </p:extLst>
          </p:nvPr>
        </p:nvGraphicFramePr>
        <p:xfrm>
          <a:off x="417600" y="900000"/>
          <a:ext cx="4495595" cy="3261360"/>
        </p:xfrm>
        <a:graphic>
          <a:graphicData uri="http://schemas.openxmlformats.org/drawingml/2006/table">
            <a:tbl>
              <a:tblPr firstRow="1" bandRow="1">
                <a:effectLst/>
                <a:tableStyleId>{2D5ABB26-0587-4C30-8999-92F81FD0307C}</a:tableStyleId>
              </a:tblPr>
              <a:tblGrid>
                <a:gridCol w="681045">
                  <a:extLst>
                    <a:ext uri="{9D8B030D-6E8A-4147-A177-3AD203B41FA5}">
                      <a16:colId xmlns:a16="http://schemas.microsoft.com/office/drawing/2014/main" val="2312575987"/>
                    </a:ext>
                  </a:extLst>
                </a:gridCol>
                <a:gridCol w="2094932">
                  <a:extLst>
                    <a:ext uri="{9D8B030D-6E8A-4147-A177-3AD203B41FA5}">
                      <a16:colId xmlns:a16="http://schemas.microsoft.com/office/drawing/2014/main" val="3494412016"/>
                    </a:ext>
                  </a:extLst>
                </a:gridCol>
                <a:gridCol w="573206">
                  <a:extLst>
                    <a:ext uri="{9D8B030D-6E8A-4147-A177-3AD203B41FA5}">
                      <a16:colId xmlns:a16="http://schemas.microsoft.com/office/drawing/2014/main" val="1848797135"/>
                    </a:ext>
                  </a:extLst>
                </a:gridCol>
                <a:gridCol w="573206">
                  <a:extLst>
                    <a:ext uri="{9D8B030D-6E8A-4147-A177-3AD203B41FA5}">
                      <a16:colId xmlns:a16="http://schemas.microsoft.com/office/drawing/2014/main" val="2897319839"/>
                    </a:ext>
                  </a:extLst>
                </a:gridCol>
                <a:gridCol w="573206">
                  <a:extLst>
                    <a:ext uri="{9D8B030D-6E8A-4147-A177-3AD203B41FA5}">
                      <a16:colId xmlns:a16="http://schemas.microsoft.com/office/drawing/2014/main" val="3665387314"/>
                    </a:ext>
                  </a:extLst>
                </a:gridCol>
              </a:tblGrid>
              <a:tr h="182880">
                <a:tc>
                  <a:txBody>
                    <a:bodyPr/>
                    <a:lstStyle/>
                    <a:p>
                      <a:pPr algn="ctr"/>
                      <a:endParaRPr lang="en-US" sz="1200" b="1" dirty="0">
                        <a:solidFill>
                          <a:schemeClr val="bg2">
                            <a:lumMod val="60000"/>
                            <a:lumOff val="40000"/>
                          </a:schemeClr>
                        </a:solidFill>
                        <a:latin typeface="+mn-lt"/>
                      </a:endParaRPr>
                    </a:p>
                  </a:txBody>
                  <a:tcPr>
                    <a:lnL>
                      <a:noFill/>
                    </a:lnL>
                    <a:lnR w="12700" cap="flat" cmpd="sng" algn="ctr">
                      <a:noFill/>
                      <a:prstDash val="solid"/>
                      <a:round/>
                      <a:headEnd type="none" w="med" len="med"/>
                      <a:tailEnd type="none" w="med" len="med"/>
                    </a:lnR>
                    <a:lnT>
                      <a:noFill/>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b="1" dirty="0">
                        <a:solidFill>
                          <a:schemeClr val="bg2">
                            <a:lumMod val="60000"/>
                            <a:lumOff val="40000"/>
                          </a:schemeClr>
                        </a:solidFill>
                        <a:latin typeface="+mn-lt"/>
                      </a:endParaRPr>
                    </a:p>
                  </a:txBody>
                  <a:tcP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dirty="0">
                          <a:solidFill>
                            <a:schemeClr val="bg2">
                              <a:lumMod val="60000"/>
                              <a:lumOff val="40000"/>
                            </a:schemeClr>
                          </a:solidFill>
                          <a:latin typeface="+mn-lt"/>
                          <a:cs typeface="Arial" panose="020B0604020202020204" pitchFamily="34" charset="0"/>
                        </a:rPr>
                        <a:t>ML</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dirty="0">
                          <a:solidFill>
                            <a:schemeClr val="bg2">
                              <a:lumMod val="60000"/>
                              <a:lumOff val="40000"/>
                            </a:schemeClr>
                          </a:solidFill>
                          <a:latin typeface="+mn-lt"/>
                          <a:cs typeface="Arial" panose="020B0604020202020204" pitchFamily="34" charset="0"/>
                        </a:rPr>
                        <a:t>DL</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dirty="0" err="1">
                          <a:solidFill>
                            <a:schemeClr val="bg2">
                              <a:lumMod val="60000"/>
                              <a:lumOff val="40000"/>
                            </a:schemeClr>
                          </a:solidFill>
                          <a:latin typeface="+mn-lt"/>
                          <a:cs typeface="Arial" panose="020B0604020202020204" pitchFamily="34" charset="0"/>
                        </a:rPr>
                        <a:t>Intgr</a:t>
                      </a:r>
                      <a:r>
                        <a:rPr lang="en-US" sz="1200" b="0" dirty="0">
                          <a:solidFill>
                            <a:schemeClr val="bg2">
                              <a:lumMod val="60000"/>
                              <a:lumOff val="40000"/>
                            </a:schemeClr>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35077959"/>
                  </a:ext>
                </a:extLst>
              </a:tr>
              <a:tr h="182880">
                <a:tc>
                  <a:txBody>
                    <a:bodyPr/>
                    <a:lstStyle/>
                    <a:p>
                      <a:pPr algn="ctr"/>
                      <a:r>
                        <a:rPr lang="en-US" sz="1200" b="1" dirty="0" err="1">
                          <a:solidFill>
                            <a:schemeClr val="bg2">
                              <a:lumMod val="60000"/>
                              <a:lumOff val="40000"/>
                            </a:schemeClr>
                          </a:solidFill>
                          <a:latin typeface="+mn-lt"/>
                          <a:cs typeface="Arial" panose="020B0604020202020204" pitchFamily="34" charset="0"/>
                        </a:rPr>
                        <a:t>kNN</a:t>
                      </a:r>
                      <a:endParaRPr lang="en-US" sz="1200" b="1" dirty="0">
                        <a:solidFill>
                          <a:schemeClr val="bg2">
                            <a:lumMod val="60000"/>
                            <a:lumOff val="40000"/>
                          </a:schemeClr>
                        </a:solidFill>
                        <a:latin typeface="+mn-lt"/>
                        <a:cs typeface="Arial" panose="020B0604020202020204" pitchFamily="34" charset="0"/>
                      </a:endParaRPr>
                    </a:p>
                  </a:txBody>
                  <a:tcPr anchor="ctr">
                    <a:lnL>
                      <a:noFill/>
                    </a:lnL>
                    <a:lnR w="12700" cap="flat" cmpd="sng" algn="ctr">
                      <a:no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i="1" dirty="0">
                          <a:solidFill>
                            <a:schemeClr val="bg2">
                              <a:lumMod val="60000"/>
                              <a:lumOff val="40000"/>
                            </a:schemeClr>
                          </a:solidFill>
                        </a:rPr>
                        <a:t>K</a:t>
                      </a:r>
                      <a:r>
                        <a:rPr lang="en-US" sz="1000" dirty="0">
                          <a:solidFill>
                            <a:schemeClr val="bg2">
                              <a:lumMod val="60000"/>
                              <a:lumOff val="40000"/>
                            </a:schemeClr>
                          </a:solidFill>
                        </a:rPr>
                        <a:t>-nearest-neighbors</a:t>
                      </a: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bg2">
                            <a:lumMod val="60000"/>
                            <a:lumOff val="40000"/>
                          </a:schemeClr>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bg2">
                            <a:lumMod val="60000"/>
                            <a:lumOff val="40000"/>
                          </a:schemeClr>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bg2">
                            <a:lumMod val="60000"/>
                            <a:lumOff val="40000"/>
                          </a:schemeClr>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75859275"/>
                  </a:ext>
                </a:extLst>
              </a:tr>
              <a:tr h="182880">
                <a:tc>
                  <a:txBody>
                    <a:bodyPr/>
                    <a:lstStyle/>
                    <a:p>
                      <a:pPr algn="ctr"/>
                      <a:r>
                        <a:rPr lang="en-US" sz="1200" b="1" dirty="0">
                          <a:solidFill>
                            <a:schemeClr val="bg2">
                              <a:lumMod val="60000"/>
                              <a:lumOff val="40000"/>
                            </a:schemeClr>
                          </a:solidFill>
                          <a:latin typeface="+mn-lt"/>
                          <a:cs typeface="Arial" panose="020B0604020202020204" pitchFamily="34" charset="0"/>
                        </a:rPr>
                        <a:t>mean</a:t>
                      </a: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solidFill>
                            <a:schemeClr val="bg2">
                              <a:lumMod val="60000"/>
                              <a:lumOff val="40000"/>
                            </a:schemeClr>
                          </a:solidFill>
                        </a:rPr>
                        <a:t>Mean imputation</a:t>
                      </a:r>
                      <a:endParaRPr lang="en-US" sz="1000" b="0" dirty="0">
                        <a:solidFill>
                          <a:schemeClr val="bg2">
                            <a:lumMod val="60000"/>
                            <a:lumOff val="40000"/>
                          </a:schemeClr>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bg2">
                            <a:lumMod val="60000"/>
                            <a:lumOff val="40000"/>
                          </a:schemeClr>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bg2">
                            <a:lumMod val="60000"/>
                            <a:lumOff val="40000"/>
                          </a:schemeClr>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bg2">
                            <a:lumMod val="60000"/>
                            <a:lumOff val="40000"/>
                          </a:schemeClr>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90196385"/>
                  </a:ext>
                </a:extLst>
              </a:tr>
              <a:tr h="182880">
                <a:tc>
                  <a:txBody>
                    <a:bodyPr/>
                    <a:lstStyle/>
                    <a:p>
                      <a:pPr algn="ctr"/>
                      <a:r>
                        <a:rPr lang="en-US" sz="1200" b="1" dirty="0">
                          <a:solidFill>
                            <a:schemeClr val="bg2">
                              <a:lumMod val="60000"/>
                              <a:lumOff val="40000"/>
                            </a:schemeClr>
                          </a:solidFill>
                          <a:latin typeface="+mn-lt"/>
                          <a:cs typeface="Arial" panose="020B0604020202020204" pitchFamily="34" charset="0"/>
                        </a:rPr>
                        <a:t>MICE</a:t>
                      </a: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0" dirty="0">
                          <a:solidFill>
                            <a:schemeClr val="bg2">
                              <a:lumMod val="60000"/>
                              <a:lumOff val="40000"/>
                            </a:schemeClr>
                          </a:solidFill>
                          <a:latin typeface="+mn-lt"/>
                          <a:cs typeface="Arial" panose="020B0604020202020204" pitchFamily="34" charset="0"/>
                        </a:rPr>
                        <a:t>Multivariate Imputation By Chained Equations</a:t>
                      </a: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bg2">
                              <a:lumMod val="60000"/>
                              <a:lumOff val="40000"/>
                            </a:schemeClr>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bg2">
                            <a:lumMod val="60000"/>
                            <a:lumOff val="40000"/>
                          </a:schemeClr>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bg2">
                            <a:lumMod val="60000"/>
                            <a:lumOff val="40000"/>
                          </a:schemeClr>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20197488"/>
                  </a:ext>
                </a:extLst>
              </a:tr>
              <a:tr h="182880">
                <a:tc>
                  <a:txBody>
                    <a:bodyPr/>
                    <a:lstStyle/>
                    <a:p>
                      <a:pPr algn="ctr"/>
                      <a:r>
                        <a:rPr lang="en-US" sz="1200" b="1" dirty="0">
                          <a:solidFill>
                            <a:schemeClr val="bg2">
                              <a:lumMod val="60000"/>
                              <a:lumOff val="40000"/>
                            </a:schemeClr>
                          </a:solidFill>
                          <a:latin typeface="+mn-lt"/>
                          <a:cs typeface="Arial" panose="020B0604020202020204" pitchFamily="34" charset="0"/>
                        </a:rPr>
                        <a:t>Miss</a:t>
                      </a:r>
                      <a:br>
                        <a:rPr lang="en-US" sz="1200" b="1" dirty="0">
                          <a:solidFill>
                            <a:schemeClr val="bg2">
                              <a:lumMod val="60000"/>
                              <a:lumOff val="40000"/>
                            </a:schemeClr>
                          </a:solidFill>
                          <a:latin typeface="+mn-lt"/>
                          <a:cs typeface="Arial" panose="020B0604020202020204" pitchFamily="34" charset="0"/>
                        </a:rPr>
                      </a:br>
                      <a:r>
                        <a:rPr lang="en-US" sz="1200" b="1" dirty="0">
                          <a:solidFill>
                            <a:schemeClr val="bg2">
                              <a:lumMod val="60000"/>
                              <a:lumOff val="40000"/>
                            </a:schemeClr>
                          </a:solidFill>
                          <a:latin typeface="+mn-lt"/>
                          <a:cs typeface="Arial" panose="020B0604020202020204" pitchFamily="34" charset="0"/>
                        </a:rPr>
                        <a:t>Forest</a:t>
                      </a: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r>
                        <a:rPr lang="en-US" sz="1000" dirty="0">
                          <a:solidFill>
                            <a:schemeClr val="bg2">
                              <a:lumMod val="60000"/>
                              <a:lumOff val="40000"/>
                            </a:schemeClr>
                          </a:solidFill>
                        </a:rPr>
                        <a:t>Nonparametric Missing Value Imputation using Random Forest</a:t>
                      </a:r>
                      <a:endParaRPr lang="en-US" sz="1000" b="0" dirty="0">
                        <a:solidFill>
                          <a:schemeClr val="bg2">
                            <a:lumMod val="60000"/>
                            <a:lumOff val="40000"/>
                          </a:schemeClr>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bg2">
                              <a:lumMod val="60000"/>
                              <a:lumOff val="40000"/>
                            </a:schemeClr>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bg2">
                            <a:lumMod val="60000"/>
                            <a:lumOff val="40000"/>
                          </a:schemeClr>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bg2">
                            <a:lumMod val="60000"/>
                            <a:lumOff val="40000"/>
                          </a:schemeClr>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19317902"/>
                  </a:ext>
                </a:extLst>
              </a:tr>
              <a:tr h="182880">
                <a:tc>
                  <a:txBody>
                    <a:bodyPr/>
                    <a:lstStyle/>
                    <a:p>
                      <a:pPr algn="ctr"/>
                      <a:r>
                        <a:rPr lang="en-US" sz="1200" b="1" dirty="0">
                          <a:solidFill>
                            <a:schemeClr val="bg2">
                              <a:lumMod val="60000"/>
                              <a:lumOff val="40000"/>
                            </a:schemeClr>
                          </a:solidFill>
                          <a:latin typeface="+mn-lt"/>
                          <a:cs typeface="Arial" panose="020B0604020202020204" pitchFamily="34" charset="0"/>
                        </a:rPr>
                        <a:t>MIDA</a:t>
                      </a:r>
                    </a:p>
                  </a:txBody>
                  <a:tcPr anchor="ctr">
                    <a:lnL>
                      <a:noFill/>
                    </a:lnL>
                    <a:lnR w="127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r>
                        <a:rPr lang="en-US" sz="1000" dirty="0">
                          <a:solidFill>
                            <a:schemeClr val="bg2">
                              <a:lumMod val="60000"/>
                              <a:lumOff val="40000"/>
                            </a:schemeClr>
                          </a:solidFill>
                        </a:rPr>
                        <a:t>Multiple Imputation using Denoising Autoencoders</a:t>
                      </a:r>
                      <a:endParaRPr lang="en-US" sz="1000" b="0" dirty="0">
                        <a:solidFill>
                          <a:schemeClr val="bg2">
                            <a:lumMod val="60000"/>
                            <a:lumOff val="40000"/>
                          </a:schemeClr>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bg2">
                            <a:lumMod val="60000"/>
                            <a:lumOff val="40000"/>
                          </a:schemeClr>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bg2">
                              <a:lumMod val="60000"/>
                              <a:lumOff val="40000"/>
                            </a:schemeClr>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bg2">
                            <a:lumMod val="60000"/>
                            <a:lumOff val="40000"/>
                          </a:schemeClr>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6851081"/>
                  </a:ext>
                </a:extLst>
              </a:tr>
              <a:tr h="182880">
                <a:tc>
                  <a:txBody>
                    <a:bodyPr/>
                    <a:lstStyle/>
                    <a:p>
                      <a:pPr algn="ctr"/>
                      <a:r>
                        <a:rPr lang="en-US" sz="1200" b="1" dirty="0">
                          <a:solidFill>
                            <a:schemeClr val="bg2">
                              <a:lumMod val="60000"/>
                              <a:lumOff val="40000"/>
                            </a:schemeClr>
                          </a:solidFill>
                          <a:latin typeface="+mn-lt"/>
                          <a:cs typeface="Arial" panose="020B0604020202020204" pitchFamily="34" charset="0"/>
                        </a:rPr>
                        <a:t>GAIN</a:t>
                      </a:r>
                    </a:p>
                  </a:txBody>
                  <a:tcPr anchor="ctr">
                    <a:lnL>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r>
                        <a:rPr lang="en-US" sz="1000" dirty="0">
                          <a:solidFill>
                            <a:schemeClr val="bg2">
                              <a:lumMod val="60000"/>
                              <a:lumOff val="40000"/>
                            </a:schemeClr>
                          </a:solidFill>
                        </a:rPr>
                        <a:t>Generative Adversarial Imputation Nets</a:t>
                      </a:r>
                      <a:endParaRPr lang="en-US" sz="1000" b="0" dirty="0">
                        <a:solidFill>
                          <a:schemeClr val="bg2">
                            <a:lumMod val="60000"/>
                            <a:lumOff val="40000"/>
                          </a:schemeClr>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bg2">
                            <a:lumMod val="60000"/>
                            <a:lumOff val="40000"/>
                          </a:schemeClr>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bg2">
                              <a:lumMod val="60000"/>
                              <a:lumOff val="40000"/>
                            </a:schemeClr>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bg2">
                            <a:lumMod val="60000"/>
                            <a:lumOff val="40000"/>
                          </a:schemeClr>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5099663"/>
                  </a:ext>
                </a:extLst>
              </a:tr>
              <a:tr h="182880">
                <a:tc>
                  <a:txBody>
                    <a:bodyPr/>
                    <a:lstStyle/>
                    <a:p>
                      <a:pPr algn="ctr"/>
                      <a:r>
                        <a:rPr lang="en-US" sz="1200" b="1" dirty="0">
                          <a:solidFill>
                            <a:schemeClr val="bg2">
                              <a:lumMod val="60000"/>
                              <a:lumOff val="40000"/>
                            </a:schemeClr>
                          </a:solidFill>
                          <a:latin typeface="+mn-lt"/>
                          <a:cs typeface="Arial" panose="020B0604020202020204" pitchFamily="34" charset="0"/>
                        </a:rPr>
                        <a:t>WGAIN</a:t>
                      </a:r>
                    </a:p>
                  </a:txBody>
                  <a:tcPr anchor="ctr">
                    <a:lnL>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r>
                        <a:rPr lang="en-US" sz="1000" b="0" dirty="0">
                          <a:solidFill>
                            <a:schemeClr val="bg2">
                              <a:lumMod val="60000"/>
                              <a:lumOff val="40000"/>
                            </a:schemeClr>
                          </a:solidFill>
                          <a:latin typeface="+mn-lt"/>
                          <a:cs typeface="Arial" panose="020B0604020202020204" pitchFamily="34" charset="0"/>
                        </a:rPr>
                        <a:t>Wasserstein </a:t>
                      </a:r>
                      <a:r>
                        <a:rPr lang="en-US" sz="1000" dirty="0">
                          <a:solidFill>
                            <a:schemeClr val="bg2">
                              <a:lumMod val="60000"/>
                              <a:lumOff val="40000"/>
                            </a:schemeClr>
                          </a:solidFill>
                        </a:rPr>
                        <a:t>Generative Adversarial Imputation Nets</a:t>
                      </a:r>
                      <a:endParaRPr lang="en-US" sz="1000" b="0" dirty="0">
                        <a:solidFill>
                          <a:schemeClr val="bg2">
                            <a:lumMod val="60000"/>
                            <a:lumOff val="40000"/>
                          </a:schemeClr>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bg2">
                            <a:lumMod val="60000"/>
                            <a:lumOff val="40000"/>
                          </a:schemeClr>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bg2">
                              <a:lumMod val="60000"/>
                              <a:lumOff val="40000"/>
                            </a:schemeClr>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bg2">
                            <a:lumMod val="60000"/>
                            <a:lumOff val="40000"/>
                          </a:schemeClr>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98804472"/>
                  </a:ext>
                </a:extLst>
              </a:tr>
              <a:tr h="182880">
                <a:tc>
                  <a:txBody>
                    <a:bodyPr/>
                    <a:lstStyle/>
                    <a:p>
                      <a:pPr algn="ctr"/>
                      <a:r>
                        <a:rPr lang="en-US" sz="1200" b="1" dirty="0">
                          <a:solidFill>
                            <a:schemeClr val="bg1"/>
                          </a:solidFill>
                          <a:latin typeface="+mn-lt"/>
                          <a:cs typeface="Arial" panose="020B0604020202020204" pitchFamily="34" charset="0"/>
                        </a:rPr>
                        <a:t>ICI</a:t>
                      </a:r>
                    </a:p>
                  </a:txBody>
                  <a:tcPr anchor="ctr">
                    <a:lnL>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lumMod val="60000"/>
                        <a:lumOff val="40000"/>
                      </a:schemeClr>
                    </a:solidFill>
                  </a:tcPr>
                </a:tc>
                <a:tc>
                  <a:txBody>
                    <a:bodyPr/>
                    <a:lstStyle/>
                    <a:p>
                      <a:r>
                        <a:rPr lang="en-US" sz="1000" b="0" dirty="0">
                          <a:solidFill>
                            <a:schemeClr val="bg1"/>
                          </a:solidFill>
                          <a:latin typeface="+mn-lt"/>
                          <a:cs typeface="Arial" panose="020B0604020202020204" pitchFamily="34" charset="0"/>
                        </a:rPr>
                        <a:t>Integrated Classification with Imputation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lumMod val="60000"/>
                        <a:lumOff val="4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bg1"/>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lumMod val="60000"/>
                        <a:lumOff val="4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mn-lt"/>
                          <a:cs typeface="Arial" panose="020B0604020202020204" pitchFamily="34" charset="0"/>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lumMod val="60000"/>
                        <a:lumOff val="4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mn-lt"/>
                          <a:cs typeface="Arial" panose="020B0604020202020204" pitchFamily="34" charset="0"/>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lumMod val="60000"/>
                        <a:lumOff val="40000"/>
                      </a:schemeClr>
                    </a:solidFill>
                  </a:tcPr>
                </a:tc>
                <a:extLst>
                  <a:ext uri="{0D108BD9-81ED-4DB2-BD59-A6C34878D82A}">
                    <a16:rowId xmlns:a16="http://schemas.microsoft.com/office/drawing/2014/main" val="2632611898"/>
                  </a:ext>
                </a:extLst>
              </a:tr>
            </a:tbl>
          </a:graphicData>
        </a:graphic>
      </p:graphicFrame>
      <p:grpSp>
        <p:nvGrpSpPr>
          <p:cNvPr id="2" name="Group 1">
            <a:extLst>
              <a:ext uri="{FF2B5EF4-FFF2-40B4-BE49-F238E27FC236}">
                <a16:creationId xmlns:a16="http://schemas.microsoft.com/office/drawing/2014/main" id="{AE37F618-6E6F-68CE-4B9B-6CDDD2AEAE68}"/>
              </a:ext>
            </a:extLst>
          </p:cNvPr>
          <p:cNvGrpSpPr/>
          <p:nvPr/>
        </p:nvGrpSpPr>
        <p:grpSpPr>
          <a:xfrm>
            <a:off x="4714990" y="1432708"/>
            <a:ext cx="4011410" cy="2195943"/>
            <a:chOff x="7158553" y="-973654"/>
            <a:chExt cx="4011410" cy="2195943"/>
          </a:xfrm>
        </p:grpSpPr>
        <p:sp>
          <p:nvSpPr>
            <p:cNvPr id="4" name="Freeform: Shape 3">
              <a:extLst>
                <a:ext uri="{FF2B5EF4-FFF2-40B4-BE49-F238E27FC236}">
                  <a16:creationId xmlns:a16="http://schemas.microsoft.com/office/drawing/2014/main" id="{B8F78468-9572-A781-3656-0571747DB1BE}"/>
                </a:ext>
              </a:extLst>
            </p:cNvPr>
            <p:cNvSpPr/>
            <p:nvPr/>
          </p:nvSpPr>
          <p:spPr>
            <a:xfrm>
              <a:off x="7545208" y="-973654"/>
              <a:ext cx="3481018" cy="1873654"/>
            </a:xfrm>
            <a:custGeom>
              <a:avLst/>
              <a:gdLst>
                <a:gd name="connsiteX0" fmla="*/ 60 w 3481018"/>
                <a:gd name="connsiteY0" fmla="*/ 1873655 h 1873654"/>
                <a:gd name="connsiteX1" fmla="*/ 3481079 w 3481018"/>
                <a:gd name="connsiteY1" fmla="*/ 1873655 h 1873654"/>
                <a:gd name="connsiteX2" fmla="*/ 3481079 w 3481018"/>
                <a:gd name="connsiteY2" fmla="*/ 1 h 1873654"/>
                <a:gd name="connsiteX3" fmla="*/ 60 w 3481018"/>
                <a:gd name="connsiteY3" fmla="*/ 1 h 1873654"/>
              </a:gdLst>
              <a:ahLst/>
              <a:cxnLst>
                <a:cxn ang="0">
                  <a:pos x="connsiteX0" y="connsiteY0"/>
                </a:cxn>
                <a:cxn ang="0">
                  <a:pos x="connsiteX1" y="connsiteY1"/>
                </a:cxn>
                <a:cxn ang="0">
                  <a:pos x="connsiteX2" y="connsiteY2"/>
                </a:cxn>
                <a:cxn ang="0">
                  <a:pos x="connsiteX3" y="connsiteY3"/>
                </a:cxn>
              </a:cxnLst>
              <a:rect l="l" t="t" r="r" b="b"/>
              <a:pathLst>
                <a:path w="3481018" h="1873654">
                  <a:moveTo>
                    <a:pt x="60" y="1873655"/>
                  </a:moveTo>
                  <a:lnTo>
                    <a:pt x="3481079" y="1873655"/>
                  </a:lnTo>
                  <a:lnTo>
                    <a:pt x="3481079" y="1"/>
                  </a:lnTo>
                  <a:lnTo>
                    <a:pt x="60" y="1"/>
                  </a:lnTo>
                  <a:close/>
                </a:path>
              </a:pathLst>
            </a:custGeom>
            <a:solidFill>
              <a:srgbClr val="FFFFFF"/>
            </a:solidFill>
            <a:ln w="8911" cap="flat">
              <a:noFill/>
              <a:prstDash val="solid"/>
              <a:round/>
            </a:ln>
          </p:spPr>
          <p:txBody>
            <a:bodyPr rtlCol="0" anchor="ctr"/>
            <a:lstStyle/>
            <a:p>
              <a:endParaRPr lang="en-US"/>
            </a:p>
          </p:txBody>
        </p:sp>
        <p:grpSp>
          <p:nvGrpSpPr>
            <p:cNvPr id="6" name="Graphic 8">
              <a:extLst>
                <a:ext uri="{FF2B5EF4-FFF2-40B4-BE49-F238E27FC236}">
                  <a16:creationId xmlns:a16="http://schemas.microsoft.com/office/drawing/2014/main" id="{0914ABC3-EC18-C503-3E36-A41D5C9A100E}"/>
                </a:ext>
              </a:extLst>
            </p:cNvPr>
            <p:cNvGrpSpPr/>
            <p:nvPr/>
          </p:nvGrpSpPr>
          <p:grpSpPr>
            <a:xfrm>
              <a:off x="7399179" y="-973654"/>
              <a:ext cx="3770784" cy="2195943"/>
              <a:chOff x="658225" y="1891808"/>
              <a:chExt cx="3770784" cy="2195943"/>
            </a:xfrm>
          </p:grpSpPr>
          <p:grpSp>
            <p:nvGrpSpPr>
              <p:cNvPr id="118" name="Graphic 8">
                <a:extLst>
                  <a:ext uri="{FF2B5EF4-FFF2-40B4-BE49-F238E27FC236}">
                    <a16:creationId xmlns:a16="http://schemas.microsoft.com/office/drawing/2014/main" id="{AA3F7383-1ACD-2D1C-F208-7216C3F7FFCB}"/>
                  </a:ext>
                </a:extLst>
              </p:cNvPr>
              <p:cNvGrpSpPr/>
              <p:nvPr/>
            </p:nvGrpSpPr>
            <p:grpSpPr>
              <a:xfrm>
                <a:off x="658225" y="1891808"/>
                <a:ext cx="292006" cy="2018818"/>
                <a:chOff x="658225" y="1891808"/>
                <a:chExt cx="292006" cy="2018818"/>
              </a:xfrm>
            </p:grpSpPr>
            <p:sp>
              <p:nvSpPr>
                <p:cNvPr id="195" name="Freeform: Shape 194">
                  <a:extLst>
                    <a:ext uri="{FF2B5EF4-FFF2-40B4-BE49-F238E27FC236}">
                      <a16:creationId xmlns:a16="http://schemas.microsoft.com/office/drawing/2014/main" id="{41A91BE9-F108-2FC9-B6EC-3E066BEA8862}"/>
                    </a:ext>
                  </a:extLst>
                </p:cNvPr>
                <p:cNvSpPr/>
                <p:nvPr/>
              </p:nvSpPr>
              <p:spPr>
                <a:xfrm>
                  <a:off x="804254" y="1891808"/>
                  <a:ext cx="6684" cy="1873654"/>
                </a:xfrm>
                <a:custGeom>
                  <a:avLst/>
                  <a:gdLst>
                    <a:gd name="connsiteX0" fmla="*/ -5 w 6684"/>
                    <a:gd name="connsiteY0" fmla="*/ 1873655 h 1873654"/>
                    <a:gd name="connsiteX1" fmla="*/ -5 w 6684"/>
                    <a:gd name="connsiteY1" fmla="*/ 1 h 1873654"/>
                  </a:gdLst>
                  <a:ahLst/>
                  <a:cxnLst>
                    <a:cxn ang="0">
                      <a:pos x="connsiteX0" y="connsiteY0"/>
                    </a:cxn>
                    <a:cxn ang="0">
                      <a:pos x="connsiteX1" y="connsiteY1"/>
                    </a:cxn>
                  </a:cxnLst>
                  <a:rect l="l" t="t" r="r" b="b"/>
                  <a:pathLst>
                    <a:path w="6684" h="1873654">
                      <a:moveTo>
                        <a:pt x="-5" y="1873655"/>
                      </a:moveTo>
                      <a:lnTo>
                        <a:pt x="-5" y="1"/>
                      </a:lnTo>
                    </a:path>
                  </a:pathLst>
                </a:custGeom>
                <a:noFill/>
                <a:ln w="7129" cap="sq">
                  <a:solidFill>
                    <a:srgbClr val="B0B0B0"/>
                  </a:solidFill>
                  <a:prstDash val="solid"/>
                  <a:round/>
                </a:ln>
              </p:spPr>
              <p:txBody>
                <a:bodyPr rtlCol="0" anchor="ctr"/>
                <a:lstStyle/>
                <a:p>
                  <a:endParaRPr lang="en-US"/>
                </a:p>
              </p:txBody>
            </p:sp>
            <p:sp>
              <p:nvSpPr>
                <p:cNvPr id="196" name="Freeform: Shape 195">
                  <a:extLst>
                    <a:ext uri="{FF2B5EF4-FFF2-40B4-BE49-F238E27FC236}">
                      <a16:creationId xmlns:a16="http://schemas.microsoft.com/office/drawing/2014/main" id="{C26BBC6F-804D-96DC-D667-40EDC24E7A17}"/>
                    </a:ext>
                  </a:extLst>
                </p:cNvPr>
                <p:cNvSpPr/>
                <p:nvPr/>
              </p:nvSpPr>
              <p:spPr>
                <a:xfrm>
                  <a:off x="804254" y="3765462"/>
                  <a:ext cx="6684" cy="31191"/>
                </a:xfrm>
                <a:custGeom>
                  <a:avLst/>
                  <a:gdLst>
                    <a:gd name="connsiteX0" fmla="*/ 58 w 6684"/>
                    <a:gd name="connsiteY0" fmla="*/ 281 h 31191"/>
                    <a:gd name="connsiteX1" fmla="*/ 58 w 6684"/>
                    <a:gd name="connsiteY1" fmla="*/ 31473 h 31191"/>
                  </a:gdLst>
                  <a:ahLst/>
                  <a:cxnLst>
                    <a:cxn ang="0">
                      <a:pos x="connsiteX0" y="connsiteY0"/>
                    </a:cxn>
                    <a:cxn ang="0">
                      <a:pos x="connsiteX1" y="connsiteY1"/>
                    </a:cxn>
                  </a:cxnLst>
                  <a:rect l="l" t="t" r="r" b="b"/>
                  <a:pathLst>
                    <a:path w="6684" h="31191">
                      <a:moveTo>
                        <a:pt x="58" y="281"/>
                      </a:moveTo>
                      <a:lnTo>
                        <a:pt x="58" y="31473"/>
                      </a:lnTo>
                    </a:path>
                  </a:pathLst>
                </a:custGeom>
                <a:solidFill>
                  <a:srgbClr val="000000"/>
                </a:solidFill>
                <a:ln w="7129" cap="flat">
                  <a:solidFill>
                    <a:srgbClr val="000000"/>
                  </a:solidFill>
                  <a:prstDash val="solid"/>
                  <a:round/>
                </a:ln>
              </p:spPr>
              <p:txBody>
                <a:bodyPr rtlCol="0" anchor="ctr"/>
                <a:lstStyle/>
                <a:p>
                  <a:endParaRPr lang="en-US"/>
                </a:p>
              </p:txBody>
            </p:sp>
            <p:grpSp>
              <p:nvGrpSpPr>
                <p:cNvPr id="197" name="Graphic 8">
                  <a:extLst>
                    <a:ext uri="{FF2B5EF4-FFF2-40B4-BE49-F238E27FC236}">
                      <a16:creationId xmlns:a16="http://schemas.microsoft.com/office/drawing/2014/main" id="{779B45DE-6B17-FAB4-DD5F-84064C0EA3A4}"/>
                    </a:ext>
                  </a:extLst>
                </p:cNvPr>
                <p:cNvGrpSpPr/>
                <p:nvPr/>
              </p:nvGrpSpPr>
              <p:grpSpPr>
                <a:xfrm>
                  <a:off x="658225" y="3829733"/>
                  <a:ext cx="292006" cy="80892"/>
                  <a:chOff x="658225" y="3829733"/>
                  <a:chExt cx="292006" cy="80892"/>
                </a:xfrm>
                <a:solidFill>
                  <a:srgbClr val="000000"/>
                </a:solidFill>
              </p:grpSpPr>
              <p:sp>
                <p:nvSpPr>
                  <p:cNvPr id="198" name="Freeform: Shape 197">
                    <a:extLst>
                      <a:ext uri="{FF2B5EF4-FFF2-40B4-BE49-F238E27FC236}">
                        <a16:creationId xmlns:a16="http://schemas.microsoft.com/office/drawing/2014/main" id="{BA3A1E12-B6E6-CE41-5F1F-3DDA0F90E06A}"/>
                      </a:ext>
                    </a:extLst>
                  </p:cNvPr>
                  <p:cNvSpPr/>
                  <p:nvPr/>
                </p:nvSpPr>
                <p:spPr>
                  <a:xfrm flipV="1">
                    <a:off x="658225" y="3829733"/>
                    <a:ext cx="53889" cy="80892"/>
                  </a:xfrm>
                  <a:custGeom>
                    <a:avLst/>
                    <a:gdLst>
                      <a:gd name="connsiteX0" fmla="*/ 26945 w 53889"/>
                      <a:gd name="connsiteY0" fmla="*/ 72798 h 80892"/>
                      <a:gd name="connsiteX1" fmla="*/ 14696 w 53889"/>
                      <a:gd name="connsiteY1" fmla="*/ 64777 h 80892"/>
                      <a:gd name="connsiteX2" fmla="*/ 10602 w 53889"/>
                      <a:gd name="connsiteY2" fmla="*/ 40682 h 80892"/>
                      <a:gd name="connsiteX3" fmla="*/ 14696 w 53889"/>
                      <a:gd name="connsiteY3" fmla="*/ 16636 h 80892"/>
                      <a:gd name="connsiteX4" fmla="*/ 26945 w 53889"/>
                      <a:gd name="connsiteY4" fmla="*/ 8615 h 80892"/>
                      <a:gd name="connsiteX5" fmla="*/ 39243 w 53889"/>
                      <a:gd name="connsiteY5" fmla="*/ 16636 h 80892"/>
                      <a:gd name="connsiteX6" fmla="*/ 43354 w 53889"/>
                      <a:gd name="connsiteY6" fmla="*/ 40682 h 80892"/>
                      <a:gd name="connsiteX7" fmla="*/ 39243 w 53889"/>
                      <a:gd name="connsiteY7" fmla="*/ 64777 h 80892"/>
                      <a:gd name="connsiteX8" fmla="*/ 26945 w 53889"/>
                      <a:gd name="connsiteY8" fmla="*/ 72798 h 80892"/>
                      <a:gd name="connsiteX9" fmla="*/ 26945 w 53889"/>
                      <a:gd name="connsiteY9" fmla="*/ 81153 h 80892"/>
                      <a:gd name="connsiteX10" fmla="*/ 46980 w 53889"/>
                      <a:gd name="connsiteY10" fmla="*/ 70776 h 80892"/>
                      <a:gd name="connsiteX11" fmla="*/ 53898 w 53889"/>
                      <a:gd name="connsiteY11" fmla="*/ 40682 h 80892"/>
                      <a:gd name="connsiteX12" fmla="*/ 46980 w 53889"/>
                      <a:gd name="connsiteY12" fmla="*/ 10620 h 80892"/>
                      <a:gd name="connsiteX13" fmla="*/ 26945 w 53889"/>
                      <a:gd name="connsiteY13" fmla="*/ 260 h 80892"/>
                      <a:gd name="connsiteX14" fmla="*/ 6926 w 53889"/>
                      <a:gd name="connsiteY14" fmla="*/ 10620 h 80892"/>
                      <a:gd name="connsiteX15" fmla="*/ 8 w 53889"/>
                      <a:gd name="connsiteY15" fmla="*/ 40682 h 80892"/>
                      <a:gd name="connsiteX16" fmla="*/ 6926 w 53889"/>
                      <a:gd name="connsiteY16" fmla="*/ 70776 h 80892"/>
                      <a:gd name="connsiteX17" fmla="*/ 26945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45" y="72798"/>
                        </a:moveTo>
                        <a:cubicBezTo>
                          <a:pt x="21519" y="72798"/>
                          <a:pt x="17437" y="70124"/>
                          <a:pt x="14696" y="64777"/>
                        </a:cubicBezTo>
                        <a:cubicBezTo>
                          <a:pt x="11967" y="59441"/>
                          <a:pt x="10602" y="51409"/>
                          <a:pt x="10602" y="40682"/>
                        </a:cubicBezTo>
                        <a:cubicBezTo>
                          <a:pt x="10602" y="29998"/>
                          <a:pt x="11967" y="21983"/>
                          <a:pt x="14696" y="16636"/>
                        </a:cubicBezTo>
                        <a:cubicBezTo>
                          <a:pt x="17437" y="11289"/>
                          <a:pt x="21519" y="8615"/>
                          <a:pt x="26945" y="8615"/>
                        </a:cubicBezTo>
                        <a:cubicBezTo>
                          <a:pt x="32414" y="8615"/>
                          <a:pt x="36514" y="11289"/>
                          <a:pt x="39243" y="16636"/>
                        </a:cubicBezTo>
                        <a:cubicBezTo>
                          <a:pt x="41984" y="21983"/>
                          <a:pt x="43354" y="29998"/>
                          <a:pt x="43354" y="40682"/>
                        </a:cubicBezTo>
                        <a:cubicBezTo>
                          <a:pt x="43354" y="51409"/>
                          <a:pt x="41984" y="59441"/>
                          <a:pt x="39243" y="64777"/>
                        </a:cubicBezTo>
                        <a:cubicBezTo>
                          <a:pt x="36514" y="70124"/>
                          <a:pt x="32414" y="72798"/>
                          <a:pt x="26945" y="72798"/>
                        </a:cubicBezTo>
                        <a:close/>
                        <a:moveTo>
                          <a:pt x="26945" y="81153"/>
                        </a:moveTo>
                        <a:cubicBezTo>
                          <a:pt x="35690" y="81153"/>
                          <a:pt x="42368" y="77694"/>
                          <a:pt x="46980" y="70776"/>
                        </a:cubicBezTo>
                        <a:cubicBezTo>
                          <a:pt x="51592" y="63869"/>
                          <a:pt x="53898" y="53838"/>
                          <a:pt x="53898" y="40682"/>
                        </a:cubicBezTo>
                        <a:cubicBezTo>
                          <a:pt x="53898" y="27559"/>
                          <a:pt x="51592" y="17538"/>
                          <a:pt x="46980" y="10620"/>
                        </a:cubicBezTo>
                        <a:cubicBezTo>
                          <a:pt x="42368" y="3714"/>
                          <a:pt x="35690" y="260"/>
                          <a:pt x="26945" y="260"/>
                        </a:cubicBezTo>
                        <a:cubicBezTo>
                          <a:pt x="18211" y="260"/>
                          <a:pt x="11538" y="3714"/>
                          <a:pt x="6926" y="10620"/>
                        </a:cubicBezTo>
                        <a:cubicBezTo>
                          <a:pt x="2314" y="17538"/>
                          <a:pt x="8" y="27559"/>
                          <a:pt x="8" y="40682"/>
                        </a:cubicBezTo>
                        <a:cubicBezTo>
                          <a:pt x="8" y="53838"/>
                          <a:pt x="2314" y="63869"/>
                          <a:pt x="6926" y="70776"/>
                        </a:cubicBezTo>
                        <a:cubicBezTo>
                          <a:pt x="11538" y="77694"/>
                          <a:pt x="18211" y="81153"/>
                          <a:pt x="26945" y="81153"/>
                        </a:cubicBezTo>
                        <a:close/>
                      </a:path>
                    </a:pathLst>
                  </a:custGeom>
                  <a:solidFill>
                    <a:srgbClr val="000000"/>
                  </a:solidFill>
                  <a:ln w="1069" cap="flat">
                    <a:noFill/>
                    <a:prstDash val="solid"/>
                    <a:round/>
                  </a:ln>
                </p:spPr>
                <p:txBody>
                  <a:bodyPr rtlCol="0" anchor="ctr"/>
                  <a:lstStyle/>
                  <a:p>
                    <a:endParaRPr lang="en-US"/>
                  </a:p>
                </p:txBody>
              </p:sp>
              <p:sp>
                <p:nvSpPr>
                  <p:cNvPr id="199" name="Freeform: Shape 198">
                    <a:extLst>
                      <a:ext uri="{FF2B5EF4-FFF2-40B4-BE49-F238E27FC236}">
                        <a16:creationId xmlns:a16="http://schemas.microsoft.com/office/drawing/2014/main" id="{78D89027-DB78-14FF-D90B-848EE41E8FB9}"/>
                      </a:ext>
                    </a:extLst>
                  </p:cNvPr>
                  <p:cNvSpPr/>
                  <p:nvPr/>
                </p:nvSpPr>
                <p:spPr>
                  <a:xfrm flipV="1">
                    <a:off x="730644" y="3895838"/>
                    <a:ext cx="11028" cy="13267"/>
                  </a:xfrm>
                  <a:custGeom>
                    <a:avLst/>
                    <a:gdLst>
                      <a:gd name="connsiteX0" fmla="*/ 32 w 11028"/>
                      <a:gd name="connsiteY0" fmla="*/ 13563 h 13267"/>
                      <a:gd name="connsiteX1" fmla="*/ 11060 w 11028"/>
                      <a:gd name="connsiteY1" fmla="*/ 13563 h 13267"/>
                      <a:gd name="connsiteX2" fmla="*/ 11060 w 11028"/>
                      <a:gd name="connsiteY2" fmla="*/ 295 h 13267"/>
                      <a:gd name="connsiteX3" fmla="*/ 32 w 11028"/>
                      <a:gd name="connsiteY3" fmla="*/ 295 h 13267"/>
                    </a:gdLst>
                    <a:ahLst/>
                    <a:cxnLst>
                      <a:cxn ang="0">
                        <a:pos x="connsiteX0" y="connsiteY0"/>
                      </a:cxn>
                      <a:cxn ang="0">
                        <a:pos x="connsiteX1" y="connsiteY1"/>
                      </a:cxn>
                      <a:cxn ang="0">
                        <a:pos x="connsiteX2" y="connsiteY2"/>
                      </a:cxn>
                      <a:cxn ang="0">
                        <a:pos x="connsiteX3" y="connsiteY3"/>
                      </a:cxn>
                    </a:cxnLst>
                    <a:rect l="l" t="t" r="r" b="b"/>
                    <a:pathLst>
                      <a:path w="11028" h="13267">
                        <a:moveTo>
                          <a:pt x="32" y="13563"/>
                        </a:moveTo>
                        <a:lnTo>
                          <a:pt x="11060" y="13563"/>
                        </a:lnTo>
                        <a:lnTo>
                          <a:pt x="11060" y="295"/>
                        </a:lnTo>
                        <a:lnTo>
                          <a:pt x="32" y="295"/>
                        </a:lnTo>
                        <a:close/>
                      </a:path>
                    </a:pathLst>
                  </a:custGeom>
                  <a:solidFill>
                    <a:srgbClr val="000000"/>
                  </a:solidFill>
                  <a:ln w="1069" cap="flat">
                    <a:noFill/>
                    <a:prstDash val="solid"/>
                    <a:round/>
                  </a:ln>
                </p:spPr>
                <p:txBody>
                  <a:bodyPr rtlCol="0" anchor="ctr"/>
                  <a:lstStyle/>
                  <a:p>
                    <a:endParaRPr lang="en-US"/>
                  </a:p>
                </p:txBody>
              </p:sp>
              <p:sp>
                <p:nvSpPr>
                  <p:cNvPr id="200" name="Freeform: Shape 199">
                    <a:extLst>
                      <a:ext uri="{FF2B5EF4-FFF2-40B4-BE49-F238E27FC236}">
                        <a16:creationId xmlns:a16="http://schemas.microsoft.com/office/drawing/2014/main" id="{B9CE562C-4558-6A8F-6936-65D0FB7F9264}"/>
                      </a:ext>
                    </a:extLst>
                  </p:cNvPr>
                  <p:cNvSpPr/>
                  <p:nvPr/>
                </p:nvSpPr>
                <p:spPr>
                  <a:xfrm flipV="1">
                    <a:off x="760260" y="3829733"/>
                    <a:ext cx="53889" cy="80892"/>
                  </a:xfrm>
                  <a:custGeom>
                    <a:avLst/>
                    <a:gdLst>
                      <a:gd name="connsiteX0" fmla="*/ 26960 w 53889"/>
                      <a:gd name="connsiteY0" fmla="*/ 72798 h 80892"/>
                      <a:gd name="connsiteX1" fmla="*/ 14712 w 53889"/>
                      <a:gd name="connsiteY1" fmla="*/ 64777 h 80892"/>
                      <a:gd name="connsiteX2" fmla="*/ 10618 w 53889"/>
                      <a:gd name="connsiteY2" fmla="*/ 40682 h 80892"/>
                      <a:gd name="connsiteX3" fmla="*/ 14712 w 53889"/>
                      <a:gd name="connsiteY3" fmla="*/ 16636 h 80892"/>
                      <a:gd name="connsiteX4" fmla="*/ 26960 w 53889"/>
                      <a:gd name="connsiteY4" fmla="*/ 8615 h 80892"/>
                      <a:gd name="connsiteX5" fmla="*/ 39258 w 53889"/>
                      <a:gd name="connsiteY5" fmla="*/ 16636 h 80892"/>
                      <a:gd name="connsiteX6" fmla="*/ 43369 w 53889"/>
                      <a:gd name="connsiteY6" fmla="*/ 40682 h 80892"/>
                      <a:gd name="connsiteX7" fmla="*/ 39258 w 53889"/>
                      <a:gd name="connsiteY7" fmla="*/ 64777 h 80892"/>
                      <a:gd name="connsiteX8" fmla="*/ 26960 w 53889"/>
                      <a:gd name="connsiteY8" fmla="*/ 72798 h 80892"/>
                      <a:gd name="connsiteX9" fmla="*/ 26960 w 53889"/>
                      <a:gd name="connsiteY9" fmla="*/ 81153 h 80892"/>
                      <a:gd name="connsiteX10" fmla="*/ 46995 w 53889"/>
                      <a:gd name="connsiteY10" fmla="*/ 70776 h 80892"/>
                      <a:gd name="connsiteX11" fmla="*/ 53913 w 53889"/>
                      <a:gd name="connsiteY11" fmla="*/ 40682 h 80892"/>
                      <a:gd name="connsiteX12" fmla="*/ 46995 w 53889"/>
                      <a:gd name="connsiteY12" fmla="*/ 10620 h 80892"/>
                      <a:gd name="connsiteX13" fmla="*/ 26960 w 53889"/>
                      <a:gd name="connsiteY13" fmla="*/ 260 h 80892"/>
                      <a:gd name="connsiteX14" fmla="*/ 6941 w 53889"/>
                      <a:gd name="connsiteY14" fmla="*/ 10620 h 80892"/>
                      <a:gd name="connsiteX15" fmla="*/ 24 w 53889"/>
                      <a:gd name="connsiteY15" fmla="*/ 40682 h 80892"/>
                      <a:gd name="connsiteX16" fmla="*/ 6941 w 53889"/>
                      <a:gd name="connsiteY16" fmla="*/ 70776 h 80892"/>
                      <a:gd name="connsiteX17" fmla="*/ 26960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60" y="72798"/>
                        </a:moveTo>
                        <a:cubicBezTo>
                          <a:pt x="21535" y="72798"/>
                          <a:pt x="17452" y="70124"/>
                          <a:pt x="14712" y="64777"/>
                        </a:cubicBezTo>
                        <a:cubicBezTo>
                          <a:pt x="11982" y="59441"/>
                          <a:pt x="10618" y="51409"/>
                          <a:pt x="10618" y="40682"/>
                        </a:cubicBezTo>
                        <a:cubicBezTo>
                          <a:pt x="10618" y="29998"/>
                          <a:pt x="11982" y="21983"/>
                          <a:pt x="14712" y="16636"/>
                        </a:cubicBezTo>
                        <a:cubicBezTo>
                          <a:pt x="17452" y="11289"/>
                          <a:pt x="21535" y="8615"/>
                          <a:pt x="26960" y="8615"/>
                        </a:cubicBezTo>
                        <a:cubicBezTo>
                          <a:pt x="32430" y="8615"/>
                          <a:pt x="36529" y="11289"/>
                          <a:pt x="39258" y="16636"/>
                        </a:cubicBezTo>
                        <a:cubicBezTo>
                          <a:pt x="41999" y="21983"/>
                          <a:pt x="43369" y="29998"/>
                          <a:pt x="43369" y="40682"/>
                        </a:cubicBezTo>
                        <a:cubicBezTo>
                          <a:pt x="43369" y="51409"/>
                          <a:pt x="41999" y="59441"/>
                          <a:pt x="39258" y="64777"/>
                        </a:cubicBezTo>
                        <a:cubicBezTo>
                          <a:pt x="36529" y="70124"/>
                          <a:pt x="32430" y="72798"/>
                          <a:pt x="26960" y="72798"/>
                        </a:cubicBezTo>
                        <a:close/>
                        <a:moveTo>
                          <a:pt x="26960" y="81153"/>
                        </a:moveTo>
                        <a:cubicBezTo>
                          <a:pt x="35705" y="81153"/>
                          <a:pt x="42383" y="77694"/>
                          <a:pt x="46995" y="70776"/>
                        </a:cubicBezTo>
                        <a:cubicBezTo>
                          <a:pt x="51607" y="63869"/>
                          <a:pt x="53913" y="53838"/>
                          <a:pt x="53913" y="40682"/>
                        </a:cubicBezTo>
                        <a:cubicBezTo>
                          <a:pt x="53913" y="27559"/>
                          <a:pt x="51607" y="17538"/>
                          <a:pt x="46995" y="10620"/>
                        </a:cubicBezTo>
                        <a:cubicBezTo>
                          <a:pt x="42383" y="3714"/>
                          <a:pt x="35705" y="260"/>
                          <a:pt x="26960" y="260"/>
                        </a:cubicBezTo>
                        <a:cubicBezTo>
                          <a:pt x="18226" y="260"/>
                          <a:pt x="11553" y="3714"/>
                          <a:pt x="6941" y="10620"/>
                        </a:cubicBezTo>
                        <a:cubicBezTo>
                          <a:pt x="2329" y="17538"/>
                          <a:pt x="24" y="27559"/>
                          <a:pt x="24" y="40682"/>
                        </a:cubicBezTo>
                        <a:cubicBezTo>
                          <a:pt x="24" y="53838"/>
                          <a:pt x="2329" y="63869"/>
                          <a:pt x="6941" y="70776"/>
                        </a:cubicBezTo>
                        <a:cubicBezTo>
                          <a:pt x="11553" y="77694"/>
                          <a:pt x="18226" y="81153"/>
                          <a:pt x="26960" y="81153"/>
                        </a:cubicBezTo>
                        <a:close/>
                      </a:path>
                    </a:pathLst>
                  </a:custGeom>
                  <a:solidFill>
                    <a:srgbClr val="000000"/>
                  </a:solidFill>
                  <a:ln w="1069" cap="flat">
                    <a:noFill/>
                    <a:prstDash val="solid"/>
                    <a:round/>
                  </a:ln>
                </p:spPr>
                <p:txBody>
                  <a:bodyPr rtlCol="0" anchor="ctr"/>
                  <a:lstStyle/>
                  <a:p>
                    <a:endParaRPr lang="en-US"/>
                  </a:p>
                </p:txBody>
              </p:sp>
              <p:sp>
                <p:nvSpPr>
                  <p:cNvPr id="201" name="Freeform: Shape 200">
                    <a:extLst>
                      <a:ext uri="{FF2B5EF4-FFF2-40B4-BE49-F238E27FC236}">
                        <a16:creationId xmlns:a16="http://schemas.microsoft.com/office/drawing/2014/main" id="{1E74607C-C045-5B30-6B3C-7A3B8BD96672}"/>
                      </a:ext>
                    </a:extLst>
                  </p:cNvPr>
                  <p:cNvSpPr/>
                  <p:nvPr/>
                </p:nvSpPr>
                <p:spPr>
                  <a:xfrm flipV="1">
                    <a:off x="828301" y="3829733"/>
                    <a:ext cx="53889" cy="80892"/>
                  </a:xfrm>
                  <a:custGeom>
                    <a:avLst/>
                    <a:gdLst>
                      <a:gd name="connsiteX0" fmla="*/ 26970 w 53889"/>
                      <a:gd name="connsiteY0" fmla="*/ 72798 h 80892"/>
                      <a:gd name="connsiteX1" fmla="*/ 14722 w 53889"/>
                      <a:gd name="connsiteY1" fmla="*/ 64777 h 80892"/>
                      <a:gd name="connsiteX2" fmla="*/ 10628 w 53889"/>
                      <a:gd name="connsiteY2" fmla="*/ 40682 h 80892"/>
                      <a:gd name="connsiteX3" fmla="*/ 14722 w 53889"/>
                      <a:gd name="connsiteY3" fmla="*/ 16636 h 80892"/>
                      <a:gd name="connsiteX4" fmla="*/ 26970 w 53889"/>
                      <a:gd name="connsiteY4" fmla="*/ 8615 h 80892"/>
                      <a:gd name="connsiteX5" fmla="*/ 39269 w 53889"/>
                      <a:gd name="connsiteY5" fmla="*/ 16636 h 80892"/>
                      <a:gd name="connsiteX6" fmla="*/ 43379 w 53889"/>
                      <a:gd name="connsiteY6" fmla="*/ 40682 h 80892"/>
                      <a:gd name="connsiteX7" fmla="*/ 39269 w 53889"/>
                      <a:gd name="connsiteY7" fmla="*/ 64777 h 80892"/>
                      <a:gd name="connsiteX8" fmla="*/ 26970 w 53889"/>
                      <a:gd name="connsiteY8" fmla="*/ 72798 h 80892"/>
                      <a:gd name="connsiteX9" fmla="*/ 26970 w 53889"/>
                      <a:gd name="connsiteY9" fmla="*/ 81153 h 80892"/>
                      <a:gd name="connsiteX10" fmla="*/ 47005 w 53889"/>
                      <a:gd name="connsiteY10" fmla="*/ 70776 h 80892"/>
                      <a:gd name="connsiteX11" fmla="*/ 53923 w 53889"/>
                      <a:gd name="connsiteY11" fmla="*/ 40682 h 80892"/>
                      <a:gd name="connsiteX12" fmla="*/ 47005 w 53889"/>
                      <a:gd name="connsiteY12" fmla="*/ 10620 h 80892"/>
                      <a:gd name="connsiteX13" fmla="*/ 26970 w 53889"/>
                      <a:gd name="connsiteY13" fmla="*/ 260 h 80892"/>
                      <a:gd name="connsiteX14" fmla="*/ 6952 w 53889"/>
                      <a:gd name="connsiteY14" fmla="*/ 10620 h 80892"/>
                      <a:gd name="connsiteX15" fmla="*/ 34 w 53889"/>
                      <a:gd name="connsiteY15" fmla="*/ 40682 h 80892"/>
                      <a:gd name="connsiteX16" fmla="*/ 6952 w 53889"/>
                      <a:gd name="connsiteY16" fmla="*/ 70776 h 80892"/>
                      <a:gd name="connsiteX17" fmla="*/ 26970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70" y="72798"/>
                        </a:moveTo>
                        <a:cubicBezTo>
                          <a:pt x="21545" y="72798"/>
                          <a:pt x="17462" y="70124"/>
                          <a:pt x="14722" y="64777"/>
                        </a:cubicBezTo>
                        <a:cubicBezTo>
                          <a:pt x="11992" y="59441"/>
                          <a:pt x="10628" y="51409"/>
                          <a:pt x="10628" y="40682"/>
                        </a:cubicBezTo>
                        <a:cubicBezTo>
                          <a:pt x="10628" y="29998"/>
                          <a:pt x="11992" y="21983"/>
                          <a:pt x="14722" y="16636"/>
                        </a:cubicBezTo>
                        <a:cubicBezTo>
                          <a:pt x="17462" y="11289"/>
                          <a:pt x="21545" y="8615"/>
                          <a:pt x="26970" y="8615"/>
                        </a:cubicBezTo>
                        <a:cubicBezTo>
                          <a:pt x="32440" y="8615"/>
                          <a:pt x="36539" y="11289"/>
                          <a:pt x="39269" y="16636"/>
                        </a:cubicBezTo>
                        <a:cubicBezTo>
                          <a:pt x="42009" y="21983"/>
                          <a:pt x="43379" y="29998"/>
                          <a:pt x="43379" y="40682"/>
                        </a:cubicBezTo>
                        <a:cubicBezTo>
                          <a:pt x="43379" y="51409"/>
                          <a:pt x="42009" y="59441"/>
                          <a:pt x="39269" y="64777"/>
                        </a:cubicBezTo>
                        <a:cubicBezTo>
                          <a:pt x="36539" y="70124"/>
                          <a:pt x="32440" y="72798"/>
                          <a:pt x="26970" y="72798"/>
                        </a:cubicBezTo>
                        <a:close/>
                        <a:moveTo>
                          <a:pt x="26970" y="81153"/>
                        </a:moveTo>
                        <a:cubicBezTo>
                          <a:pt x="35715" y="81153"/>
                          <a:pt x="42393" y="77694"/>
                          <a:pt x="47005" y="70776"/>
                        </a:cubicBezTo>
                        <a:cubicBezTo>
                          <a:pt x="51617" y="63869"/>
                          <a:pt x="53923" y="53838"/>
                          <a:pt x="53923" y="40682"/>
                        </a:cubicBezTo>
                        <a:cubicBezTo>
                          <a:pt x="53923" y="27559"/>
                          <a:pt x="51617" y="17538"/>
                          <a:pt x="47005" y="10620"/>
                        </a:cubicBezTo>
                        <a:cubicBezTo>
                          <a:pt x="42393" y="3714"/>
                          <a:pt x="35715" y="260"/>
                          <a:pt x="26970" y="260"/>
                        </a:cubicBezTo>
                        <a:cubicBezTo>
                          <a:pt x="18236" y="260"/>
                          <a:pt x="11564" y="3714"/>
                          <a:pt x="6952" y="10620"/>
                        </a:cubicBezTo>
                        <a:cubicBezTo>
                          <a:pt x="2340" y="17538"/>
                          <a:pt x="34" y="27559"/>
                          <a:pt x="34" y="40682"/>
                        </a:cubicBezTo>
                        <a:cubicBezTo>
                          <a:pt x="34" y="53838"/>
                          <a:pt x="2340" y="63869"/>
                          <a:pt x="6952" y="70776"/>
                        </a:cubicBezTo>
                        <a:cubicBezTo>
                          <a:pt x="11564" y="77694"/>
                          <a:pt x="18236" y="81153"/>
                          <a:pt x="26970" y="81153"/>
                        </a:cubicBezTo>
                        <a:close/>
                      </a:path>
                    </a:pathLst>
                  </a:custGeom>
                  <a:solidFill>
                    <a:srgbClr val="000000"/>
                  </a:solidFill>
                  <a:ln w="1069" cap="flat">
                    <a:noFill/>
                    <a:prstDash val="solid"/>
                    <a:round/>
                  </a:ln>
                </p:spPr>
                <p:txBody>
                  <a:bodyPr rtlCol="0" anchor="ctr"/>
                  <a:lstStyle/>
                  <a:p>
                    <a:endParaRPr lang="en-US"/>
                  </a:p>
                </p:txBody>
              </p:sp>
              <p:sp>
                <p:nvSpPr>
                  <p:cNvPr id="202" name="Freeform: Shape 201">
                    <a:extLst>
                      <a:ext uri="{FF2B5EF4-FFF2-40B4-BE49-F238E27FC236}">
                        <a16:creationId xmlns:a16="http://schemas.microsoft.com/office/drawing/2014/main" id="{E3DADF42-43DB-A57B-23E4-3AF3D8619BB1}"/>
                      </a:ext>
                    </a:extLst>
                  </p:cNvPr>
                  <p:cNvSpPr/>
                  <p:nvPr/>
                </p:nvSpPr>
                <p:spPr>
                  <a:xfrm flipV="1">
                    <a:off x="896342" y="3829733"/>
                    <a:ext cx="53889" cy="80892"/>
                  </a:xfrm>
                  <a:custGeom>
                    <a:avLst/>
                    <a:gdLst>
                      <a:gd name="connsiteX0" fmla="*/ 26980 w 53889"/>
                      <a:gd name="connsiteY0" fmla="*/ 72798 h 80892"/>
                      <a:gd name="connsiteX1" fmla="*/ 14732 w 53889"/>
                      <a:gd name="connsiteY1" fmla="*/ 64777 h 80892"/>
                      <a:gd name="connsiteX2" fmla="*/ 10638 w 53889"/>
                      <a:gd name="connsiteY2" fmla="*/ 40682 h 80892"/>
                      <a:gd name="connsiteX3" fmla="*/ 14732 w 53889"/>
                      <a:gd name="connsiteY3" fmla="*/ 16636 h 80892"/>
                      <a:gd name="connsiteX4" fmla="*/ 26980 w 53889"/>
                      <a:gd name="connsiteY4" fmla="*/ 8615 h 80892"/>
                      <a:gd name="connsiteX5" fmla="*/ 39279 w 53889"/>
                      <a:gd name="connsiteY5" fmla="*/ 16636 h 80892"/>
                      <a:gd name="connsiteX6" fmla="*/ 43390 w 53889"/>
                      <a:gd name="connsiteY6" fmla="*/ 40682 h 80892"/>
                      <a:gd name="connsiteX7" fmla="*/ 39279 w 53889"/>
                      <a:gd name="connsiteY7" fmla="*/ 64777 h 80892"/>
                      <a:gd name="connsiteX8" fmla="*/ 26980 w 53889"/>
                      <a:gd name="connsiteY8" fmla="*/ 72798 h 80892"/>
                      <a:gd name="connsiteX9" fmla="*/ 26980 w 53889"/>
                      <a:gd name="connsiteY9" fmla="*/ 81153 h 80892"/>
                      <a:gd name="connsiteX10" fmla="*/ 47016 w 53889"/>
                      <a:gd name="connsiteY10" fmla="*/ 70776 h 80892"/>
                      <a:gd name="connsiteX11" fmla="*/ 53934 w 53889"/>
                      <a:gd name="connsiteY11" fmla="*/ 40682 h 80892"/>
                      <a:gd name="connsiteX12" fmla="*/ 47016 w 53889"/>
                      <a:gd name="connsiteY12" fmla="*/ 10620 h 80892"/>
                      <a:gd name="connsiteX13" fmla="*/ 26980 w 53889"/>
                      <a:gd name="connsiteY13" fmla="*/ 260 h 80892"/>
                      <a:gd name="connsiteX14" fmla="*/ 6962 w 53889"/>
                      <a:gd name="connsiteY14" fmla="*/ 10620 h 80892"/>
                      <a:gd name="connsiteX15" fmla="*/ 44 w 53889"/>
                      <a:gd name="connsiteY15" fmla="*/ 40682 h 80892"/>
                      <a:gd name="connsiteX16" fmla="*/ 6962 w 53889"/>
                      <a:gd name="connsiteY16" fmla="*/ 70776 h 80892"/>
                      <a:gd name="connsiteX17" fmla="*/ 26980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80" y="72798"/>
                        </a:moveTo>
                        <a:cubicBezTo>
                          <a:pt x="21555" y="72798"/>
                          <a:pt x="17472" y="70124"/>
                          <a:pt x="14732" y="64777"/>
                        </a:cubicBezTo>
                        <a:cubicBezTo>
                          <a:pt x="12003" y="59441"/>
                          <a:pt x="10638" y="51409"/>
                          <a:pt x="10638" y="40682"/>
                        </a:cubicBezTo>
                        <a:cubicBezTo>
                          <a:pt x="10638" y="29998"/>
                          <a:pt x="12003" y="21983"/>
                          <a:pt x="14732" y="16636"/>
                        </a:cubicBezTo>
                        <a:cubicBezTo>
                          <a:pt x="17472" y="11289"/>
                          <a:pt x="21555" y="8615"/>
                          <a:pt x="26980" y="8615"/>
                        </a:cubicBezTo>
                        <a:cubicBezTo>
                          <a:pt x="32450" y="8615"/>
                          <a:pt x="36550" y="11289"/>
                          <a:pt x="39279" y="16636"/>
                        </a:cubicBezTo>
                        <a:cubicBezTo>
                          <a:pt x="42019" y="21983"/>
                          <a:pt x="43390" y="29998"/>
                          <a:pt x="43390" y="40682"/>
                        </a:cubicBezTo>
                        <a:cubicBezTo>
                          <a:pt x="43390" y="51409"/>
                          <a:pt x="42019" y="59441"/>
                          <a:pt x="39279" y="64777"/>
                        </a:cubicBezTo>
                        <a:cubicBezTo>
                          <a:pt x="36550" y="70124"/>
                          <a:pt x="32450" y="72798"/>
                          <a:pt x="26980" y="72798"/>
                        </a:cubicBezTo>
                        <a:close/>
                        <a:moveTo>
                          <a:pt x="26980" y="81153"/>
                        </a:moveTo>
                        <a:cubicBezTo>
                          <a:pt x="35725" y="81153"/>
                          <a:pt x="42404" y="77694"/>
                          <a:pt x="47016" y="70776"/>
                        </a:cubicBezTo>
                        <a:cubicBezTo>
                          <a:pt x="51627" y="63869"/>
                          <a:pt x="53934" y="53838"/>
                          <a:pt x="53934" y="40682"/>
                        </a:cubicBezTo>
                        <a:cubicBezTo>
                          <a:pt x="53934" y="27559"/>
                          <a:pt x="51627" y="17538"/>
                          <a:pt x="47016" y="10620"/>
                        </a:cubicBezTo>
                        <a:cubicBezTo>
                          <a:pt x="42404" y="3714"/>
                          <a:pt x="35725" y="260"/>
                          <a:pt x="26980" y="260"/>
                        </a:cubicBezTo>
                        <a:cubicBezTo>
                          <a:pt x="18247" y="260"/>
                          <a:pt x="11574" y="3714"/>
                          <a:pt x="6962" y="10620"/>
                        </a:cubicBezTo>
                        <a:cubicBezTo>
                          <a:pt x="2350" y="17538"/>
                          <a:pt x="44" y="27559"/>
                          <a:pt x="44" y="40682"/>
                        </a:cubicBezTo>
                        <a:cubicBezTo>
                          <a:pt x="44" y="53838"/>
                          <a:pt x="2350" y="63869"/>
                          <a:pt x="6962" y="70776"/>
                        </a:cubicBezTo>
                        <a:cubicBezTo>
                          <a:pt x="11574" y="77694"/>
                          <a:pt x="18247" y="81153"/>
                          <a:pt x="26980" y="81153"/>
                        </a:cubicBezTo>
                        <a:close/>
                      </a:path>
                    </a:pathLst>
                  </a:custGeom>
                  <a:solidFill>
                    <a:srgbClr val="000000"/>
                  </a:solidFill>
                  <a:ln w="1069" cap="flat">
                    <a:noFill/>
                    <a:prstDash val="solid"/>
                    <a:round/>
                  </a:ln>
                </p:spPr>
                <p:txBody>
                  <a:bodyPr rtlCol="0" anchor="ctr"/>
                  <a:lstStyle/>
                  <a:p>
                    <a:endParaRPr lang="en-US"/>
                  </a:p>
                </p:txBody>
              </p:sp>
            </p:grpSp>
          </p:grpSp>
          <p:grpSp>
            <p:nvGrpSpPr>
              <p:cNvPr id="119" name="Graphic 8">
                <a:extLst>
                  <a:ext uri="{FF2B5EF4-FFF2-40B4-BE49-F238E27FC236}">
                    <a16:creationId xmlns:a16="http://schemas.microsoft.com/office/drawing/2014/main" id="{E9F2F869-B21D-CE70-48B2-D042042A84DA}"/>
                  </a:ext>
                </a:extLst>
              </p:cNvPr>
              <p:cNvGrpSpPr/>
              <p:nvPr/>
            </p:nvGrpSpPr>
            <p:grpSpPr>
              <a:xfrm>
                <a:off x="1155513" y="1891808"/>
                <a:ext cx="289767" cy="2018818"/>
                <a:chOff x="1155513" y="1891808"/>
                <a:chExt cx="289767" cy="2018818"/>
              </a:xfrm>
            </p:grpSpPr>
            <p:sp>
              <p:nvSpPr>
                <p:cNvPr id="187" name="Freeform: Shape 186">
                  <a:extLst>
                    <a:ext uri="{FF2B5EF4-FFF2-40B4-BE49-F238E27FC236}">
                      <a16:creationId xmlns:a16="http://schemas.microsoft.com/office/drawing/2014/main" id="{97B223FA-AFDB-7EF8-CDB1-A1DE024A03AC}"/>
                    </a:ext>
                  </a:extLst>
                </p:cNvPr>
                <p:cNvSpPr/>
                <p:nvPr/>
              </p:nvSpPr>
              <p:spPr>
                <a:xfrm>
                  <a:off x="1301542" y="1891808"/>
                  <a:ext cx="6684" cy="1873654"/>
                </a:xfrm>
                <a:custGeom>
                  <a:avLst/>
                  <a:gdLst>
                    <a:gd name="connsiteX0" fmla="*/ 13 w 6684"/>
                    <a:gd name="connsiteY0" fmla="*/ 1873655 h 1873654"/>
                    <a:gd name="connsiteX1" fmla="*/ 13 w 6684"/>
                    <a:gd name="connsiteY1" fmla="*/ 1 h 1873654"/>
                  </a:gdLst>
                  <a:ahLst/>
                  <a:cxnLst>
                    <a:cxn ang="0">
                      <a:pos x="connsiteX0" y="connsiteY0"/>
                    </a:cxn>
                    <a:cxn ang="0">
                      <a:pos x="connsiteX1" y="connsiteY1"/>
                    </a:cxn>
                  </a:cxnLst>
                  <a:rect l="l" t="t" r="r" b="b"/>
                  <a:pathLst>
                    <a:path w="6684" h="1873654">
                      <a:moveTo>
                        <a:pt x="13" y="1873655"/>
                      </a:moveTo>
                      <a:lnTo>
                        <a:pt x="13" y="1"/>
                      </a:lnTo>
                    </a:path>
                  </a:pathLst>
                </a:custGeom>
                <a:noFill/>
                <a:ln w="7129" cap="sq">
                  <a:solidFill>
                    <a:srgbClr val="B0B0B0"/>
                  </a:solidFill>
                  <a:prstDash val="solid"/>
                  <a:round/>
                </a:ln>
              </p:spPr>
              <p:txBody>
                <a:bodyPr rtlCol="0" anchor="ctr"/>
                <a:lstStyle/>
                <a:p>
                  <a:endParaRPr lang="en-US"/>
                </a:p>
              </p:txBody>
            </p:sp>
            <p:sp>
              <p:nvSpPr>
                <p:cNvPr id="188" name="Freeform: Shape 187">
                  <a:extLst>
                    <a:ext uri="{FF2B5EF4-FFF2-40B4-BE49-F238E27FC236}">
                      <a16:creationId xmlns:a16="http://schemas.microsoft.com/office/drawing/2014/main" id="{C8B6F49E-334B-9ED3-E491-7B07C75CFB18}"/>
                    </a:ext>
                  </a:extLst>
                </p:cNvPr>
                <p:cNvSpPr/>
                <p:nvPr/>
              </p:nvSpPr>
              <p:spPr>
                <a:xfrm>
                  <a:off x="1301542" y="3765462"/>
                  <a:ext cx="6684" cy="31191"/>
                </a:xfrm>
                <a:custGeom>
                  <a:avLst/>
                  <a:gdLst>
                    <a:gd name="connsiteX0" fmla="*/ 132 w 6684"/>
                    <a:gd name="connsiteY0" fmla="*/ 281 h 31191"/>
                    <a:gd name="connsiteX1" fmla="*/ 132 w 6684"/>
                    <a:gd name="connsiteY1" fmla="*/ 31473 h 31191"/>
                  </a:gdLst>
                  <a:ahLst/>
                  <a:cxnLst>
                    <a:cxn ang="0">
                      <a:pos x="connsiteX0" y="connsiteY0"/>
                    </a:cxn>
                    <a:cxn ang="0">
                      <a:pos x="connsiteX1" y="connsiteY1"/>
                    </a:cxn>
                  </a:cxnLst>
                  <a:rect l="l" t="t" r="r" b="b"/>
                  <a:pathLst>
                    <a:path w="6684" h="31191">
                      <a:moveTo>
                        <a:pt x="132" y="281"/>
                      </a:moveTo>
                      <a:lnTo>
                        <a:pt x="132" y="31473"/>
                      </a:lnTo>
                    </a:path>
                  </a:pathLst>
                </a:custGeom>
                <a:solidFill>
                  <a:srgbClr val="000000"/>
                </a:solidFill>
                <a:ln w="7129" cap="flat">
                  <a:solidFill>
                    <a:srgbClr val="000000"/>
                  </a:solidFill>
                  <a:prstDash val="solid"/>
                  <a:round/>
                </a:ln>
              </p:spPr>
              <p:txBody>
                <a:bodyPr rtlCol="0" anchor="ctr"/>
                <a:lstStyle/>
                <a:p>
                  <a:endParaRPr lang="en-US"/>
                </a:p>
              </p:txBody>
            </p:sp>
            <p:grpSp>
              <p:nvGrpSpPr>
                <p:cNvPr id="189" name="Graphic 8">
                  <a:extLst>
                    <a:ext uri="{FF2B5EF4-FFF2-40B4-BE49-F238E27FC236}">
                      <a16:creationId xmlns:a16="http://schemas.microsoft.com/office/drawing/2014/main" id="{BBB9C782-C408-8D7F-0715-3538EA4F9EAF}"/>
                    </a:ext>
                  </a:extLst>
                </p:cNvPr>
                <p:cNvGrpSpPr/>
                <p:nvPr/>
              </p:nvGrpSpPr>
              <p:grpSpPr>
                <a:xfrm>
                  <a:off x="1155513" y="3829733"/>
                  <a:ext cx="289767" cy="80892"/>
                  <a:chOff x="1155513" y="3829733"/>
                  <a:chExt cx="289767" cy="80892"/>
                </a:xfrm>
                <a:solidFill>
                  <a:srgbClr val="000000"/>
                </a:solidFill>
              </p:grpSpPr>
              <p:sp>
                <p:nvSpPr>
                  <p:cNvPr id="190" name="Freeform: Shape 189">
                    <a:extLst>
                      <a:ext uri="{FF2B5EF4-FFF2-40B4-BE49-F238E27FC236}">
                        <a16:creationId xmlns:a16="http://schemas.microsoft.com/office/drawing/2014/main" id="{9E392BDB-6969-645A-1B22-2CF9A157F713}"/>
                      </a:ext>
                    </a:extLst>
                  </p:cNvPr>
                  <p:cNvSpPr/>
                  <p:nvPr/>
                </p:nvSpPr>
                <p:spPr>
                  <a:xfrm flipV="1">
                    <a:off x="1155513" y="3829733"/>
                    <a:ext cx="53889" cy="80892"/>
                  </a:xfrm>
                  <a:custGeom>
                    <a:avLst/>
                    <a:gdLst>
                      <a:gd name="connsiteX0" fmla="*/ 27019 w 53889"/>
                      <a:gd name="connsiteY0" fmla="*/ 72798 h 80892"/>
                      <a:gd name="connsiteX1" fmla="*/ 14771 w 53889"/>
                      <a:gd name="connsiteY1" fmla="*/ 64777 h 80892"/>
                      <a:gd name="connsiteX2" fmla="*/ 10677 w 53889"/>
                      <a:gd name="connsiteY2" fmla="*/ 40682 h 80892"/>
                      <a:gd name="connsiteX3" fmla="*/ 14771 w 53889"/>
                      <a:gd name="connsiteY3" fmla="*/ 16636 h 80892"/>
                      <a:gd name="connsiteX4" fmla="*/ 27019 w 53889"/>
                      <a:gd name="connsiteY4" fmla="*/ 8615 h 80892"/>
                      <a:gd name="connsiteX5" fmla="*/ 39318 w 53889"/>
                      <a:gd name="connsiteY5" fmla="*/ 16636 h 80892"/>
                      <a:gd name="connsiteX6" fmla="*/ 43428 w 53889"/>
                      <a:gd name="connsiteY6" fmla="*/ 40682 h 80892"/>
                      <a:gd name="connsiteX7" fmla="*/ 39318 w 53889"/>
                      <a:gd name="connsiteY7" fmla="*/ 64777 h 80892"/>
                      <a:gd name="connsiteX8" fmla="*/ 27019 w 53889"/>
                      <a:gd name="connsiteY8" fmla="*/ 72798 h 80892"/>
                      <a:gd name="connsiteX9" fmla="*/ 27019 w 53889"/>
                      <a:gd name="connsiteY9" fmla="*/ 81153 h 80892"/>
                      <a:gd name="connsiteX10" fmla="*/ 47054 w 53889"/>
                      <a:gd name="connsiteY10" fmla="*/ 70776 h 80892"/>
                      <a:gd name="connsiteX11" fmla="*/ 53972 w 53889"/>
                      <a:gd name="connsiteY11" fmla="*/ 40682 h 80892"/>
                      <a:gd name="connsiteX12" fmla="*/ 47054 w 53889"/>
                      <a:gd name="connsiteY12" fmla="*/ 10620 h 80892"/>
                      <a:gd name="connsiteX13" fmla="*/ 27019 w 53889"/>
                      <a:gd name="connsiteY13" fmla="*/ 260 h 80892"/>
                      <a:gd name="connsiteX14" fmla="*/ 7001 w 53889"/>
                      <a:gd name="connsiteY14" fmla="*/ 10620 h 80892"/>
                      <a:gd name="connsiteX15" fmla="*/ 83 w 53889"/>
                      <a:gd name="connsiteY15" fmla="*/ 40682 h 80892"/>
                      <a:gd name="connsiteX16" fmla="*/ 7001 w 53889"/>
                      <a:gd name="connsiteY16" fmla="*/ 70776 h 80892"/>
                      <a:gd name="connsiteX17" fmla="*/ 27019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019" y="72798"/>
                        </a:moveTo>
                        <a:cubicBezTo>
                          <a:pt x="21594" y="72798"/>
                          <a:pt x="17511" y="70124"/>
                          <a:pt x="14771" y="64777"/>
                        </a:cubicBezTo>
                        <a:cubicBezTo>
                          <a:pt x="12041" y="59441"/>
                          <a:pt x="10677" y="51409"/>
                          <a:pt x="10677" y="40682"/>
                        </a:cubicBezTo>
                        <a:cubicBezTo>
                          <a:pt x="10677" y="29998"/>
                          <a:pt x="12041" y="21983"/>
                          <a:pt x="14771" y="16636"/>
                        </a:cubicBezTo>
                        <a:cubicBezTo>
                          <a:pt x="17511" y="11289"/>
                          <a:pt x="21594" y="8615"/>
                          <a:pt x="27019" y="8615"/>
                        </a:cubicBezTo>
                        <a:cubicBezTo>
                          <a:pt x="32489" y="8615"/>
                          <a:pt x="36588" y="11289"/>
                          <a:pt x="39318" y="16636"/>
                        </a:cubicBezTo>
                        <a:cubicBezTo>
                          <a:pt x="42058" y="21983"/>
                          <a:pt x="43428" y="29998"/>
                          <a:pt x="43428" y="40682"/>
                        </a:cubicBezTo>
                        <a:cubicBezTo>
                          <a:pt x="43428" y="51409"/>
                          <a:pt x="42058" y="59441"/>
                          <a:pt x="39318" y="64777"/>
                        </a:cubicBezTo>
                        <a:cubicBezTo>
                          <a:pt x="36588" y="70124"/>
                          <a:pt x="32489" y="72798"/>
                          <a:pt x="27019" y="72798"/>
                        </a:cubicBezTo>
                        <a:close/>
                        <a:moveTo>
                          <a:pt x="27019" y="81153"/>
                        </a:moveTo>
                        <a:cubicBezTo>
                          <a:pt x="35764" y="81153"/>
                          <a:pt x="42442" y="77694"/>
                          <a:pt x="47054" y="70776"/>
                        </a:cubicBezTo>
                        <a:cubicBezTo>
                          <a:pt x="51666" y="63869"/>
                          <a:pt x="53972" y="53838"/>
                          <a:pt x="53972" y="40682"/>
                        </a:cubicBezTo>
                        <a:cubicBezTo>
                          <a:pt x="53972" y="27559"/>
                          <a:pt x="51666" y="17538"/>
                          <a:pt x="47054" y="10620"/>
                        </a:cubicBezTo>
                        <a:cubicBezTo>
                          <a:pt x="42442" y="3714"/>
                          <a:pt x="35764" y="260"/>
                          <a:pt x="27019" y="260"/>
                        </a:cubicBezTo>
                        <a:cubicBezTo>
                          <a:pt x="18285" y="260"/>
                          <a:pt x="11613" y="3714"/>
                          <a:pt x="7001" y="10620"/>
                        </a:cubicBezTo>
                        <a:cubicBezTo>
                          <a:pt x="2389" y="17538"/>
                          <a:pt x="83" y="27559"/>
                          <a:pt x="83" y="40682"/>
                        </a:cubicBezTo>
                        <a:cubicBezTo>
                          <a:pt x="83" y="53838"/>
                          <a:pt x="2389" y="63869"/>
                          <a:pt x="7001" y="70776"/>
                        </a:cubicBezTo>
                        <a:cubicBezTo>
                          <a:pt x="11613" y="77694"/>
                          <a:pt x="18285" y="81153"/>
                          <a:pt x="27019" y="81153"/>
                        </a:cubicBezTo>
                        <a:close/>
                      </a:path>
                    </a:pathLst>
                  </a:custGeom>
                  <a:solidFill>
                    <a:srgbClr val="000000"/>
                  </a:solidFill>
                  <a:ln w="1069" cap="flat">
                    <a:noFill/>
                    <a:prstDash val="solid"/>
                    <a:round/>
                  </a:ln>
                </p:spPr>
                <p:txBody>
                  <a:bodyPr rtlCol="0" anchor="ctr"/>
                  <a:lstStyle/>
                  <a:p>
                    <a:endParaRPr lang="en-US"/>
                  </a:p>
                </p:txBody>
              </p:sp>
              <p:sp>
                <p:nvSpPr>
                  <p:cNvPr id="191" name="Freeform: Shape 190">
                    <a:extLst>
                      <a:ext uri="{FF2B5EF4-FFF2-40B4-BE49-F238E27FC236}">
                        <a16:creationId xmlns:a16="http://schemas.microsoft.com/office/drawing/2014/main" id="{D1B80894-86A2-C23A-980D-47A9328FDA51}"/>
                      </a:ext>
                    </a:extLst>
                  </p:cNvPr>
                  <p:cNvSpPr/>
                  <p:nvPr/>
                </p:nvSpPr>
                <p:spPr>
                  <a:xfrm flipV="1">
                    <a:off x="1227931" y="3895838"/>
                    <a:ext cx="11028" cy="13267"/>
                  </a:xfrm>
                  <a:custGeom>
                    <a:avLst/>
                    <a:gdLst>
                      <a:gd name="connsiteX0" fmla="*/ 106 w 11028"/>
                      <a:gd name="connsiteY0" fmla="*/ 13563 h 13267"/>
                      <a:gd name="connsiteX1" fmla="*/ 11135 w 11028"/>
                      <a:gd name="connsiteY1" fmla="*/ 13563 h 13267"/>
                      <a:gd name="connsiteX2" fmla="*/ 11135 w 11028"/>
                      <a:gd name="connsiteY2" fmla="*/ 295 h 13267"/>
                      <a:gd name="connsiteX3" fmla="*/ 106 w 11028"/>
                      <a:gd name="connsiteY3" fmla="*/ 295 h 13267"/>
                    </a:gdLst>
                    <a:ahLst/>
                    <a:cxnLst>
                      <a:cxn ang="0">
                        <a:pos x="connsiteX0" y="connsiteY0"/>
                      </a:cxn>
                      <a:cxn ang="0">
                        <a:pos x="connsiteX1" y="connsiteY1"/>
                      </a:cxn>
                      <a:cxn ang="0">
                        <a:pos x="connsiteX2" y="connsiteY2"/>
                      </a:cxn>
                      <a:cxn ang="0">
                        <a:pos x="connsiteX3" y="connsiteY3"/>
                      </a:cxn>
                    </a:cxnLst>
                    <a:rect l="l" t="t" r="r" b="b"/>
                    <a:pathLst>
                      <a:path w="11028" h="13267">
                        <a:moveTo>
                          <a:pt x="106" y="13563"/>
                        </a:moveTo>
                        <a:lnTo>
                          <a:pt x="11135" y="13563"/>
                        </a:lnTo>
                        <a:lnTo>
                          <a:pt x="11135" y="295"/>
                        </a:lnTo>
                        <a:lnTo>
                          <a:pt x="106" y="295"/>
                        </a:lnTo>
                        <a:close/>
                      </a:path>
                    </a:pathLst>
                  </a:custGeom>
                  <a:solidFill>
                    <a:srgbClr val="000000"/>
                  </a:solidFill>
                  <a:ln w="1069" cap="flat">
                    <a:noFill/>
                    <a:prstDash val="solid"/>
                    <a:round/>
                  </a:ln>
                </p:spPr>
                <p:txBody>
                  <a:bodyPr rtlCol="0" anchor="ctr"/>
                  <a:lstStyle/>
                  <a:p>
                    <a:endParaRPr lang="en-US"/>
                  </a:p>
                </p:txBody>
              </p:sp>
              <p:sp>
                <p:nvSpPr>
                  <p:cNvPr id="192" name="Freeform: Shape 191">
                    <a:extLst>
                      <a:ext uri="{FF2B5EF4-FFF2-40B4-BE49-F238E27FC236}">
                        <a16:creationId xmlns:a16="http://schemas.microsoft.com/office/drawing/2014/main" id="{B3372125-EA8A-DBB4-0972-68111D0D5CF8}"/>
                      </a:ext>
                    </a:extLst>
                  </p:cNvPr>
                  <p:cNvSpPr/>
                  <p:nvPr/>
                </p:nvSpPr>
                <p:spPr>
                  <a:xfrm flipV="1">
                    <a:off x="1262243" y="3831137"/>
                    <a:ext cx="46420" cy="77968"/>
                  </a:xfrm>
                  <a:custGeom>
                    <a:avLst/>
                    <a:gdLst>
                      <a:gd name="connsiteX0" fmla="*/ 1618 w 46420"/>
                      <a:gd name="connsiteY0" fmla="*/ 9133 h 77968"/>
                      <a:gd name="connsiteX1" fmla="*/ 18846 w 46420"/>
                      <a:gd name="connsiteY1" fmla="*/ 9133 h 77968"/>
                      <a:gd name="connsiteX2" fmla="*/ 18846 w 46420"/>
                      <a:gd name="connsiteY2" fmla="*/ 68621 h 77968"/>
                      <a:gd name="connsiteX3" fmla="*/ 97 w 46420"/>
                      <a:gd name="connsiteY3" fmla="*/ 64861 h 77968"/>
                      <a:gd name="connsiteX4" fmla="*/ 97 w 46420"/>
                      <a:gd name="connsiteY4" fmla="*/ 74469 h 77968"/>
                      <a:gd name="connsiteX5" fmla="*/ 18745 w 46420"/>
                      <a:gd name="connsiteY5" fmla="*/ 78229 h 77968"/>
                      <a:gd name="connsiteX6" fmla="*/ 29289 w 46420"/>
                      <a:gd name="connsiteY6" fmla="*/ 78229 h 77968"/>
                      <a:gd name="connsiteX7" fmla="*/ 29289 w 46420"/>
                      <a:gd name="connsiteY7" fmla="*/ 9133 h 77968"/>
                      <a:gd name="connsiteX8" fmla="*/ 46517 w 46420"/>
                      <a:gd name="connsiteY8" fmla="*/ 9133 h 77968"/>
                      <a:gd name="connsiteX9" fmla="*/ 46517 w 46420"/>
                      <a:gd name="connsiteY9" fmla="*/ 260 h 77968"/>
                      <a:gd name="connsiteX10" fmla="*/ 1618 w 46420"/>
                      <a:gd name="connsiteY10" fmla="*/ 260 h 7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420" h="77968">
                        <a:moveTo>
                          <a:pt x="1618" y="9133"/>
                        </a:moveTo>
                        <a:lnTo>
                          <a:pt x="18846" y="9133"/>
                        </a:lnTo>
                        <a:lnTo>
                          <a:pt x="18846" y="68621"/>
                        </a:lnTo>
                        <a:lnTo>
                          <a:pt x="97" y="64861"/>
                        </a:lnTo>
                        <a:lnTo>
                          <a:pt x="97" y="74469"/>
                        </a:lnTo>
                        <a:lnTo>
                          <a:pt x="18745" y="78229"/>
                        </a:lnTo>
                        <a:lnTo>
                          <a:pt x="29289" y="78229"/>
                        </a:lnTo>
                        <a:lnTo>
                          <a:pt x="29289" y="9133"/>
                        </a:lnTo>
                        <a:lnTo>
                          <a:pt x="46517" y="9133"/>
                        </a:lnTo>
                        <a:lnTo>
                          <a:pt x="46517" y="260"/>
                        </a:lnTo>
                        <a:lnTo>
                          <a:pt x="1618" y="260"/>
                        </a:lnTo>
                        <a:close/>
                      </a:path>
                    </a:pathLst>
                  </a:custGeom>
                  <a:solidFill>
                    <a:srgbClr val="000000"/>
                  </a:solidFill>
                  <a:ln w="1069" cap="flat">
                    <a:noFill/>
                    <a:prstDash val="solid"/>
                    <a:round/>
                  </a:ln>
                </p:spPr>
                <p:txBody>
                  <a:bodyPr rtlCol="0" anchor="ctr"/>
                  <a:lstStyle/>
                  <a:p>
                    <a:endParaRPr lang="en-US"/>
                  </a:p>
                </p:txBody>
              </p:sp>
              <p:sp>
                <p:nvSpPr>
                  <p:cNvPr id="193" name="Freeform: Shape 192">
                    <a:extLst>
                      <a:ext uri="{FF2B5EF4-FFF2-40B4-BE49-F238E27FC236}">
                        <a16:creationId xmlns:a16="http://schemas.microsoft.com/office/drawing/2014/main" id="{963D2CB7-8945-D743-F226-E231DFD87A4C}"/>
                      </a:ext>
                    </a:extLst>
                  </p:cNvPr>
                  <p:cNvSpPr/>
                  <p:nvPr/>
                </p:nvSpPr>
                <p:spPr>
                  <a:xfrm flipV="1">
                    <a:off x="1326374" y="3829733"/>
                    <a:ext cx="49494" cy="79372"/>
                  </a:xfrm>
                  <a:custGeom>
                    <a:avLst/>
                    <a:gdLst>
                      <a:gd name="connsiteX0" fmla="*/ 12792 w 49494"/>
                      <a:gd name="connsiteY0" fmla="*/ 9132 h 79372"/>
                      <a:gd name="connsiteX1" fmla="*/ 49604 w 49494"/>
                      <a:gd name="connsiteY1" fmla="*/ 9132 h 79372"/>
                      <a:gd name="connsiteX2" fmla="*/ 49604 w 49494"/>
                      <a:gd name="connsiteY2" fmla="*/ 259 h 79372"/>
                      <a:gd name="connsiteX3" fmla="*/ 109 w 49494"/>
                      <a:gd name="connsiteY3" fmla="*/ 259 h 79372"/>
                      <a:gd name="connsiteX4" fmla="*/ 109 w 49494"/>
                      <a:gd name="connsiteY4" fmla="*/ 9132 h 79372"/>
                      <a:gd name="connsiteX5" fmla="*/ 16468 w 49494"/>
                      <a:gd name="connsiteY5" fmla="*/ 25809 h 79372"/>
                      <a:gd name="connsiteX6" fmla="*/ 29502 w 49494"/>
                      <a:gd name="connsiteY6" fmla="*/ 39327 h 79372"/>
                      <a:gd name="connsiteX7" fmla="*/ 36570 w 49494"/>
                      <a:gd name="connsiteY7" fmla="*/ 48952 h 79372"/>
                      <a:gd name="connsiteX8" fmla="*/ 38592 w 49494"/>
                      <a:gd name="connsiteY8" fmla="*/ 56705 h 79372"/>
                      <a:gd name="connsiteX9" fmla="*/ 34231 w 49494"/>
                      <a:gd name="connsiteY9" fmla="*/ 66832 h 79372"/>
                      <a:gd name="connsiteX10" fmla="*/ 22868 w 49494"/>
                      <a:gd name="connsiteY10" fmla="*/ 70759 h 79372"/>
                      <a:gd name="connsiteX11" fmla="*/ 12391 w 49494"/>
                      <a:gd name="connsiteY11" fmla="*/ 69037 h 79372"/>
                      <a:gd name="connsiteX12" fmla="*/ 627 w 49494"/>
                      <a:gd name="connsiteY12" fmla="*/ 63807 h 79372"/>
                      <a:gd name="connsiteX13" fmla="*/ 627 w 49494"/>
                      <a:gd name="connsiteY13" fmla="*/ 74468 h 79372"/>
                      <a:gd name="connsiteX14" fmla="*/ 12525 w 49494"/>
                      <a:gd name="connsiteY14" fmla="*/ 78328 h 79372"/>
                      <a:gd name="connsiteX15" fmla="*/ 22668 w 49494"/>
                      <a:gd name="connsiteY15" fmla="*/ 79632 h 79372"/>
                      <a:gd name="connsiteX16" fmla="*/ 41984 w 49494"/>
                      <a:gd name="connsiteY16" fmla="*/ 73566 h 79372"/>
                      <a:gd name="connsiteX17" fmla="*/ 49186 w 49494"/>
                      <a:gd name="connsiteY17" fmla="*/ 57391 h 79372"/>
                      <a:gd name="connsiteX18" fmla="*/ 47382 w 49494"/>
                      <a:gd name="connsiteY18" fmla="*/ 48267 h 79372"/>
                      <a:gd name="connsiteX19" fmla="*/ 40831 w 49494"/>
                      <a:gd name="connsiteY19" fmla="*/ 38124 h 79372"/>
                      <a:gd name="connsiteX20" fmla="*/ 32526 w 49494"/>
                      <a:gd name="connsiteY20" fmla="*/ 29368 h 79372"/>
                      <a:gd name="connsiteX21" fmla="*/ 12792 w 49494"/>
                      <a:gd name="connsiteY21" fmla="*/ 9132 h 7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494" h="79372">
                        <a:moveTo>
                          <a:pt x="12792" y="9132"/>
                        </a:moveTo>
                        <a:lnTo>
                          <a:pt x="49604" y="9132"/>
                        </a:lnTo>
                        <a:lnTo>
                          <a:pt x="49604" y="259"/>
                        </a:lnTo>
                        <a:lnTo>
                          <a:pt x="109" y="259"/>
                        </a:lnTo>
                        <a:lnTo>
                          <a:pt x="109" y="9132"/>
                        </a:lnTo>
                        <a:cubicBezTo>
                          <a:pt x="4108" y="13276"/>
                          <a:pt x="9562" y="18835"/>
                          <a:pt x="16468" y="25809"/>
                        </a:cubicBezTo>
                        <a:cubicBezTo>
                          <a:pt x="23386" y="32794"/>
                          <a:pt x="27731" y="37300"/>
                          <a:pt x="29502" y="39327"/>
                        </a:cubicBezTo>
                        <a:cubicBezTo>
                          <a:pt x="32877" y="43115"/>
                          <a:pt x="35234" y="46323"/>
                          <a:pt x="36570" y="48952"/>
                        </a:cubicBezTo>
                        <a:cubicBezTo>
                          <a:pt x="37918" y="51581"/>
                          <a:pt x="38592" y="54166"/>
                          <a:pt x="38592" y="56705"/>
                        </a:cubicBezTo>
                        <a:cubicBezTo>
                          <a:pt x="38592" y="60850"/>
                          <a:pt x="37138" y="64225"/>
                          <a:pt x="34231" y="66832"/>
                        </a:cubicBezTo>
                        <a:cubicBezTo>
                          <a:pt x="31323" y="69450"/>
                          <a:pt x="27536" y="70759"/>
                          <a:pt x="22868" y="70759"/>
                        </a:cubicBezTo>
                        <a:cubicBezTo>
                          <a:pt x="19560" y="70759"/>
                          <a:pt x="16067" y="70185"/>
                          <a:pt x="12391" y="69037"/>
                        </a:cubicBezTo>
                        <a:cubicBezTo>
                          <a:pt x="8726" y="67890"/>
                          <a:pt x="4805" y="66147"/>
                          <a:pt x="627" y="63807"/>
                        </a:cubicBezTo>
                        <a:lnTo>
                          <a:pt x="627" y="74468"/>
                        </a:lnTo>
                        <a:cubicBezTo>
                          <a:pt x="4871" y="76173"/>
                          <a:pt x="8837" y="77459"/>
                          <a:pt x="12525" y="78328"/>
                        </a:cubicBezTo>
                        <a:cubicBezTo>
                          <a:pt x="16223" y="79197"/>
                          <a:pt x="19604" y="79632"/>
                          <a:pt x="22668" y="79632"/>
                        </a:cubicBezTo>
                        <a:cubicBezTo>
                          <a:pt x="30744" y="79632"/>
                          <a:pt x="37183" y="77610"/>
                          <a:pt x="41984" y="73566"/>
                        </a:cubicBezTo>
                        <a:cubicBezTo>
                          <a:pt x="46786" y="69533"/>
                          <a:pt x="49186" y="64141"/>
                          <a:pt x="49186" y="57391"/>
                        </a:cubicBezTo>
                        <a:cubicBezTo>
                          <a:pt x="49186" y="54182"/>
                          <a:pt x="48585" y="51141"/>
                          <a:pt x="47382" y="48267"/>
                        </a:cubicBezTo>
                        <a:cubicBezTo>
                          <a:pt x="46190" y="45404"/>
                          <a:pt x="44006" y="42023"/>
                          <a:pt x="40831" y="38124"/>
                        </a:cubicBezTo>
                        <a:cubicBezTo>
                          <a:pt x="39963" y="37110"/>
                          <a:pt x="37194" y="34192"/>
                          <a:pt x="32526" y="29368"/>
                        </a:cubicBezTo>
                        <a:cubicBezTo>
                          <a:pt x="27870" y="24544"/>
                          <a:pt x="21292" y="17799"/>
                          <a:pt x="12792" y="9132"/>
                        </a:cubicBezTo>
                        <a:close/>
                      </a:path>
                    </a:pathLst>
                  </a:custGeom>
                  <a:solidFill>
                    <a:srgbClr val="000000"/>
                  </a:solidFill>
                  <a:ln w="1069" cap="flat">
                    <a:noFill/>
                    <a:prstDash val="solid"/>
                    <a:round/>
                  </a:ln>
                </p:spPr>
                <p:txBody>
                  <a:bodyPr rtlCol="0" anchor="ctr"/>
                  <a:lstStyle/>
                  <a:p>
                    <a:endParaRPr lang="en-US"/>
                  </a:p>
                </p:txBody>
              </p:sp>
              <p:sp>
                <p:nvSpPr>
                  <p:cNvPr id="194" name="Freeform: Shape 193">
                    <a:extLst>
                      <a:ext uri="{FF2B5EF4-FFF2-40B4-BE49-F238E27FC236}">
                        <a16:creationId xmlns:a16="http://schemas.microsoft.com/office/drawing/2014/main" id="{3AB13DFC-B0FA-5EB3-7CA9-A47C7AD34CA1}"/>
                      </a:ext>
                    </a:extLst>
                  </p:cNvPr>
                  <p:cNvSpPr/>
                  <p:nvPr/>
                </p:nvSpPr>
                <p:spPr>
                  <a:xfrm flipV="1">
                    <a:off x="1394832" y="3831137"/>
                    <a:ext cx="50447" cy="79489"/>
                  </a:xfrm>
                  <a:custGeom>
                    <a:avLst/>
                    <a:gdLst>
                      <a:gd name="connsiteX0" fmla="*/ 3411 w 50447"/>
                      <a:gd name="connsiteY0" fmla="*/ 79750 h 79489"/>
                      <a:gd name="connsiteX1" fmla="*/ 44818 w 50447"/>
                      <a:gd name="connsiteY1" fmla="*/ 79750 h 79489"/>
                      <a:gd name="connsiteX2" fmla="*/ 44818 w 50447"/>
                      <a:gd name="connsiteY2" fmla="*/ 70861 h 79489"/>
                      <a:gd name="connsiteX3" fmla="*/ 13069 w 50447"/>
                      <a:gd name="connsiteY3" fmla="*/ 70861 h 79489"/>
                      <a:gd name="connsiteX4" fmla="*/ 13069 w 50447"/>
                      <a:gd name="connsiteY4" fmla="*/ 51761 h 79489"/>
                      <a:gd name="connsiteX5" fmla="*/ 17647 w 50447"/>
                      <a:gd name="connsiteY5" fmla="*/ 52931 h 79489"/>
                      <a:gd name="connsiteX6" fmla="*/ 22259 w 50447"/>
                      <a:gd name="connsiteY6" fmla="*/ 53315 h 79489"/>
                      <a:gd name="connsiteX7" fmla="*/ 42930 w 50447"/>
                      <a:gd name="connsiteY7" fmla="*/ 46163 h 79489"/>
                      <a:gd name="connsiteX8" fmla="*/ 50566 w 50447"/>
                      <a:gd name="connsiteY8" fmla="*/ 26796 h 79489"/>
                      <a:gd name="connsiteX9" fmla="*/ 42729 w 50447"/>
                      <a:gd name="connsiteY9" fmla="*/ 7229 h 79489"/>
                      <a:gd name="connsiteX10" fmla="*/ 20638 w 50447"/>
                      <a:gd name="connsiteY10" fmla="*/ 261 h 79489"/>
                      <a:gd name="connsiteX11" fmla="*/ 10629 w 50447"/>
                      <a:gd name="connsiteY11" fmla="*/ 1096 h 79489"/>
                      <a:gd name="connsiteX12" fmla="*/ 119 w 50447"/>
                      <a:gd name="connsiteY12" fmla="*/ 3603 h 79489"/>
                      <a:gd name="connsiteX13" fmla="*/ 119 w 50447"/>
                      <a:gd name="connsiteY13" fmla="*/ 14214 h 79489"/>
                      <a:gd name="connsiteX14" fmla="*/ 9827 w 50447"/>
                      <a:gd name="connsiteY14" fmla="*/ 10404 h 79489"/>
                      <a:gd name="connsiteX15" fmla="*/ 20421 w 50447"/>
                      <a:gd name="connsiteY15" fmla="*/ 9151 h 79489"/>
                      <a:gd name="connsiteX16" fmla="*/ 34725 w 50447"/>
                      <a:gd name="connsiteY16" fmla="*/ 13896 h 79489"/>
                      <a:gd name="connsiteX17" fmla="*/ 40005 w 50447"/>
                      <a:gd name="connsiteY17" fmla="*/ 26796 h 79489"/>
                      <a:gd name="connsiteX18" fmla="*/ 34725 w 50447"/>
                      <a:gd name="connsiteY18" fmla="*/ 39680 h 79489"/>
                      <a:gd name="connsiteX19" fmla="*/ 20421 w 50447"/>
                      <a:gd name="connsiteY19" fmla="*/ 44442 h 79489"/>
                      <a:gd name="connsiteX20" fmla="*/ 11983 w 50447"/>
                      <a:gd name="connsiteY20" fmla="*/ 43506 h 79489"/>
                      <a:gd name="connsiteX21" fmla="*/ 3411 w 50447"/>
                      <a:gd name="connsiteY21" fmla="*/ 40582 h 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47" h="79489">
                        <a:moveTo>
                          <a:pt x="3411" y="79750"/>
                        </a:moveTo>
                        <a:lnTo>
                          <a:pt x="44818" y="79750"/>
                        </a:lnTo>
                        <a:lnTo>
                          <a:pt x="44818" y="70861"/>
                        </a:lnTo>
                        <a:lnTo>
                          <a:pt x="13069" y="70861"/>
                        </a:lnTo>
                        <a:lnTo>
                          <a:pt x="13069" y="51761"/>
                        </a:lnTo>
                        <a:cubicBezTo>
                          <a:pt x="14595" y="52285"/>
                          <a:pt x="16121" y="52674"/>
                          <a:pt x="17647" y="52931"/>
                        </a:cubicBezTo>
                        <a:cubicBezTo>
                          <a:pt x="19185" y="53187"/>
                          <a:pt x="20722" y="53315"/>
                          <a:pt x="22259" y="53315"/>
                        </a:cubicBezTo>
                        <a:cubicBezTo>
                          <a:pt x="30960" y="53315"/>
                          <a:pt x="37850" y="50931"/>
                          <a:pt x="42930" y="46163"/>
                        </a:cubicBezTo>
                        <a:cubicBezTo>
                          <a:pt x="48021" y="41395"/>
                          <a:pt x="50566" y="34940"/>
                          <a:pt x="50566" y="26796"/>
                        </a:cubicBezTo>
                        <a:cubicBezTo>
                          <a:pt x="50566" y="18408"/>
                          <a:pt x="47954" y="11885"/>
                          <a:pt x="42729" y="7229"/>
                        </a:cubicBezTo>
                        <a:cubicBezTo>
                          <a:pt x="37504" y="2584"/>
                          <a:pt x="30141" y="261"/>
                          <a:pt x="20638" y="261"/>
                        </a:cubicBezTo>
                        <a:cubicBezTo>
                          <a:pt x="17363" y="261"/>
                          <a:pt x="14027" y="539"/>
                          <a:pt x="10629" y="1096"/>
                        </a:cubicBezTo>
                        <a:cubicBezTo>
                          <a:pt x="7243" y="1653"/>
                          <a:pt x="3739" y="2489"/>
                          <a:pt x="119" y="3603"/>
                        </a:cubicBezTo>
                        <a:lnTo>
                          <a:pt x="119" y="14214"/>
                        </a:lnTo>
                        <a:cubicBezTo>
                          <a:pt x="3249" y="12509"/>
                          <a:pt x="6485" y="11239"/>
                          <a:pt x="9827" y="10404"/>
                        </a:cubicBezTo>
                        <a:cubicBezTo>
                          <a:pt x="13169" y="9568"/>
                          <a:pt x="16701" y="9151"/>
                          <a:pt x="20421" y="9151"/>
                        </a:cubicBezTo>
                        <a:cubicBezTo>
                          <a:pt x="26448" y="9151"/>
                          <a:pt x="31216" y="10732"/>
                          <a:pt x="34725" y="13896"/>
                        </a:cubicBezTo>
                        <a:cubicBezTo>
                          <a:pt x="38245" y="17060"/>
                          <a:pt x="40005" y="21360"/>
                          <a:pt x="40005" y="26796"/>
                        </a:cubicBezTo>
                        <a:cubicBezTo>
                          <a:pt x="40005" y="32221"/>
                          <a:pt x="38245" y="36516"/>
                          <a:pt x="34725" y="39680"/>
                        </a:cubicBezTo>
                        <a:cubicBezTo>
                          <a:pt x="31216" y="42855"/>
                          <a:pt x="26448" y="44442"/>
                          <a:pt x="20421" y="44442"/>
                        </a:cubicBezTo>
                        <a:cubicBezTo>
                          <a:pt x="17603" y="44442"/>
                          <a:pt x="14790" y="44130"/>
                          <a:pt x="11983" y="43506"/>
                        </a:cubicBezTo>
                        <a:cubicBezTo>
                          <a:pt x="9187" y="42882"/>
                          <a:pt x="6329" y="41908"/>
                          <a:pt x="3411" y="40582"/>
                        </a:cubicBezTo>
                        <a:close/>
                      </a:path>
                    </a:pathLst>
                  </a:custGeom>
                  <a:solidFill>
                    <a:srgbClr val="000000"/>
                  </a:solidFill>
                  <a:ln w="1069" cap="flat">
                    <a:noFill/>
                    <a:prstDash val="solid"/>
                    <a:round/>
                  </a:ln>
                </p:spPr>
                <p:txBody>
                  <a:bodyPr rtlCol="0" anchor="ctr"/>
                  <a:lstStyle/>
                  <a:p>
                    <a:endParaRPr lang="en-US"/>
                  </a:p>
                </p:txBody>
              </p:sp>
            </p:grpSp>
          </p:grpSp>
          <p:grpSp>
            <p:nvGrpSpPr>
              <p:cNvPr id="120" name="Graphic 8">
                <a:extLst>
                  <a:ext uri="{FF2B5EF4-FFF2-40B4-BE49-F238E27FC236}">
                    <a16:creationId xmlns:a16="http://schemas.microsoft.com/office/drawing/2014/main" id="{850A380F-F38A-1FF6-485D-F78942364CAB}"/>
                  </a:ext>
                </a:extLst>
              </p:cNvPr>
              <p:cNvGrpSpPr/>
              <p:nvPr/>
            </p:nvGrpSpPr>
            <p:grpSpPr>
              <a:xfrm>
                <a:off x="1652801" y="1891808"/>
                <a:ext cx="292006" cy="2018818"/>
                <a:chOff x="1652801" y="1891808"/>
                <a:chExt cx="292006" cy="2018818"/>
              </a:xfrm>
            </p:grpSpPr>
            <p:sp>
              <p:nvSpPr>
                <p:cNvPr id="179" name="Freeform: Shape 178">
                  <a:extLst>
                    <a:ext uri="{FF2B5EF4-FFF2-40B4-BE49-F238E27FC236}">
                      <a16:creationId xmlns:a16="http://schemas.microsoft.com/office/drawing/2014/main" id="{413BB1D9-F8C8-75DC-1F45-E7C343F3A618}"/>
                    </a:ext>
                  </a:extLst>
                </p:cNvPr>
                <p:cNvSpPr/>
                <p:nvPr/>
              </p:nvSpPr>
              <p:spPr>
                <a:xfrm>
                  <a:off x="1798830" y="1891808"/>
                  <a:ext cx="6684" cy="1873654"/>
                </a:xfrm>
                <a:custGeom>
                  <a:avLst/>
                  <a:gdLst>
                    <a:gd name="connsiteX0" fmla="*/ 32 w 6684"/>
                    <a:gd name="connsiteY0" fmla="*/ 1873655 h 1873654"/>
                    <a:gd name="connsiteX1" fmla="*/ 32 w 6684"/>
                    <a:gd name="connsiteY1" fmla="*/ 1 h 1873654"/>
                  </a:gdLst>
                  <a:ahLst/>
                  <a:cxnLst>
                    <a:cxn ang="0">
                      <a:pos x="connsiteX0" y="connsiteY0"/>
                    </a:cxn>
                    <a:cxn ang="0">
                      <a:pos x="connsiteX1" y="connsiteY1"/>
                    </a:cxn>
                  </a:cxnLst>
                  <a:rect l="l" t="t" r="r" b="b"/>
                  <a:pathLst>
                    <a:path w="6684" h="1873654">
                      <a:moveTo>
                        <a:pt x="32" y="1873655"/>
                      </a:moveTo>
                      <a:lnTo>
                        <a:pt x="32" y="1"/>
                      </a:lnTo>
                    </a:path>
                  </a:pathLst>
                </a:custGeom>
                <a:noFill/>
                <a:ln w="7129" cap="sq">
                  <a:solidFill>
                    <a:srgbClr val="B0B0B0"/>
                  </a:solidFill>
                  <a:prstDash val="solid"/>
                  <a:round/>
                </a:ln>
              </p:spPr>
              <p:txBody>
                <a:bodyPr rtlCol="0" anchor="ctr"/>
                <a:lstStyle/>
                <a:p>
                  <a:endParaRPr lang="en-US"/>
                </a:p>
              </p:txBody>
            </p:sp>
            <p:sp>
              <p:nvSpPr>
                <p:cNvPr id="180" name="Freeform: Shape 179">
                  <a:extLst>
                    <a:ext uri="{FF2B5EF4-FFF2-40B4-BE49-F238E27FC236}">
                      <a16:creationId xmlns:a16="http://schemas.microsoft.com/office/drawing/2014/main" id="{D3E4EBE3-F94F-F3BB-696D-D470BB2FB9BB}"/>
                    </a:ext>
                  </a:extLst>
                </p:cNvPr>
                <p:cNvSpPr/>
                <p:nvPr/>
              </p:nvSpPr>
              <p:spPr>
                <a:xfrm>
                  <a:off x="1798830" y="3765462"/>
                  <a:ext cx="6684" cy="31191"/>
                </a:xfrm>
                <a:custGeom>
                  <a:avLst/>
                  <a:gdLst>
                    <a:gd name="connsiteX0" fmla="*/ 207 w 6684"/>
                    <a:gd name="connsiteY0" fmla="*/ 281 h 31191"/>
                    <a:gd name="connsiteX1" fmla="*/ 207 w 6684"/>
                    <a:gd name="connsiteY1" fmla="*/ 31473 h 31191"/>
                  </a:gdLst>
                  <a:ahLst/>
                  <a:cxnLst>
                    <a:cxn ang="0">
                      <a:pos x="connsiteX0" y="connsiteY0"/>
                    </a:cxn>
                    <a:cxn ang="0">
                      <a:pos x="connsiteX1" y="connsiteY1"/>
                    </a:cxn>
                  </a:cxnLst>
                  <a:rect l="l" t="t" r="r" b="b"/>
                  <a:pathLst>
                    <a:path w="6684" h="31191">
                      <a:moveTo>
                        <a:pt x="207" y="281"/>
                      </a:moveTo>
                      <a:lnTo>
                        <a:pt x="207" y="31473"/>
                      </a:lnTo>
                    </a:path>
                  </a:pathLst>
                </a:custGeom>
                <a:solidFill>
                  <a:srgbClr val="000000"/>
                </a:solidFill>
                <a:ln w="7129" cap="flat">
                  <a:solidFill>
                    <a:srgbClr val="000000"/>
                  </a:solidFill>
                  <a:prstDash val="solid"/>
                  <a:round/>
                </a:ln>
              </p:spPr>
              <p:txBody>
                <a:bodyPr rtlCol="0" anchor="ctr"/>
                <a:lstStyle/>
                <a:p>
                  <a:endParaRPr lang="en-US"/>
                </a:p>
              </p:txBody>
            </p:sp>
            <p:grpSp>
              <p:nvGrpSpPr>
                <p:cNvPr id="181" name="Graphic 8">
                  <a:extLst>
                    <a:ext uri="{FF2B5EF4-FFF2-40B4-BE49-F238E27FC236}">
                      <a16:creationId xmlns:a16="http://schemas.microsoft.com/office/drawing/2014/main" id="{EBA7DA95-189E-5B45-25D6-A6376C794CDC}"/>
                    </a:ext>
                  </a:extLst>
                </p:cNvPr>
                <p:cNvGrpSpPr/>
                <p:nvPr/>
              </p:nvGrpSpPr>
              <p:grpSpPr>
                <a:xfrm>
                  <a:off x="1652801" y="3829733"/>
                  <a:ext cx="292006" cy="80892"/>
                  <a:chOff x="1652801" y="3829733"/>
                  <a:chExt cx="292006" cy="80892"/>
                </a:xfrm>
                <a:solidFill>
                  <a:srgbClr val="000000"/>
                </a:solidFill>
              </p:grpSpPr>
              <p:sp>
                <p:nvSpPr>
                  <p:cNvPr id="182" name="Freeform: Shape 181">
                    <a:extLst>
                      <a:ext uri="{FF2B5EF4-FFF2-40B4-BE49-F238E27FC236}">
                        <a16:creationId xmlns:a16="http://schemas.microsoft.com/office/drawing/2014/main" id="{528D3970-FD14-78CB-F518-70B178E8C00E}"/>
                      </a:ext>
                    </a:extLst>
                  </p:cNvPr>
                  <p:cNvSpPr/>
                  <p:nvPr/>
                </p:nvSpPr>
                <p:spPr>
                  <a:xfrm flipV="1">
                    <a:off x="1652801" y="3829733"/>
                    <a:ext cx="53889" cy="80892"/>
                  </a:xfrm>
                  <a:custGeom>
                    <a:avLst/>
                    <a:gdLst>
                      <a:gd name="connsiteX0" fmla="*/ 27093 w 53889"/>
                      <a:gd name="connsiteY0" fmla="*/ 72798 h 80892"/>
                      <a:gd name="connsiteX1" fmla="*/ 14845 w 53889"/>
                      <a:gd name="connsiteY1" fmla="*/ 64777 h 80892"/>
                      <a:gd name="connsiteX2" fmla="*/ 10751 w 53889"/>
                      <a:gd name="connsiteY2" fmla="*/ 40682 h 80892"/>
                      <a:gd name="connsiteX3" fmla="*/ 14845 w 53889"/>
                      <a:gd name="connsiteY3" fmla="*/ 16636 h 80892"/>
                      <a:gd name="connsiteX4" fmla="*/ 27093 w 53889"/>
                      <a:gd name="connsiteY4" fmla="*/ 8615 h 80892"/>
                      <a:gd name="connsiteX5" fmla="*/ 39392 w 53889"/>
                      <a:gd name="connsiteY5" fmla="*/ 16636 h 80892"/>
                      <a:gd name="connsiteX6" fmla="*/ 43503 w 53889"/>
                      <a:gd name="connsiteY6" fmla="*/ 40682 h 80892"/>
                      <a:gd name="connsiteX7" fmla="*/ 39392 w 53889"/>
                      <a:gd name="connsiteY7" fmla="*/ 64777 h 80892"/>
                      <a:gd name="connsiteX8" fmla="*/ 27093 w 53889"/>
                      <a:gd name="connsiteY8" fmla="*/ 72798 h 80892"/>
                      <a:gd name="connsiteX9" fmla="*/ 27093 w 53889"/>
                      <a:gd name="connsiteY9" fmla="*/ 81153 h 80892"/>
                      <a:gd name="connsiteX10" fmla="*/ 47129 w 53889"/>
                      <a:gd name="connsiteY10" fmla="*/ 70776 h 80892"/>
                      <a:gd name="connsiteX11" fmla="*/ 54047 w 53889"/>
                      <a:gd name="connsiteY11" fmla="*/ 40682 h 80892"/>
                      <a:gd name="connsiteX12" fmla="*/ 47129 w 53889"/>
                      <a:gd name="connsiteY12" fmla="*/ 10620 h 80892"/>
                      <a:gd name="connsiteX13" fmla="*/ 27093 w 53889"/>
                      <a:gd name="connsiteY13" fmla="*/ 260 h 80892"/>
                      <a:gd name="connsiteX14" fmla="*/ 7075 w 53889"/>
                      <a:gd name="connsiteY14" fmla="*/ 10620 h 80892"/>
                      <a:gd name="connsiteX15" fmla="*/ 157 w 53889"/>
                      <a:gd name="connsiteY15" fmla="*/ 40682 h 80892"/>
                      <a:gd name="connsiteX16" fmla="*/ 7075 w 53889"/>
                      <a:gd name="connsiteY16" fmla="*/ 70776 h 80892"/>
                      <a:gd name="connsiteX17" fmla="*/ 27093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093" y="72798"/>
                        </a:moveTo>
                        <a:cubicBezTo>
                          <a:pt x="21668" y="72798"/>
                          <a:pt x="17586" y="70124"/>
                          <a:pt x="14845" y="64777"/>
                        </a:cubicBezTo>
                        <a:cubicBezTo>
                          <a:pt x="12116" y="59441"/>
                          <a:pt x="10751" y="51409"/>
                          <a:pt x="10751" y="40682"/>
                        </a:cubicBezTo>
                        <a:cubicBezTo>
                          <a:pt x="10751" y="29998"/>
                          <a:pt x="12116" y="21983"/>
                          <a:pt x="14845" y="16636"/>
                        </a:cubicBezTo>
                        <a:cubicBezTo>
                          <a:pt x="17586" y="11289"/>
                          <a:pt x="21668" y="8615"/>
                          <a:pt x="27093" y="8615"/>
                        </a:cubicBezTo>
                        <a:cubicBezTo>
                          <a:pt x="32563" y="8615"/>
                          <a:pt x="36663" y="11289"/>
                          <a:pt x="39392" y="16636"/>
                        </a:cubicBezTo>
                        <a:cubicBezTo>
                          <a:pt x="42133" y="21983"/>
                          <a:pt x="43503" y="29998"/>
                          <a:pt x="43503" y="40682"/>
                        </a:cubicBezTo>
                        <a:cubicBezTo>
                          <a:pt x="43503" y="51409"/>
                          <a:pt x="42133" y="59441"/>
                          <a:pt x="39392" y="64777"/>
                        </a:cubicBezTo>
                        <a:cubicBezTo>
                          <a:pt x="36663" y="70124"/>
                          <a:pt x="32563" y="72798"/>
                          <a:pt x="27093" y="72798"/>
                        </a:cubicBezTo>
                        <a:close/>
                        <a:moveTo>
                          <a:pt x="27093" y="81153"/>
                        </a:moveTo>
                        <a:cubicBezTo>
                          <a:pt x="35838" y="81153"/>
                          <a:pt x="42517" y="77694"/>
                          <a:pt x="47129" y="70776"/>
                        </a:cubicBezTo>
                        <a:cubicBezTo>
                          <a:pt x="51741" y="63869"/>
                          <a:pt x="54047" y="53838"/>
                          <a:pt x="54047" y="40682"/>
                        </a:cubicBezTo>
                        <a:cubicBezTo>
                          <a:pt x="54047" y="27559"/>
                          <a:pt x="51741" y="17538"/>
                          <a:pt x="47129" y="10620"/>
                        </a:cubicBezTo>
                        <a:cubicBezTo>
                          <a:pt x="42517" y="3714"/>
                          <a:pt x="35838" y="260"/>
                          <a:pt x="27093" y="260"/>
                        </a:cubicBezTo>
                        <a:cubicBezTo>
                          <a:pt x="18360" y="260"/>
                          <a:pt x="11687" y="3714"/>
                          <a:pt x="7075" y="10620"/>
                        </a:cubicBezTo>
                        <a:cubicBezTo>
                          <a:pt x="2463" y="17538"/>
                          <a:pt x="157" y="27559"/>
                          <a:pt x="157" y="40682"/>
                        </a:cubicBezTo>
                        <a:cubicBezTo>
                          <a:pt x="157" y="53838"/>
                          <a:pt x="2463" y="63869"/>
                          <a:pt x="7075" y="70776"/>
                        </a:cubicBezTo>
                        <a:cubicBezTo>
                          <a:pt x="11687" y="77694"/>
                          <a:pt x="18360" y="81153"/>
                          <a:pt x="27093" y="81153"/>
                        </a:cubicBezTo>
                        <a:close/>
                      </a:path>
                    </a:pathLst>
                  </a:custGeom>
                  <a:solidFill>
                    <a:srgbClr val="000000"/>
                  </a:solidFill>
                  <a:ln w="1069" cap="flat">
                    <a:noFill/>
                    <a:prstDash val="solid"/>
                    <a:round/>
                  </a:ln>
                </p:spPr>
                <p:txBody>
                  <a:bodyPr rtlCol="0" anchor="ctr"/>
                  <a:lstStyle/>
                  <a:p>
                    <a:endParaRPr lang="en-US"/>
                  </a:p>
                </p:txBody>
              </p:sp>
              <p:sp>
                <p:nvSpPr>
                  <p:cNvPr id="183" name="Freeform: Shape 182">
                    <a:extLst>
                      <a:ext uri="{FF2B5EF4-FFF2-40B4-BE49-F238E27FC236}">
                        <a16:creationId xmlns:a16="http://schemas.microsoft.com/office/drawing/2014/main" id="{D4D174EE-E788-D558-473A-4C3A4A406EF3}"/>
                      </a:ext>
                    </a:extLst>
                  </p:cNvPr>
                  <p:cNvSpPr/>
                  <p:nvPr/>
                </p:nvSpPr>
                <p:spPr>
                  <a:xfrm flipV="1">
                    <a:off x="1725220" y="3895838"/>
                    <a:ext cx="11028" cy="13267"/>
                  </a:xfrm>
                  <a:custGeom>
                    <a:avLst/>
                    <a:gdLst>
                      <a:gd name="connsiteX0" fmla="*/ 181 w 11028"/>
                      <a:gd name="connsiteY0" fmla="*/ 13563 h 13267"/>
                      <a:gd name="connsiteX1" fmla="*/ 11209 w 11028"/>
                      <a:gd name="connsiteY1" fmla="*/ 13563 h 13267"/>
                      <a:gd name="connsiteX2" fmla="*/ 11209 w 11028"/>
                      <a:gd name="connsiteY2" fmla="*/ 295 h 13267"/>
                      <a:gd name="connsiteX3" fmla="*/ 181 w 11028"/>
                      <a:gd name="connsiteY3" fmla="*/ 295 h 13267"/>
                    </a:gdLst>
                    <a:ahLst/>
                    <a:cxnLst>
                      <a:cxn ang="0">
                        <a:pos x="connsiteX0" y="connsiteY0"/>
                      </a:cxn>
                      <a:cxn ang="0">
                        <a:pos x="connsiteX1" y="connsiteY1"/>
                      </a:cxn>
                      <a:cxn ang="0">
                        <a:pos x="connsiteX2" y="connsiteY2"/>
                      </a:cxn>
                      <a:cxn ang="0">
                        <a:pos x="connsiteX3" y="connsiteY3"/>
                      </a:cxn>
                    </a:cxnLst>
                    <a:rect l="l" t="t" r="r" b="b"/>
                    <a:pathLst>
                      <a:path w="11028" h="13267">
                        <a:moveTo>
                          <a:pt x="181" y="13563"/>
                        </a:moveTo>
                        <a:lnTo>
                          <a:pt x="11209" y="13563"/>
                        </a:lnTo>
                        <a:lnTo>
                          <a:pt x="11209" y="295"/>
                        </a:lnTo>
                        <a:lnTo>
                          <a:pt x="181" y="295"/>
                        </a:lnTo>
                        <a:close/>
                      </a:path>
                    </a:pathLst>
                  </a:custGeom>
                  <a:solidFill>
                    <a:srgbClr val="000000"/>
                  </a:solidFill>
                  <a:ln w="1069" cap="flat">
                    <a:noFill/>
                    <a:prstDash val="solid"/>
                    <a:round/>
                  </a:ln>
                </p:spPr>
                <p:txBody>
                  <a:bodyPr rtlCol="0" anchor="ctr"/>
                  <a:lstStyle/>
                  <a:p>
                    <a:endParaRPr lang="en-US"/>
                  </a:p>
                </p:txBody>
              </p:sp>
              <p:sp>
                <p:nvSpPr>
                  <p:cNvPr id="184" name="Freeform: Shape 183">
                    <a:extLst>
                      <a:ext uri="{FF2B5EF4-FFF2-40B4-BE49-F238E27FC236}">
                        <a16:creationId xmlns:a16="http://schemas.microsoft.com/office/drawing/2014/main" id="{497A45A5-C216-C691-E683-11AD98D80E48}"/>
                      </a:ext>
                    </a:extLst>
                  </p:cNvPr>
                  <p:cNvSpPr/>
                  <p:nvPr/>
                </p:nvSpPr>
                <p:spPr>
                  <a:xfrm flipV="1">
                    <a:off x="1755622" y="3829733"/>
                    <a:ext cx="49494" cy="79372"/>
                  </a:xfrm>
                  <a:custGeom>
                    <a:avLst/>
                    <a:gdLst>
                      <a:gd name="connsiteX0" fmla="*/ 12856 w 49494"/>
                      <a:gd name="connsiteY0" fmla="*/ 9132 h 79372"/>
                      <a:gd name="connsiteX1" fmla="*/ 49668 w 49494"/>
                      <a:gd name="connsiteY1" fmla="*/ 9132 h 79372"/>
                      <a:gd name="connsiteX2" fmla="*/ 49668 w 49494"/>
                      <a:gd name="connsiteY2" fmla="*/ 259 h 79372"/>
                      <a:gd name="connsiteX3" fmla="*/ 173 w 49494"/>
                      <a:gd name="connsiteY3" fmla="*/ 259 h 79372"/>
                      <a:gd name="connsiteX4" fmla="*/ 173 w 49494"/>
                      <a:gd name="connsiteY4" fmla="*/ 9132 h 79372"/>
                      <a:gd name="connsiteX5" fmla="*/ 16532 w 49494"/>
                      <a:gd name="connsiteY5" fmla="*/ 25809 h 79372"/>
                      <a:gd name="connsiteX6" fmla="*/ 29566 w 49494"/>
                      <a:gd name="connsiteY6" fmla="*/ 39327 h 79372"/>
                      <a:gd name="connsiteX7" fmla="*/ 36635 w 49494"/>
                      <a:gd name="connsiteY7" fmla="*/ 48952 h 79372"/>
                      <a:gd name="connsiteX8" fmla="*/ 38656 w 49494"/>
                      <a:gd name="connsiteY8" fmla="*/ 56705 h 79372"/>
                      <a:gd name="connsiteX9" fmla="*/ 34295 w 49494"/>
                      <a:gd name="connsiteY9" fmla="*/ 66832 h 79372"/>
                      <a:gd name="connsiteX10" fmla="*/ 22932 w 49494"/>
                      <a:gd name="connsiteY10" fmla="*/ 70759 h 79372"/>
                      <a:gd name="connsiteX11" fmla="*/ 12455 w 49494"/>
                      <a:gd name="connsiteY11" fmla="*/ 69037 h 79372"/>
                      <a:gd name="connsiteX12" fmla="*/ 691 w 49494"/>
                      <a:gd name="connsiteY12" fmla="*/ 63807 h 79372"/>
                      <a:gd name="connsiteX13" fmla="*/ 691 w 49494"/>
                      <a:gd name="connsiteY13" fmla="*/ 74468 h 79372"/>
                      <a:gd name="connsiteX14" fmla="*/ 12589 w 49494"/>
                      <a:gd name="connsiteY14" fmla="*/ 78328 h 79372"/>
                      <a:gd name="connsiteX15" fmla="*/ 22732 w 49494"/>
                      <a:gd name="connsiteY15" fmla="*/ 79632 h 79372"/>
                      <a:gd name="connsiteX16" fmla="*/ 42049 w 49494"/>
                      <a:gd name="connsiteY16" fmla="*/ 73566 h 79372"/>
                      <a:gd name="connsiteX17" fmla="*/ 49251 w 49494"/>
                      <a:gd name="connsiteY17" fmla="*/ 57391 h 79372"/>
                      <a:gd name="connsiteX18" fmla="*/ 47446 w 49494"/>
                      <a:gd name="connsiteY18" fmla="*/ 48267 h 79372"/>
                      <a:gd name="connsiteX19" fmla="*/ 40896 w 49494"/>
                      <a:gd name="connsiteY19" fmla="*/ 38124 h 79372"/>
                      <a:gd name="connsiteX20" fmla="*/ 32591 w 49494"/>
                      <a:gd name="connsiteY20" fmla="*/ 29368 h 79372"/>
                      <a:gd name="connsiteX21" fmla="*/ 12856 w 49494"/>
                      <a:gd name="connsiteY21" fmla="*/ 9132 h 7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494" h="79372">
                        <a:moveTo>
                          <a:pt x="12856" y="9132"/>
                        </a:moveTo>
                        <a:lnTo>
                          <a:pt x="49668" y="9132"/>
                        </a:lnTo>
                        <a:lnTo>
                          <a:pt x="49668" y="259"/>
                        </a:lnTo>
                        <a:lnTo>
                          <a:pt x="173" y="259"/>
                        </a:lnTo>
                        <a:lnTo>
                          <a:pt x="173" y="9132"/>
                        </a:lnTo>
                        <a:cubicBezTo>
                          <a:pt x="4173" y="13276"/>
                          <a:pt x="9626" y="18835"/>
                          <a:pt x="16532" y="25809"/>
                        </a:cubicBezTo>
                        <a:cubicBezTo>
                          <a:pt x="23450" y="32794"/>
                          <a:pt x="27795" y="37300"/>
                          <a:pt x="29566" y="39327"/>
                        </a:cubicBezTo>
                        <a:cubicBezTo>
                          <a:pt x="32942" y="43115"/>
                          <a:pt x="35298" y="46323"/>
                          <a:pt x="36635" y="48952"/>
                        </a:cubicBezTo>
                        <a:cubicBezTo>
                          <a:pt x="37982" y="51581"/>
                          <a:pt x="38656" y="54166"/>
                          <a:pt x="38656" y="56705"/>
                        </a:cubicBezTo>
                        <a:cubicBezTo>
                          <a:pt x="38656" y="60850"/>
                          <a:pt x="37203" y="64225"/>
                          <a:pt x="34295" y="66832"/>
                        </a:cubicBezTo>
                        <a:cubicBezTo>
                          <a:pt x="31388" y="69450"/>
                          <a:pt x="27600" y="70759"/>
                          <a:pt x="22932" y="70759"/>
                        </a:cubicBezTo>
                        <a:cubicBezTo>
                          <a:pt x="19624" y="70759"/>
                          <a:pt x="16131" y="70185"/>
                          <a:pt x="12455" y="69037"/>
                        </a:cubicBezTo>
                        <a:cubicBezTo>
                          <a:pt x="8790" y="67890"/>
                          <a:pt x="4869" y="66147"/>
                          <a:pt x="691" y="63807"/>
                        </a:cubicBezTo>
                        <a:lnTo>
                          <a:pt x="691" y="74468"/>
                        </a:lnTo>
                        <a:cubicBezTo>
                          <a:pt x="4936" y="76173"/>
                          <a:pt x="8902" y="77459"/>
                          <a:pt x="12589" y="78328"/>
                        </a:cubicBezTo>
                        <a:cubicBezTo>
                          <a:pt x="16287" y="79197"/>
                          <a:pt x="19668" y="79632"/>
                          <a:pt x="22732" y="79632"/>
                        </a:cubicBezTo>
                        <a:cubicBezTo>
                          <a:pt x="30808" y="79632"/>
                          <a:pt x="37247" y="77610"/>
                          <a:pt x="42049" y="73566"/>
                        </a:cubicBezTo>
                        <a:cubicBezTo>
                          <a:pt x="46850" y="69533"/>
                          <a:pt x="49251" y="64141"/>
                          <a:pt x="49251" y="57391"/>
                        </a:cubicBezTo>
                        <a:cubicBezTo>
                          <a:pt x="49251" y="54182"/>
                          <a:pt x="48649" y="51141"/>
                          <a:pt x="47446" y="48267"/>
                        </a:cubicBezTo>
                        <a:cubicBezTo>
                          <a:pt x="46254" y="45404"/>
                          <a:pt x="44070" y="42023"/>
                          <a:pt x="40896" y="38124"/>
                        </a:cubicBezTo>
                        <a:cubicBezTo>
                          <a:pt x="40027" y="37110"/>
                          <a:pt x="37258" y="34192"/>
                          <a:pt x="32591" y="29368"/>
                        </a:cubicBezTo>
                        <a:cubicBezTo>
                          <a:pt x="27934" y="24544"/>
                          <a:pt x="21356" y="17799"/>
                          <a:pt x="12856" y="9132"/>
                        </a:cubicBezTo>
                        <a:close/>
                      </a:path>
                    </a:pathLst>
                  </a:custGeom>
                  <a:solidFill>
                    <a:srgbClr val="000000"/>
                  </a:solidFill>
                  <a:ln w="1069" cap="flat">
                    <a:noFill/>
                    <a:prstDash val="solid"/>
                    <a:round/>
                  </a:ln>
                </p:spPr>
                <p:txBody>
                  <a:bodyPr rtlCol="0" anchor="ctr"/>
                  <a:lstStyle/>
                  <a:p>
                    <a:endParaRPr lang="en-US"/>
                  </a:p>
                </p:txBody>
              </p:sp>
              <p:sp>
                <p:nvSpPr>
                  <p:cNvPr id="185" name="Freeform: Shape 184">
                    <a:extLst>
                      <a:ext uri="{FF2B5EF4-FFF2-40B4-BE49-F238E27FC236}">
                        <a16:creationId xmlns:a16="http://schemas.microsoft.com/office/drawing/2014/main" id="{F02C3B37-D27A-5FD1-F54B-3C6A55F1BF6D}"/>
                      </a:ext>
                    </a:extLst>
                  </p:cNvPr>
                  <p:cNvSpPr/>
                  <p:nvPr/>
                </p:nvSpPr>
                <p:spPr>
                  <a:xfrm flipV="1">
                    <a:off x="1824080" y="3831137"/>
                    <a:ext cx="50447" cy="79489"/>
                  </a:xfrm>
                  <a:custGeom>
                    <a:avLst/>
                    <a:gdLst>
                      <a:gd name="connsiteX0" fmla="*/ 3475 w 50447"/>
                      <a:gd name="connsiteY0" fmla="*/ 79750 h 79489"/>
                      <a:gd name="connsiteX1" fmla="*/ 44882 w 50447"/>
                      <a:gd name="connsiteY1" fmla="*/ 79750 h 79489"/>
                      <a:gd name="connsiteX2" fmla="*/ 44882 w 50447"/>
                      <a:gd name="connsiteY2" fmla="*/ 70861 h 79489"/>
                      <a:gd name="connsiteX3" fmla="*/ 13133 w 50447"/>
                      <a:gd name="connsiteY3" fmla="*/ 70861 h 79489"/>
                      <a:gd name="connsiteX4" fmla="*/ 13133 w 50447"/>
                      <a:gd name="connsiteY4" fmla="*/ 51761 h 79489"/>
                      <a:gd name="connsiteX5" fmla="*/ 17712 w 50447"/>
                      <a:gd name="connsiteY5" fmla="*/ 52931 h 79489"/>
                      <a:gd name="connsiteX6" fmla="*/ 22324 w 50447"/>
                      <a:gd name="connsiteY6" fmla="*/ 53315 h 79489"/>
                      <a:gd name="connsiteX7" fmla="*/ 42994 w 50447"/>
                      <a:gd name="connsiteY7" fmla="*/ 46163 h 79489"/>
                      <a:gd name="connsiteX8" fmla="*/ 50630 w 50447"/>
                      <a:gd name="connsiteY8" fmla="*/ 26796 h 79489"/>
                      <a:gd name="connsiteX9" fmla="*/ 42793 w 50447"/>
                      <a:gd name="connsiteY9" fmla="*/ 7229 h 79489"/>
                      <a:gd name="connsiteX10" fmla="*/ 20703 w 50447"/>
                      <a:gd name="connsiteY10" fmla="*/ 261 h 79489"/>
                      <a:gd name="connsiteX11" fmla="*/ 10693 w 50447"/>
                      <a:gd name="connsiteY11" fmla="*/ 1096 h 79489"/>
                      <a:gd name="connsiteX12" fmla="*/ 183 w 50447"/>
                      <a:gd name="connsiteY12" fmla="*/ 3603 h 79489"/>
                      <a:gd name="connsiteX13" fmla="*/ 183 w 50447"/>
                      <a:gd name="connsiteY13" fmla="*/ 14214 h 79489"/>
                      <a:gd name="connsiteX14" fmla="*/ 9891 w 50447"/>
                      <a:gd name="connsiteY14" fmla="*/ 10404 h 79489"/>
                      <a:gd name="connsiteX15" fmla="*/ 20485 w 50447"/>
                      <a:gd name="connsiteY15" fmla="*/ 9151 h 79489"/>
                      <a:gd name="connsiteX16" fmla="*/ 34789 w 50447"/>
                      <a:gd name="connsiteY16" fmla="*/ 13896 h 79489"/>
                      <a:gd name="connsiteX17" fmla="*/ 40070 w 50447"/>
                      <a:gd name="connsiteY17" fmla="*/ 26796 h 79489"/>
                      <a:gd name="connsiteX18" fmla="*/ 34789 w 50447"/>
                      <a:gd name="connsiteY18" fmla="*/ 39680 h 79489"/>
                      <a:gd name="connsiteX19" fmla="*/ 20485 w 50447"/>
                      <a:gd name="connsiteY19" fmla="*/ 44442 h 79489"/>
                      <a:gd name="connsiteX20" fmla="*/ 12047 w 50447"/>
                      <a:gd name="connsiteY20" fmla="*/ 43506 h 79489"/>
                      <a:gd name="connsiteX21" fmla="*/ 3475 w 50447"/>
                      <a:gd name="connsiteY21" fmla="*/ 40582 h 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47" h="79489">
                        <a:moveTo>
                          <a:pt x="3475" y="79750"/>
                        </a:moveTo>
                        <a:lnTo>
                          <a:pt x="44882" y="79750"/>
                        </a:lnTo>
                        <a:lnTo>
                          <a:pt x="44882" y="70861"/>
                        </a:lnTo>
                        <a:lnTo>
                          <a:pt x="13133" y="70861"/>
                        </a:lnTo>
                        <a:lnTo>
                          <a:pt x="13133" y="51761"/>
                        </a:lnTo>
                        <a:cubicBezTo>
                          <a:pt x="14659" y="52285"/>
                          <a:pt x="16185" y="52674"/>
                          <a:pt x="17712" y="52931"/>
                        </a:cubicBezTo>
                        <a:cubicBezTo>
                          <a:pt x="19249" y="53187"/>
                          <a:pt x="20786" y="53315"/>
                          <a:pt x="22324" y="53315"/>
                        </a:cubicBezTo>
                        <a:cubicBezTo>
                          <a:pt x="31024" y="53315"/>
                          <a:pt x="37914" y="50931"/>
                          <a:pt x="42994" y="46163"/>
                        </a:cubicBezTo>
                        <a:cubicBezTo>
                          <a:pt x="48085" y="41395"/>
                          <a:pt x="50630" y="34940"/>
                          <a:pt x="50630" y="26796"/>
                        </a:cubicBezTo>
                        <a:cubicBezTo>
                          <a:pt x="50630" y="18408"/>
                          <a:pt x="48018" y="11885"/>
                          <a:pt x="42793" y="7229"/>
                        </a:cubicBezTo>
                        <a:cubicBezTo>
                          <a:pt x="37569" y="2584"/>
                          <a:pt x="30205" y="261"/>
                          <a:pt x="20703" y="261"/>
                        </a:cubicBezTo>
                        <a:cubicBezTo>
                          <a:pt x="17428" y="261"/>
                          <a:pt x="14091" y="539"/>
                          <a:pt x="10693" y="1096"/>
                        </a:cubicBezTo>
                        <a:cubicBezTo>
                          <a:pt x="7307" y="1653"/>
                          <a:pt x="3803" y="2489"/>
                          <a:pt x="183" y="3603"/>
                        </a:cubicBezTo>
                        <a:lnTo>
                          <a:pt x="183" y="14214"/>
                        </a:lnTo>
                        <a:cubicBezTo>
                          <a:pt x="3313" y="12509"/>
                          <a:pt x="6549" y="11239"/>
                          <a:pt x="9891" y="10404"/>
                        </a:cubicBezTo>
                        <a:cubicBezTo>
                          <a:pt x="13233" y="9568"/>
                          <a:pt x="16765" y="9151"/>
                          <a:pt x="20485" y="9151"/>
                        </a:cubicBezTo>
                        <a:cubicBezTo>
                          <a:pt x="26512" y="9151"/>
                          <a:pt x="31280" y="10732"/>
                          <a:pt x="34789" y="13896"/>
                        </a:cubicBezTo>
                        <a:cubicBezTo>
                          <a:pt x="38309" y="17060"/>
                          <a:pt x="40070" y="21360"/>
                          <a:pt x="40070" y="26796"/>
                        </a:cubicBezTo>
                        <a:cubicBezTo>
                          <a:pt x="40070" y="32221"/>
                          <a:pt x="38309" y="36516"/>
                          <a:pt x="34789" y="39680"/>
                        </a:cubicBezTo>
                        <a:cubicBezTo>
                          <a:pt x="31280" y="42855"/>
                          <a:pt x="26512" y="44442"/>
                          <a:pt x="20485" y="44442"/>
                        </a:cubicBezTo>
                        <a:cubicBezTo>
                          <a:pt x="17667" y="44442"/>
                          <a:pt x="14854" y="44130"/>
                          <a:pt x="12047" y="43506"/>
                        </a:cubicBezTo>
                        <a:cubicBezTo>
                          <a:pt x="9251" y="42882"/>
                          <a:pt x="6393" y="41908"/>
                          <a:pt x="3475" y="40582"/>
                        </a:cubicBezTo>
                        <a:close/>
                      </a:path>
                    </a:pathLst>
                  </a:custGeom>
                  <a:solidFill>
                    <a:srgbClr val="000000"/>
                  </a:solidFill>
                  <a:ln w="1069" cap="flat">
                    <a:noFill/>
                    <a:prstDash val="solid"/>
                    <a:round/>
                  </a:ln>
                </p:spPr>
                <p:txBody>
                  <a:bodyPr rtlCol="0" anchor="ctr"/>
                  <a:lstStyle/>
                  <a:p>
                    <a:endParaRPr lang="en-US"/>
                  </a:p>
                </p:txBody>
              </p:sp>
              <p:sp>
                <p:nvSpPr>
                  <p:cNvPr id="186" name="Freeform: Shape 185">
                    <a:extLst>
                      <a:ext uri="{FF2B5EF4-FFF2-40B4-BE49-F238E27FC236}">
                        <a16:creationId xmlns:a16="http://schemas.microsoft.com/office/drawing/2014/main" id="{D1B0A23F-A7C1-6BAC-FFBA-20E35584FDB5}"/>
                      </a:ext>
                    </a:extLst>
                  </p:cNvPr>
                  <p:cNvSpPr/>
                  <p:nvPr/>
                </p:nvSpPr>
                <p:spPr>
                  <a:xfrm flipV="1">
                    <a:off x="1890918" y="3829733"/>
                    <a:ext cx="53889" cy="80892"/>
                  </a:xfrm>
                  <a:custGeom>
                    <a:avLst/>
                    <a:gdLst>
                      <a:gd name="connsiteX0" fmla="*/ 27129 w 53889"/>
                      <a:gd name="connsiteY0" fmla="*/ 72798 h 80892"/>
                      <a:gd name="connsiteX1" fmla="*/ 14881 w 53889"/>
                      <a:gd name="connsiteY1" fmla="*/ 64777 h 80892"/>
                      <a:gd name="connsiteX2" fmla="*/ 10787 w 53889"/>
                      <a:gd name="connsiteY2" fmla="*/ 40682 h 80892"/>
                      <a:gd name="connsiteX3" fmla="*/ 14881 w 53889"/>
                      <a:gd name="connsiteY3" fmla="*/ 16636 h 80892"/>
                      <a:gd name="connsiteX4" fmla="*/ 27129 w 53889"/>
                      <a:gd name="connsiteY4" fmla="*/ 8615 h 80892"/>
                      <a:gd name="connsiteX5" fmla="*/ 39428 w 53889"/>
                      <a:gd name="connsiteY5" fmla="*/ 16636 h 80892"/>
                      <a:gd name="connsiteX6" fmla="*/ 43538 w 53889"/>
                      <a:gd name="connsiteY6" fmla="*/ 40682 h 80892"/>
                      <a:gd name="connsiteX7" fmla="*/ 39428 w 53889"/>
                      <a:gd name="connsiteY7" fmla="*/ 64777 h 80892"/>
                      <a:gd name="connsiteX8" fmla="*/ 27129 w 53889"/>
                      <a:gd name="connsiteY8" fmla="*/ 72798 h 80892"/>
                      <a:gd name="connsiteX9" fmla="*/ 27129 w 53889"/>
                      <a:gd name="connsiteY9" fmla="*/ 81153 h 80892"/>
                      <a:gd name="connsiteX10" fmla="*/ 47164 w 53889"/>
                      <a:gd name="connsiteY10" fmla="*/ 70776 h 80892"/>
                      <a:gd name="connsiteX11" fmla="*/ 54082 w 53889"/>
                      <a:gd name="connsiteY11" fmla="*/ 40682 h 80892"/>
                      <a:gd name="connsiteX12" fmla="*/ 47164 w 53889"/>
                      <a:gd name="connsiteY12" fmla="*/ 10620 h 80892"/>
                      <a:gd name="connsiteX13" fmla="*/ 27129 w 53889"/>
                      <a:gd name="connsiteY13" fmla="*/ 260 h 80892"/>
                      <a:gd name="connsiteX14" fmla="*/ 7111 w 53889"/>
                      <a:gd name="connsiteY14" fmla="*/ 10620 h 80892"/>
                      <a:gd name="connsiteX15" fmla="*/ 193 w 53889"/>
                      <a:gd name="connsiteY15" fmla="*/ 40682 h 80892"/>
                      <a:gd name="connsiteX16" fmla="*/ 7111 w 53889"/>
                      <a:gd name="connsiteY16" fmla="*/ 70776 h 80892"/>
                      <a:gd name="connsiteX17" fmla="*/ 27129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129" y="72798"/>
                        </a:moveTo>
                        <a:cubicBezTo>
                          <a:pt x="21704" y="72798"/>
                          <a:pt x="17621" y="70124"/>
                          <a:pt x="14881" y="64777"/>
                        </a:cubicBezTo>
                        <a:cubicBezTo>
                          <a:pt x="12151" y="59441"/>
                          <a:pt x="10787" y="51409"/>
                          <a:pt x="10787" y="40682"/>
                        </a:cubicBezTo>
                        <a:cubicBezTo>
                          <a:pt x="10787" y="29998"/>
                          <a:pt x="12151" y="21983"/>
                          <a:pt x="14881" y="16636"/>
                        </a:cubicBezTo>
                        <a:cubicBezTo>
                          <a:pt x="17621" y="11289"/>
                          <a:pt x="21704" y="8615"/>
                          <a:pt x="27129" y="8615"/>
                        </a:cubicBezTo>
                        <a:cubicBezTo>
                          <a:pt x="32599" y="8615"/>
                          <a:pt x="36698" y="11289"/>
                          <a:pt x="39428" y="16636"/>
                        </a:cubicBezTo>
                        <a:cubicBezTo>
                          <a:pt x="42168" y="21983"/>
                          <a:pt x="43538" y="29998"/>
                          <a:pt x="43538" y="40682"/>
                        </a:cubicBezTo>
                        <a:cubicBezTo>
                          <a:pt x="43538" y="51409"/>
                          <a:pt x="42168" y="59441"/>
                          <a:pt x="39428" y="64777"/>
                        </a:cubicBezTo>
                        <a:cubicBezTo>
                          <a:pt x="36698" y="70124"/>
                          <a:pt x="32599" y="72798"/>
                          <a:pt x="27129" y="72798"/>
                        </a:cubicBezTo>
                        <a:close/>
                        <a:moveTo>
                          <a:pt x="27129" y="81153"/>
                        </a:moveTo>
                        <a:cubicBezTo>
                          <a:pt x="35874" y="81153"/>
                          <a:pt x="42552" y="77694"/>
                          <a:pt x="47164" y="70776"/>
                        </a:cubicBezTo>
                        <a:cubicBezTo>
                          <a:pt x="51776" y="63869"/>
                          <a:pt x="54082" y="53838"/>
                          <a:pt x="54082" y="40682"/>
                        </a:cubicBezTo>
                        <a:cubicBezTo>
                          <a:pt x="54082" y="27559"/>
                          <a:pt x="51776" y="17538"/>
                          <a:pt x="47164" y="10620"/>
                        </a:cubicBezTo>
                        <a:cubicBezTo>
                          <a:pt x="42552" y="3714"/>
                          <a:pt x="35874" y="260"/>
                          <a:pt x="27129" y="260"/>
                        </a:cubicBezTo>
                        <a:cubicBezTo>
                          <a:pt x="18395" y="260"/>
                          <a:pt x="11723" y="3714"/>
                          <a:pt x="7111" y="10620"/>
                        </a:cubicBezTo>
                        <a:cubicBezTo>
                          <a:pt x="2499" y="17538"/>
                          <a:pt x="193" y="27559"/>
                          <a:pt x="193" y="40682"/>
                        </a:cubicBezTo>
                        <a:cubicBezTo>
                          <a:pt x="193" y="53838"/>
                          <a:pt x="2499" y="63869"/>
                          <a:pt x="7111" y="70776"/>
                        </a:cubicBezTo>
                        <a:cubicBezTo>
                          <a:pt x="11723" y="77694"/>
                          <a:pt x="18395" y="81153"/>
                          <a:pt x="27129" y="81153"/>
                        </a:cubicBezTo>
                        <a:close/>
                      </a:path>
                    </a:pathLst>
                  </a:custGeom>
                  <a:solidFill>
                    <a:srgbClr val="000000"/>
                  </a:solidFill>
                  <a:ln w="1069" cap="flat">
                    <a:noFill/>
                    <a:prstDash val="solid"/>
                    <a:round/>
                  </a:ln>
                </p:spPr>
                <p:txBody>
                  <a:bodyPr rtlCol="0" anchor="ctr"/>
                  <a:lstStyle/>
                  <a:p>
                    <a:endParaRPr lang="en-US"/>
                  </a:p>
                </p:txBody>
              </p:sp>
            </p:grpSp>
          </p:grpSp>
          <p:grpSp>
            <p:nvGrpSpPr>
              <p:cNvPr id="121" name="Graphic 8">
                <a:extLst>
                  <a:ext uri="{FF2B5EF4-FFF2-40B4-BE49-F238E27FC236}">
                    <a16:creationId xmlns:a16="http://schemas.microsoft.com/office/drawing/2014/main" id="{DBC28EFA-AC11-29CB-9D51-917F2BC08E4B}"/>
                  </a:ext>
                </a:extLst>
              </p:cNvPr>
              <p:cNvGrpSpPr/>
              <p:nvPr/>
            </p:nvGrpSpPr>
            <p:grpSpPr>
              <a:xfrm>
                <a:off x="2150089" y="1891808"/>
                <a:ext cx="289767" cy="2018818"/>
                <a:chOff x="2150089" y="1891808"/>
                <a:chExt cx="289767" cy="2018818"/>
              </a:xfrm>
            </p:grpSpPr>
            <p:sp>
              <p:nvSpPr>
                <p:cNvPr id="171" name="Freeform: Shape 170">
                  <a:extLst>
                    <a:ext uri="{FF2B5EF4-FFF2-40B4-BE49-F238E27FC236}">
                      <a16:creationId xmlns:a16="http://schemas.microsoft.com/office/drawing/2014/main" id="{36BB2065-6F88-C207-440F-ECE9855B2FE2}"/>
                    </a:ext>
                  </a:extLst>
                </p:cNvPr>
                <p:cNvSpPr/>
                <p:nvPr/>
              </p:nvSpPr>
              <p:spPr>
                <a:xfrm>
                  <a:off x="2296119" y="1891808"/>
                  <a:ext cx="6684" cy="1873654"/>
                </a:xfrm>
                <a:custGeom>
                  <a:avLst/>
                  <a:gdLst>
                    <a:gd name="connsiteX0" fmla="*/ 51 w 6684"/>
                    <a:gd name="connsiteY0" fmla="*/ 1873655 h 1873654"/>
                    <a:gd name="connsiteX1" fmla="*/ 51 w 6684"/>
                    <a:gd name="connsiteY1" fmla="*/ 1 h 1873654"/>
                  </a:gdLst>
                  <a:ahLst/>
                  <a:cxnLst>
                    <a:cxn ang="0">
                      <a:pos x="connsiteX0" y="connsiteY0"/>
                    </a:cxn>
                    <a:cxn ang="0">
                      <a:pos x="connsiteX1" y="connsiteY1"/>
                    </a:cxn>
                  </a:cxnLst>
                  <a:rect l="l" t="t" r="r" b="b"/>
                  <a:pathLst>
                    <a:path w="6684" h="1873654">
                      <a:moveTo>
                        <a:pt x="51" y="1873655"/>
                      </a:moveTo>
                      <a:lnTo>
                        <a:pt x="51" y="1"/>
                      </a:lnTo>
                    </a:path>
                  </a:pathLst>
                </a:custGeom>
                <a:noFill/>
                <a:ln w="7129" cap="sq">
                  <a:solidFill>
                    <a:srgbClr val="B0B0B0"/>
                  </a:solidFill>
                  <a:prstDash val="solid"/>
                  <a:round/>
                </a:ln>
              </p:spPr>
              <p:txBody>
                <a:bodyPr rtlCol="0" anchor="ctr"/>
                <a:lstStyle/>
                <a:p>
                  <a:endParaRPr lang="en-US"/>
                </a:p>
              </p:txBody>
            </p:sp>
            <p:sp>
              <p:nvSpPr>
                <p:cNvPr id="172" name="Freeform: Shape 171">
                  <a:extLst>
                    <a:ext uri="{FF2B5EF4-FFF2-40B4-BE49-F238E27FC236}">
                      <a16:creationId xmlns:a16="http://schemas.microsoft.com/office/drawing/2014/main" id="{0D2C0951-BA4C-C713-9A60-B4AA71406BF3}"/>
                    </a:ext>
                  </a:extLst>
                </p:cNvPr>
                <p:cNvSpPr/>
                <p:nvPr/>
              </p:nvSpPr>
              <p:spPr>
                <a:xfrm>
                  <a:off x="2296119" y="3765462"/>
                  <a:ext cx="6684" cy="31191"/>
                </a:xfrm>
                <a:custGeom>
                  <a:avLst/>
                  <a:gdLst>
                    <a:gd name="connsiteX0" fmla="*/ 281 w 6684"/>
                    <a:gd name="connsiteY0" fmla="*/ 281 h 31191"/>
                    <a:gd name="connsiteX1" fmla="*/ 281 w 6684"/>
                    <a:gd name="connsiteY1" fmla="*/ 31473 h 31191"/>
                  </a:gdLst>
                  <a:ahLst/>
                  <a:cxnLst>
                    <a:cxn ang="0">
                      <a:pos x="connsiteX0" y="connsiteY0"/>
                    </a:cxn>
                    <a:cxn ang="0">
                      <a:pos x="connsiteX1" y="connsiteY1"/>
                    </a:cxn>
                  </a:cxnLst>
                  <a:rect l="l" t="t" r="r" b="b"/>
                  <a:pathLst>
                    <a:path w="6684" h="31191">
                      <a:moveTo>
                        <a:pt x="281" y="281"/>
                      </a:moveTo>
                      <a:lnTo>
                        <a:pt x="281" y="31473"/>
                      </a:lnTo>
                    </a:path>
                  </a:pathLst>
                </a:custGeom>
                <a:solidFill>
                  <a:srgbClr val="000000"/>
                </a:solidFill>
                <a:ln w="7129" cap="flat">
                  <a:solidFill>
                    <a:srgbClr val="000000"/>
                  </a:solidFill>
                  <a:prstDash val="solid"/>
                  <a:round/>
                </a:ln>
              </p:spPr>
              <p:txBody>
                <a:bodyPr rtlCol="0" anchor="ctr"/>
                <a:lstStyle/>
                <a:p>
                  <a:endParaRPr lang="en-US"/>
                </a:p>
              </p:txBody>
            </p:sp>
            <p:grpSp>
              <p:nvGrpSpPr>
                <p:cNvPr id="173" name="Graphic 8">
                  <a:extLst>
                    <a:ext uri="{FF2B5EF4-FFF2-40B4-BE49-F238E27FC236}">
                      <a16:creationId xmlns:a16="http://schemas.microsoft.com/office/drawing/2014/main" id="{6BD9ED1D-A532-E07E-D144-FFFBE81FA502}"/>
                    </a:ext>
                  </a:extLst>
                </p:cNvPr>
                <p:cNvGrpSpPr/>
                <p:nvPr/>
              </p:nvGrpSpPr>
              <p:grpSpPr>
                <a:xfrm>
                  <a:off x="2150089" y="3829733"/>
                  <a:ext cx="289767" cy="80892"/>
                  <a:chOff x="2150089" y="3829733"/>
                  <a:chExt cx="289767" cy="80892"/>
                </a:xfrm>
                <a:solidFill>
                  <a:srgbClr val="000000"/>
                </a:solidFill>
              </p:grpSpPr>
              <p:sp>
                <p:nvSpPr>
                  <p:cNvPr id="174" name="Freeform: Shape 173">
                    <a:extLst>
                      <a:ext uri="{FF2B5EF4-FFF2-40B4-BE49-F238E27FC236}">
                        <a16:creationId xmlns:a16="http://schemas.microsoft.com/office/drawing/2014/main" id="{F6FDADDD-405C-AD5A-2F49-6BB7EF61BA42}"/>
                      </a:ext>
                    </a:extLst>
                  </p:cNvPr>
                  <p:cNvSpPr/>
                  <p:nvPr/>
                </p:nvSpPr>
                <p:spPr>
                  <a:xfrm flipV="1">
                    <a:off x="2150089" y="3829733"/>
                    <a:ext cx="53889" cy="80892"/>
                  </a:xfrm>
                  <a:custGeom>
                    <a:avLst/>
                    <a:gdLst>
                      <a:gd name="connsiteX0" fmla="*/ 27168 w 53889"/>
                      <a:gd name="connsiteY0" fmla="*/ 72798 h 80892"/>
                      <a:gd name="connsiteX1" fmla="*/ 14919 w 53889"/>
                      <a:gd name="connsiteY1" fmla="*/ 64777 h 80892"/>
                      <a:gd name="connsiteX2" fmla="*/ 10826 w 53889"/>
                      <a:gd name="connsiteY2" fmla="*/ 40682 h 80892"/>
                      <a:gd name="connsiteX3" fmla="*/ 14919 w 53889"/>
                      <a:gd name="connsiteY3" fmla="*/ 16636 h 80892"/>
                      <a:gd name="connsiteX4" fmla="*/ 27168 w 53889"/>
                      <a:gd name="connsiteY4" fmla="*/ 8615 h 80892"/>
                      <a:gd name="connsiteX5" fmla="*/ 39466 w 53889"/>
                      <a:gd name="connsiteY5" fmla="*/ 16636 h 80892"/>
                      <a:gd name="connsiteX6" fmla="*/ 43577 w 53889"/>
                      <a:gd name="connsiteY6" fmla="*/ 40682 h 80892"/>
                      <a:gd name="connsiteX7" fmla="*/ 39466 w 53889"/>
                      <a:gd name="connsiteY7" fmla="*/ 64777 h 80892"/>
                      <a:gd name="connsiteX8" fmla="*/ 27168 w 53889"/>
                      <a:gd name="connsiteY8" fmla="*/ 72798 h 80892"/>
                      <a:gd name="connsiteX9" fmla="*/ 27168 w 53889"/>
                      <a:gd name="connsiteY9" fmla="*/ 81153 h 80892"/>
                      <a:gd name="connsiteX10" fmla="*/ 47203 w 53889"/>
                      <a:gd name="connsiteY10" fmla="*/ 70776 h 80892"/>
                      <a:gd name="connsiteX11" fmla="*/ 54121 w 53889"/>
                      <a:gd name="connsiteY11" fmla="*/ 40682 h 80892"/>
                      <a:gd name="connsiteX12" fmla="*/ 47203 w 53889"/>
                      <a:gd name="connsiteY12" fmla="*/ 10620 h 80892"/>
                      <a:gd name="connsiteX13" fmla="*/ 27168 w 53889"/>
                      <a:gd name="connsiteY13" fmla="*/ 260 h 80892"/>
                      <a:gd name="connsiteX14" fmla="*/ 7149 w 53889"/>
                      <a:gd name="connsiteY14" fmla="*/ 10620 h 80892"/>
                      <a:gd name="connsiteX15" fmla="*/ 231 w 53889"/>
                      <a:gd name="connsiteY15" fmla="*/ 40682 h 80892"/>
                      <a:gd name="connsiteX16" fmla="*/ 7149 w 53889"/>
                      <a:gd name="connsiteY16" fmla="*/ 70776 h 80892"/>
                      <a:gd name="connsiteX17" fmla="*/ 27168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168" y="72798"/>
                        </a:moveTo>
                        <a:cubicBezTo>
                          <a:pt x="21743" y="72798"/>
                          <a:pt x="17660" y="70124"/>
                          <a:pt x="14919" y="64777"/>
                        </a:cubicBezTo>
                        <a:cubicBezTo>
                          <a:pt x="12190" y="59441"/>
                          <a:pt x="10826" y="51409"/>
                          <a:pt x="10826" y="40682"/>
                        </a:cubicBezTo>
                        <a:cubicBezTo>
                          <a:pt x="10826" y="29998"/>
                          <a:pt x="12190" y="21983"/>
                          <a:pt x="14919" y="16636"/>
                        </a:cubicBezTo>
                        <a:cubicBezTo>
                          <a:pt x="17660" y="11289"/>
                          <a:pt x="21743" y="8615"/>
                          <a:pt x="27168" y="8615"/>
                        </a:cubicBezTo>
                        <a:cubicBezTo>
                          <a:pt x="32638" y="8615"/>
                          <a:pt x="36737" y="11289"/>
                          <a:pt x="39466" y="16636"/>
                        </a:cubicBezTo>
                        <a:cubicBezTo>
                          <a:pt x="42207" y="21983"/>
                          <a:pt x="43577" y="29998"/>
                          <a:pt x="43577" y="40682"/>
                        </a:cubicBezTo>
                        <a:cubicBezTo>
                          <a:pt x="43577" y="51409"/>
                          <a:pt x="42207" y="59441"/>
                          <a:pt x="39466" y="64777"/>
                        </a:cubicBezTo>
                        <a:cubicBezTo>
                          <a:pt x="36737" y="70124"/>
                          <a:pt x="32638" y="72798"/>
                          <a:pt x="27168" y="72798"/>
                        </a:cubicBezTo>
                        <a:close/>
                        <a:moveTo>
                          <a:pt x="27168" y="81153"/>
                        </a:moveTo>
                        <a:cubicBezTo>
                          <a:pt x="35913" y="81153"/>
                          <a:pt x="42591" y="77694"/>
                          <a:pt x="47203" y="70776"/>
                        </a:cubicBezTo>
                        <a:cubicBezTo>
                          <a:pt x="51815" y="63869"/>
                          <a:pt x="54121" y="53838"/>
                          <a:pt x="54121" y="40682"/>
                        </a:cubicBezTo>
                        <a:cubicBezTo>
                          <a:pt x="54121" y="27559"/>
                          <a:pt x="51815" y="17538"/>
                          <a:pt x="47203" y="10620"/>
                        </a:cubicBezTo>
                        <a:cubicBezTo>
                          <a:pt x="42591" y="3714"/>
                          <a:pt x="35913" y="260"/>
                          <a:pt x="27168" y="260"/>
                        </a:cubicBezTo>
                        <a:cubicBezTo>
                          <a:pt x="18434" y="260"/>
                          <a:pt x="11761" y="3714"/>
                          <a:pt x="7149" y="10620"/>
                        </a:cubicBezTo>
                        <a:cubicBezTo>
                          <a:pt x="2537" y="17538"/>
                          <a:pt x="231" y="27559"/>
                          <a:pt x="231" y="40682"/>
                        </a:cubicBezTo>
                        <a:cubicBezTo>
                          <a:pt x="231" y="53838"/>
                          <a:pt x="2537" y="63869"/>
                          <a:pt x="7149" y="70776"/>
                        </a:cubicBezTo>
                        <a:cubicBezTo>
                          <a:pt x="11761" y="77694"/>
                          <a:pt x="18434" y="81153"/>
                          <a:pt x="27168" y="81153"/>
                        </a:cubicBezTo>
                        <a:close/>
                      </a:path>
                    </a:pathLst>
                  </a:custGeom>
                  <a:solidFill>
                    <a:srgbClr val="000000"/>
                  </a:solidFill>
                  <a:ln w="1069" cap="flat">
                    <a:noFill/>
                    <a:prstDash val="solid"/>
                    <a:round/>
                  </a:ln>
                </p:spPr>
                <p:txBody>
                  <a:bodyPr rtlCol="0" anchor="ctr"/>
                  <a:lstStyle/>
                  <a:p>
                    <a:endParaRPr lang="en-US"/>
                  </a:p>
                </p:txBody>
              </p:sp>
              <p:sp>
                <p:nvSpPr>
                  <p:cNvPr id="175" name="Freeform: Shape 174">
                    <a:extLst>
                      <a:ext uri="{FF2B5EF4-FFF2-40B4-BE49-F238E27FC236}">
                        <a16:creationId xmlns:a16="http://schemas.microsoft.com/office/drawing/2014/main" id="{AFDA7F14-F051-7DE0-CE70-D72DFD9D182E}"/>
                      </a:ext>
                    </a:extLst>
                  </p:cNvPr>
                  <p:cNvSpPr/>
                  <p:nvPr/>
                </p:nvSpPr>
                <p:spPr>
                  <a:xfrm flipV="1">
                    <a:off x="2222508" y="3895838"/>
                    <a:ext cx="11028" cy="13267"/>
                  </a:xfrm>
                  <a:custGeom>
                    <a:avLst/>
                    <a:gdLst>
                      <a:gd name="connsiteX0" fmla="*/ 255 w 11028"/>
                      <a:gd name="connsiteY0" fmla="*/ 13563 h 13267"/>
                      <a:gd name="connsiteX1" fmla="*/ 11284 w 11028"/>
                      <a:gd name="connsiteY1" fmla="*/ 13563 h 13267"/>
                      <a:gd name="connsiteX2" fmla="*/ 11284 w 11028"/>
                      <a:gd name="connsiteY2" fmla="*/ 295 h 13267"/>
                      <a:gd name="connsiteX3" fmla="*/ 255 w 11028"/>
                      <a:gd name="connsiteY3" fmla="*/ 295 h 13267"/>
                    </a:gdLst>
                    <a:ahLst/>
                    <a:cxnLst>
                      <a:cxn ang="0">
                        <a:pos x="connsiteX0" y="connsiteY0"/>
                      </a:cxn>
                      <a:cxn ang="0">
                        <a:pos x="connsiteX1" y="connsiteY1"/>
                      </a:cxn>
                      <a:cxn ang="0">
                        <a:pos x="connsiteX2" y="connsiteY2"/>
                      </a:cxn>
                      <a:cxn ang="0">
                        <a:pos x="connsiteX3" y="connsiteY3"/>
                      </a:cxn>
                    </a:cxnLst>
                    <a:rect l="l" t="t" r="r" b="b"/>
                    <a:pathLst>
                      <a:path w="11028" h="13267">
                        <a:moveTo>
                          <a:pt x="255" y="13563"/>
                        </a:moveTo>
                        <a:lnTo>
                          <a:pt x="11284" y="13563"/>
                        </a:lnTo>
                        <a:lnTo>
                          <a:pt x="11284" y="295"/>
                        </a:lnTo>
                        <a:lnTo>
                          <a:pt x="255" y="295"/>
                        </a:lnTo>
                        <a:close/>
                      </a:path>
                    </a:pathLst>
                  </a:custGeom>
                  <a:solidFill>
                    <a:srgbClr val="000000"/>
                  </a:solidFill>
                  <a:ln w="1069" cap="flat">
                    <a:noFill/>
                    <a:prstDash val="solid"/>
                    <a:round/>
                  </a:ln>
                </p:spPr>
                <p:txBody>
                  <a:bodyPr rtlCol="0" anchor="ctr"/>
                  <a:lstStyle/>
                  <a:p>
                    <a:endParaRPr lang="en-US"/>
                  </a:p>
                </p:txBody>
              </p:sp>
              <p:sp>
                <p:nvSpPr>
                  <p:cNvPr id="176" name="Freeform: Shape 175">
                    <a:extLst>
                      <a:ext uri="{FF2B5EF4-FFF2-40B4-BE49-F238E27FC236}">
                        <a16:creationId xmlns:a16="http://schemas.microsoft.com/office/drawing/2014/main" id="{AF5246A4-A985-A2EA-3FC9-4BFD77B7F1EA}"/>
                      </a:ext>
                    </a:extLst>
                  </p:cNvPr>
                  <p:cNvSpPr/>
                  <p:nvPr/>
                </p:nvSpPr>
                <p:spPr>
                  <a:xfrm flipV="1">
                    <a:off x="2253227" y="3829733"/>
                    <a:ext cx="51316" cy="80892"/>
                  </a:xfrm>
                  <a:custGeom>
                    <a:avLst/>
                    <a:gdLst>
                      <a:gd name="connsiteX0" fmla="*/ 35488 w 51316"/>
                      <a:gd name="connsiteY0" fmla="*/ 43823 h 80892"/>
                      <a:gd name="connsiteX1" fmla="*/ 47302 w 51316"/>
                      <a:gd name="connsiteY1" fmla="*/ 37072 h 80892"/>
                      <a:gd name="connsiteX2" fmla="*/ 51563 w 51316"/>
                      <a:gd name="connsiteY2" fmla="*/ 24439 h 80892"/>
                      <a:gd name="connsiteX3" fmla="*/ 43626 w 51316"/>
                      <a:gd name="connsiteY3" fmla="*/ 6576 h 80892"/>
                      <a:gd name="connsiteX4" fmla="*/ 21068 w 51316"/>
                      <a:gd name="connsiteY4" fmla="*/ 260 h 80892"/>
                      <a:gd name="connsiteX5" fmla="*/ 10975 w 51316"/>
                      <a:gd name="connsiteY5" fmla="*/ 1229 h 80892"/>
                      <a:gd name="connsiteX6" fmla="*/ 247 w 51316"/>
                      <a:gd name="connsiteY6" fmla="*/ 4137 h 80892"/>
                      <a:gd name="connsiteX7" fmla="*/ 247 w 51316"/>
                      <a:gd name="connsiteY7" fmla="*/ 14313 h 80892"/>
                      <a:gd name="connsiteX8" fmla="*/ 9838 w 51316"/>
                      <a:gd name="connsiteY8" fmla="*/ 10453 h 80892"/>
                      <a:gd name="connsiteX9" fmla="*/ 20767 w 51316"/>
                      <a:gd name="connsiteY9" fmla="*/ 9150 h 80892"/>
                      <a:gd name="connsiteX10" fmla="*/ 35872 w 51316"/>
                      <a:gd name="connsiteY10" fmla="*/ 13060 h 80892"/>
                      <a:gd name="connsiteX11" fmla="*/ 41069 w 51316"/>
                      <a:gd name="connsiteY11" fmla="*/ 24439 h 80892"/>
                      <a:gd name="connsiteX12" fmla="*/ 36240 w 51316"/>
                      <a:gd name="connsiteY12" fmla="*/ 35217 h 80892"/>
                      <a:gd name="connsiteX13" fmla="*/ 22805 w 51316"/>
                      <a:gd name="connsiteY13" fmla="*/ 39111 h 80892"/>
                      <a:gd name="connsiteX14" fmla="*/ 13715 w 51316"/>
                      <a:gd name="connsiteY14" fmla="*/ 39111 h 80892"/>
                      <a:gd name="connsiteX15" fmla="*/ 13715 w 51316"/>
                      <a:gd name="connsiteY15" fmla="*/ 47783 h 80892"/>
                      <a:gd name="connsiteX16" fmla="*/ 23223 w 51316"/>
                      <a:gd name="connsiteY16" fmla="*/ 47783 h 80892"/>
                      <a:gd name="connsiteX17" fmla="*/ 35121 w 51316"/>
                      <a:gd name="connsiteY17" fmla="*/ 50891 h 80892"/>
                      <a:gd name="connsiteX18" fmla="*/ 39248 w 51316"/>
                      <a:gd name="connsiteY18" fmla="*/ 59848 h 80892"/>
                      <a:gd name="connsiteX19" fmla="*/ 34987 w 51316"/>
                      <a:gd name="connsiteY19" fmla="*/ 69055 h 80892"/>
                      <a:gd name="connsiteX20" fmla="*/ 22805 w 51316"/>
                      <a:gd name="connsiteY20" fmla="*/ 72280 h 80892"/>
                      <a:gd name="connsiteX21" fmla="*/ 13498 w 51316"/>
                      <a:gd name="connsiteY21" fmla="*/ 71328 h 80892"/>
                      <a:gd name="connsiteX22" fmla="*/ 2586 w 51316"/>
                      <a:gd name="connsiteY22" fmla="*/ 68420 h 80892"/>
                      <a:gd name="connsiteX23" fmla="*/ 2586 w 51316"/>
                      <a:gd name="connsiteY23" fmla="*/ 77811 h 80892"/>
                      <a:gd name="connsiteX24" fmla="*/ 13849 w 51316"/>
                      <a:gd name="connsiteY24" fmla="*/ 80318 h 80892"/>
                      <a:gd name="connsiteX25" fmla="*/ 23741 w 51316"/>
                      <a:gd name="connsiteY25" fmla="*/ 81153 h 80892"/>
                      <a:gd name="connsiteX26" fmla="*/ 42740 w 51316"/>
                      <a:gd name="connsiteY26" fmla="*/ 75689 h 80892"/>
                      <a:gd name="connsiteX27" fmla="*/ 49742 w 51316"/>
                      <a:gd name="connsiteY27" fmla="*/ 60951 h 80892"/>
                      <a:gd name="connsiteX28" fmla="*/ 46032 w 51316"/>
                      <a:gd name="connsiteY28" fmla="*/ 50006 h 80892"/>
                      <a:gd name="connsiteX29" fmla="*/ 35488 w 51316"/>
                      <a:gd name="connsiteY29" fmla="*/ 4382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1316" h="80892">
                        <a:moveTo>
                          <a:pt x="35488" y="43823"/>
                        </a:moveTo>
                        <a:cubicBezTo>
                          <a:pt x="40535" y="42742"/>
                          <a:pt x="44473" y="40492"/>
                          <a:pt x="47302" y="37072"/>
                        </a:cubicBezTo>
                        <a:cubicBezTo>
                          <a:pt x="50143" y="33663"/>
                          <a:pt x="51563" y="29452"/>
                          <a:pt x="51563" y="24439"/>
                        </a:cubicBezTo>
                        <a:cubicBezTo>
                          <a:pt x="51563" y="16753"/>
                          <a:pt x="48917" y="10799"/>
                          <a:pt x="43626" y="6576"/>
                        </a:cubicBezTo>
                        <a:cubicBezTo>
                          <a:pt x="38334" y="2366"/>
                          <a:pt x="30815" y="260"/>
                          <a:pt x="21068" y="260"/>
                        </a:cubicBezTo>
                        <a:cubicBezTo>
                          <a:pt x="17803" y="260"/>
                          <a:pt x="14439" y="583"/>
                          <a:pt x="10975" y="1229"/>
                        </a:cubicBezTo>
                        <a:cubicBezTo>
                          <a:pt x="7510" y="1875"/>
                          <a:pt x="3934" y="2845"/>
                          <a:pt x="247" y="4137"/>
                        </a:cubicBezTo>
                        <a:lnTo>
                          <a:pt x="247" y="14313"/>
                        </a:lnTo>
                        <a:cubicBezTo>
                          <a:pt x="3166" y="12609"/>
                          <a:pt x="6363" y="11322"/>
                          <a:pt x="9838" y="10453"/>
                        </a:cubicBezTo>
                        <a:cubicBezTo>
                          <a:pt x="13325" y="9584"/>
                          <a:pt x="16968" y="9150"/>
                          <a:pt x="20767" y="9150"/>
                        </a:cubicBezTo>
                        <a:cubicBezTo>
                          <a:pt x="27373" y="9150"/>
                          <a:pt x="32408" y="10453"/>
                          <a:pt x="35872" y="13060"/>
                        </a:cubicBezTo>
                        <a:cubicBezTo>
                          <a:pt x="39337" y="15667"/>
                          <a:pt x="41069" y="19460"/>
                          <a:pt x="41069" y="24439"/>
                        </a:cubicBezTo>
                        <a:cubicBezTo>
                          <a:pt x="41069" y="29040"/>
                          <a:pt x="39460" y="32633"/>
                          <a:pt x="36240" y="35217"/>
                        </a:cubicBezTo>
                        <a:cubicBezTo>
                          <a:pt x="33021" y="37813"/>
                          <a:pt x="28542" y="39111"/>
                          <a:pt x="22805" y="39111"/>
                        </a:cubicBezTo>
                        <a:lnTo>
                          <a:pt x="13715" y="39111"/>
                        </a:lnTo>
                        <a:lnTo>
                          <a:pt x="13715" y="47783"/>
                        </a:lnTo>
                        <a:lnTo>
                          <a:pt x="23223" y="47783"/>
                        </a:lnTo>
                        <a:cubicBezTo>
                          <a:pt x="28403" y="47783"/>
                          <a:pt x="32369" y="48819"/>
                          <a:pt x="35121" y="50891"/>
                        </a:cubicBezTo>
                        <a:cubicBezTo>
                          <a:pt x="37872" y="52963"/>
                          <a:pt x="39248" y="55949"/>
                          <a:pt x="39248" y="59848"/>
                        </a:cubicBezTo>
                        <a:cubicBezTo>
                          <a:pt x="39248" y="63847"/>
                          <a:pt x="37828" y="66916"/>
                          <a:pt x="34987" y="69055"/>
                        </a:cubicBezTo>
                        <a:cubicBezTo>
                          <a:pt x="32157" y="71205"/>
                          <a:pt x="28097" y="72280"/>
                          <a:pt x="22805" y="72280"/>
                        </a:cubicBezTo>
                        <a:cubicBezTo>
                          <a:pt x="19909" y="72280"/>
                          <a:pt x="16806" y="71963"/>
                          <a:pt x="13498" y="71328"/>
                        </a:cubicBezTo>
                        <a:cubicBezTo>
                          <a:pt x="10189" y="70704"/>
                          <a:pt x="6552" y="69735"/>
                          <a:pt x="2586" y="68420"/>
                        </a:cubicBezTo>
                        <a:lnTo>
                          <a:pt x="2586" y="77811"/>
                        </a:lnTo>
                        <a:cubicBezTo>
                          <a:pt x="6597" y="78925"/>
                          <a:pt x="10351" y="79761"/>
                          <a:pt x="13849" y="80318"/>
                        </a:cubicBezTo>
                        <a:cubicBezTo>
                          <a:pt x="17347" y="80875"/>
                          <a:pt x="20644" y="81153"/>
                          <a:pt x="23741" y="81153"/>
                        </a:cubicBezTo>
                        <a:cubicBezTo>
                          <a:pt x="31751" y="81153"/>
                          <a:pt x="38084" y="79332"/>
                          <a:pt x="42740" y="75689"/>
                        </a:cubicBezTo>
                        <a:cubicBezTo>
                          <a:pt x="47408" y="72057"/>
                          <a:pt x="49742" y="67145"/>
                          <a:pt x="49742" y="60951"/>
                        </a:cubicBezTo>
                        <a:cubicBezTo>
                          <a:pt x="49742" y="56628"/>
                          <a:pt x="48505" y="52980"/>
                          <a:pt x="46032" y="50006"/>
                        </a:cubicBezTo>
                        <a:cubicBezTo>
                          <a:pt x="43559" y="47031"/>
                          <a:pt x="40044" y="44970"/>
                          <a:pt x="35488" y="43823"/>
                        </a:cubicBezTo>
                        <a:close/>
                      </a:path>
                    </a:pathLst>
                  </a:custGeom>
                  <a:solidFill>
                    <a:srgbClr val="000000"/>
                  </a:solidFill>
                  <a:ln w="1069" cap="flat">
                    <a:noFill/>
                    <a:prstDash val="solid"/>
                    <a:round/>
                  </a:ln>
                </p:spPr>
                <p:txBody>
                  <a:bodyPr rtlCol="0" anchor="ctr"/>
                  <a:lstStyle/>
                  <a:p>
                    <a:endParaRPr lang="en-US"/>
                  </a:p>
                </p:txBody>
              </p:sp>
              <p:sp>
                <p:nvSpPr>
                  <p:cNvPr id="177" name="Freeform: Shape 176">
                    <a:extLst>
                      <a:ext uri="{FF2B5EF4-FFF2-40B4-BE49-F238E27FC236}">
                        <a16:creationId xmlns:a16="http://schemas.microsoft.com/office/drawing/2014/main" id="{78A577C7-BF65-C148-8A2A-E8E9A9964B42}"/>
                      </a:ext>
                    </a:extLst>
                  </p:cNvPr>
                  <p:cNvSpPr/>
                  <p:nvPr/>
                </p:nvSpPr>
                <p:spPr>
                  <a:xfrm flipV="1">
                    <a:off x="2321886" y="3831137"/>
                    <a:ext cx="50129" cy="77968"/>
                  </a:xfrm>
                  <a:custGeom>
                    <a:avLst/>
                    <a:gdLst>
                      <a:gd name="connsiteX0" fmla="*/ 257 w 50129"/>
                      <a:gd name="connsiteY0" fmla="*/ 78229 h 77968"/>
                      <a:gd name="connsiteX1" fmla="*/ 50387 w 50129"/>
                      <a:gd name="connsiteY1" fmla="*/ 78229 h 77968"/>
                      <a:gd name="connsiteX2" fmla="*/ 50387 w 50129"/>
                      <a:gd name="connsiteY2" fmla="*/ 73734 h 77968"/>
                      <a:gd name="connsiteX3" fmla="*/ 22080 w 50129"/>
                      <a:gd name="connsiteY3" fmla="*/ 260 h 77968"/>
                      <a:gd name="connsiteX4" fmla="*/ 11068 w 50129"/>
                      <a:gd name="connsiteY4" fmla="*/ 260 h 77968"/>
                      <a:gd name="connsiteX5" fmla="*/ 37704 w 50129"/>
                      <a:gd name="connsiteY5" fmla="*/ 69339 h 77968"/>
                      <a:gd name="connsiteX6" fmla="*/ 257 w 50129"/>
                      <a:gd name="connsiteY6" fmla="*/ 69339 h 7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29" h="77968">
                        <a:moveTo>
                          <a:pt x="257" y="78229"/>
                        </a:moveTo>
                        <a:lnTo>
                          <a:pt x="50387" y="78229"/>
                        </a:lnTo>
                        <a:lnTo>
                          <a:pt x="50387" y="73734"/>
                        </a:lnTo>
                        <a:lnTo>
                          <a:pt x="22080" y="260"/>
                        </a:lnTo>
                        <a:lnTo>
                          <a:pt x="11068" y="260"/>
                        </a:lnTo>
                        <a:lnTo>
                          <a:pt x="37704" y="69339"/>
                        </a:lnTo>
                        <a:lnTo>
                          <a:pt x="257" y="69339"/>
                        </a:lnTo>
                        <a:close/>
                      </a:path>
                    </a:pathLst>
                  </a:custGeom>
                  <a:solidFill>
                    <a:srgbClr val="000000"/>
                  </a:solidFill>
                  <a:ln w="1069" cap="flat">
                    <a:noFill/>
                    <a:prstDash val="solid"/>
                    <a:round/>
                  </a:ln>
                </p:spPr>
                <p:txBody>
                  <a:bodyPr rtlCol="0" anchor="ctr"/>
                  <a:lstStyle/>
                  <a:p>
                    <a:endParaRPr lang="en-US"/>
                  </a:p>
                </p:txBody>
              </p:sp>
              <p:sp>
                <p:nvSpPr>
                  <p:cNvPr id="178" name="Freeform: Shape 177">
                    <a:extLst>
                      <a:ext uri="{FF2B5EF4-FFF2-40B4-BE49-F238E27FC236}">
                        <a16:creationId xmlns:a16="http://schemas.microsoft.com/office/drawing/2014/main" id="{54B6FEF5-DD69-8790-C24F-4D5E087C7FD6}"/>
                      </a:ext>
                    </a:extLst>
                  </p:cNvPr>
                  <p:cNvSpPr/>
                  <p:nvPr/>
                </p:nvSpPr>
                <p:spPr>
                  <a:xfrm flipV="1">
                    <a:off x="2389409" y="3831137"/>
                    <a:ext cx="50447" cy="79489"/>
                  </a:xfrm>
                  <a:custGeom>
                    <a:avLst/>
                    <a:gdLst>
                      <a:gd name="connsiteX0" fmla="*/ 3559 w 50447"/>
                      <a:gd name="connsiteY0" fmla="*/ 79750 h 79489"/>
                      <a:gd name="connsiteX1" fmla="*/ 44967 w 50447"/>
                      <a:gd name="connsiteY1" fmla="*/ 79750 h 79489"/>
                      <a:gd name="connsiteX2" fmla="*/ 44967 w 50447"/>
                      <a:gd name="connsiteY2" fmla="*/ 70861 h 79489"/>
                      <a:gd name="connsiteX3" fmla="*/ 13218 w 50447"/>
                      <a:gd name="connsiteY3" fmla="*/ 70861 h 79489"/>
                      <a:gd name="connsiteX4" fmla="*/ 13218 w 50447"/>
                      <a:gd name="connsiteY4" fmla="*/ 51761 h 79489"/>
                      <a:gd name="connsiteX5" fmla="*/ 17796 w 50447"/>
                      <a:gd name="connsiteY5" fmla="*/ 52931 h 79489"/>
                      <a:gd name="connsiteX6" fmla="*/ 22408 w 50447"/>
                      <a:gd name="connsiteY6" fmla="*/ 53315 h 79489"/>
                      <a:gd name="connsiteX7" fmla="*/ 43078 w 50447"/>
                      <a:gd name="connsiteY7" fmla="*/ 46163 h 79489"/>
                      <a:gd name="connsiteX8" fmla="*/ 50715 w 50447"/>
                      <a:gd name="connsiteY8" fmla="*/ 26796 h 79489"/>
                      <a:gd name="connsiteX9" fmla="*/ 42878 w 50447"/>
                      <a:gd name="connsiteY9" fmla="*/ 7229 h 79489"/>
                      <a:gd name="connsiteX10" fmla="*/ 20787 w 50447"/>
                      <a:gd name="connsiteY10" fmla="*/ 261 h 79489"/>
                      <a:gd name="connsiteX11" fmla="*/ 10778 w 50447"/>
                      <a:gd name="connsiteY11" fmla="*/ 1096 h 79489"/>
                      <a:gd name="connsiteX12" fmla="*/ 267 w 50447"/>
                      <a:gd name="connsiteY12" fmla="*/ 3603 h 79489"/>
                      <a:gd name="connsiteX13" fmla="*/ 267 w 50447"/>
                      <a:gd name="connsiteY13" fmla="*/ 14214 h 79489"/>
                      <a:gd name="connsiteX14" fmla="*/ 9976 w 50447"/>
                      <a:gd name="connsiteY14" fmla="*/ 10404 h 79489"/>
                      <a:gd name="connsiteX15" fmla="*/ 20570 w 50447"/>
                      <a:gd name="connsiteY15" fmla="*/ 9151 h 79489"/>
                      <a:gd name="connsiteX16" fmla="*/ 34874 w 50447"/>
                      <a:gd name="connsiteY16" fmla="*/ 13896 h 79489"/>
                      <a:gd name="connsiteX17" fmla="*/ 40154 w 50447"/>
                      <a:gd name="connsiteY17" fmla="*/ 26796 h 79489"/>
                      <a:gd name="connsiteX18" fmla="*/ 34874 w 50447"/>
                      <a:gd name="connsiteY18" fmla="*/ 39680 h 79489"/>
                      <a:gd name="connsiteX19" fmla="*/ 20570 w 50447"/>
                      <a:gd name="connsiteY19" fmla="*/ 44442 h 79489"/>
                      <a:gd name="connsiteX20" fmla="*/ 12132 w 50447"/>
                      <a:gd name="connsiteY20" fmla="*/ 43506 h 79489"/>
                      <a:gd name="connsiteX21" fmla="*/ 3559 w 50447"/>
                      <a:gd name="connsiteY21" fmla="*/ 40582 h 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47" h="79489">
                        <a:moveTo>
                          <a:pt x="3559" y="79750"/>
                        </a:moveTo>
                        <a:lnTo>
                          <a:pt x="44967" y="79750"/>
                        </a:lnTo>
                        <a:lnTo>
                          <a:pt x="44967" y="70861"/>
                        </a:lnTo>
                        <a:lnTo>
                          <a:pt x="13218" y="70861"/>
                        </a:lnTo>
                        <a:lnTo>
                          <a:pt x="13218" y="51761"/>
                        </a:lnTo>
                        <a:cubicBezTo>
                          <a:pt x="14744" y="52285"/>
                          <a:pt x="16270" y="52674"/>
                          <a:pt x="17796" y="52931"/>
                        </a:cubicBezTo>
                        <a:cubicBezTo>
                          <a:pt x="19334" y="53187"/>
                          <a:pt x="20871" y="53315"/>
                          <a:pt x="22408" y="53315"/>
                        </a:cubicBezTo>
                        <a:cubicBezTo>
                          <a:pt x="31108" y="53315"/>
                          <a:pt x="37999" y="50931"/>
                          <a:pt x="43078" y="46163"/>
                        </a:cubicBezTo>
                        <a:cubicBezTo>
                          <a:pt x="48169" y="41395"/>
                          <a:pt x="50715" y="34940"/>
                          <a:pt x="50715" y="26796"/>
                        </a:cubicBezTo>
                        <a:cubicBezTo>
                          <a:pt x="50715" y="18408"/>
                          <a:pt x="48102" y="11885"/>
                          <a:pt x="42878" y="7229"/>
                        </a:cubicBezTo>
                        <a:cubicBezTo>
                          <a:pt x="37653" y="2584"/>
                          <a:pt x="30290" y="261"/>
                          <a:pt x="20787" y="261"/>
                        </a:cubicBezTo>
                        <a:cubicBezTo>
                          <a:pt x="17512" y="261"/>
                          <a:pt x="14176" y="539"/>
                          <a:pt x="10778" y="1096"/>
                        </a:cubicBezTo>
                        <a:cubicBezTo>
                          <a:pt x="7391" y="1653"/>
                          <a:pt x="3888" y="2489"/>
                          <a:pt x="267" y="3603"/>
                        </a:cubicBezTo>
                        <a:lnTo>
                          <a:pt x="267" y="14214"/>
                        </a:lnTo>
                        <a:cubicBezTo>
                          <a:pt x="3398" y="12509"/>
                          <a:pt x="6634" y="11239"/>
                          <a:pt x="9976" y="10404"/>
                        </a:cubicBezTo>
                        <a:cubicBezTo>
                          <a:pt x="13318" y="9568"/>
                          <a:pt x="16849" y="9151"/>
                          <a:pt x="20570" y="9151"/>
                        </a:cubicBezTo>
                        <a:cubicBezTo>
                          <a:pt x="26597" y="9151"/>
                          <a:pt x="31365" y="10732"/>
                          <a:pt x="34874" y="13896"/>
                        </a:cubicBezTo>
                        <a:cubicBezTo>
                          <a:pt x="38394" y="17060"/>
                          <a:pt x="40154" y="21360"/>
                          <a:pt x="40154" y="26796"/>
                        </a:cubicBezTo>
                        <a:cubicBezTo>
                          <a:pt x="40154" y="32221"/>
                          <a:pt x="38394" y="36516"/>
                          <a:pt x="34874" y="39680"/>
                        </a:cubicBezTo>
                        <a:cubicBezTo>
                          <a:pt x="31365" y="42855"/>
                          <a:pt x="26597" y="44442"/>
                          <a:pt x="20570" y="44442"/>
                        </a:cubicBezTo>
                        <a:cubicBezTo>
                          <a:pt x="17752" y="44442"/>
                          <a:pt x="14939" y="44130"/>
                          <a:pt x="12132" y="43506"/>
                        </a:cubicBezTo>
                        <a:cubicBezTo>
                          <a:pt x="9335" y="42882"/>
                          <a:pt x="6478" y="41908"/>
                          <a:pt x="3559" y="40582"/>
                        </a:cubicBezTo>
                        <a:close/>
                      </a:path>
                    </a:pathLst>
                  </a:custGeom>
                  <a:solidFill>
                    <a:srgbClr val="000000"/>
                  </a:solidFill>
                  <a:ln w="1069" cap="flat">
                    <a:noFill/>
                    <a:prstDash val="solid"/>
                    <a:round/>
                  </a:ln>
                </p:spPr>
                <p:txBody>
                  <a:bodyPr rtlCol="0" anchor="ctr"/>
                  <a:lstStyle/>
                  <a:p>
                    <a:endParaRPr lang="en-US"/>
                  </a:p>
                </p:txBody>
              </p:sp>
            </p:grpSp>
          </p:grpSp>
          <p:grpSp>
            <p:nvGrpSpPr>
              <p:cNvPr id="122" name="Graphic 8">
                <a:extLst>
                  <a:ext uri="{FF2B5EF4-FFF2-40B4-BE49-F238E27FC236}">
                    <a16:creationId xmlns:a16="http://schemas.microsoft.com/office/drawing/2014/main" id="{BEE6A9CE-4619-6093-889A-49910F29704E}"/>
                  </a:ext>
                </a:extLst>
              </p:cNvPr>
              <p:cNvGrpSpPr/>
              <p:nvPr/>
            </p:nvGrpSpPr>
            <p:grpSpPr>
              <a:xfrm>
                <a:off x="2647378" y="1891808"/>
                <a:ext cx="292006" cy="2018818"/>
                <a:chOff x="2647378" y="1891808"/>
                <a:chExt cx="292006" cy="2018818"/>
              </a:xfrm>
            </p:grpSpPr>
            <p:sp>
              <p:nvSpPr>
                <p:cNvPr id="163" name="Freeform: Shape 162">
                  <a:extLst>
                    <a:ext uri="{FF2B5EF4-FFF2-40B4-BE49-F238E27FC236}">
                      <a16:creationId xmlns:a16="http://schemas.microsoft.com/office/drawing/2014/main" id="{871F67FC-56AF-6164-6103-6B8F08F61EFA}"/>
                    </a:ext>
                  </a:extLst>
                </p:cNvPr>
                <p:cNvSpPr/>
                <p:nvPr/>
              </p:nvSpPr>
              <p:spPr>
                <a:xfrm>
                  <a:off x="2793407" y="1891808"/>
                  <a:ext cx="6684" cy="1873654"/>
                </a:xfrm>
                <a:custGeom>
                  <a:avLst/>
                  <a:gdLst>
                    <a:gd name="connsiteX0" fmla="*/ 69 w 6684"/>
                    <a:gd name="connsiteY0" fmla="*/ 1873655 h 1873654"/>
                    <a:gd name="connsiteX1" fmla="*/ 69 w 6684"/>
                    <a:gd name="connsiteY1" fmla="*/ 1 h 1873654"/>
                  </a:gdLst>
                  <a:ahLst/>
                  <a:cxnLst>
                    <a:cxn ang="0">
                      <a:pos x="connsiteX0" y="connsiteY0"/>
                    </a:cxn>
                    <a:cxn ang="0">
                      <a:pos x="connsiteX1" y="connsiteY1"/>
                    </a:cxn>
                  </a:cxnLst>
                  <a:rect l="l" t="t" r="r" b="b"/>
                  <a:pathLst>
                    <a:path w="6684" h="1873654">
                      <a:moveTo>
                        <a:pt x="69" y="1873655"/>
                      </a:moveTo>
                      <a:lnTo>
                        <a:pt x="69" y="1"/>
                      </a:lnTo>
                    </a:path>
                  </a:pathLst>
                </a:custGeom>
                <a:noFill/>
                <a:ln w="7129" cap="sq">
                  <a:solidFill>
                    <a:srgbClr val="B0B0B0"/>
                  </a:solidFill>
                  <a:prstDash val="solid"/>
                  <a:round/>
                </a:ln>
              </p:spPr>
              <p:txBody>
                <a:bodyPr rtlCol="0" anchor="ctr"/>
                <a:lstStyle/>
                <a:p>
                  <a:endParaRPr lang="en-US"/>
                </a:p>
              </p:txBody>
            </p:sp>
            <p:sp>
              <p:nvSpPr>
                <p:cNvPr id="164" name="Freeform: Shape 163">
                  <a:extLst>
                    <a:ext uri="{FF2B5EF4-FFF2-40B4-BE49-F238E27FC236}">
                      <a16:creationId xmlns:a16="http://schemas.microsoft.com/office/drawing/2014/main" id="{838E234E-0C47-3FA0-45BD-4F69F761DA39}"/>
                    </a:ext>
                  </a:extLst>
                </p:cNvPr>
                <p:cNvSpPr/>
                <p:nvPr/>
              </p:nvSpPr>
              <p:spPr>
                <a:xfrm>
                  <a:off x="2793407" y="3765462"/>
                  <a:ext cx="6684" cy="31191"/>
                </a:xfrm>
                <a:custGeom>
                  <a:avLst/>
                  <a:gdLst>
                    <a:gd name="connsiteX0" fmla="*/ 355 w 6684"/>
                    <a:gd name="connsiteY0" fmla="*/ 281 h 31191"/>
                    <a:gd name="connsiteX1" fmla="*/ 355 w 6684"/>
                    <a:gd name="connsiteY1" fmla="*/ 31473 h 31191"/>
                  </a:gdLst>
                  <a:ahLst/>
                  <a:cxnLst>
                    <a:cxn ang="0">
                      <a:pos x="connsiteX0" y="connsiteY0"/>
                    </a:cxn>
                    <a:cxn ang="0">
                      <a:pos x="connsiteX1" y="connsiteY1"/>
                    </a:cxn>
                  </a:cxnLst>
                  <a:rect l="l" t="t" r="r" b="b"/>
                  <a:pathLst>
                    <a:path w="6684" h="31191">
                      <a:moveTo>
                        <a:pt x="355" y="281"/>
                      </a:moveTo>
                      <a:lnTo>
                        <a:pt x="355" y="31473"/>
                      </a:lnTo>
                    </a:path>
                  </a:pathLst>
                </a:custGeom>
                <a:solidFill>
                  <a:srgbClr val="000000"/>
                </a:solidFill>
                <a:ln w="7129" cap="flat">
                  <a:solidFill>
                    <a:srgbClr val="000000"/>
                  </a:solidFill>
                  <a:prstDash val="solid"/>
                  <a:round/>
                </a:ln>
              </p:spPr>
              <p:txBody>
                <a:bodyPr rtlCol="0" anchor="ctr"/>
                <a:lstStyle/>
                <a:p>
                  <a:endParaRPr lang="en-US"/>
                </a:p>
              </p:txBody>
            </p:sp>
            <p:grpSp>
              <p:nvGrpSpPr>
                <p:cNvPr id="165" name="Graphic 8">
                  <a:extLst>
                    <a:ext uri="{FF2B5EF4-FFF2-40B4-BE49-F238E27FC236}">
                      <a16:creationId xmlns:a16="http://schemas.microsoft.com/office/drawing/2014/main" id="{EC1DE3A6-A039-AD60-DBBB-0CAE22B5E2DF}"/>
                    </a:ext>
                  </a:extLst>
                </p:cNvPr>
                <p:cNvGrpSpPr/>
                <p:nvPr/>
              </p:nvGrpSpPr>
              <p:grpSpPr>
                <a:xfrm>
                  <a:off x="2647378" y="3829733"/>
                  <a:ext cx="292006" cy="80892"/>
                  <a:chOff x="2647378" y="3829733"/>
                  <a:chExt cx="292006" cy="80892"/>
                </a:xfrm>
                <a:solidFill>
                  <a:srgbClr val="000000"/>
                </a:solidFill>
              </p:grpSpPr>
              <p:sp>
                <p:nvSpPr>
                  <p:cNvPr id="166" name="Freeform: Shape 165">
                    <a:extLst>
                      <a:ext uri="{FF2B5EF4-FFF2-40B4-BE49-F238E27FC236}">
                        <a16:creationId xmlns:a16="http://schemas.microsoft.com/office/drawing/2014/main" id="{02C46FFD-AA57-103A-1359-9F9E131E2DC5}"/>
                      </a:ext>
                    </a:extLst>
                  </p:cNvPr>
                  <p:cNvSpPr/>
                  <p:nvPr/>
                </p:nvSpPr>
                <p:spPr>
                  <a:xfrm flipV="1">
                    <a:off x="2647378" y="3829733"/>
                    <a:ext cx="53889" cy="80892"/>
                  </a:xfrm>
                  <a:custGeom>
                    <a:avLst/>
                    <a:gdLst>
                      <a:gd name="connsiteX0" fmla="*/ 27242 w 53889"/>
                      <a:gd name="connsiteY0" fmla="*/ 72798 h 80892"/>
                      <a:gd name="connsiteX1" fmla="*/ 14994 w 53889"/>
                      <a:gd name="connsiteY1" fmla="*/ 64777 h 80892"/>
                      <a:gd name="connsiteX2" fmla="*/ 10900 w 53889"/>
                      <a:gd name="connsiteY2" fmla="*/ 40682 h 80892"/>
                      <a:gd name="connsiteX3" fmla="*/ 14994 w 53889"/>
                      <a:gd name="connsiteY3" fmla="*/ 16636 h 80892"/>
                      <a:gd name="connsiteX4" fmla="*/ 27242 w 53889"/>
                      <a:gd name="connsiteY4" fmla="*/ 8615 h 80892"/>
                      <a:gd name="connsiteX5" fmla="*/ 39541 w 53889"/>
                      <a:gd name="connsiteY5" fmla="*/ 16636 h 80892"/>
                      <a:gd name="connsiteX6" fmla="*/ 43651 w 53889"/>
                      <a:gd name="connsiteY6" fmla="*/ 40682 h 80892"/>
                      <a:gd name="connsiteX7" fmla="*/ 39541 w 53889"/>
                      <a:gd name="connsiteY7" fmla="*/ 64777 h 80892"/>
                      <a:gd name="connsiteX8" fmla="*/ 27242 w 53889"/>
                      <a:gd name="connsiteY8" fmla="*/ 72798 h 80892"/>
                      <a:gd name="connsiteX9" fmla="*/ 27242 w 53889"/>
                      <a:gd name="connsiteY9" fmla="*/ 81153 h 80892"/>
                      <a:gd name="connsiteX10" fmla="*/ 47278 w 53889"/>
                      <a:gd name="connsiteY10" fmla="*/ 70776 h 80892"/>
                      <a:gd name="connsiteX11" fmla="*/ 54195 w 53889"/>
                      <a:gd name="connsiteY11" fmla="*/ 40682 h 80892"/>
                      <a:gd name="connsiteX12" fmla="*/ 47278 w 53889"/>
                      <a:gd name="connsiteY12" fmla="*/ 10620 h 80892"/>
                      <a:gd name="connsiteX13" fmla="*/ 27242 w 53889"/>
                      <a:gd name="connsiteY13" fmla="*/ 260 h 80892"/>
                      <a:gd name="connsiteX14" fmla="*/ 7224 w 53889"/>
                      <a:gd name="connsiteY14" fmla="*/ 10620 h 80892"/>
                      <a:gd name="connsiteX15" fmla="*/ 306 w 53889"/>
                      <a:gd name="connsiteY15" fmla="*/ 40682 h 80892"/>
                      <a:gd name="connsiteX16" fmla="*/ 7224 w 53889"/>
                      <a:gd name="connsiteY16" fmla="*/ 70776 h 80892"/>
                      <a:gd name="connsiteX17" fmla="*/ 27242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242" y="72798"/>
                        </a:moveTo>
                        <a:cubicBezTo>
                          <a:pt x="21817" y="72798"/>
                          <a:pt x="17734" y="70124"/>
                          <a:pt x="14994" y="64777"/>
                        </a:cubicBezTo>
                        <a:cubicBezTo>
                          <a:pt x="12265" y="59441"/>
                          <a:pt x="10900" y="51409"/>
                          <a:pt x="10900" y="40682"/>
                        </a:cubicBezTo>
                        <a:cubicBezTo>
                          <a:pt x="10900" y="29998"/>
                          <a:pt x="12265" y="21983"/>
                          <a:pt x="14994" y="16636"/>
                        </a:cubicBezTo>
                        <a:cubicBezTo>
                          <a:pt x="17734" y="11289"/>
                          <a:pt x="21817" y="8615"/>
                          <a:pt x="27242" y="8615"/>
                        </a:cubicBezTo>
                        <a:cubicBezTo>
                          <a:pt x="32712" y="8615"/>
                          <a:pt x="36812" y="11289"/>
                          <a:pt x="39541" y="16636"/>
                        </a:cubicBezTo>
                        <a:cubicBezTo>
                          <a:pt x="42281" y="21983"/>
                          <a:pt x="43651" y="29998"/>
                          <a:pt x="43651" y="40682"/>
                        </a:cubicBezTo>
                        <a:cubicBezTo>
                          <a:pt x="43651" y="51409"/>
                          <a:pt x="42281" y="59441"/>
                          <a:pt x="39541" y="64777"/>
                        </a:cubicBezTo>
                        <a:cubicBezTo>
                          <a:pt x="36812" y="70124"/>
                          <a:pt x="32712" y="72798"/>
                          <a:pt x="27242" y="72798"/>
                        </a:cubicBezTo>
                        <a:close/>
                        <a:moveTo>
                          <a:pt x="27242" y="81153"/>
                        </a:moveTo>
                        <a:cubicBezTo>
                          <a:pt x="35987" y="81153"/>
                          <a:pt x="42666" y="77694"/>
                          <a:pt x="47278" y="70776"/>
                        </a:cubicBezTo>
                        <a:cubicBezTo>
                          <a:pt x="51889" y="63869"/>
                          <a:pt x="54195" y="53838"/>
                          <a:pt x="54195" y="40682"/>
                        </a:cubicBezTo>
                        <a:cubicBezTo>
                          <a:pt x="54195" y="27559"/>
                          <a:pt x="51889" y="17538"/>
                          <a:pt x="47278" y="10620"/>
                        </a:cubicBezTo>
                        <a:cubicBezTo>
                          <a:pt x="42666" y="3714"/>
                          <a:pt x="35987" y="260"/>
                          <a:pt x="27242" y="260"/>
                        </a:cubicBezTo>
                        <a:cubicBezTo>
                          <a:pt x="18509" y="260"/>
                          <a:pt x="11836" y="3714"/>
                          <a:pt x="7224" y="10620"/>
                        </a:cubicBezTo>
                        <a:cubicBezTo>
                          <a:pt x="2612" y="17538"/>
                          <a:pt x="306" y="27559"/>
                          <a:pt x="306" y="40682"/>
                        </a:cubicBezTo>
                        <a:cubicBezTo>
                          <a:pt x="306" y="53838"/>
                          <a:pt x="2612" y="63869"/>
                          <a:pt x="7224" y="70776"/>
                        </a:cubicBezTo>
                        <a:cubicBezTo>
                          <a:pt x="11836" y="77694"/>
                          <a:pt x="18509" y="81153"/>
                          <a:pt x="27242" y="81153"/>
                        </a:cubicBezTo>
                        <a:close/>
                      </a:path>
                    </a:pathLst>
                  </a:custGeom>
                  <a:solidFill>
                    <a:srgbClr val="000000"/>
                  </a:solidFill>
                  <a:ln w="1069" cap="flat">
                    <a:noFill/>
                    <a:prstDash val="solid"/>
                    <a:round/>
                  </a:ln>
                </p:spPr>
                <p:txBody>
                  <a:bodyPr rtlCol="0" anchor="ctr"/>
                  <a:lstStyle/>
                  <a:p>
                    <a:endParaRPr lang="en-US"/>
                  </a:p>
                </p:txBody>
              </p:sp>
              <p:sp>
                <p:nvSpPr>
                  <p:cNvPr id="167" name="Freeform: Shape 166">
                    <a:extLst>
                      <a:ext uri="{FF2B5EF4-FFF2-40B4-BE49-F238E27FC236}">
                        <a16:creationId xmlns:a16="http://schemas.microsoft.com/office/drawing/2014/main" id="{D8B7C52B-C165-450D-8240-BE86377610EA}"/>
                      </a:ext>
                    </a:extLst>
                  </p:cNvPr>
                  <p:cNvSpPr/>
                  <p:nvPr/>
                </p:nvSpPr>
                <p:spPr>
                  <a:xfrm flipV="1">
                    <a:off x="2719796" y="3895838"/>
                    <a:ext cx="11028" cy="13267"/>
                  </a:xfrm>
                  <a:custGeom>
                    <a:avLst/>
                    <a:gdLst>
                      <a:gd name="connsiteX0" fmla="*/ 329 w 11028"/>
                      <a:gd name="connsiteY0" fmla="*/ 13563 h 13267"/>
                      <a:gd name="connsiteX1" fmla="*/ 11358 w 11028"/>
                      <a:gd name="connsiteY1" fmla="*/ 13563 h 13267"/>
                      <a:gd name="connsiteX2" fmla="*/ 11358 w 11028"/>
                      <a:gd name="connsiteY2" fmla="*/ 295 h 13267"/>
                      <a:gd name="connsiteX3" fmla="*/ 329 w 11028"/>
                      <a:gd name="connsiteY3" fmla="*/ 295 h 13267"/>
                    </a:gdLst>
                    <a:ahLst/>
                    <a:cxnLst>
                      <a:cxn ang="0">
                        <a:pos x="connsiteX0" y="connsiteY0"/>
                      </a:cxn>
                      <a:cxn ang="0">
                        <a:pos x="connsiteX1" y="connsiteY1"/>
                      </a:cxn>
                      <a:cxn ang="0">
                        <a:pos x="connsiteX2" y="connsiteY2"/>
                      </a:cxn>
                      <a:cxn ang="0">
                        <a:pos x="connsiteX3" y="connsiteY3"/>
                      </a:cxn>
                    </a:cxnLst>
                    <a:rect l="l" t="t" r="r" b="b"/>
                    <a:pathLst>
                      <a:path w="11028" h="13267">
                        <a:moveTo>
                          <a:pt x="329" y="13563"/>
                        </a:moveTo>
                        <a:lnTo>
                          <a:pt x="11358" y="13563"/>
                        </a:lnTo>
                        <a:lnTo>
                          <a:pt x="11358" y="295"/>
                        </a:lnTo>
                        <a:lnTo>
                          <a:pt x="329" y="295"/>
                        </a:lnTo>
                        <a:close/>
                      </a:path>
                    </a:pathLst>
                  </a:custGeom>
                  <a:solidFill>
                    <a:srgbClr val="000000"/>
                  </a:solidFill>
                  <a:ln w="1069" cap="flat">
                    <a:noFill/>
                    <a:prstDash val="solid"/>
                    <a:round/>
                  </a:ln>
                </p:spPr>
                <p:txBody>
                  <a:bodyPr rtlCol="0" anchor="ctr"/>
                  <a:lstStyle/>
                  <a:p>
                    <a:endParaRPr lang="en-US"/>
                  </a:p>
                </p:txBody>
              </p:sp>
              <p:sp>
                <p:nvSpPr>
                  <p:cNvPr id="168" name="Freeform: Shape 167">
                    <a:extLst>
                      <a:ext uri="{FF2B5EF4-FFF2-40B4-BE49-F238E27FC236}">
                        <a16:creationId xmlns:a16="http://schemas.microsoft.com/office/drawing/2014/main" id="{947BDD30-D63D-C477-DC41-4404F578772C}"/>
                      </a:ext>
                    </a:extLst>
                  </p:cNvPr>
                  <p:cNvSpPr/>
                  <p:nvPr/>
                </p:nvSpPr>
                <p:spPr>
                  <a:xfrm flipV="1">
                    <a:off x="2750616" y="3831137"/>
                    <a:ext cx="50447" cy="79489"/>
                  </a:xfrm>
                  <a:custGeom>
                    <a:avLst/>
                    <a:gdLst>
                      <a:gd name="connsiteX0" fmla="*/ 3613 w 50447"/>
                      <a:gd name="connsiteY0" fmla="*/ 79750 h 79489"/>
                      <a:gd name="connsiteX1" fmla="*/ 45021 w 50447"/>
                      <a:gd name="connsiteY1" fmla="*/ 79750 h 79489"/>
                      <a:gd name="connsiteX2" fmla="*/ 45021 w 50447"/>
                      <a:gd name="connsiteY2" fmla="*/ 70861 h 79489"/>
                      <a:gd name="connsiteX3" fmla="*/ 13272 w 50447"/>
                      <a:gd name="connsiteY3" fmla="*/ 70861 h 79489"/>
                      <a:gd name="connsiteX4" fmla="*/ 13272 w 50447"/>
                      <a:gd name="connsiteY4" fmla="*/ 51761 h 79489"/>
                      <a:gd name="connsiteX5" fmla="*/ 17850 w 50447"/>
                      <a:gd name="connsiteY5" fmla="*/ 52931 h 79489"/>
                      <a:gd name="connsiteX6" fmla="*/ 22462 w 50447"/>
                      <a:gd name="connsiteY6" fmla="*/ 53315 h 79489"/>
                      <a:gd name="connsiteX7" fmla="*/ 43132 w 50447"/>
                      <a:gd name="connsiteY7" fmla="*/ 46163 h 79489"/>
                      <a:gd name="connsiteX8" fmla="*/ 50769 w 50447"/>
                      <a:gd name="connsiteY8" fmla="*/ 26796 h 79489"/>
                      <a:gd name="connsiteX9" fmla="*/ 42932 w 50447"/>
                      <a:gd name="connsiteY9" fmla="*/ 7229 h 79489"/>
                      <a:gd name="connsiteX10" fmla="*/ 20841 w 50447"/>
                      <a:gd name="connsiteY10" fmla="*/ 261 h 79489"/>
                      <a:gd name="connsiteX11" fmla="*/ 10832 w 50447"/>
                      <a:gd name="connsiteY11" fmla="*/ 1096 h 79489"/>
                      <a:gd name="connsiteX12" fmla="*/ 322 w 50447"/>
                      <a:gd name="connsiteY12" fmla="*/ 3603 h 79489"/>
                      <a:gd name="connsiteX13" fmla="*/ 322 w 50447"/>
                      <a:gd name="connsiteY13" fmla="*/ 14214 h 79489"/>
                      <a:gd name="connsiteX14" fmla="*/ 10030 w 50447"/>
                      <a:gd name="connsiteY14" fmla="*/ 10404 h 79489"/>
                      <a:gd name="connsiteX15" fmla="*/ 20624 w 50447"/>
                      <a:gd name="connsiteY15" fmla="*/ 9151 h 79489"/>
                      <a:gd name="connsiteX16" fmla="*/ 34928 w 50447"/>
                      <a:gd name="connsiteY16" fmla="*/ 13896 h 79489"/>
                      <a:gd name="connsiteX17" fmla="*/ 40208 w 50447"/>
                      <a:gd name="connsiteY17" fmla="*/ 26796 h 79489"/>
                      <a:gd name="connsiteX18" fmla="*/ 34928 w 50447"/>
                      <a:gd name="connsiteY18" fmla="*/ 39680 h 79489"/>
                      <a:gd name="connsiteX19" fmla="*/ 20624 w 50447"/>
                      <a:gd name="connsiteY19" fmla="*/ 44442 h 79489"/>
                      <a:gd name="connsiteX20" fmla="*/ 12186 w 50447"/>
                      <a:gd name="connsiteY20" fmla="*/ 43506 h 79489"/>
                      <a:gd name="connsiteX21" fmla="*/ 3613 w 50447"/>
                      <a:gd name="connsiteY21" fmla="*/ 40582 h 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47" h="79489">
                        <a:moveTo>
                          <a:pt x="3613" y="79750"/>
                        </a:moveTo>
                        <a:lnTo>
                          <a:pt x="45021" y="79750"/>
                        </a:lnTo>
                        <a:lnTo>
                          <a:pt x="45021" y="70861"/>
                        </a:lnTo>
                        <a:lnTo>
                          <a:pt x="13272" y="70861"/>
                        </a:lnTo>
                        <a:lnTo>
                          <a:pt x="13272" y="51761"/>
                        </a:lnTo>
                        <a:cubicBezTo>
                          <a:pt x="14798" y="52285"/>
                          <a:pt x="16324" y="52674"/>
                          <a:pt x="17850" y="52931"/>
                        </a:cubicBezTo>
                        <a:cubicBezTo>
                          <a:pt x="19388" y="53187"/>
                          <a:pt x="20925" y="53315"/>
                          <a:pt x="22462" y="53315"/>
                        </a:cubicBezTo>
                        <a:cubicBezTo>
                          <a:pt x="31163" y="53315"/>
                          <a:pt x="38053" y="50931"/>
                          <a:pt x="43132" y="46163"/>
                        </a:cubicBezTo>
                        <a:cubicBezTo>
                          <a:pt x="48223" y="41395"/>
                          <a:pt x="50769" y="34940"/>
                          <a:pt x="50769" y="26796"/>
                        </a:cubicBezTo>
                        <a:cubicBezTo>
                          <a:pt x="50769" y="18408"/>
                          <a:pt x="48157" y="11885"/>
                          <a:pt x="42932" y="7229"/>
                        </a:cubicBezTo>
                        <a:cubicBezTo>
                          <a:pt x="37707" y="2584"/>
                          <a:pt x="30344" y="261"/>
                          <a:pt x="20841" y="261"/>
                        </a:cubicBezTo>
                        <a:cubicBezTo>
                          <a:pt x="17566" y="261"/>
                          <a:pt x="14230" y="539"/>
                          <a:pt x="10832" y="1096"/>
                        </a:cubicBezTo>
                        <a:cubicBezTo>
                          <a:pt x="7446" y="1653"/>
                          <a:pt x="3942" y="2489"/>
                          <a:pt x="322" y="3603"/>
                        </a:cubicBezTo>
                        <a:lnTo>
                          <a:pt x="322" y="14214"/>
                        </a:lnTo>
                        <a:cubicBezTo>
                          <a:pt x="3452" y="12509"/>
                          <a:pt x="6688" y="11239"/>
                          <a:pt x="10030" y="10404"/>
                        </a:cubicBezTo>
                        <a:cubicBezTo>
                          <a:pt x="13372" y="9568"/>
                          <a:pt x="16903" y="9151"/>
                          <a:pt x="20624" y="9151"/>
                        </a:cubicBezTo>
                        <a:cubicBezTo>
                          <a:pt x="26651" y="9151"/>
                          <a:pt x="31419" y="10732"/>
                          <a:pt x="34928" y="13896"/>
                        </a:cubicBezTo>
                        <a:cubicBezTo>
                          <a:pt x="38448" y="17060"/>
                          <a:pt x="40208" y="21360"/>
                          <a:pt x="40208" y="26796"/>
                        </a:cubicBezTo>
                        <a:cubicBezTo>
                          <a:pt x="40208" y="32221"/>
                          <a:pt x="38448" y="36516"/>
                          <a:pt x="34928" y="39680"/>
                        </a:cubicBezTo>
                        <a:cubicBezTo>
                          <a:pt x="31419" y="42855"/>
                          <a:pt x="26651" y="44442"/>
                          <a:pt x="20624" y="44442"/>
                        </a:cubicBezTo>
                        <a:cubicBezTo>
                          <a:pt x="17806" y="44442"/>
                          <a:pt x="14993" y="44130"/>
                          <a:pt x="12186" y="43506"/>
                        </a:cubicBezTo>
                        <a:cubicBezTo>
                          <a:pt x="9389" y="42882"/>
                          <a:pt x="6532" y="41908"/>
                          <a:pt x="3613" y="40582"/>
                        </a:cubicBezTo>
                        <a:close/>
                      </a:path>
                    </a:pathLst>
                  </a:custGeom>
                  <a:solidFill>
                    <a:srgbClr val="000000"/>
                  </a:solidFill>
                  <a:ln w="1069" cap="flat">
                    <a:noFill/>
                    <a:prstDash val="solid"/>
                    <a:round/>
                  </a:ln>
                </p:spPr>
                <p:txBody>
                  <a:bodyPr rtlCol="0" anchor="ctr"/>
                  <a:lstStyle/>
                  <a:p>
                    <a:endParaRPr lang="en-US"/>
                  </a:p>
                </p:txBody>
              </p:sp>
              <p:sp>
                <p:nvSpPr>
                  <p:cNvPr id="169" name="Freeform: Shape 168">
                    <a:extLst>
                      <a:ext uri="{FF2B5EF4-FFF2-40B4-BE49-F238E27FC236}">
                        <a16:creationId xmlns:a16="http://schemas.microsoft.com/office/drawing/2014/main" id="{CA6CBEF6-F0E8-22AA-DED6-26697220D368}"/>
                      </a:ext>
                    </a:extLst>
                  </p:cNvPr>
                  <p:cNvSpPr/>
                  <p:nvPr/>
                </p:nvSpPr>
                <p:spPr>
                  <a:xfrm flipV="1">
                    <a:off x="2817453" y="3829733"/>
                    <a:ext cx="53889" cy="80892"/>
                  </a:xfrm>
                  <a:custGeom>
                    <a:avLst/>
                    <a:gdLst>
                      <a:gd name="connsiteX0" fmla="*/ 27268 w 53889"/>
                      <a:gd name="connsiteY0" fmla="*/ 72798 h 80892"/>
                      <a:gd name="connsiteX1" fmla="*/ 15019 w 53889"/>
                      <a:gd name="connsiteY1" fmla="*/ 64777 h 80892"/>
                      <a:gd name="connsiteX2" fmla="*/ 10925 w 53889"/>
                      <a:gd name="connsiteY2" fmla="*/ 40682 h 80892"/>
                      <a:gd name="connsiteX3" fmla="*/ 15019 w 53889"/>
                      <a:gd name="connsiteY3" fmla="*/ 16636 h 80892"/>
                      <a:gd name="connsiteX4" fmla="*/ 27268 w 53889"/>
                      <a:gd name="connsiteY4" fmla="*/ 8615 h 80892"/>
                      <a:gd name="connsiteX5" fmla="*/ 39566 w 53889"/>
                      <a:gd name="connsiteY5" fmla="*/ 16636 h 80892"/>
                      <a:gd name="connsiteX6" fmla="*/ 43677 w 53889"/>
                      <a:gd name="connsiteY6" fmla="*/ 40682 h 80892"/>
                      <a:gd name="connsiteX7" fmla="*/ 39566 w 53889"/>
                      <a:gd name="connsiteY7" fmla="*/ 64777 h 80892"/>
                      <a:gd name="connsiteX8" fmla="*/ 27268 w 53889"/>
                      <a:gd name="connsiteY8" fmla="*/ 72798 h 80892"/>
                      <a:gd name="connsiteX9" fmla="*/ 27268 w 53889"/>
                      <a:gd name="connsiteY9" fmla="*/ 81153 h 80892"/>
                      <a:gd name="connsiteX10" fmla="*/ 47303 w 53889"/>
                      <a:gd name="connsiteY10" fmla="*/ 70776 h 80892"/>
                      <a:gd name="connsiteX11" fmla="*/ 54221 w 53889"/>
                      <a:gd name="connsiteY11" fmla="*/ 40682 h 80892"/>
                      <a:gd name="connsiteX12" fmla="*/ 47303 w 53889"/>
                      <a:gd name="connsiteY12" fmla="*/ 10620 h 80892"/>
                      <a:gd name="connsiteX13" fmla="*/ 27268 w 53889"/>
                      <a:gd name="connsiteY13" fmla="*/ 260 h 80892"/>
                      <a:gd name="connsiteX14" fmla="*/ 7249 w 53889"/>
                      <a:gd name="connsiteY14" fmla="*/ 10620 h 80892"/>
                      <a:gd name="connsiteX15" fmla="*/ 331 w 53889"/>
                      <a:gd name="connsiteY15" fmla="*/ 40682 h 80892"/>
                      <a:gd name="connsiteX16" fmla="*/ 7249 w 53889"/>
                      <a:gd name="connsiteY16" fmla="*/ 70776 h 80892"/>
                      <a:gd name="connsiteX17" fmla="*/ 27268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268" y="72798"/>
                        </a:moveTo>
                        <a:cubicBezTo>
                          <a:pt x="21843" y="72798"/>
                          <a:pt x="17760" y="70124"/>
                          <a:pt x="15019" y="64777"/>
                        </a:cubicBezTo>
                        <a:cubicBezTo>
                          <a:pt x="12290" y="59441"/>
                          <a:pt x="10925" y="51409"/>
                          <a:pt x="10925" y="40682"/>
                        </a:cubicBezTo>
                        <a:cubicBezTo>
                          <a:pt x="10925" y="29998"/>
                          <a:pt x="12290" y="21983"/>
                          <a:pt x="15019" y="16636"/>
                        </a:cubicBezTo>
                        <a:cubicBezTo>
                          <a:pt x="17760" y="11289"/>
                          <a:pt x="21843" y="8615"/>
                          <a:pt x="27268" y="8615"/>
                        </a:cubicBezTo>
                        <a:cubicBezTo>
                          <a:pt x="32737" y="8615"/>
                          <a:pt x="36837" y="11289"/>
                          <a:pt x="39566" y="16636"/>
                        </a:cubicBezTo>
                        <a:cubicBezTo>
                          <a:pt x="42307" y="21983"/>
                          <a:pt x="43677" y="29998"/>
                          <a:pt x="43677" y="40682"/>
                        </a:cubicBezTo>
                        <a:cubicBezTo>
                          <a:pt x="43677" y="51409"/>
                          <a:pt x="42307" y="59441"/>
                          <a:pt x="39566" y="64777"/>
                        </a:cubicBezTo>
                        <a:cubicBezTo>
                          <a:pt x="36837" y="70124"/>
                          <a:pt x="32737" y="72798"/>
                          <a:pt x="27268" y="72798"/>
                        </a:cubicBezTo>
                        <a:close/>
                        <a:moveTo>
                          <a:pt x="27268" y="81153"/>
                        </a:moveTo>
                        <a:cubicBezTo>
                          <a:pt x="36013" y="81153"/>
                          <a:pt x="42691" y="77694"/>
                          <a:pt x="47303" y="70776"/>
                        </a:cubicBezTo>
                        <a:cubicBezTo>
                          <a:pt x="51915" y="63869"/>
                          <a:pt x="54221" y="53838"/>
                          <a:pt x="54221" y="40682"/>
                        </a:cubicBezTo>
                        <a:cubicBezTo>
                          <a:pt x="54221" y="27559"/>
                          <a:pt x="51915" y="17538"/>
                          <a:pt x="47303" y="10620"/>
                        </a:cubicBezTo>
                        <a:cubicBezTo>
                          <a:pt x="42691" y="3714"/>
                          <a:pt x="36013" y="260"/>
                          <a:pt x="27268" y="260"/>
                        </a:cubicBezTo>
                        <a:cubicBezTo>
                          <a:pt x="18534" y="260"/>
                          <a:pt x="11861" y="3714"/>
                          <a:pt x="7249" y="10620"/>
                        </a:cubicBezTo>
                        <a:cubicBezTo>
                          <a:pt x="2637" y="17538"/>
                          <a:pt x="331" y="27559"/>
                          <a:pt x="331" y="40682"/>
                        </a:cubicBezTo>
                        <a:cubicBezTo>
                          <a:pt x="331" y="53838"/>
                          <a:pt x="2637" y="63869"/>
                          <a:pt x="7249" y="70776"/>
                        </a:cubicBezTo>
                        <a:cubicBezTo>
                          <a:pt x="11861" y="77694"/>
                          <a:pt x="18534" y="81153"/>
                          <a:pt x="27268" y="81153"/>
                        </a:cubicBezTo>
                        <a:close/>
                      </a:path>
                    </a:pathLst>
                  </a:custGeom>
                  <a:solidFill>
                    <a:srgbClr val="000000"/>
                  </a:solidFill>
                  <a:ln w="1069" cap="flat">
                    <a:noFill/>
                    <a:prstDash val="solid"/>
                    <a:round/>
                  </a:ln>
                </p:spPr>
                <p:txBody>
                  <a:bodyPr rtlCol="0" anchor="ctr"/>
                  <a:lstStyle/>
                  <a:p>
                    <a:endParaRPr lang="en-US"/>
                  </a:p>
                </p:txBody>
              </p:sp>
              <p:sp>
                <p:nvSpPr>
                  <p:cNvPr id="170" name="Freeform: Shape 169">
                    <a:extLst>
                      <a:ext uri="{FF2B5EF4-FFF2-40B4-BE49-F238E27FC236}">
                        <a16:creationId xmlns:a16="http://schemas.microsoft.com/office/drawing/2014/main" id="{5ABF0F81-FDB8-DF6F-0E41-4B0B8A8E0BB7}"/>
                      </a:ext>
                    </a:extLst>
                  </p:cNvPr>
                  <p:cNvSpPr/>
                  <p:nvPr/>
                </p:nvSpPr>
                <p:spPr>
                  <a:xfrm flipV="1">
                    <a:off x="2885494" y="3829733"/>
                    <a:ext cx="53889" cy="80892"/>
                  </a:xfrm>
                  <a:custGeom>
                    <a:avLst/>
                    <a:gdLst>
                      <a:gd name="connsiteX0" fmla="*/ 27278 w 53889"/>
                      <a:gd name="connsiteY0" fmla="*/ 72798 h 80892"/>
                      <a:gd name="connsiteX1" fmla="*/ 15029 w 53889"/>
                      <a:gd name="connsiteY1" fmla="*/ 64777 h 80892"/>
                      <a:gd name="connsiteX2" fmla="*/ 10936 w 53889"/>
                      <a:gd name="connsiteY2" fmla="*/ 40682 h 80892"/>
                      <a:gd name="connsiteX3" fmla="*/ 15029 w 53889"/>
                      <a:gd name="connsiteY3" fmla="*/ 16636 h 80892"/>
                      <a:gd name="connsiteX4" fmla="*/ 27278 w 53889"/>
                      <a:gd name="connsiteY4" fmla="*/ 8615 h 80892"/>
                      <a:gd name="connsiteX5" fmla="*/ 39576 w 53889"/>
                      <a:gd name="connsiteY5" fmla="*/ 16636 h 80892"/>
                      <a:gd name="connsiteX6" fmla="*/ 43687 w 53889"/>
                      <a:gd name="connsiteY6" fmla="*/ 40682 h 80892"/>
                      <a:gd name="connsiteX7" fmla="*/ 39576 w 53889"/>
                      <a:gd name="connsiteY7" fmla="*/ 64777 h 80892"/>
                      <a:gd name="connsiteX8" fmla="*/ 27278 w 53889"/>
                      <a:gd name="connsiteY8" fmla="*/ 72798 h 80892"/>
                      <a:gd name="connsiteX9" fmla="*/ 27278 w 53889"/>
                      <a:gd name="connsiteY9" fmla="*/ 81153 h 80892"/>
                      <a:gd name="connsiteX10" fmla="*/ 47313 w 53889"/>
                      <a:gd name="connsiteY10" fmla="*/ 70776 h 80892"/>
                      <a:gd name="connsiteX11" fmla="*/ 54231 w 53889"/>
                      <a:gd name="connsiteY11" fmla="*/ 40682 h 80892"/>
                      <a:gd name="connsiteX12" fmla="*/ 47313 w 53889"/>
                      <a:gd name="connsiteY12" fmla="*/ 10620 h 80892"/>
                      <a:gd name="connsiteX13" fmla="*/ 27278 w 53889"/>
                      <a:gd name="connsiteY13" fmla="*/ 260 h 80892"/>
                      <a:gd name="connsiteX14" fmla="*/ 7259 w 53889"/>
                      <a:gd name="connsiteY14" fmla="*/ 10620 h 80892"/>
                      <a:gd name="connsiteX15" fmla="*/ 341 w 53889"/>
                      <a:gd name="connsiteY15" fmla="*/ 40682 h 80892"/>
                      <a:gd name="connsiteX16" fmla="*/ 7259 w 53889"/>
                      <a:gd name="connsiteY16" fmla="*/ 70776 h 80892"/>
                      <a:gd name="connsiteX17" fmla="*/ 27278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278" y="72798"/>
                        </a:moveTo>
                        <a:cubicBezTo>
                          <a:pt x="21853" y="72798"/>
                          <a:pt x="17770" y="70124"/>
                          <a:pt x="15029" y="64777"/>
                        </a:cubicBezTo>
                        <a:cubicBezTo>
                          <a:pt x="12300" y="59441"/>
                          <a:pt x="10936" y="51409"/>
                          <a:pt x="10936" y="40682"/>
                        </a:cubicBezTo>
                        <a:cubicBezTo>
                          <a:pt x="10936" y="29998"/>
                          <a:pt x="12300" y="21983"/>
                          <a:pt x="15029" y="16636"/>
                        </a:cubicBezTo>
                        <a:cubicBezTo>
                          <a:pt x="17770" y="11289"/>
                          <a:pt x="21853" y="8615"/>
                          <a:pt x="27278" y="8615"/>
                        </a:cubicBezTo>
                        <a:cubicBezTo>
                          <a:pt x="32748" y="8615"/>
                          <a:pt x="36847" y="11289"/>
                          <a:pt x="39576" y="16636"/>
                        </a:cubicBezTo>
                        <a:cubicBezTo>
                          <a:pt x="42317" y="21983"/>
                          <a:pt x="43687" y="29998"/>
                          <a:pt x="43687" y="40682"/>
                        </a:cubicBezTo>
                        <a:cubicBezTo>
                          <a:pt x="43687" y="51409"/>
                          <a:pt x="42317" y="59441"/>
                          <a:pt x="39576" y="64777"/>
                        </a:cubicBezTo>
                        <a:cubicBezTo>
                          <a:pt x="36847" y="70124"/>
                          <a:pt x="32748" y="72798"/>
                          <a:pt x="27278" y="72798"/>
                        </a:cubicBezTo>
                        <a:close/>
                        <a:moveTo>
                          <a:pt x="27278" y="81153"/>
                        </a:moveTo>
                        <a:cubicBezTo>
                          <a:pt x="36023" y="81153"/>
                          <a:pt x="42701" y="77694"/>
                          <a:pt x="47313" y="70776"/>
                        </a:cubicBezTo>
                        <a:cubicBezTo>
                          <a:pt x="51925" y="63869"/>
                          <a:pt x="54231" y="53838"/>
                          <a:pt x="54231" y="40682"/>
                        </a:cubicBezTo>
                        <a:cubicBezTo>
                          <a:pt x="54231" y="27559"/>
                          <a:pt x="51925" y="17538"/>
                          <a:pt x="47313" y="10620"/>
                        </a:cubicBezTo>
                        <a:cubicBezTo>
                          <a:pt x="42701" y="3714"/>
                          <a:pt x="36023" y="260"/>
                          <a:pt x="27278" y="260"/>
                        </a:cubicBezTo>
                        <a:cubicBezTo>
                          <a:pt x="18544" y="260"/>
                          <a:pt x="11871" y="3714"/>
                          <a:pt x="7259" y="10620"/>
                        </a:cubicBezTo>
                        <a:cubicBezTo>
                          <a:pt x="2647" y="17538"/>
                          <a:pt x="341" y="27559"/>
                          <a:pt x="341" y="40682"/>
                        </a:cubicBezTo>
                        <a:cubicBezTo>
                          <a:pt x="341" y="53838"/>
                          <a:pt x="2647" y="63869"/>
                          <a:pt x="7259" y="70776"/>
                        </a:cubicBezTo>
                        <a:cubicBezTo>
                          <a:pt x="11871" y="77694"/>
                          <a:pt x="18544" y="81153"/>
                          <a:pt x="27278" y="81153"/>
                        </a:cubicBezTo>
                        <a:close/>
                      </a:path>
                    </a:pathLst>
                  </a:custGeom>
                  <a:solidFill>
                    <a:srgbClr val="000000"/>
                  </a:solidFill>
                  <a:ln w="1069" cap="flat">
                    <a:noFill/>
                    <a:prstDash val="solid"/>
                    <a:round/>
                  </a:ln>
                </p:spPr>
                <p:txBody>
                  <a:bodyPr rtlCol="0" anchor="ctr"/>
                  <a:lstStyle/>
                  <a:p>
                    <a:endParaRPr lang="en-US"/>
                  </a:p>
                </p:txBody>
              </p:sp>
            </p:grpSp>
          </p:grpSp>
          <p:grpSp>
            <p:nvGrpSpPr>
              <p:cNvPr id="123" name="Graphic 8">
                <a:extLst>
                  <a:ext uri="{FF2B5EF4-FFF2-40B4-BE49-F238E27FC236}">
                    <a16:creationId xmlns:a16="http://schemas.microsoft.com/office/drawing/2014/main" id="{9430AD08-12AC-26D1-44E2-092ED563CBEC}"/>
                  </a:ext>
                </a:extLst>
              </p:cNvPr>
              <p:cNvGrpSpPr/>
              <p:nvPr/>
            </p:nvGrpSpPr>
            <p:grpSpPr>
              <a:xfrm>
                <a:off x="3144666" y="1891808"/>
                <a:ext cx="289767" cy="2018818"/>
                <a:chOff x="3144666" y="1891808"/>
                <a:chExt cx="289767" cy="2018818"/>
              </a:xfrm>
            </p:grpSpPr>
            <p:sp>
              <p:nvSpPr>
                <p:cNvPr id="155" name="Freeform: Shape 154">
                  <a:extLst>
                    <a:ext uri="{FF2B5EF4-FFF2-40B4-BE49-F238E27FC236}">
                      <a16:creationId xmlns:a16="http://schemas.microsoft.com/office/drawing/2014/main" id="{1448B4EF-75A0-B6F1-F170-F83B899E88E2}"/>
                    </a:ext>
                  </a:extLst>
                </p:cNvPr>
                <p:cNvSpPr/>
                <p:nvPr/>
              </p:nvSpPr>
              <p:spPr>
                <a:xfrm>
                  <a:off x="3290695" y="1891808"/>
                  <a:ext cx="6684" cy="1873654"/>
                </a:xfrm>
                <a:custGeom>
                  <a:avLst/>
                  <a:gdLst>
                    <a:gd name="connsiteX0" fmla="*/ 88 w 6684"/>
                    <a:gd name="connsiteY0" fmla="*/ 1873655 h 1873654"/>
                    <a:gd name="connsiteX1" fmla="*/ 88 w 6684"/>
                    <a:gd name="connsiteY1" fmla="*/ 1 h 1873654"/>
                  </a:gdLst>
                  <a:ahLst/>
                  <a:cxnLst>
                    <a:cxn ang="0">
                      <a:pos x="connsiteX0" y="connsiteY0"/>
                    </a:cxn>
                    <a:cxn ang="0">
                      <a:pos x="connsiteX1" y="connsiteY1"/>
                    </a:cxn>
                  </a:cxnLst>
                  <a:rect l="l" t="t" r="r" b="b"/>
                  <a:pathLst>
                    <a:path w="6684" h="1873654">
                      <a:moveTo>
                        <a:pt x="88" y="1873655"/>
                      </a:moveTo>
                      <a:lnTo>
                        <a:pt x="88" y="1"/>
                      </a:lnTo>
                    </a:path>
                  </a:pathLst>
                </a:custGeom>
                <a:noFill/>
                <a:ln w="7129" cap="sq">
                  <a:solidFill>
                    <a:srgbClr val="B0B0B0"/>
                  </a:solidFill>
                  <a:prstDash val="solid"/>
                  <a:round/>
                </a:ln>
              </p:spPr>
              <p:txBody>
                <a:bodyPr rtlCol="0" anchor="ctr"/>
                <a:lstStyle/>
                <a:p>
                  <a:endParaRPr lang="en-US"/>
                </a:p>
              </p:txBody>
            </p:sp>
            <p:sp>
              <p:nvSpPr>
                <p:cNvPr id="156" name="Freeform: Shape 155">
                  <a:extLst>
                    <a:ext uri="{FF2B5EF4-FFF2-40B4-BE49-F238E27FC236}">
                      <a16:creationId xmlns:a16="http://schemas.microsoft.com/office/drawing/2014/main" id="{FCFEB5E4-7FA4-7E01-CE54-4DABB95DFC66}"/>
                    </a:ext>
                  </a:extLst>
                </p:cNvPr>
                <p:cNvSpPr/>
                <p:nvPr/>
              </p:nvSpPr>
              <p:spPr>
                <a:xfrm>
                  <a:off x="3290695" y="3765462"/>
                  <a:ext cx="6684" cy="31191"/>
                </a:xfrm>
                <a:custGeom>
                  <a:avLst/>
                  <a:gdLst>
                    <a:gd name="connsiteX0" fmla="*/ 430 w 6684"/>
                    <a:gd name="connsiteY0" fmla="*/ 281 h 31191"/>
                    <a:gd name="connsiteX1" fmla="*/ 430 w 6684"/>
                    <a:gd name="connsiteY1" fmla="*/ 31473 h 31191"/>
                  </a:gdLst>
                  <a:ahLst/>
                  <a:cxnLst>
                    <a:cxn ang="0">
                      <a:pos x="connsiteX0" y="connsiteY0"/>
                    </a:cxn>
                    <a:cxn ang="0">
                      <a:pos x="connsiteX1" y="connsiteY1"/>
                    </a:cxn>
                  </a:cxnLst>
                  <a:rect l="l" t="t" r="r" b="b"/>
                  <a:pathLst>
                    <a:path w="6684" h="31191">
                      <a:moveTo>
                        <a:pt x="430" y="281"/>
                      </a:moveTo>
                      <a:lnTo>
                        <a:pt x="430" y="31473"/>
                      </a:lnTo>
                    </a:path>
                  </a:pathLst>
                </a:custGeom>
                <a:solidFill>
                  <a:srgbClr val="000000"/>
                </a:solidFill>
                <a:ln w="7129" cap="flat">
                  <a:solidFill>
                    <a:srgbClr val="000000"/>
                  </a:solidFill>
                  <a:prstDash val="solid"/>
                  <a:round/>
                </a:ln>
              </p:spPr>
              <p:txBody>
                <a:bodyPr rtlCol="0" anchor="ctr"/>
                <a:lstStyle/>
                <a:p>
                  <a:endParaRPr lang="en-US"/>
                </a:p>
              </p:txBody>
            </p:sp>
            <p:grpSp>
              <p:nvGrpSpPr>
                <p:cNvPr id="157" name="Graphic 8">
                  <a:extLst>
                    <a:ext uri="{FF2B5EF4-FFF2-40B4-BE49-F238E27FC236}">
                      <a16:creationId xmlns:a16="http://schemas.microsoft.com/office/drawing/2014/main" id="{95A34DF9-F2C3-0E6F-0176-B8713AFAA3E1}"/>
                    </a:ext>
                  </a:extLst>
                </p:cNvPr>
                <p:cNvGrpSpPr/>
                <p:nvPr/>
              </p:nvGrpSpPr>
              <p:grpSpPr>
                <a:xfrm>
                  <a:off x="3144666" y="3829733"/>
                  <a:ext cx="289767" cy="80892"/>
                  <a:chOff x="3144666" y="3829733"/>
                  <a:chExt cx="289767" cy="80892"/>
                </a:xfrm>
                <a:solidFill>
                  <a:srgbClr val="000000"/>
                </a:solidFill>
              </p:grpSpPr>
              <p:sp>
                <p:nvSpPr>
                  <p:cNvPr id="158" name="Freeform: Shape 157">
                    <a:extLst>
                      <a:ext uri="{FF2B5EF4-FFF2-40B4-BE49-F238E27FC236}">
                        <a16:creationId xmlns:a16="http://schemas.microsoft.com/office/drawing/2014/main" id="{4A57B62A-4F5D-2ED2-4A56-5CFCACE91F62}"/>
                      </a:ext>
                    </a:extLst>
                  </p:cNvPr>
                  <p:cNvSpPr/>
                  <p:nvPr/>
                </p:nvSpPr>
                <p:spPr>
                  <a:xfrm flipV="1">
                    <a:off x="3144666" y="3829733"/>
                    <a:ext cx="53889" cy="80892"/>
                  </a:xfrm>
                  <a:custGeom>
                    <a:avLst/>
                    <a:gdLst>
                      <a:gd name="connsiteX0" fmla="*/ 27317 w 53889"/>
                      <a:gd name="connsiteY0" fmla="*/ 72798 h 80892"/>
                      <a:gd name="connsiteX1" fmla="*/ 15068 w 53889"/>
                      <a:gd name="connsiteY1" fmla="*/ 64777 h 80892"/>
                      <a:gd name="connsiteX2" fmla="*/ 10974 w 53889"/>
                      <a:gd name="connsiteY2" fmla="*/ 40682 h 80892"/>
                      <a:gd name="connsiteX3" fmla="*/ 15068 w 53889"/>
                      <a:gd name="connsiteY3" fmla="*/ 16636 h 80892"/>
                      <a:gd name="connsiteX4" fmla="*/ 27317 w 53889"/>
                      <a:gd name="connsiteY4" fmla="*/ 8615 h 80892"/>
                      <a:gd name="connsiteX5" fmla="*/ 39615 w 53889"/>
                      <a:gd name="connsiteY5" fmla="*/ 16636 h 80892"/>
                      <a:gd name="connsiteX6" fmla="*/ 43726 w 53889"/>
                      <a:gd name="connsiteY6" fmla="*/ 40682 h 80892"/>
                      <a:gd name="connsiteX7" fmla="*/ 39615 w 53889"/>
                      <a:gd name="connsiteY7" fmla="*/ 64777 h 80892"/>
                      <a:gd name="connsiteX8" fmla="*/ 27317 w 53889"/>
                      <a:gd name="connsiteY8" fmla="*/ 72798 h 80892"/>
                      <a:gd name="connsiteX9" fmla="*/ 27317 w 53889"/>
                      <a:gd name="connsiteY9" fmla="*/ 81153 h 80892"/>
                      <a:gd name="connsiteX10" fmla="*/ 47352 w 53889"/>
                      <a:gd name="connsiteY10" fmla="*/ 70776 h 80892"/>
                      <a:gd name="connsiteX11" fmla="*/ 54270 w 53889"/>
                      <a:gd name="connsiteY11" fmla="*/ 40682 h 80892"/>
                      <a:gd name="connsiteX12" fmla="*/ 47352 w 53889"/>
                      <a:gd name="connsiteY12" fmla="*/ 10620 h 80892"/>
                      <a:gd name="connsiteX13" fmla="*/ 27317 w 53889"/>
                      <a:gd name="connsiteY13" fmla="*/ 260 h 80892"/>
                      <a:gd name="connsiteX14" fmla="*/ 7298 w 53889"/>
                      <a:gd name="connsiteY14" fmla="*/ 10620 h 80892"/>
                      <a:gd name="connsiteX15" fmla="*/ 380 w 53889"/>
                      <a:gd name="connsiteY15" fmla="*/ 40682 h 80892"/>
                      <a:gd name="connsiteX16" fmla="*/ 7298 w 53889"/>
                      <a:gd name="connsiteY16" fmla="*/ 70776 h 80892"/>
                      <a:gd name="connsiteX17" fmla="*/ 27317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317" y="72798"/>
                        </a:moveTo>
                        <a:cubicBezTo>
                          <a:pt x="21891" y="72798"/>
                          <a:pt x="17809" y="70124"/>
                          <a:pt x="15068" y="64777"/>
                        </a:cubicBezTo>
                        <a:cubicBezTo>
                          <a:pt x="12339" y="59441"/>
                          <a:pt x="10974" y="51409"/>
                          <a:pt x="10974" y="40682"/>
                        </a:cubicBezTo>
                        <a:cubicBezTo>
                          <a:pt x="10974" y="29998"/>
                          <a:pt x="12339" y="21983"/>
                          <a:pt x="15068" y="16636"/>
                        </a:cubicBezTo>
                        <a:cubicBezTo>
                          <a:pt x="17809" y="11289"/>
                          <a:pt x="21891" y="8615"/>
                          <a:pt x="27317" y="8615"/>
                        </a:cubicBezTo>
                        <a:cubicBezTo>
                          <a:pt x="32786" y="8615"/>
                          <a:pt x="36886" y="11289"/>
                          <a:pt x="39615" y="16636"/>
                        </a:cubicBezTo>
                        <a:cubicBezTo>
                          <a:pt x="42356" y="21983"/>
                          <a:pt x="43726" y="29998"/>
                          <a:pt x="43726" y="40682"/>
                        </a:cubicBezTo>
                        <a:cubicBezTo>
                          <a:pt x="43726" y="51409"/>
                          <a:pt x="42356" y="59441"/>
                          <a:pt x="39615" y="64777"/>
                        </a:cubicBezTo>
                        <a:cubicBezTo>
                          <a:pt x="36886" y="70124"/>
                          <a:pt x="32786" y="72798"/>
                          <a:pt x="27317" y="72798"/>
                        </a:cubicBezTo>
                        <a:close/>
                        <a:moveTo>
                          <a:pt x="27317" y="81153"/>
                        </a:moveTo>
                        <a:cubicBezTo>
                          <a:pt x="36062" y="81153"/>
                          <a:pt x="42740" y="77694"/>
                          <a:pt x="47352" y="70776"/>
                        </a:cubicBezTo>
                        <a:cubicBezTo>
                          <a:pt x="51964" y="63869"/>
                          <a:pt x="54270" y="53838"/>
                          <a:pt x="54270" y="40682"/>
                        </a:cubicBezTo>
                        <a:cubicBezTo>
                          <a:pt x="54270" y="27559"/>
                          <a:pt x="51964" y="17538"/>
                          <a:pt x="47352" y="10620"/>
                        </a:cubicBezTo>
                        <a:cubicBezTo>
                          <a:pt x="42740" y="3714"/>
                          <a:pt x="36062" y="260"/>
                          <a:pt x="27317" y="260"/>
                        </a:cubicBezTo>
                        <a:cubicBezTo>
                          <a:pt x="18583" y="260"/>
                          <a:pt x="11910" y="3714"/>
                          <a:pt x="7298" y="10620"/>
                        </a:cubicBezTo>
                        <a:cubicBezTo>
                          <a:pt x="2686" y="17538"/>
                          <a:pt x="380" y="27559"/>
                          <a:pt x="380" y="40682"/>
                        </a:cubicBezTo>
                        <a:cubicBezTo>
                          <a:pt x="380" y="53838"/>
                          <a:pt x="2686" y="63869"/>
                          <a:pt x="7298" y="70776"/>
                        </a:cubicBezTo>
                        <a:cubicBezTo>
                          <a:pt x="11910" y="77694"/>
                          <a:pt x="18583" y="81153"/>
                          <a:pt x="27317" y="81153"/>
                        </a:cubicBezTo>
                        <a:close/>
                      </a:path>
                    </a:pathLst>
                  </a:custGeom>
                  <a:solidFill>
                    <a:srgbClr val="000000"/>
                  </a:solidFill>
                  <a:ln w="1069" cap="flat">
                    <a:noFill/>
                    <a:prstDash val="solid"/>
                    <a:round/>
                  </a:ln>
                </p:spPr>
                <p:txBody>
                  <a:bodyPr rtlCol="0" anchor="ctr"/>
                  <a:lstStyle/>
                  <a:p>
                    <a:endParaRPr lang="en-US"/>
                  </a:p>
                </p:txBody>
              </p:sp>
              <p:sp>
                <p:nvSpPr>
                  <p:cNvPr id="159" name="Freeform: Shape 158">
                    <a:extLst>
                      <a:ext uri="{FF2B5EF4-FFF2-40B4-BE49-F238E27FC236}">
                        <a16:creationId xmlns:a16="http://schemas.microsoft.com/office/drawing/2014/main" id="{792B204C-20C5-B104-9CDD-E98037B793F4}"/>
                      </a:ext>
                    </a:extLst>
                  </p:cNvPr>
                  <p:cNvSpPr/>
                  <p:nvPr/>
                </p:nvSpPr>
                <p:spPr>
                  <a:xfrm flipV="1">
                    <a:off x="3217085" y="3895838"/>
                    <a:ext cx="11028" cy="13267"/>
                  </a:xfrm>
                  <a:custGeom>
                    <a:avLst/>
                    <a:gdLst>
                      <a:gd name="connsiteX0" fmla="*/ 404 w 11028"/>
                      <a:gd name="connsiteY0" fmla="*/ 13563 h 13267"/>
                      <a:gd name="connsiteX1" fmla="*/ 11432 w 11028"/>
                      <a:gd name="connsiteY1" fmla="*/ 13563 h 13267"/>
                      <a:gd name="connsiteX2" fmla="*/ 11432 w 11028"/>
                      <a:gd name="connsiteY2" fmla="*/ 295 h 13267"/>
                      <a:gd name="connsiteX3" fmla="*/ 404 w 11028"/>
                      <a:gd name="connsiteY3" fmla="*/ 295 h 13267"/>
                    </a:gdLst>
                    <a:ahLst/>
                    <a:cxnLst>
                      <a:cxn ang="0">
                        <a:pos x="connsiteX0" y="connsiteY0"/>
                      </a:cxn>
                      <a:cxn ang="0">
                        <a:pos x="connsiteX1" y="connsiteY1"/>
                      </a:cxn>
                      <a:cxn ang="0">
                        <a:pos x="connsiteX2" y="connsiteY2"/>
                      </a:cxn>
                      <a:cxn ang="0">
                        <a:pos x="connsiteX3" y="connsiteY3"/>
                      </a:cxn>
                    </a:cxnLst>
                    <a:rect l="l" t="t" r="r" b="b"/>
                    <a:pathLst>
                      <a:path w="11028" h="13267">
                        <a:moveTo>
                          <a:pt x="404" y="13563"/>
                        </a:moveTo>
                        <a:lnTo>
                          <a:pt x="11432" y="13563"/>
                        </a:lnTo>
                        <a:lnTo>
                          <a:pt x="11432" y="295"/>
                        </a:lnTo>
                        <a:lnTo>
                          <a:pt x="404" y="295"/>
                        </a:lnTo>
                        <a:close/>
                      </a:path>
                    </a:pathLst>
                  </a:custGeom>
                  <a:solidFill>
                    <a:srgbClr val="000000"/>
                  </a:solidFill>
                  <a:ln w="1069" cap="flat">
                    <a:noFill/>
                    <a:prstDash val="solid"/>
                    <a:round/>
                  </a:ln>
                </p:spPr>
                <p:txBody>
                  <a:bodyPr rtlCol="0" anchor="ctr"/>
                  <a:lstStyle/>
                  <a:p>
                    <a:endParaRPr lang="en-US"/>
                  </a:p>
                </p:txBody>
              </p:sp>
              <p:sp>
                <p:nvSpPr>
                  <p:cNvPr id="160" name="Freeform: Shape 159">
                    <a:extLst>
                      <a:ext uri="{FF2B5EF4-FFF2-40B4-BE49-F238E27FC236}">
                        <a16:creationId xmlns:a16="http://schemas.microsoft.com/office/drawing/2014/main" id="{3AD3EB81-4A2A-CD95-0D73-51A4789954F0}"/>
                      </a:ext>
                    </a:extLst>
                  </p:cNvPr>
                  <p:cNvSpPr/>
                  <p:nvPr/>
                </p:nvSpPr>
                <p:spPr>
                  <a:xfrm flipV="1">
                    <a:off x="3247119" y="3829733"/>
                    <a:ext cx="53839" cy="80892"/>
                  </a:xfrm>
                  <a:custGeom>
                    <a:avLst/>
                    <a:gdLst>
                      <a:gd name="connsiteX0" fmla="*/ 28234 w 53839"/>
                      <a:gd name="connsiteY0" fmla="*/ 44959 h 80892"/>
                      <a:gd name="connsiteX1" fmla="*/ 16971 w 53839"/>
                      <a:gd name="connsiteY1" fmla="*/ 40097 h 80892"/>
                      <a:gd name="connsiteX2" fmla="*/ 12827 w 53839"/>
                      <a:gd name="connsiteY2" fmla="*/ 26796 h 80892"/>
                      <a:gd name="connsiteX3" fmla="*/ 16971 w 53839"/>
                      <a:gd name="connsiteY3" fmla="*/ 13494 h 80892"/>
                      <a:gd name="connsiteX4" fmla="*/ 28234 w 53839"/>
                      <a:gd name="connsiteY4" fmla="*/ 8615 h 80892"/>
                      <a:gd name="connsiteX5" fmla="*/ 39480 w 53839"/>
                      <a:gd name="connsiteY5" fmla="*/ 13494 h 80892"/>
                      <a:gd name="connsiteX6" fmla="*/ 43624 w 53839"/>
                      <a:gd name="connsiteY6" fmla="*/ 26796 h 80892"/>
                      <a:gd name="connsiteX7" fmla="*/ 39480 w 53839"/>
                      <a:gd name="connsiteY7" fmla="*/ 40097 h 80892"/>
                      <a:gd name="connsiteX8" fmla="*/ 28234 w 53839"/>
                      <a:gd name="connsiteY8" fmla="*/ 44959 h 80892"/>
                      <a:gd name="connsiteX9" fmla="*/ 49172 w 53839"/>
                      <a:gd name="connsiteY9" fmla="*/ 78028 h 80892"/>
                      <a:gd name="connsiteX10" fmla="*/ 49172 w 53839"/>
                      <a:gd name="connsiteY10" fmla="*/ 68420 h 80892"/>
                      <a:gd name="connsiteX11" fmla="*/ 41151 w 53839"/>
                      <a:gd name="connsiteY11" fmla="*/ 71277 h 80892"/>
                      <a:gd name="connsiteX12" fmla="*/ 33130 w 53839"/>
                      <a:gd name="connsiteY12" fmla="*/ 72280 h 80892"/>
                      <a:gd name="connsiteX13" fmla="*/ 17172 w 53839"/>
                      <a:gd name="connsiteY13" fmla="*/ 65228 h 80892"/>
                      <a:gd name="connsiteX14" fmla="*/ 10889 w 53839"/>
                      <a:gd name="connsiteY14" fmla="*/ 43923 h 80892"/>
                      <a:gd name="connsiteX15" fmla="*/ 18609 w 53839"/>
                      <a:gd name="connsiteY15" fmla="*/ 50891 h 80892"/>
                      <a:gd name="connsiteX16" fmla="*/ 28852 w 53839"/>
                      <a:gd name="connsiteY16" fmla="*/ 53314 h 80892"/>
                      <a:gd name="connsiteX17" fmla="*/ 47417 w 53839"/>
                      <a:gd name="connsiteY17" fmla="*/ 46179 h 80892"/>
                      <a:gd name="connsiteX18" fmla="*/ 54235 w 53839"/>
                      <a:gd name="connsiteY18" fmla="*/ 26796 h 80892"/>
                      <a:gd name="connsiteX19" fmla="*/ 47133 w 53839"/>
                      <a:gd name="connsiteY19" fmla="*/ 7512 h 80892"/>
                      <a:gd name="connsiteX20" fmla="*/ 28234 w 53839"/>
                      <a:gd name="connsiteY20" fmla="*/ 260 h 80892"/>
                      <a:gd name="connsiteX21" fmla="*/ 7547 w 53839"/>
                      <a:gd name="connsiteY21" fmla="*/ 10620 h 80892"/>
                      <a:gd name="connsiteX22" fmla="*/ 395 w 53839"/>
                      <a:gd name="connsiteY22" fmla="*/ 40682 h 80892"/>
                      <a:gd name="connsiteX23" fmla="*/ 9168 w 53839"/>
                      <a:gd name="connsiteY23" fmla="*/ 70158 h 80892"/>
                      <a:gd name="connsiteX24" fmla="*/ 32712 w 53839"/>
                      <a:gd name="connsiteY24" fmla="*/ 81153 h 80892"/>
                      <a:gd name="connsiteX25" fmla="*/ 40733 w 53839"/>
                      <a:gd name="connsiteY25" fmla="*/ 80368 h 80892"/>
                      <a:gd name="connsiteX26" fmla="*/ 49172 w 53839"/>
                      <a:gd name="connsiteY26" fmla="*/ 78028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839" h="80892">
                        <a:moveTo>
                          <a:pt x="28234" y="44959"/>
                        </a:moveTo>
                        <a:cubicBezTo>
                          <a:pt x="23499" y="44959"/>
                          <a:pt x="19745" y="43338"/>
                          <a:pt x="16971" y="40097"/>
                        </a:cubicBezTo>
                        <a:cubicBezTo>
                          <a:pt x="14209" y="36866"/>
                          <a:pt x="12827" y="32432"/>
                          <a:pt x="12827" y="26796"/>
                        </a:cubicBezTo>
                        <a:cubicBezTo>
                          <a:pt x="12827" y="21192"/>
                          <a:pt x="14209" y="16758"/>
                          <a:pt x="16971" y="13494"/>
                        </a:cubicBezTo>
                        <a:cubicBezTo>
                          <a:pt x="19745" y="10242"/>
                          <a:pt x="23499" y="8615"/>
                          <a:pt x="28234" y="8615"/>
                        </a:cubicBezTo>
                        <a:cubicBezTo>
                          <a:pt x="32968" y="8615"/>
                          <a:pt x="36717" y="10242"/>
                          <a:pt x="39480" y="13494"/>
                        </a:cubicBezTo>
                        <a:cubicBezTo>
                          <a:pt x="42243" y="16758"/>
                          <a:pt x="43624" y="21192"/>
                          <a:pt x="43624" y="26796"/>
                        </a:cubicBezTo>
                        <a:cubicBezTo>
                          <a:pt x="43624" y="32432"/>
                          <a:pt x="42243" y="36866"/>
                          <a:pt x="39480" y="40097"/>
                        </a:cubicBezTo>
                        <a:cubicBezTo>
                          <a:pt x="36717" y="43338"/>
                          <a:pt x="32968" y="44959"/>
                          <a:pt x="28234" y="44959"/>
                        </a:cubicBezTo>
                        <a:close/>
                        <a:moveTo>
                          <a:pt x="49172" y="78028"/>
                        </a:moveTo>
                        <a:lnTo>
                          <a:pt x="49172" y="68420"/>
                        </a:lnTo>
                        <a:cubicBezTo>
                          <a:pt x="46520" y="69668"/>
                          <a:pt x="43847" y="70620"/>
                          <a:pt x="41151" y="71277"/>
                        </a:cubicBezTo>
                        <a:cubicBezTo>
                          <a:pt x="38455" y="71946"/>
                          <a:pt x="35781" y="72280"/>
                          <a:pt x="33130" y="72280"/>
                        </a:cubicBezTo>
                        <a:cubicBezTo>
                          <a:pt x="26167" y="72280"/>
                          <a:pt x="20848" y="69930"/>
                          <a:pt x="17172" y="65228"/>
                        </a:cubicBezTo>
                        <a:cubicBezTo>
                          <a:pt x="13507" y="60527"/>
                          <a:pt x="11413" y="53426"/>
                          <a:pt x="10889" y="43923"/>
                        </a:cubicBezTo>
                        <a:cubicBezTo>
                          <a:pt x="12939" y="46953"/>
                          <a:pt x="15512" y="49276"/>
                          <a:pt x="18609" y="50891"/>
                        </a:cubicBezTo>
                        <a:cubicBezTo>
                          <a:pt x="21717" y="52507"/>
                          <a:pt x="25132" y="53314"/>
                          <a:pt x="28852" y="53314"/>
                        </a:cubicBezTo>
                        <a:cubicBezTo>
                          <a:pt x="36684" y="53314"/>
                          <a:pt x="42872" y="50936"/>
                          <a:pt x="47417" y="46179"/>
                        </a:cubicBezTo>
                        <a:cubicBezTo>
                          <a:pt x="51962" y="41433"/>
                          <a:pt x="54235" y="34972"/>
                          <a:pt x="54235" y="26796"/>
                        </a:cubicBezTo>
                        <a:cubicBezTo>
                          <a:pt x="54235" y="18786"/>
                          <a:pt x="51867" y="12358"/>
                          <a:pt x="47133" y="7512"/>
                        </a:cubicBezTo>
                        <a:cubicBezTo>
                          <a:pt x="42398" y="2678"/>
                          <a:pt x="36099" y="260"/>
                          <a:pt x="28234" y="260"/>
                        </a:cubicBezTo>
                        <a:cubicBezTo>
                          <a:pt x="19211" y="260"/>
                          <a:pt x="12315" y="3714"/>
                          <a:pt x="7547" y="10620"/>
                        </a:cubicBezTo>
                        <a:cubicBezTo>
                          <a:pt x="2779" y="17538"/>
                          <a:pt x="395" y="27559"/>
                          <a:pt x="395" y="40682"/>
                        </a:cubicBezTo>
                        <a:cubicBezTo>
                          <a:pt x="395" y="53002"/>
                          <a:pt x="3319" y="62828"/>
                          <a:pt x="9168" y="70158"/>
                        </a:cubicBezTo>
                        <a:cubicBezTo>
                          <a:pt x="15016" y="77488"/>
                          <a:pt x="22865" y="81153"/>
                          <a:pt x="32712" y="81153"/>
                        </a:cubicBezTo>
                        <a:cubicBezTo>
                          <a:pt x="35364" y="81153"/>
                          <a:pt x="38037" y="80891"/>
                          <a:pt x="40733" y="80368"/>
                        </a:cubicBezTo>
                        <a:cubicBezTo>
                          <a:pt x="43429" y="79844"/>
                          <a:pt x="46242" y="79064"/>
                          <a:pt x="49172" y="78028"/>
                        </a:cubicBezTo>
                        <a:close/>
                      </a:path>
                    </a:pathLst>
                  </a:custGeom>
                  <a:solidFill>
                    <a:srgbClr val="000000"/>
                  </a:solidFill>
                  <a:ln w="1069" cap="flat">
                    <a:noFill/>
                    <a:prstDash val="solid"/>
                    <a:round/>
                  </a:ln>
                </p:spPr>
                <p:txBody>
                  <a:bodyPr rtlCol="0" anchor="ctr"/>
                  <a:lstStyle/>
                  <a:p>
                    <a:endParaRPr lang="en-US"/>
                  </a:p>
                </p:txBody>
              </p:sp>
              <p:sp>
                <p:nvSpPr>
                  <p:cNvPr id="161" name="Freeform: Shape 160">
                    <a:extLst>
                      <a:ext uri="{FF2B5EF4-FFF2-40B4-BE49-F238E27FC236}">
                        <a16:creationId xmlns:a16="http://schemas.microsoft.com/office/drawing/2014/main" id="{7C422ADA-C6F5-A6D5-4291-60969CA59E9F}"/>
                      </a:ext>
                    </a:extLst>
                  </p:cNvPr>
                  <p:cNvSpPr/>
                  <p:nvPr/>
                </p:nvSpPr>
                <p:spPr>
                  <a:xfrm flipV="1">
                    <a:off x="3315527" y="3829733"/>
                    <a:ext cx="49494" cy="79372"/>
                  </a:xfrm>
                  <a:custGeom>
                    <a:avLst/>
                    <a:gdLst>
                      <a:gd name="connsiteX0" fmla="*/ 13090 w 49494"/>
                      <a:gd name="connsiteY0" fmla="*/ 9132 h 79372"/>
                      <a:gd name="connsiteX1" fmla="*/ 49902 w 49494"/>
                      <a:gd name="connsiteY1" fmla="*/ 9132 h 79372"/>
                      <a:gd name="connsiteX2" fmla="*/ 49902 w 49494"/>
                      <a:gd name="connsiteY2" fmla="*/ 259 h 79372"/>
                      <a:gd name="connsiteX3" fmla="*/ 407 w 49494"/>
                      <a:gd name="connsiteY3" fmla="*/ 259 h 79372"/>
                      <a:gd name="connsiteX4" fmla="*/ 407 w 49494"/>
                      <a:gd name="connsiteY4" fmla="*/ 9132 h 79372"/>
                      <a:gd name="connsiteX5" fmla="*/ 16766 w 49494"/>
                      <a:gd name="connsiteY5" fmla="*/ 25809 h 79372"/>
                      <a:gd name="connsiteX6" fmla="*/ 29800 w 49494"/>
                      <a:gd name="connsiteY6" fmla="*/ 39327 h 79372"/>
                      <a:gd name="connsiteX7" fmla="*/ 36868 w 49494"/>
                      <a:gd name="connsiteY7" fmla="*/ 48952 h 79372"/>
                      <a:gd name="connsiteX8" fmla="*/ 38890 w 49494"/>
                      <a:gd name="connsiteY8" fmla="*/ 56705 h 79372"/>
                      <a:gd name="connsiteX9" fmla="*/ 34529 w 49494"/>
                      <a:gd name="connsiteY9" fmla="*/ 66832 h 79372"/>
                      <a:gd name="connsiteX10" fmla="*/ 23166 w 49494"/>
                      <a:gd name="connsiteY10" fmla="*/ 70759 h 79372"/>
                      <a:gd name="connsiteX11" fmla="*/ 12689 w 49494"/>
                      <a:gd name="connsiteY11" fmla="*/ 69037 h 79372"/>
                      <a:gd name="connsiteX12" fmla="*/ 925 w 49494"/>
                      <a:gd name="connsiteY12" fmla="*/ 63807 h 79372"/>
                      <a:gd name="connsiteX13" fmla="*/ 925 w 49494"/>
                      <a:gd name="connsiteY13" fmla="*/ 74468 h 79372"/>
                      <a:gd name="connsiteX14" fmla="*/ 12822 w 49494"/>
                      <a:gd name="connsiteY14" fmla="*/ 78328 h 79372"/>
                      <a:gd name="connsiteX15" fmla="*/ 22965 w 49494"/>
                      <a:gd name="connsiteY15" fmla="*/ 79632 h 79372"/>
                      <a:gd name="connsiteX16" fmla="*/ 42282 w 49494"/>
                      <a:gd name="connsiteY16" fmla="*/ 73566 h 79372"/>
                      <a:gd name="connsiteX17" fmla="*/ 49484 w 49494"/>
                      <a:gd name="connsiteY17" fmla="*/ 57391 h 79372"/>
                      <a:gd name="connsiteX18" fmla="*/ 47679 w 49494"/>
                      <a:gd name="connsiteY18" fmla="*/ 48267 h 79372"/>
                      <a:gd name="connsiteX19" fmla="*/ 41129 w 49494"/>
                      <a:gd name="connsiteY19" fmla="*/ 38124 h 79372"/>
                      <a:gd name="connsiteX20" fmla="*/ 32824 w 49494"/>
                      <a:gd name="connsiteY20" fmla="*/ 29368 h 79372"/>
                      <a:gd name="connsiteX21" fmla="*/ 13090 w 49494"/>
                      <a:gd name="connsiteY21" fmla="*/ 9132 h 7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494" h="79372">
                        <a:moveTo>
                          <a:pt x="13090" y="9132"/>
                        </a:moveTo>
                        <a:lnTo>
                          <a:pt x="49902" y="9132"/>
                        </a:lnTo>
                        <a:lnTo>
                          <a:pt x="49902" y="259"/>
                        </a:lnTo>
                        <a:lnTo>
                          <a:pt x="407" y="259"/>
                        </a:lnTo>
                        <a:lnTo>
                          <a:pt x="407" y="9132"/>
                        </a:lnTo>
                        <a:cubicBezTo>
                          <a:pt x="4406" y="13276"/>
                          <a:pt x="9859" y="18835"/>
                          <a:pt x="16766" y="25809"/>
                        </a:cubicBezTo>
                        <a:cubicBezTo>
                          <a:pt x="23684" y="32794"/>
                          <a:pt x="28028" y="37300"/>
                          <a:pt x="29800" y="39327"/>
                        </a:cubicBezTo>
                        <a:cubicBezTo>
                          <a:pt x="33175" y="43115"/>
                          <a:pt x="35531" y="46323"/>
                          <a:pt x="36868" y="48952"/>
                        </a:cubicBezTo>
                        <a:cubicBezTo>
                          <a:pt x="38216" y="51581"/>
                          <a:pt x="38890" y="54166"/>
                          <a:pt x="38890" y="56705"/>
                        </a:cubicBezTo>
                        <a:cubicBezTo>
                          <a:pt x="38890" y="60850"/>
                          <a:pt x="37436" y="64225"/>
                          <a:pt x="34529" y="66832"/>
                        </a:cubicBezTo>
                        <a:cubicBezTo>
                          <a:pt x="31621" y="69450"/>
                          <a:pt x="27833" y="70759"/>
                          <a:pt x="23166" y="70759"/>
                        </a:cubicBezTo>
                        <a:cubicBezTo>
                          <a:pt x="19857" y="70759"/>
                          <a:pt x="16365" y="70185"/>
                          <a:pt x="12689" y="69037"/>
                        </a:cubicBezTo>
                        <a:cubicBezTo>
                          <a:pt x="9024" y="67890"/>
                          <a:pt x="5102" y="66147"/>
                          <a:pt x="925" y="63807"/>
                        </a:cubicBezTo>
                        <a:lnTo>
                          <a:pt x="925" y="74468"/>
                        </a:lnTo>
                        <a:cubicBezTo>
                          <a:pt x="5169" y="76173"/>
                          <a:pt x="9135" y="77459"/>
                          <a:pt x="12822" y="78328"/>
                        </a:cubicBezTo>
                        <a:cubicBezTo>
                          <a:pt x="16521" y="79197"/>
                          <a:pt x="19902" y="79632"/>
                          <a:pt x="22965" y="79632"/>
                        </a:cubicBezTo>
                        <a:cubicBezTo>
                          <a:pt x="31042" y="79632"/>
                          <a:pt x="37481" y="77610"/>
                          <a:pt x="42282" y="73566"/>
                        </a:cubicBezTo>
                        <a:cubicBezTo>
                          <a:pt x="47083" y="69533"/>
                          <a:pt x="49484" y="64141"/>
                          <a:pt x="49484" y="57391"/>
                        </a:cubicBezTo>
                        <a:cubicBezTo>
                          <a:pt x="49484" y="54182"/>
                          <a:pt x="48882" y="51141"/>
                          <a:pt x="47679" y="48267"/>
                        </a:cubicBezTo>
                        <a:cubicBezTo>
                          <a:pt x="46487" y="45404"/>
                          <a:pt x="44304" y="42023"/>
                          <a:pt x="41129" y="38124"/>
                        </a:cubicBezTo>
                        <a:cubicBezTo>
                          <a:pt x="40260" y="37110"/>
                          <a:pt x="37492" y="34192"/>
                          <a:pt x="32824" y="29368"/>
                        </a:cubicBezTo>
                        <a:cubicBezTo>
                          <a:pt x="28168" y="24544"/>
                          <a:pt x="21589" y="17799"/>
                          <a:pt x="13090" y="9132"/>
                        </a:cubicBezTo>
                        <a:close/>
                      </a:path>
                    </a:pathLst>
                  </a:custGeom>
                  <a:solidFill>
                    <a:srgbClr val="000000"/>
                  </a:solidFill>
                  <a:ln w="1069" cap="flat">
                    <a:noFill/>
                    <a:prstDash val="solid"/>
                    <a:round/>
                  </a:ln>
                </p:spPr>
                <p:txBody>
                  <a:bodyPr rtlCol="0" anchor="ctr"/>
                  <a:lstStyle/>
                  <a:p>
                    <a:endParaRPr lang="en-US"/>
                  </a:p>
                </p:txBody>
              </p:sp>
              <p:sp>
                <p:nvSpPr>
                  <p:cNvPr id="162" name="Freeform: Shape 161">
                    <a:extLst>
                      <a:ext uri="{FF2B5EF4-FFF2-40B4-BE49-F238E27FC236}">
                        <a16:creationId xmlns:a16="http://schemas.microsoft.com/office/drawing/2014/main" id="{8375598E-5B81-6884-7D07-FE2A88AE4D11}"/>
                      </a:ext>
                    </a:extLst>
                  </p:cNvPr>
                  <p:cNvSpPr/>
                  <p:nvPr/>
                </p:nvSpPr>
                <p:spPr>
                  <a:xfrm flipV="1">
                    <a:off x="3383986" y="3831137"/>
                    <a:ext cx="50447" cy="79489"/>
                  </a:xfrm>
                  <a:custGeom>
                    <a:avLst/>
                    <a:gdLst>
                      <a:gd name="connsiteX0" fmla="*/ 3708 w 50447"/>
                      <a:gd name="connsiteY0" fmla="*/ 79750 h 79489"/>
                      <a:gd name="connsiteX1" fmla="*/ 45115 w 50447"/>
                      <a:gd name="connsiteY1" fmla="*/ 79750 h 79489"/>
                      <a:gd name="connsiteX2" fmla="*/ 45115 w 50447"/>
                      <a:gd name="connsiteY2" fmla="*/ 70861 h 79489"/>
                      <a:gd name="connsiteX3" fmla="*/ 13366 w 50447"/>
                      <a:gd name="connsiteY3" fmla="*/ 70861 h 79489"/>
                      <a:gd name="connsiteX4" fmla="*/ 13366 w 50447"/>
                      <a:gd name="connsiteY4" fmla="*/ 51761 h 79489"/>
                      <a:gd name="connsiteX5" fmla="*/ 17945 w 50447"/>
                      <a:gd name="connsiteY5" fmla="*/ 52931 h 79489"/>
                      <a:gd name="connsiteX6" fmla="*/ 22557 w 50447"/>
                      <a:gd name="connsiteY6" fmla="*/ 53315 h 79489"/>
                      <a:gd name="connsiteX7" fmla="*/ 43227 w 50447"/>
                      <a:gd name="connsiteY7" fmla="*/ 46163 h 79489"/>
                      <a:gd name="connsiteX8" fmla="*/ 50864 w 50447"/>
                      <a:gd name="connsiteY8" fmla="*/ 26796 h 79489"/>
                      <a:gd name="connsiteX9" fmla="*/ 43027 w 50447"/>
                      <a:gd name="connsiteY9" fmla="*/ 7229 h 79489"/>
                      <a:gd name="connsiteX10" fmla="*/ 20936 w 50447"/>
                      <a:gd name="connsiteY10" fmla="*/ 261 h 79489"/>
                      <a:gd name="connsiteX11" fmla="*/ 10927 w 50447"/>
                      <a:gd name="connsiteY11" fmla="*/ 1096 h 79489"/>
                      <a:gd name="connsiteX12" fmla="*/ 416 w 50447"/>
                      <a:gd name="connsiteY12" fmla="*/ 3603 h 79489"/>
                      <a:gd name="connsiteX13" fmla="*/ 416 w 50447"/>
                      <a:gd name="connsiteY13" fmla="*/ 14214 h 79489"/>
                      <a:gd name="connsiteX14" fmla="*/ 10125 w 50447"/>
                      <a:gd name="connsiteY14" fmla="*/ 10404 h 79489"/>
                      <a:gd name="connsiteX15" fmla="*/ 20719 w 50447"/>
                      <a:gd name="connsiteY15" fmla="*/ 9151 h 79489"/>
                      <a:gd name="connsiteX16" fmla="*/ 35023 w 50447"/>
                      <a:gd name="connsiteY16" fmla="*/ 13896 h 79489"/>
                      <a:gd name="connsiteX17" fmla="*/ 40303 w 50447"/>
                      <a:gd name="connsiteY17" fmla="*/ 26796 h 79489"/>
                      <a:gd name="connsiteX18" fmla="*/ 35023 w 50447"/>
                      <a:gd name="connsiteY18" fmla="*/ 39680 h 79489"/>
                      <a:gd name="connsiteX19" fmla="*/ 20719 w 50447"/>
                      <a:gd name="connsiteY19" fmla="*/ 44442 h 79489"/>
                      <a:gd name="connsiteX20" fmla="*/ 12280 w 50447"/>
                      <a:gd name="connsiteY20" fmla="*/ 43506 h 79489"/>
                      <a:gd name="connsiteX21" fmla="*/ 3708 w 50447"/>
                      <a:gd name="connsiteY21" fmla="*/ 40582 h 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47" h="79489">
                        <a:moveTo>
                          <a:pt x="3708" y="79750"/>
                        </a:moveTo>
                        <a:lnTo>
                          <a:pt x="45115" y="79750"/>
                        </a:lnTo>
                        <a:lnTo>
                          <a:pt x="45115" y="70861"/>
                        </a:lnTo>
                        <a:lnTo>
                          <a:pt x="13366" y="70861"/>
                        </a:lnTo>
                        <a:lnTo>
                          <a:pt x="13366" y="51761"/>
                        </a:lnTo>
                        <a:cubicBezTo>
                          <a:pt x="14893" y="52285"/>
                          <a:pt x="16419" y="52674"/>
                          <a:pt x="17945" y="52931"/>
                        </a:cubicBezTo>
                        <a:cubicBezTo>
                          <a:pt x="19482" y="53187"/>
                          <a:pt x="21020" y="53315"/>
                          <a:pt x="22557" y="53315"/>
                        </a:cubicBezTo>
                        <a:cubicBezTo>
                          <a:pt x="31257" y="53315"/>
                          <a:pt x="38147" y="50931"/>
                          <a:pt x="43227" y="46163"/>
                        </a:cubicBezTo>
                        <a:cubicBezTo>
                          <a:pt x="48318" y="41395"/>
                          <a:pt x="50864" y="34940"/>
                          <a:pt x="50864" y="26796"/>
                        </a:cubicBezTo>
                        <a:cubicBezTo>
                          <a:pt x="50864" y="18408"/>
                          <a:pt x="48251" y="11885"/>
                          <a:pt x="43027" y="7229"/>
                        </a:cubicBezTo>
                        <a:cubicBezTo>
                          <a:pt x="37802" y="2584"/>
                          <a:pt x="30439" y="261"/>
                          <a:pt x="20936" y="261"/>
                        </a:cubicBezTo>
                        <a:cubicBezTo>
                          <a:pt x="17661" y="261"/>
                          <a:pt x="14325" y="539"/>
                          <a:pt x="10927" y="1096"/>
                        </a:cubicBezTo>
                        <a:cubicBezTo>
                          <a:pt x="7540" y="1653"/>
                          <a:pt x="4037" y="2489"/>
                          <a:pt x="416" y="3603"/>
                        </a:cubicBezTo>
                        <a:lnTo>
                          <a:pt x="416" y="14214"/>
                        </a:lnTo>
                        <a:cubicBezTo>
                          <a:pt x="3547" y="12509"/>
                          <a:pt x="6783" y="11239"/>
                          <a:pt x="10125" y="10404"/>
                        </a:cubicBezTo>
                        <a:cubicBezTo>
                          <a:pt x="13467" y="9568"/>
                          <a:pt x="16998" y="9151"/>
                          <a:pt x="20719" y="9151"/>
                        </a:cubicBezTo>
                        <a:cubicBezTo>
                          <a:pt x="26746" y="9151"/>
                          <a:pt x="31514" y="10732"/>
                          <a:pt x="35023" y="13896"/>
                        </a:cubicBezTo>
                        <a:cubicBezTo>
                          <a:pt x="38543" y="17060"/>
                          <a:pt x="40303" y="21360"/>
                          <a:pt x="40303" y="26796"/>
                        </a:cubicBezTo>
                        <a:cubicBezTo>
                          <a:pt x="40303" y="32221"/>
                          <a:pt x="38543" y="36516"/>
                          <a:pt x="35023" y="39680"/>
                        </a:cubicBezTo>
                        <a:cubicBezTo>
                          <a:pt x="31514" y="42855"/>
                          <a:pt x="26746" y="44442"/>
                          <a:pt x="20719" y="44442"/>
                        </a:cubicBezTo>
                        <a:cubicBezTo>
                          <a:pt x="17900" y="44442"/>
                          <a:pt x="15088" y="44130"/>
                          <a:pt x="12280" y="43506"/>
                        </a:cubicBezTo>
                        <a:cubicBezTo>
                          <a:pt x="9484" y="42882"/>
                          <a:pt x="6627" y="41908"/>
                          <a:pt x="3708" y="40582"/>
                        </a:cubicBezTo>
                        <a:close/>
                      </a:path>
                    </a:pathLst>
                  </a:custGeom>
                  <a:solidFill>
                    <a:srgbClr val="000000"/>
                  </a:solidFill>
                  <a:ln w="1069" cap="flat">
                    <a:noFill/>
                    <a:prstDash val="solid"/>
                    <a:round/>
                  </a:ln>
                </p:spPr>
                <p:txBody>
                  <a:bodyPr rtlCol="0" anchor="ctr"/>
                  <a:lstStyle/>
                  <a:p>
                    <a:endParaRPr lang="en-US"/>
                  </a:p>
                </p:txBody>
              </p:sp>
            </p:grpSp>
          </p:grpSp>
          <p:grpSp>
            <p:nvGrpSpPr>
              <p:cNvPr id="124" name="Graphic 8">
                <a:extLst>
                  <a:ext uri="{FF2B5EF4-FFF2-40B4-BE49-F238E27FC236}">
                    <a16:creationId xmlns:a16="http://schemas.microsoft.com/office/drawing/2014/main" id="{FCFAD859-8D8E-5CC7-5BF8-571CDE07BB77}"/>
                  </a:ext>
                </a:extLst>
              </p:cNvPr>
              <p:cNvGrpSpPr/>
              <p:nvPr/>
            </p:nvGrpSpPr>
            <p:grpSpPr>
              <a:xfrm>
                <a:off x="3641954" y="1891808"/>
                <a:ext cx="292006" cy="2018818"/>
                <a:chOff x="3641954" y="1891808"/>
                <a:chExt cx="292006" cy="2018818"/>
              </a:xfrm>
            </p:grpSpPr>
            <p:sp>
              <p:nvSpPr>
                <p:cNvPr id="147" name="Freeform: Shape 146">
                  <a:extLst>
                    <a:ext uri="{FF2B5EF4-FFF2-40B4-BE49-F238E27FC236}">
                      <a16:creationId xmlns:a16="http://schemas.microsoft.com/office/drawing/2014/main" id="{90021C13-B4AC-C773-47E0-FA481ACDF10D}"/>
                    </a:ext>
                  </a:extLst>
                </p:cNvPr>
                <p:cNvSpPr/>
                <p:nvPr/>
              </p:nvSpPr>
              <p:spPr>
                <a:xfrm>
                  <a:off x="3787984" y="1891808"/>
                  <a:ext cx="6684" cy="1873654"/>
                </a:xfrm>
                <a:custGeom>
                  <a:avLst/>
                  <a:gdLst>
                    <a:gd name="connsiteX0" fmla="*/ 106 w 6684"/>
                    <a:gd name="connsiteY0" fmla="*/ 1873655 h 1873654"/>
                    <a:gd name="connsiteX1" fmla="*/ 106 w 6684"/>
                    <a:gd name="connsiteY1" fmla="*/ 1 h 1873654"/>
                  </a:gdLst>
                  <a:ahLst/>
                  <a:cxnLst>
                    <a:cxn ang="0">
                      <a:pos x="connsiteX0" y="connsiteY0"/>
                    </a:cxn>
                    <a:cxn ang="0">
                      <a:pos x="connsiteX1" y="connsiteY1"/>
                    </a:cxn>
                  </a:cxnLst>
                  <a:rect l="l" t="t" r="r" b="b"/>
                  <a:pathLst>
                    <a:path w="6684" h="1873654">
                      <a:moveTo>
                        <a:pt x="106" y="1873655"/>
                      </a:moveTo>
                      <a:lnTo>
                        <a:pt x="106" y="1"/>
                      </a:lnTo>
                    </a:path>
                  </a:pathLst>
                </a:custGeom>
                <a:noFill/>
                <a:ln w="7129" cap="sq">
                  <a:solidFill>
                    <a:srgbClr val="B0B0B0"/>
                  </a:solidFill>
                  <a:prstDash val="solid"/>
                  <a:round/>
                </a:ln>
              </p:spPr>
              <p:txBody>
                <a:bodyPr rtlCol="0" anchor="ctr"/>
                <a:lstStyle/>
                <a:p>
                  <a:endParaRPr lang="en-US"/>
                </a:p>
              </p:txBody>
            </p:sp>
            <p:sp>
              <p:nvSpPr>
                <p:cNvPr id="148" name="Freeform: Shape 147">
                  <a:extLst>
                    <a:ext uri="{FF2B5EF4-FFF2-40B4-BE49-F238E27FC236}">
                      <a16:creationId xmlns:a16="http://schemas.microsoft.com/office/drawing/2014/main" id="{02C6DD26-A238-7F67-C1F6-070BEB98EA57}"/>
                    </a:ext>
                  </a:extLst>
                </p:cNvPr>
                <p:cNvSpPr/>
                <p:nvPr/>
              </p:nvSpPr>
              <p:spPr>
                <a:xfrm>
                  <a:off x="3787984" y="3765462"/>
                  <a:ext cx="6684" cy="31191"/>
                </a:xfrm>
                <a:custGeom>
                  <a:avLst/>
                  <a:gdLst>
                    <a:gd name="connsiteX0" fmla="*/ 504 w 6684"/>
                    <a:gd name="connsiteY0" fmla="*/ 281 h 31191"/>
                    <a:gd name="connsiteX1" fmla="*/ 504 w 6684"/>
                    <a:gd name="connsiteY1" fmla="*/ 31473 h 31191"/>
                  </a:gdLst>
                  <a:ahLst/>
                  <a:cxnLst>
                    <a:cxn ang="0">
                      <a:pos x="connsiteX0" y="connsiteY0"/>
                    </a:cxn>
                    <a:cxn ang="0">
                      <a:pos x="connsiteX1" y="connsiteY1"/>
                    </a:cxn>
                  </a:cxnLst>
                  <a:rect l="l" t="t" r="r" b="b"/>
                  <a:pathLst>
                    <a:path w="6684" h="31191">
                      <a:moveTo>
                        <a:pt x="504" y="281"/>
                      </a:moveTo>
                      <a:lnTo>
                        <a:pt x="504" y="31473"/>
                      </a:lnTo>
                    </a:path>
                  </a:pathLst>
                </a:custGeom>
                <a:solidFill>
                  <a:srgbClr val="000000"/>
                </a:solidFill>
                <a:ln w="7129" cap="flat">
                  <a:solidFill>
                    <a:srgbClr val="000000"/>
                  </a:solidFill>
                  <a:prstDash val="solid"/>
                  <a:round/>
                </a:ln>
              </p:spPr>
              <p:txBody>
                <a:bodyPr rtlCol="0" anchor="ctr"/>
                <a:lstStyle/>
                <a:p>
                  <a:endParaRPr lang="en-US"/>
                </a:p>
              </p:txBody>
            </p:sp>
            <p:grpSp>
              <p:nvGrpSpPr>
                <p:cNvPr id="149" name="Graphic 8">
                  <a:extLst>
                    <a:ext uri="{FF2B5EF4-FFF2-40B4-BE49-F238E27FC236}">
                      <a16:creationId xmlns:a16="http://schemas.microsoft.com/office/drawing/2014/main" id="{4B17C6F0-AACF-89E9-B17B-6A335BB622F1}"/>
                    </a:ext>
                  </a:extLst>
                </p:cNvPr>
                <p:cNvGrpSpPr/>
                <p:nvPr/>
              </p:nvGrpSpPr>
              <p:grpSpPr>
                <a:xfrm>
                  <a:off x="3641954" y="3829733"/>
                  <a:ext cx="292006" cy="80892"/>
                  <a:chOff x="3641954" y="3829733"/>
                  <a:chExt cx="292006" cy="80892"/>
                </a:xfrm>
                <a:solidFill>
                  <a:srgbClr val="000000"/>
                </a:solidFill>
              </p:grpSpPr>
              <p:sp>
                <p:nvSpPr>
                  <p:cNvPr id="150" name="Freeform: Shape 149">
                    <a:extLst>
                      <a:ext uri="{FF2B5EF4-FFF2-40B4-BE49-F238E27FC236}">
                        <a16:creationId xmlns:a16="http://schemas.microsoft.com/office/drawing/2014/main" id="{0FF6215D-92F7-789A-ECEA-1D0EF0CE91F5}"/>
                      </a:ext>
                    </a:extLst>
                  </p:cNvPr>
                  <p:cNvSpPr/>
                  <p:nvPr/>
                </p:nvSpPr>
                <p:spPr>
                  <a:xfrm flipV="1">
                    <a:off x="3641954" y="3829733"/>
                    <a:ext cx="53889" cy="80892"/>
                  </a:xfrm>
                  <a:custGeom>
                    <a:avLst/>
                    <a:gdLst>
                      <a:gd name="connsiteX0" fmla="*/ 27391 w 53889"/>
                      <a:gd name="connsiteY0" fmla="*/ 72798 h 80892"/>
                      <a:gd name="connsiteX1" fmla="*/ 15143 w 53889"/>
                      <a:gd name="connsiteY1" fmla="*/ 64777 h 80892"/>
                      <a:gd name="connsiteX2" fmla="*/ 11049 w 53889"/>
                      <a:gd name="connsiteY2" fmla="*/ 40682 h 80892"/>
                      <a:gd name="connsiteX3" fmla="*/ 15143 w 53889"/>
                      <a:gd name="connsiteY3" fmla="*/ 16636 h 80892"/>
                      <a:gd name="connsiteX4" fmla="*/ 27391 w 53889"/>
                      <a:gd name="connsiteY4" fmla="*/ 8615 h 80892"/>
                      <a:gd name="connsiteX5" fmla="*/ 39690 w 53889"/>
                      <a:gd name="connsiteY5" fmla="*/ 16636 h 80892"/>
                      <a:gd name="connsiteX6" fmla="*/ 43800 w 53889"/>
                      <a:gd name="connsiteY6" fmla="*/ 40682 h 80892"/>
                      <a:gd name="connsiteX7" fmla="*/ 39690 w 53889"/>
                      <a:gd name="connsiteY7" fmla="*/ 64777 h 80892"/>
                      <a:gd name="connsiteX8" fmla="*/ 27391 w 53889"/>
                      <a:gd name="connsiteY8" fmla="*/ 72798 h 80892"/>
                      <a:gd name="connsiteX9" fmla="*/ 27391 w 53889"/>
                      <a:gd name="connsiteY9" fmla="*/ 81153 h 80892"/>
                      <a:gd name="connsiteX10" fmla="*/ 47426 w 53889"/>
                      <a:gd name="connsiteY10" fmla="*/ 70776 h 80892"/>
                      <a:gd name="connsiteX11" fmla="*/ 54344 w 53889"/>
                      <a:gd name="connsiteY11" fmla="*/ 40682 h 80892"/>
                      <a:gd name="connsiteX12" fmla="*/ 47426 w 53889"/>
                      <a:gd name="connsiteY12" fmla="*/ 10620 h 80892"/>
                      <a:gd name="connsiteX13" fmla="*/ 27391 w 53889"/>
                      <a:gd name="connsiteY13" fmla="*/ 260 h 80892"/>
                      <a:gd name="connsiteX14" fmla="*/ 7373 w 53889"/>
                      <a:gd name="connsiteY14" fmla="*/ 10620 h 80892"/>
                      <a:gd name="connsiteX15" fmla="*/ 455 w 53889"/>
                      <a:gd name="connsiteY15" fmla="*/ 40682 h 80892"/>
                      <a:gd name="connsiteX16" fmla="*/ 7373 w 53889"/>
                      <a:gd name="connsiteY16" fmla="*/ 70776 h 80892"/>
                      <a:gd name="connsiteX17" fmla="*/ 27391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391" y="72798"/>
                        </a:moveTo>
                        <a:cubicBezTo>
                          <a:pt x="21966" y="72798"/>
                          <a:pt x="17883" y="70124"/>
                          <a:pt x="15143" y="64777"/>
                        </a:cubicBezTo>
                        <a:cubicBezTo>
                          <a:pt x="12413" y="59441"/>
                          <a:pt x="11049" y="51409"/>
                          <a:pt x="11049" y="40682"/>
                        </a:cubicBezTo>
                        <a:cubicBezTo>
                          <a:pt x="11049" y="29998"/>
                          <a:pt x="12413" y="21983"/>
                          <a:pt x="15143" y="16636"/>
                        </a:cubicBezTo>
                        <a:cubicBezTo>
                          <a:pt x="17883" y="11289"/>
                          <a:pt x="21966" y="8615"/>
                          <a:pt x="27391" y="8615"/>
                        </a:cubicBezTo>
                        <a:cubicBezTo>
                          <a:pt x="32861" y="8615"/>
                          <a:pt x="36960" y="11289"/>
                          <a:pt x="39690" y="16636"/>
                        </a:cubicBezTo>
                        <a:cubicBezTo>
                          <a:pt x="42430" y="21983"/>
                          <a:pt x="43800" y="29998"/>
                          <a:pt x="43800" y="40682"/>
                        </a:cubicBezTo>
                        <a:cubicBezTo>
                          <a:pt x="43800" y="51409"/>
                          <a:pt x="42430" y="59441"/>
                          <a:pt x="39690" y="64777"/>
                        </a:cubicBezTo>
                        <a:cubicBezTo>
                          <a:pt x="36960" y="70124"/>
                          <a:pt x="32861" y="72798"/>
                          <a:pt x="27391" y="72798"/>
                        </a:cubicBezTo>
                        <a:close/>
                        <a:moveTo>
                          <a:pt x="27391" y="81153"/>
                        </a:moveTo>
                        <a:cubicBezTo>
                          <a:pt x="36136" y="81153"/>
                          <a:pt x="42814" y="77694"/>
                          <a:pt x="47426" y="70776"/>
                        </a:cubicBezTo>
                        <a:cubicBezTo>
                          <a:pt x="52038" y="63869"/>
                          <a:pt x="54344" y="53838"/>
                          <a:pt x="54344" y="40682"/>
                        </a:cubicBezTo>
                        <a:cubicBezTo>
                          <a:pt x="54344" y="27559"/>
                          <a:pt x="52038" y="17538"/>
                          <a:pt x="47426" y="10620"/>
                        </a:cubicBezTo>
                        <a:cubicBezTo>
                          <a:pt x="42814" y="3714"/>
                          <a:pt x="36136" y="260"/>
                          <a:pt x="27391" y="260"/>
                        </a:cubicBezTo>
                        <a:cubicBezTo>
                          <a:pt x="18657" y="260"/>
                          <a:pt x="11985" y="3714"/>
                          <a:pt x="7373" y="10620"/>
                        </a:cubicBezTo>
                        <a:cubicBezTo>
                          <a:pt x="2761" y="17538"/>
                          <a:pt x="455" y="27559"/>
                          <a:pt x="455" y="40682"/>
                        </a:cubicBezTo>
                        <a:cubicBezTo>
                          <a:pt x="455" y="53838"/>
                          <a:pt x="2761" y="63869"/>
                          <a:pt x="7373" y="70776"/>
                        </a:cubicBezTo>
                        <a:cubicBezTo>
                          <a:pt x="11985" y="77694"/>
                          <a:pt x="18657" y="81153"/>
                          <a:pt x="27391" y="81153"/>
                        </a:cubicBezTo>
                        <a:close/>
                      </a:path>
                    </a:pathLst>
                  </a:custGeom>
                  <a:solidFill>
                    <a:srgbClr val="000000"/>
                  </a:solidFill>
                  <a:ln w="1069" cap="flat">
                    <a:noFill/>
                    <a:prstDash val="solid"/>
                    <a:round/>
                  </a:ln>
                </p:spPr>
                <p:txBody>
                  <a:bodyPr rtlCol="0" anchor="ctr"/>
                  <a:lstStyle/>
                  <a:p>
                    <a:endParaRPr lang="en-US"/>
                  </a:p>
                </p:txBody>
              </p:sp>
              <p:sp>
                <p:nvSpPr>
                  <p:cNvPr id="151" name="Freeform: Shape 150">
                    <a:extLst>
                      <a:ext uri="{FF2B5EF4-FFF2-40B4-BE49-F238E27FC236}">
                        <a16:creationId xmlns:a16="http://schemas.microsoft.com/office/drawing/2014/main" id="{E164F9D1-2159-E596-D0AB-4FD4D3783C43}"/>
                      </a:ext>
                    </a:extLst>
                  </p:cNvPr>
                  <p:cNvSpPr/>
                  <p:nvPr/>
                </p:nvSpPr>
                <p:spPr>
                  <a:xfrm flipV="1">
                    <a:off x="3714373" y="3895838"/>
                    <a:ext cx="11028" cy="13267"/>
                  </a:xfrm>
                  <a:custGeom>
                    <a:avLst/>
                    <a:gdLst>
                      <a:gd name="connsiteX0" fmla="*/ 478 w 11028"/>
                      <a:gd name="connsiteY0" fmla="*/ 13563 h 13267"/>
                      <a:gd name="connsiteX1" fmla="*/ 11507 w 11028"/>
                      <a:gd name="connsiteY1" fmla="*/ 13563 h 13267"/>
                      <a:gd name="connsiteX2" fmla="*/ 11507 w 11028"/>
                      <a:gd name="connsiteY2" fmla="*/ 295 h 13267"/>
                      <a:gd name="connsiteX3" fmla="*/ 478 w 11028"/>
                      <a:gd name="connsiteY3" fmla="*/ 295 h 13267"/>
                    </a:gdLst>
                    <a:ahLst/>
                    <a:cxnLst>
                      <a:cxn ang="0">
                        <a:pos x="connsiteX0" y="connsiteY0"/>
                      </a:cxn>
                      <a:cxn ang="0">
                        <a:pos x="connsiteX1" y="connsiteY1"/>
                      </a:cxn>
                      <a:cxn ang="0">
                        <a:pos x="connsiteX2" y="connsiteY2"/>
                      </a:cxn>
                      <a:cxn ang="0">
                        <a:pos x="connsiteX3" y="connsiteY3"/>
                      </a:cxn>
                    </a:cxnLst>
                    <a:rect l="l" t="t" r="r" b="b"/>
                    <a:pathLst>
                      <a:path w="11028" h="13267">
                        <a:moveTo>
                          <a:pt x="478" y="13563"/>
                        </a:moveTo>
                        <a:lnTo>
                          <a:pt x="11507" y="13563"/>
                        </a:lnTo>
                        <a:lnTo>
                          <a:pt x="11507" y="295"/>
                        </a:lnTo>
                        <a:lnTo>
                          <a:pt x="478" y="295"/>
                        </a:lnTo>
                        <a:close/>
                      </a:path>
                    </a:pathLst>
                  </a:custGeom>
                  <a:solidFill>
                    <a:srgbClr val="000000"/>
                  </a:solidFill>
                  <a:ln w="1069" cap="flat">
                    <a:noFill/>
                    <a:prstDash val="solid"/>
                    <a:round/>
                  </a:ln>
                </p:spPr>
                <p:txBody>
                  <a:bodyPr rtlCol="0" anchor="ctr"/>
                  <a:lstStyle/>
                  <a:p>
                    <a:endParaRPr lang="en-US"/>
                  </a:p>
                </p:txBody>
              </p:sp>
              <p:sp>
                <p:nvSpPr>
                  <p:cNvPr id="152" name="Freeform: Shape 151">
                    <a:extLst>
                      <a:ext uri="{FF2B5EF4-FFF2-40B4-BE49-F238E27FC236}">
                        <a16:creationId xmlns:a16="http://schemas.microsoft.com/office/drawing/2014/main" id="{B7F23E67-CEEE-A458-D26D-E6F82952AAFC}"/>
                      </a:ext>
                    </a:extLst>
                  </p:cNvPr>
                  <p:cNvSpPr/>
                  <p:nvPr/>
                </p:nvSpPr>
                <p:spPr>
                  <a:xfrm flipV="1">
                    <a:off x="3745711" y="3831137"/>
                    <a:ext cx="50129" cy="77968"/>
                  </a:xfrm>
                  <a:custGeom>
                    <a:avLst/>
                    <a:gdLst>
                      <a:gd name="connsiteX0" fmla="*/ 470 w 50129"/>
                      <a:gd name="connsiteY0" fmla="*/ 78229 h 77968"/>
                      <a:gd name="connsiteX1" fmla="*/ 50600 w 50129"/>
                      <a:gd name="connsiteY1" fmla="*/ 78229 h 77968"/>
                      <a:gd name="connsiteX2" fmla="*/ 50600 w 50129"/>
                      <a:gd name="connsiteY2" fmla="*/ 73734 h 77968"/>
                      <a:gd name="connsiteX3" fmla="*/ 22293 w 50129"/>
                      <a:gd name="connsiteY3" fmla="*/ 260 h 77968"/>
                      <a:gd name="connsiteX4" fmla="*/ 11281 w 50129"/>
                      <a:gd name="connsiteY4" fmla="*/ 260 h 77968"/>
                      <a:gd name="connsiteX5" fmla="*/ 37917 w 50129"/>
                      <a:gd name="connsiteY5" fmla="*/ 69339 h 77968"/>
                      <a:gd name="connsiteX6" fmla="*/ 470 w 50129"/>
                      <a:gd name="connsiteY6" fmla="*/ 69339 h 7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29" h="77968">
                        <a:moveTo>
                          <a:pt x="470" y="78229"/>
                        </a:moveTo>
                        <a:lnTo>
                          <a:pt x="50600" y="78229"/>
                        </a:lnTo>
                        <a:lnTo>
                          <a:pt x="50600" y="73734"/>
                        </a:lnTo>
                        <a:lnTo>
                          <a:pt x="22293" y="260"/>
                        </a:lnTo>
                        <a:lnTo>
                          <a:pt x="11281" y="260"/>
                        </a:lnTo>
                        <a:lnTo>
                          <a:pt x="37917" y="69339"/>
                        </a:lnTo>
                        <a:lnTo>
                          <a:pt x="470" y="69339"/>
                        </a:lnTo>
                        <a:close/>
                      </a:path>
                    </a:pathLst>
                  </a:custGeom>
                  <a:solidFill>
                    <a:srgbClr val="000000"/>
                  </a:solidFill>
                  <a:ln w="1069" cap="flat">
                    <a:noFill/>
                    <a:prstDash val="solid"/>
                    <a:round/>
                  </a:ln>
                </p:spPr>
                <p:txBody>
                  <a:bodyPr rtlCol="0" anchor="ctr"/>
                  <a:lstStyle/>
                  <a:p>
                    <a:endParaRPr lang="en-US"/>
                  </a:p>
                </p:txBody>
              </p:sp>
              <p:sp>
                <p:nvSpPr>
                  <p:cNvPr id="153" name="Freeform: Shape 152">
                    <a:extLst>
                      <a:ext uri="{FF2B5EF4-FFF2-40B4-BE49-F238E27FC236}">
                        <a16:creationId xmlns:a16="http://schemas.microsoft.com/office/drawing/2014/main" id="{AA106F06-AC50-E23A-50E8-58B7584C28FC}"/>
                      </a:ext>
                    </a:extLst>
                  </p:cNvPr>
                  <p:cNvSpPr/>
                  <p:nvPr/>
                </p:nvSpPr>
                <p:spPr>
                  <a:xfrm flipV="1">
                    <a:off x="3813233" y="3831137"/>
                    <a:ext cx="50447" cy="79489"/>
                  </a:xfrm>
                  <a:custGeom>
                    <a:avLst/>
                    <a:gdLst>
                      <a:gd name="connsiteX0" fmla="*/ 3772 w 50447"/>
                      <a:gd name="connsiteY0" fmla="*/ 79750 h 79489"/>
                      <a:gd name="connsiteX1" fmla="*/ 45180 w 50447"/>
                      <a:gd name="connsiteY1" fmla="*/ 79750 h 79489"/>
                      <a:gd name="connsiteX2" fmla="*/ 45180 w 50447"/>
                      <a:gd name="connsiteY2" fmla="*/ 70861 h 79489"/>
                      <a:gd name="connsiteX3" fmla="*/ 13431 w 50447"/>
                      <a:gd name="connsiteY3" fmla="*/ 70861 h 79489"/>
                      <a:gd name="connsiteX4" fmla="*/ 13431 w 50447"/>
                      <a:gd name="connsiteY4" fmla="*/ 51761 h 79489"/>
                      <a:gd name="connsiteX5" fmla="*/ 18009 w 50447"/>
                      <a:gd name="connsiteY5" fmla="*/ 52931 h 79489"/>
                      <a:gd name="connsiteX6" fmla="*/ 22621 w 50447"/>
                      <a:gd name="connsiteY6" fmla="*/ 53315 h 79489"/>
                      <a:gd name="connsiteX7" fmla="*/ 43291 w 50447"/>
                      <a:gd name="connsiteY7" fmla="*/ 46163 h 79489"/>
                      <a:gd name="connsiteX8" fmla="*/ 50928 w 50447"/>
                      <a:gd name="connsiteY8" fmla="*/ 26796 h 79489"/>
                      <a:gd name="connsiteX9" fmla="*/ 43091 w 50447"/>
                      <a:gd name="connsiteY9" fmla="*/ 7229 h 79489"/>
                      <a:gd name="connsiteX10" fmla="*/ 21000 w 50447"/>
                      <a:gd name="connsiteY10" fmla="*/ 261 h 79489"/>
                      <a:gd name="connsiteX11" fmla="*/ 10991 w 50447"/>
                      <a:gd name="connsiteY11" fmla="*/ 1096 h 79489"/>
                      <a:gd name="connsiteX12" fmla="*/ 480 w 50447"/>
                      <a:gd name="connsiteY12" fmla="*/ 3603 h 79489"/>
                      <a:gd name="connsiteX13" fmla="*/ 480 w 50447"/>
                      <a:gd name="connsiteY13" fmla="*/ 14214 h 79489"/>
                      <a:gd name="connsiteX14" fmla="*/ 10189 w 50447"/>
                      <a:gd name="connsiteY14" fmla="*/ 10404 h 79489"/>
                      <a:gd name="connsiteX15" fmla="*/ 20783 w 50447"/>
                      <a:gd name="connsiteY15" fmla="*/ 9151 h 79489"/>
                      <a:gd name="connsiteX16" fmla="*/ 35087 w 50447"/>
                      <a:gd name="connsiteY16" fmla="*/ 13896 h 79489"/>
                      <a:gd name="connsiteX17" fmla="*/ 40367 w 50447"/>
                      <a:gd name="connsiteY17" fmla="*/ 26796 h 79489"/>
                      <a:gd name="connsiteX18" fmla="*/ 35087 w 50447"/>
                      <a:gd name="connsiteY18" fmla="*/ 39680 h 79489"/>
                      <a:gd name="connsiteX19" fmla="*/ 20783 w 50447"/>
                      <a:gd name="connsiteY19" fmla="*/ 44442 h 79489"/>
                      <a:gd name="connsiteX20" fmla="*/ 12345 w 50447"/>
                      <a:gd name="connsiteY20" fmla="*/ 43506 h 79489"/>
                      <a:gd name="connsiteX21" fmla="*/ 3772 w 50447"/>
                      <a:gd name="connsiteY21" fmla="*/ 40582 h 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47" h="79489">
                        <a:moveTo>
                          <a:pt x="3772" y="79750"/>
                        </a:moveTo>
                        <a:lnTo>
                          <a:pt x="45180" y="79750"/>
                        </a:lnTo>
                        <a:lnTo>
                          <a:pt x="45180" y="70861"/>
                        </a:lnTo>
                        <a:lnTo>
                          <a:pt x="13431" y="70861"/>
                        </a:lnTo>
                        <a:lnTo>
                          <a:pt x="13431" y="51761"/>
                        </a:lnTo>
                        <a:cubicBezTo>
                          <a:pt x="14957" y="52285"/>
                          <a:pt x="16483" y="52674"/>
                          <a:pt x="18009" y="52931"/>
                        </a:cubicBezTo>
                        <a:cubicBezTo>
                          <a:pt x="19547" y="53187"/>
                          <a:pt x="21084" y="53315"/>
                          <a:pt x="22621" y="53315"/>
                        </a:cubicBezTo>
                        <a:cubicBezTo>
                          <a:pt x="31322" y="53315"/>
                          <a:pt x="38212" y="50931"/>
                          <a:pt x="43291" y="46163"/>
                        </a:cubicBezTo>
                        <a:cubicBezTo>
                          <a:pt x="48382" y="41395"/>
                          <a:pt x="50928" y="34940"/>
                          <a:pt x="50928" y="26796"/>
                        </a:cubicBezTo>
                        <a:cubicBezTo>
                          <a:pt x="50928" y="18408"/>
                          <a:pt x="48316" y="11885"/>
                          <a:pt x="43091" y="7229"/>
                        </a:cubicBezTo>
                        <a:cubicBezTo>
                          <a:pt x="37866" y="2584"/>
                          <a:pt x="30503" y="261"/>
                          <a:pt x="21000" y="261"/>
                        </a:cubicBezTo>
                        <a:cubicBezTo>
                          <a:pt x="17725" y="261"/>
                          <a:pt x="14389" y="539"/>
                          <a:pt x="10991" y="1096"/>
                        </a:cubicBezTo>
                        <a:cubicBezTo>
                          <a:pt x="7604" y="1653"/>
                          <a:pt x="4101" y="2489"/>
                          <a:pt x="480" y="3603"/>
                        </a:cubicBezTo>
                        <a:lnTo>
                          <a:pt x="480" y="14214"/>
                        </a:lnTo>
                        <a:cubicBezTo>
                          <a:pt x="3611" y="12509"/>
                          <a:pt x="6847" y="11239"/>
                          <a:pt x="10189" y="10404"/>
                        </a:cubicBezTo>
                        <a:cubicBezTo>
                          <a:pt x="13531" y="9568"/>
                          <a:pt x="17062" y="9151"/>
                          <a:pt x="20783" y="9151"/>
                        </a:cubicBezTo>
                        <a:cubicBezTo>
                          <a:pt x="26810" y="9151"/>
                          <a:pt x="31578" y="10732"/>
                          <a:pt x="35087" y="13896"/>
                        </a:cubicBezTo>
                        <a:cubicBezTo>
                          <a:pt x="38607" y="17060"/>
                          <a:pt x="40367" y="21360"/>
                          <a:pt x="40367" y="26796"/>
                        </a:cubicBezTo>
                        <a:cubicBezTo>
                          <a:pt x="40367" y="32221"/>
                          <a:pt x="38607" y="36516"/>
                          <a:pt x="35087" y="39680"/>
                        </a:cubicBezTo>
                        <a:cubicBezTo>
                          <a:pt x="31578" y="42855"/>
                          <a:pt x="26810" y="44442"/>
                          <a:pt x="20783" y="44442"/>
                        </a:cubicBezTo>
                        <a:cubicBezTo>
                          <a:pt x="17965" y="44442"/>
                          <a:pt x="15152" y="44130"/>
                          <a:pt x="12345" y="43506"/>
                        </a:cubicBezTo>
                        <a:cubicBezTo>
                          <a:pt x="9548" y="42882"/>
                          <a:pt x="6691" y="41908"/>
                          <a:pt x="3772" y="40582"/>
                        </a:cubicBezTo>
                        <a:close/>
                      </a:path>
                    </a:pathLst>
                  </a:custGeom>
                  <a:solidFill>
                    <a:srgbClr val="000000"/>
                  </a:solidFill>
                  <a:ln w="1069" cap="flat">
                    <a:noFill/>
                    <a:prstDash val="solid"/>
                    <a:round/>
                  </a:ln>
                </p:spPr>
                <p:txBody>
                  <a:bodyPr rtlCol="0" anchor="ctr"/>
                  <a:lstStyle/>
                  <a:p>
                    <a:endParaRPr lang="en-US"/>
                  </a:p>
                </p:txBody>
              </p:sp>
              <p:sp>
                <p:nvSpPr>
                  <p:cNvPr id="154" name="Freeform: Shape 153">
                    <a:extLst>
                      <a:ext uri="{FF2B5EF4-FFF2-40B4-BE49-F238E27FC236}">
                        <a16:creationId xmlns:a16="http://schemas.microsoft.com/office/drawing/2014/main" id="{BA14FB28-0568-E814-6F49-7E1E8FFF9CAA}"/>
                      </a:ext>
                    </a:extLst>
                  </p:cNvPr>
                  <p:cNvSpPr/>
                  <p:nvPr/>
                </p:nvSpPr>
                <p:spPr>
                  <a:xfrm flipV="1">
                    <a:off x="3880071" y="3829733"/>
                    <a:ext cx="53889" cy="80892"/>
                  </a:xfrm>
                  <a:custGeom>
                    <a:avLst/>
                    <a:gdLst>
                      <a:gd name="connsiteX0" fmla="*/ 27427 w 53889"/>
                      <a:gd name="connsiteY0" fmla="*/ 72798 h 80892"/>
                      <a:gd name="connsiteX1" fmla="*/ 15178 w 53889"/>
                      <a:gd name="connsiteY1" fmla="*/ 64777 h 80892"/>
                      <a:gd name="connsiteX2" fmla="*/ 11084 w 53889"/>
                      <a:gd name="connsiteY2" fmla="*/ 40682 h 80892"/>
                      <a:gd name="connsiteX3" fmla="*/ 15178 w 53889"/>
                      <a:gd name="connsiteY3" fmla="*/ 16636 h 80892"/>
                      <a:gd name="connsiteX4" fmla="*/ 27427 w 53889"/>
                      <a:gd name="connsiteY4" fmla="*/ 8615 h 80892"/>
                      <a:gd name="connsiteX5" fmla="*/ 39725 w 53889"/>
                      <a:gd name="connsiteY5" fmla="*/ 16636 h 80892"/>
                      <a:gd name="connsiteX6" fmla="*/ 43836 w 53889"/>
                      <a:gd name="connsiteY6" fmla="*/ 40682 h 80892"/>
                      <a:gd name="connsiteX7" fmla="*/ 39725 w 53889"/>
                      <a:gd name="connsiteY7" fmla="*/ 64777 h 80892"/>
                      <a:gd name="connsiteX8" fmla="*/ 27427 w 53889"/>
                      <a:gd name="connsiteY8" fmla="*/ 72798 h 80892"/>
                      <a:gd name="connsiteX9" fmla="*/ 27427 w 53889"/>
                      <a:gd name="connsiteY9" fmla="*/ 81153 h 80892"/>
                      <a:gd name="connsiteX10" fmla="*/ 47462 w 53889"/>
                      <a:gd name="connsiteY10" fmla="*/ 70776 h 80892"/>
                      <a:gd name="connsiteX11" fmla="*/ 54380 w 53889"/>
                      <a:gd name="connsiteY11" fmla="*/ 40682 h 80892"/>
                      <a:gd name="connsiteX12" fmla="*/ 47462 w 53889"/>
                      <a:gd name="connsiteY12" fmla="*/ 10620 h 80892"/>
                      <a:gd name="connsiteX13" fmla="*/ 27427 w 53889"/>
                      <a:gd name="connsiteY13" fmla="*/ 260 h 80892"/>
                      <a:gd name="connsiteX14" fmla="*/ 7408 w 53889"/>
                      <a:gd name="connsiteY14" fmla="*/ 10620 h 80892"/>
                      <a:gd name="connsiteX15" fmla="*/ 490 w 53889"/>
                      <a:gd name="connsiteY15" fmla="*/ 40682 h 80892"/>
                      <a:gd name="connsiteX16" fmla="*/ 7408 w 53889"/>
                      <a:gd name="connsiteY16" fmla="*/ 70776 h 80892"/>
                      <a:gd name="connsiteX17" fmla="*/ 27427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427" y="72798"/>
                        </a:moveTo>
                        <a:cubicBezTo>
                          <a:pt x="22002" y="72798"/>
                          <a:pt x="17919" y="70124"/>
                          <a:pt x="15178" y="64777"/>
                        </a:cubicBezTo>
                        <a:cubicBezTo>
                          <a:pt x="12449" y="59441"/>
                          <a:pt x="11084" y="51409"/>
                          <a:pt x="11084" y="40682"/>
                        </a:cubicBezTo>
                        <a:cubicBezTo>
                          <a:pt x="11084" y="29998"/>
                          <a:pt x="12449" y="21983"/>
                          <a:pt x="15178" y="16636"/>
                        </a:cubicBezTo>
                        <a:cubicBezTo>
                          <a:pt x="17919" y="11289"/>
                          <a:pt x="22002" y="8615"/>
                          <a:pt x="27427" y="8615"/>
                        </a:cubicBezTo>
                        <a:cubicBezTo>
                          <a:pt x="32896" y="8615"/>
                          <a:pt x="36996" y="11289"/>
                          <a:pt x="39725" y="16636"/>
                        </a:cubicBezTo>
                        <a:cubicBezTo>
                          <a:pt x="42466" y="21983"/>
                          <a:pt x="43836" y="29998"/>
                          <a:pt x="43836" y="40682"/>
                        </a:cubicBezTo>
                        <a:cubicBezTo>
                          <a:pt x="43836" y="51409"/>
                          <a:pt x="42466" y="59441"/>
                          <a:pt x="39725" y="64777"/>
                        </a:cubicBezTo>
                        <a:cubicBezTo>
                          <a:pt x="36996" y="70124"/>
                          <a:pt x="32896" y="72798"/>
                          <a:pt x="27427" y="72798"/>
                        </a:cubicBezTo>
                        <a:close/>
                        <a:moveTo>
                          <a:pt x="27427" y="81153"/>
                        </a:moveTo>
                        <a:cubicBezTo>
                          <a:pt x="36172" y="81153"/>
                          <a:pt x="42850" y="77694"/>
                          <a:pt x="47462" y="70776"/>
                        </a:cubicBezTo>
                        <a:cubicBezTo>
                          <a:pt x="52074" y="63869"/>
                          <a:pt x="54380" y="53838"/>
                          <a:pt x="54380" y="40682"/>
                        </a:cubicBezTo>
                        <a:cubicBezTo>
                          <a:pt x="54380" y="27559"/>
                          <a:pt x="52074" y="17538"/>
                          <a:pt x="47462" y="10620"/>
                        </a:cubicBezTo>
                        <a:cubicBezTo>
                          <a:pt x="42850" y="3714"/>
                          <a:pt x="36172" y="260"/>
                          <a:pt x="27427" y="260"/>
                        </a:cubicBezTo>
                        <a:cubicBezTo>
                          <a:pt x="18693" y="260"/>
                          <a:pt x="12020" y="3714"/>
                          <a:pt x="7408" y="10620"/>
                        </a:cubicBezTo>
                        <a:cubicBezTo>
                          <a:pt x="2796" y="17538"/>
                          <a:pt x="490" y="27559"/>
                          <a:pt x="490" y="40682"/>
                        </a:cubicBezTo>
                        <a:cubicBezTo>
                          <a:pt x="490" y="53838"/>
                          <a:pt x="2796" y="63869"/>
                          <a:pt x="7408" y="70776"/>
                        </a:cubicBezTo>
                        <a:cubicBezTo>
                          <a:pt x="12020" y="77694"/>
                          <a:pt x="18693" y="81153"/>
                          <a:pt x="27427" y="81153"/>
                        </a:cubicBezTo>
                        <a:close/>
                      </a:path>
                    </a:pathLst>
                  </a:custGeom>
                  <a:solidFill>
                    <a:srgbClr val="000000"/>
                  </a:solidFill>
                  <a:ln w="1069" cap="flat">
                    <a:noFill/>
                    <a:prstDash val="solid"/>
                    <a:round/>
                  </a:ln>
                </p:spPr>
                <p:txBody>
                  <a:bodyPr rtlCol="0" anchor="ctr"/>
                  <a:lstStyle/>
                  <a:p>
                    <a:endParaRPr lang="en-US"/>
                  </a:p>
                </p:txBody>
              </p:sp>
            </p:grpSp>
          </p:grpSp>
          <p:grpSp>
            <p:nvGrpSpPr>
              <p:cNvPr id="125" name="Graphic 8">
                <a:extLst>
                  <a:ext uri="{FF2B5EF4-FFF2-40B4-BE49-F238E27FC236}">
                    <a16:creationId xmlns:a16="http://schemas.microsoft.com/office/drawing/2014/main" id="{593E8524-0396-F617-BFA1-A0B576DD26F0}"/>
                  </a:ext>
                </a:extLst>
              </p:cNvPr>
              <p:cNvGrpSpPr/>
              <p:nvPr/>
            </p:nvGrpSpPr>
            <p:grpSpPr>
              <a:xfrm>
                <a:off x="4139243" y="1891808"/>
                <a:ext cx="289767" cy="2018818"/>
                <a:chOff x="4139243" y="1891808"/>
                <a:chExt cx="289767" cy="2018818"/>
              </a:xfrm>
            </p:grpSpPr>
            <p:sp>
              <p:nvSpPr>
                <p:cNvPr id="139" name="Freeform: Shape 138">
                  <a:extLst>
                    <a:ext uri="{FF2B5EF4-FFF2-40B4-BE49-F238E27FC236}">
                      <a16:creationId xmlns:a16="http://schemas.microsoft.com/office/drawing/2014/main" id="{0875B962-6C8F-4841-7B31-AE3F44C934C8}"/>
                    </a:ext>
                  </a:extLst>
                </p:cNvPr>
                <p:cNvSpPr/>
                <p:nvPr/>
              </p:nvSpPr>
              <p:spPr>
                <a:xfrm>
                  <a:off x="4285272" y="1891808"/>
                  <a:ext cx="6684" cy="1873654"/>
                </a:xfrm>
                <a:custGeom>
                  <a:avLst/>
                  <a:gdLst>
                    <a:gd name="connsiteX0" fmla="*/ 125 w 6684"/>
                    <a:gd name="connsiteY0" fmla="*/ 1873655 h 1873654"/>
                    <a:gd name="connsiteX1" fmla="*/ 125 w 6684"/>
                    <a:gd name="connsiteY1" fmla="*/ 1 h 1873654"/>
                  </a:gdLst>
                  <a:ahLst/>
                  <a:cxnLst>
                    <a:cxn ang="0">
                      <a:pos x="connsiteX0" y="connsiteY0"/>
                    </a:cxn>
                    <a:cxn ang="0">
                      <a:pos x="connsiteX1" y="connsiteY1"/>
                    </a:cxn>
                  </a:cxnLst>
                  <a:rect l="l" t="t" r="r" b="b"/>
                  <a:pathLst>
                    <a:path w="6684" h="1873654">
                      <a:moveTo>
                        <a:pt x="125" y="1873655"/>
                      </a:moveTo>
                      <a:lnTo>
                        <a:pt x="125" y="1"/>
                      </a:lnTo>
                    </a:path>
                  </a:pathLst>
                </a:custGeom>
                <a:noFill/>
                <a:ln w="7129" cap="sq">
                  <a:solidFill>
                    <a:srgbClr val="B0B0B0"/>
                  </a:solidFill>
                  <a:prstDash val="solid"/>
                  <a:round/>
                </a:ln>
              </p:spPr>
              <p:txBody>
                <a:bodyPr rtlCol="0" anchor="ctr"/>
                <a:lstStyle/>
                <a:p>
                  <a:endParaRPr lang="en-US"/>
                </a:p>
              </p:txBody>
            </p:sp>
            <p:sp>
              <p:nvSpPr>
                <p:cNvPr id="140" name="Freeform: Shape 139">
                  <a:extLst>
                    <a:ext uri="{FF2B5EF4-FFF2-40B4-BE49-F238E27FC236}">
                      <a16:creationId xmlns:a16="http://schemas.microsoft.com/office/drawing/2014/main" id="{A54156A1-0705-49C2-C5AA-E0BDE0E15D67}"/>
                    </a:ext>
                  </a:extLst>
                </p:cNvPr>
                <p:cNvSpPr/>
                <p:nvPr/>
              </p:nvSpPr>
              <p:spPr>
                <a:xfrm>
                  <a:off x="4285272" y="3765462"/>
                  <a:ext cx="6684" cy="31191"/>
                </a:xfrm>
                <a:custGeom>
                  <a:avLst/>
                  <a:gdLst>
                    <a:gd name="connsiteX0" fmla="*/ 579 w 6684"/>
                    <a:gd name="connsiteY0" fmla="*/ 281 h 31191"/>
                    <a:gd name="connsiteX1" fmla="*/ 579 w 6684"/>
                    <a:gd name="connsiteY1" fmla="*/ 31473 h 31191"/>
                  </a:gdLst>
                  <a:ahLst/>
                  <a:cxnLst>
                    <a:cxn ang="0">
                      <a:pos x="connsiteX0" y="connsiteY0"/>
                    </a:cxn>
                    <a:cxn ang="0">
                      <a:pos x="connsiteX1" y="connsiteY1"/>
                    </a:cxn>
                  </a:cxnLst>
                  <a:rect l="l" t="t" r="r" b="b"/>
                  <a:pathLst>
                    <a:path w="6684" h="31191">
                      <a:moveTo>
                        <a:pt x="579" y="281"/>
                      </a:moveTo>
                      <a:lnTo>
                        <a:pt x="579" y="31473"/>
                      </a:lnTo>
                    </a:path>
                  </a:pathLst>
                </a:custGeom>
                <a:solidFill>
                  <a:srgbClr val="000000"/>
                </a:solidFill>
                <a:ln w="7129" cap="flat">
                  <a:solidFill>
                    <a:srgbClr val="000000"/>
                  </a:solidFill>
                  <a:prstDash val="solid"/>
                  <a:round/>
                </a:ln>
              </p:spPr>
              <p:txBody>
                <a:bodyPr rtlCol="0" anchor="ctr"/>
                <a:lstStyle/>
                <a:p>
                  <a:endParaRPr lang="en-US"/>
                </a:p>
              </p:txBody>
            </p:sp>
            <p:grpSp>
              <p:nvGrpSpPr>
                <p:cNvPr id="141" name="Graphic 8">
                  <a:extLst>
                    <a:ext uri="{FF2B5EF4-FFF2-40B4-BE49-F238E27FC236}">
                      <a16:creationId xmlns:a16="http://schemas.microsoft.com/office/drawing/2014/main" id="{1AF43303-57E9-1C12-A077-67F9C051F8C9}"/>
                    </a:ext>
                  </a:extLst>
                </p:cNvPr>
                <p:cNvGrpSpPr/>
                <p:nvPr/>
              </p:nvGrpSpPr>
              <p:grpSpPr>
                <a:xfrm>
                  <a:off x="4139243" y="3829733"/>
                  <a:ext cx="289767" cy="80892"/>
                  <a:chOff x="4139243" y="3829733"/>
                  <a:chExt cx="289767" cy="80892"/>
                </a:xfrm>
                <a:solidFill>
                  <a:srgbClr val="000000"/>
                </a:solidFill>
              </p:grpSpPr>
              <p:sp>
                <p:nvSpPr>
                  <p:cNvPr id="142" name="Freeform: Shape 141">
                    <a:extLst>
                      <a:ext uri="{FF2B5EF4-FFF2-40B4-BE49-F238E27FC236}">
                        <a16:creationId xmlns:a16="http://schemas.microsoft.com/office/drawing/2014/main" id="{E543F959-A950-9369-9D24-60EBA2074427}"/>
                      </a:ext>
                    </a:extLst>
                  </p:cNvPr>
                  <p:cNvSpPr/>
                  <p:nvPr/>
                </p:nvSpPr>
                <p:spPr>
                  <a:xfrm flipV="1">
                    <a:off x="4139243" y="3829733"/>
                    <a:ext cx="53889" cy="80892"/>
                  </a:xfrm>
                  <a:custGeom>
                    <a:avLst/>
                    <a:gdLst>
                      <a:gd name="connsiteX0" fmla="*/ 27465 w 53889"/>
                      <a:gd name="connsiteY0" fmla="*/ 72798 h 80892"/>
                      <a:gd name="connsiteX1" fmla="*/ 15217 w 53889"/>
                      <a:gd name="connsiteY1" fmla="*/ 64777 h 80892"/>
                      <a:gd name="connsiteX2" fmla="*/ 11123 w 53889"/>
                      <a:gd name="connsiteY2" fmla="*/ 40682 h 80892"/>
                      <a:gd name="connsiteX3" fmla="*/ 15217 w 53889"/>
                      <a:gd name="connsiteY3" fmla="*/ 16636 h 80892"/>
                      <a:gd name="connsiteX4" fmla="*/ 27465 w 53889"/>
                      <a:gd name="connsiteY4" fmla="*/ 8615 h 80892"/>
                      <a:gd name="connsiteX5" fmla="*/ 39764 w 53889"/>
                      <a:gd name="connsiteY5" fmla="*/ 16636 h 80892"/>
                      <a:gd name="connsiteX6" fmla="*/ 43875 w 53889"/>
                      <a:gd name="connsiteY6" fmla="*/ 40682 h 80892"/>
                      <a:gd name="connsiteX7" fmla="*/ 39764 w 53889"/>
                      <a:gd name="connsiteY7" fmla="*/ 64777 h 80892"/>
                      <a:gd name="connsiteX8" fmla="*/ 27465 w 53889"/>
                      <a:gd name="connsiteY8" fmla="*/ 72798 h 80892"/>
                      <a:gd name="connsiteX9" fmla="*/ 27465 w 53889"/>
                      <a:gd name="connsiteY9" fmla="*/ 81153 h 80892"/>
                      <a:gd name="connsiteX10" fmla="*/ 47501 w 53889"/>
                      <a:gd name="connsiteY10" fmla="*/ 70776 h 80892"/>
                      <a:gd name="connsiteX11" fmla="*/ 54419 w 53889"/>
                      <a:gd name="connsiteY11" fmla="*/ 40682 h 80892"/>
                      <a:gd name="connsiteX12" fmla="*/ 47501 w 53889"/>
                      <a:gd name="connsiteY12" fmla="*/ 10620 h 80892"/>
                      <a:gd name="connsiteX13" fmla="*/ 27465 w 53889"/>
                      <a:gd name="connsiteY13" fmla="*/ 260 h 80892"/>
                      <a:gd name="connsiteX14" fmla="*/ 7447 w 53889"/>
                      <a:gd name="connsiteY14" fmla="*/ 10620 h 80892"/>
                      <a:gd name="connsiteX15" fmla="*/ 529 w 53889"/>
                      <a:gd name="connsiteY15" fmla="*/ 40682 h 80892"/>
                      <a:gd name="connsiteX16" fmla="*/ 7447 w 53889"/>
                      <a:gd name="connsiteY16" fmla="*/ 70776 h 80892"/>
                      <a:gd name="connsiteX17" fmla="*/ 27465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465" y="72798"/>
                        </a:moveTo>
                        <a:cubicBezTo>
                          <a:pt x="22040" y="72798"/>
                          <a:pt x="17958" y="70124"/>
                          <a:pt x="15217" y="64777"/>
                        </a:cubicBezTo>
                        <a:cubicBezTo>
                          <a:pt x="12488" y="59441"/>
                          <a:pt x="11123" y="51409"/>
                          <a:pt x="11123" y="40682"/>
                        </a:cubicBezTo>
                        <a:cubicBezTo>
                          <a:pt x="11123" y="29998"/>
                          <a:pt x="12488" y="21983"/>
                          <a:pt x="15217" y="16636"/>
                        </a:cubicBezTo>
                        <a:cubicBezTo>
                          <a:pt x="17958" y="11289"/>
                          <a:pt x="22040" y="8615"/>
                          <a:pt x="27465" y="8615"/>
                        </a:cubicBezTo>
                        <a:cubicBezTo>
                          <a:pt x="32935" y="8615"/>
                          <a:pt x="37035" y="11289"/>
                          <a:pt x="39764" y="16636"/>
                        </a:cubicBezTo>
                        <a:cubicBezTo>
                          <a:pt x="42505" y="21983"/>
                          <a:pt x="43875" y="29998"/>
                          <a:pt x="43875" y="40682"/>
                        </a:cubicBezTo>
                        <a:cubicBezTo>
                          <a:pt x="43875" y="51409"/>
                          <a:pt x="42505" y="59441"/>
                          <a:pt x="39764" y="64777"/>
                        </a:cubicBezTo>
                        <a:cubicBezTo>
                          <a:pt x="37035" y="70124"/>
                          <a:pt x="32935" y="72798"/>
                          <a:pt x="27465" y="72798"/>
                        </a:cubicBezTo>
                        <a:close/>
                        <a:moveTo>
                          <a:pt x="27465" y="81153"/>
                        </a:moveTo>
                        <a:cubicBezTo>
                          <a:pt x="36210" y="81153"/>
                          <a:pt x="42889" y="77694"/>
                          <a:pt x="47501" y="70776"/>
                        </a:cubicBezTo>
                        <a:cubicBezTo>
                          <a:pt x="52113" y="63869"/>
                          <a:pt x="54419" y="53838"/>
                          <a:pt x="54419" y="40682"/>
                        </a:cubicBezTo>
                        <a:cubicBezTo>
                          <a:pt x="54419" y="27559"/>
                          <a:pt x="52113" y="17538"/>
                          <a:pt x="47501" y="10620"/>
                        </a:cubicBezTo>
                        <a:cubicBezTo>
                          <a:pt x="42889" y="3714"/>
                          <a:pt x="36210" y="260"/>
                          <a:pt x="27465" y="260"/>
                        </a:cubicBezTo>
                        <a:cubicBezTo>
                          <a:pt x="18732" y="260"/>
                          <a:pt x="12059" y="3714"/>
                          <a:pt x="7447" y="10620"/>
                        </a:cubicBezTo>
                        <a:cubicBezTo>
                          <a:pt x="2835" y="17538"/>
                          <a:pt x="529" y="27559"/>
                          <a:pt x="529" y="40682"/>
                        </a:cubicBezTo>
                        <a:cubicBezTo>
                          <a:pt x="529" y="53838"/>
                          <a:pt x="2835" y="63869"/>
                          <a:pt x="7447" y="70776"/>
                        </a:cubicBezTo>
                        <a:cubicBezTo>
                          <a:pt x="12059" y="77694"/>
                          <a:pt x="18732" y="81153"/>
                          <a:pt x="27465" y="81153"/>
                        </a:cubicBezTo>
                        <a:close/>
                      </a:path>
                    </a:pathLst>
                  </a:custGeom>
                  <a:solidFill>
                    <a:srgbClr val="000000"/>
                  </a:solidFill>
                  <a:ln w="1069" cap="flat">
                    <a:noFill/>
                    <a:prstDash val="solid"/>
                    <a:round/>
                  </a:ln>
                </p:spPr>
                <p:txBody>
                  <a:bodyPr rtlCol="0" anchor="ctr"/>
                  <a:lstStyle/>
                  <a:p>
                    <a:endParaRPr lang="en-US"/>
                  </a:p>
                </p:txBody>
              </p:sp>
              <p:sp>
                <p:nvSpPr>
                  <p:cNvPr id="143" name="Freeform: Shape 142">
                    <a:extLst>
                      <a:ext uri="{FF2B5EF4-FFF2-40B4-BE49-F238E27FC236}">
                        <a16:creationId xmlns:a16="http://schemas.microsoft.com/office/drawing/2014/main" id="{B4F88769-12DF-12F6-1C01-487B83144115}"/>
                      </a:ext>
                    </a:extLst>
                  </p:cNvPr>
                  <p:cNvSpPr/>
                  <p:nvPr/>
                </p:nvSpPr>
                <p:spPr>
                  <a:xfrm flipV="1">
                    <a:off x="4211662" y="3895838"/>
                    <a:ext cx="11028" cy="13267"/>
                  </a:xfrm>
                  <a:custGeom>
                    <a:avLst/>
                    <a:gdLst>
                      <a:gd name="connsiteX0" fmla="*/ 553 w 11028"/>
                      <a:gd name="connsiteY0" fmla="*/ 13563 h 13267"/>
                      <a:gd name="connsiteX1" fmla="*/ 11581 w 11028"/>
                      <a:gd name="connsiteY1" fmla="*/ 13563 h 13267"/>
                      <a:gd name="connsiteX2" fmla="*/ 11581 w 11028"/>
                      <a:gd name="connsiteY2" fmla="*/ 295 h 13267"/>
                      <a:gd name="connsiteX3" fmla="*/ 553 w 11028"/>
                      <a:gd name="connsiteY3" fmla="*/ 295 h 13267"/>
                    </a:gdLst>
                    <a:ahLst/>
                    <a:cxnLst>
                      <a:cxn ang="0">
                        <a:pos x="connsiteX0" y="connsiteY0"/>
                      </a:cxn>
                      <a:cxn ang="0">
                        <a:pos x="connsiteX1" y="connsiteY1"/>
                      </a:cxn>
                      <a:cxn ang="0">
                        <a:pos x="connsiteX2" y="connsiteY2"/>
                      </a:cxn>
                      <a:cxn ang="0">
                        <a:pos x="connsiteX3" y="connsiteY3"/>
                      </a:cxn>
                    </a:cxnLst>
                    <a:rect l="l" t="t" r="r" b="b"/>
                    <a:pathLst>
                      <a:path w="11028" h="13267">
                        <a:moveTo>
                          <a:pt x="553" y="13563"/>
                        </a:moveTo>
                        <a:lnTo>
                          <a:pt x="11581" y="13563"/>
                        </a:lnTo>
                        <a:lnTo>
                          <a:pt x="11581" y="295"/>
                        </a:lnTo>
                        <a:lnTo>
                          <a:pt x="553" y="295"/>
                        </a:lnTo>
                        <a:close/>
                      </a:path>
                    </a:pathLst>
                  </a:custGeom>
                  <a:solidFill>
                    <a:srgbClr val="000000"/>
                  </a:solidFill>
                  <a:ln w="1069" cap="flat">
                    <a:noFill/>
                    <a:prstDash val="solid"/>
                    <a:round/>
                  </a:ln>
                </p:spPr>
                <p:txBody>
                  <a:bodyPr rtlCol="0" anchor="ctr"/>
                  <a:lstStyle/>
                  <a:p>
                    <a:endParaRPr lang="en-US"/>
                  </a:p>
                </p:txBody>
              </p:sp>
              <p:sp>
                <p:nvSpPr>
                  <p:cNvPr id="144" name="Freeform: Shape 143">
                    <a:extLst>
                      <a:ext uri="{FF2B5EF4-FFF2-40B4-BE49-F238E27FC236}">
                        <a16:creationId xmlns:a16="http://schemas.microsoft.com/office/drawing/2014/main" id="{5D04E70D-4498-69D3-834B-32799D14D8BF}"/>
                      </a:ext>
                    </a:extLst>
                  </p:cNvPr>
                  <p:cNvSpPr/>
                  <p:nvPr/>
                </p:nvSpPr>
                <p:spPr>
                  <a:xfrm flipV="1">
                    <a:off x="4241478" y="3829733"/>
                    <a:ext cx="53471" cy="80892"/>
                  </a:xfrm>
                  <a:custGeom>
                    <a:avLst/>
                    <a:gdLst>
                      <a:gd name="connsiteX0" fmla="*/ 27280 w 53471"/>
                      <a:gd name="connsiteY0" fmla="*/ 38810 h 80892"/>
                      <a:gd name="connsiteX1" fmla="*/ 15450 w 53471"/>
                      <a:gd name="connsiteY1" fmla="*/ 34783 h 80892"/>
                      <a:gd name="connsiteX2" fmla="*/ 11155 w 53471"/>
                      <a:gd name="connsiteY2" fmla="*/ 23721 h 80892"/>
                      <a:gd name="connsiteX3" fmla="*/ 15450 w 53471"/>
                      <a:gd name="connsiteY3" fmla="*/ 12642 h 80892"/>
                      <a:gd name="connsiteX4" fmla="*/ 27280 w 53471"/>
                      <a:gd name="connsiteY4" fmla="*/ 8615 h 80892"/>
                      <a:gd name="connsiteX5" fmla="*/ 39128 w 53471"/>
                      <a:gd name="connsiteY5" fmla="*/ 12659 h 80892"/>
                      <a:gd name="connsiteX6" fmla="*/ 43472 w 53471"/>
                      <a:gd name="connsiteY6" fmla="*/ 23721 h 80892"/>
                      <a:gd name="connsiteX7" fmla="*/ 39161 w 53471"/>
                      <a:gd name="connsiteY7" fmla="*/ 34783 h 80892"/>
                      <a:gd name="connsiteX8" fmla="*/ 27280 w 53471"/>
                      <a:gd name="connsiteY8" fmla="*/ 38810 h 80892"/>
                      <a:gd name="connsiteX9" fmla="*/ 16736 w 53471"/>
                      <a:gd name="connsiteY9" fmla="*/ 43288 h 80892"/>
                      <a:gd name="connsiteX10" fmla="*/ 6159 w 53471"/>
                      <a:gd name="connsiteY10" fmla="*/ 49605 h 80892"/>
                      <a:gd name="connsiteX11" fmla="*/ 2382 w 53471"/>
                      <a:gd name="connsiteY11" fmla="*/ 60951 h 80892"/>
                      <a:gd name="connsiteX12" fmla="*/ 9033 w 53471"/>
                      <a:gd name="connsiteY12" fmla="*/ 75722 h 80892"/>
                      <a:gd name="connsiteX13" fmla="*/ 27280 w 53471"/>
                      <a:gd name="connsiteY13" fmla="*/ 81153 h 80892"/>
                      <a:gd name="connsiteX14" fmla="*/ 45561 w 53471"/>
                      <a:gd name="connsiteY14" fmla="*/ 75722 h 80892"/>
                      <a:gd name="connsiteX15" fmla="*/ 52195 w 53471"/>
                      <a:gd name="connsiteY15" fmla="*/ 60951 h 80892"/>
                      <a:gd name="connsiteX16" fmla="*/ 48402 w 53471"/>
                      <a:gd name="connsiteY16" fmla="*/ 49605 h 80892"/>
                      <a:gd name="connsiteX17" fmla="*/ 37891 w 53471"/>
                      <a:gd name="connsiteY17" fmla="*/ 43288 h 80892"/>
                      <a:gd name="connsiteX18" fmla="*/ 49755 w 53471"/>
                      <a:gd name="connsiteY18" fmla="*/ 36337 h 80892"/>
                      <a:gd name="connsiteX19" fmla="*/ 54016 w 53471"/>
                      <a:gd name="connsiteY19" fmla="*/ 23721 h 80892"/>
                      <a:gd name="connsiteX20" fmla="*/ 47098 w 53471"/>
                      <a:gd name="connsiteY20" fmla="*/ 6309 h 80892"/>
                      <a:gd name="connsiteX21" fmla="*/ 27280 w 53471"/>
                      <a:gd name="connsiteY21" fmla="*/ 260 h 80892"/>
                      <a:gd name="connsiteX22" fmla="*/ 7462 w 53471"/>
                      <a:gd name="connsiteY22" fmla="*/ 6309 h 80892"/>
                      <a:gd name="connsiteX23" fmla="*/ 544 w 53471"/>
                      <a:gd name="connsiteY23" fmla="*/ 23721 h 80892"/>
                      <a:gd name="connsiteX24" fmla="*/ 4822 w 53471"/>
                      <a:gd name="connsiteY24" fmla="*/ 36337 h 80892"/>
                      <a:gd name="connsiteX25" fmla="*/ 16736 w 53471"/>
                      <a:gd name="connsiteY25" fmla="*/ 43288 h 80892"/>
                      <a:gd name="connsiteX26" fmla="*/ 12876 w 53471"/>
                      <a:gd name="connsiteY26" fmla="*/ 59948 h 80892"/>
                      <a:gd name="connsiteX27" fmla="*/ 16653 w 53471"/>
                      <a:gd name="connsiteY27" fmla="*/ 50507 h 80892"/>
                      <a:gd name="connsiteX28" fmla="*/ 27280 w 53471"/>
                      <a:gd name="connsiteY28" fmla="*/ 47115 h 80892"/>
                      <a:gd name="connsiteX29" fmla="*/ 37908 w 53471"/>
                      <a:gd name="connsiteY29" fmla="*/ 50507 h 80892"/>
                      <a:gd name="connsiteX30" fmla="*/ 41751 w 53471"/>
                      <a:gd name="connsiteY30" fmla="*/ 59948 h 80892"/>
                      <a:gd name="connsiteX31" fmla="*/ 37908 w 53471"/>
                      <a:gd name="connsiteY31" fmla="*/ 69406 h 80892"/>
                      <a:gd name="connsiteX32" fmla="*/ 27280 w 53471"/>
                      <a:gd name="connsiteY32" fmla="*/ 72798 h 80892"/>
                      <a:gd name="connsiteX33" fmla="*/ 16653 w 53471"/>
                      <a:gd name="connsiteY33" fmla="*/ 69406 h 80892"/>
                      <a:gd name="connsiteX34" fmla="*/ 12876 w 53471"/>
                      <a:gd name="connsiteY34" fmla="*/ 59948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471" h="80892">
                        <a:moveTo>
                          <a:pt x="27280" y="38810"/>
                        </a:moveTo>
                        <a:cubicBezTo>
                          <a:pt x="22267" y="38810"/>
                          <a:pt x="18324" y="37468"/>
                          <a:pt x="15450" y="34783"/>
                        </a:cubicBezTo>
                        <a:cubicBezTo>
                          <a:pt x="12587" y="32098"/>
                          <a:pt x="11155" y="28411"/>
                          <a:pt x="11155" y="23721"/>
                        </a:cubicBezTo>
                        <a:cubicBezTo>
                          <a:pt x="11155" y="19020"/>
                          <a:pt x="12587" y="15327"/>
                          <a:pt x="15450" y="12642"/>
                        </a:cubicBezTo>
                        <a:cubicBezTo>
                          <a:pt x="18324" y="9957"/>
                          <a:pt x="22267" y="8615"/>
                          <a:pt x="27280" y="8615"/>
                        </a:cubicBezTo>
                        <a:cubicBezTo>
                          <a:pt x="32293" y="8615"/>
                          <a:pt x="36242" y="9963"/>
                          <a:pt x="39128" y="12659"/>
                        </a:cubicBezTo>
                        <a:cubicBezTo>
                          <a:pt x="42024" y="15366"/>
                          <a:pt x="43472" y="19053"/>
                          <a:pt x="43472" y="23721"/>
                        </a:cubicBezTo>
                        <a:cubicBezTo>
                          <a:pt x="43472" y="28411"/>
                          <a:pt x="42035" y="32098"/>
                          <a:pt x="39161" y="34783"/>
                        </a:cubicBezTo>
                        <a:cubicBezTo>
                          <a:pt x="36298" y="37468"/>
                          <a:pt x="32338" y="38810"/>
                          <a:pt x="27280" y="38810"/>
                        </a:cubicBezTo>
                        <a:close/>
                        <a:moveTo>
                          <a:pt x="16736" y="43288"/>
                        </a:moveTo>
                        <a:cubicBezTo>
                          <a:pt x="12213" y="44402"/>
                          <a:pt x="8688" y="46508"/>
                          <a:pt x="6159" y="49605"/>
                        </a:cubicBezTo>
                        <a:cubicBezTo>
                          <a:pt x="3641" y="52713"/>
                          <a:pt x="2382" y="56495"/>
                          <a:pt x="2382" y="60951"/>
                        </a:cubicBezTo>
                        <a:cubicBezTo>
                          <a:pt x="2382" y="67178"/>
                          <a:pt x="4599" y="72102"/>
                          <a:pt x="9033" y="75722"/>
                        </a:cubicBezTo>
                        <a:cubicBezTo>
                          <a:pt x="13478" y="79343"/>
                          <a:pt x="19560" y="81153"/>
                          <a:pt x="27280" y="81153"/>
                        </a:cubicBezTo>
                        <a:cubicBezTo>
                          <a:pt x="35045" y="81153"/>
                          <a:pt x="41138" y="79343"/>
                          <a:pt x="45561" y="75722"/>
                        </a:cubicBezTo>
                        <a:cubicBezTo>
                          <a:pt x="49983" y="72102"/>
                          <a:pt x="52195" y="67178"/>
                          <a:pt x="52195" y="60951"/>
                        </a:cubicBezTo>
                        <a:cubicBezTo>
                          <a:pt x="52195" y="56495"/>
                          <a:pt x="50930" y="52713"/>
                          <a:pt x="48402" y="49605"/>
                        </a:cubicBezTo>
                        <a:cubicBezTo>
                          <a:pt x="45884" y="46508"/>
                          <a:pt x="42380" y="44402"/>
                          <a:pt x="37891" y="43288"/>
                        </a:cubicBezTo>
                        <a:cubicBezTo>
                          <a:pt x="42971" y="42107"/>
                          <a:pt x="46926" y="39790"/>
                          <a:pt x="49755" y="36337"/>
                        </a:cubicBezTo>
                        <a:cubicBezTo>
                          <a:pt x="52596" y="32895"/>
                          <a:pt x="54016" y="28689"/>
                          <a:pt x="54016" y="23721"/>
                        </a:cubicBezTo>
                        <a:cubicBezTo>
                          <a:pt x="54016" y="16157"/>
                          <a:pt x="51710" y="10353"/>
                          <a:pt x="47098" y="6309"/>
                        </a:cubicBezTo>
                        <a:cubicBezTo>
                          <a:pt x="42486" y="2276"/>
                          <a:pt x="35880" y="260"/>
                          <a:pt x="27280" y="260"/>
                        </a:cubicBezTo>
                        <a:cubicBezTo>
                          <a:pt x="18691" y="260"/>
                          <a:pt x="12085" y="2276"/>
                          <a:pt x="7462" y="6309"/>
                        </a:cubicBezTo>
                        <a:cubicBezTo>
                          <a:pt x="2850" y="10353"/>
                          <a:pt x="544" y="16157"/>
                          <a:pt x="544" y="23721"/>
                        </a:cubicBezTo>
                        <a:cubicBezTo>
                          <a:pt x="544" y="28689"/>
                          <a:pt x="1970" y="32895"/>
                          <a:pt x="4822" y="36337"/>
                        </a:cubicBezTo>
                        <a:cubicBezTo>
                          <a:pt x="7685" y="39790"/>
                          <a:pt x="11656" y="42107"/>
                          <a:pt x="16736" y="43288"/>
                        </a:cubicBezTo>
                        <a:close/>
                        <a:moveTo>
                          <a:pt x="12876" y="59948"/>
                        </a:moveTo>
                        <a:cubicBezTo>
                          <a:pt x="12876" y="55915"/>
                          <a:pt x="14135" y="52768"/>
                          <a:pt x="16653" y="50507"/>
                        </a:cubicBezTo>
                        <a:cubicBezTo>
                          <a:pt x="19181" y="48246"/>
                          <a:pt x="22724" y="47115"/>
                          <a:pt x="27280" y="47115"/>
                        </a:cubicBezTo>
                        <a:cubicBezTo>
                          <a:pt x="31814" y="47115"/>
                          <a:pt x="35357" y="48246"/>
                          <a:pt x="37908" y="50507"/>
                        </a:cubicBezTo>
                        <a:cubicBezTo>
                          <a:pt x="40470" y="52768"/>
                          <a:pt x="41751" y="55915"/>
                          <a:pt x="41751" y="59948"/>
                        </a:cubicBezTo>
                        <a:cubicBezTo>
                          <a:pt x="41751" y="63992"/>
                          <a:pt x="40470" y="67145"/>
                          <a:pt x="37908" y="69406"/>
                        </a:cubicBezTo>
                        <a:cubicBezTo>
                          <a:pt x="35357" y="71667"/>
                          <a:pt x="31814" y="72798"/>
                          <a:pt x="27280" y="72798"/>
                        </a:cubicBezTo>
                        <a:cubicBezTo>
                          <a:pt x="22724" y="72798"/>
                          <a:pt x="19181" y="71667"/>
                          <a:pt x="16653" y="69406"/>
                        </a:cubicBezTo>
                        <a:cubicBezTo>
                          <a:pt x="14135" y="67145"/>
                          <a:pt x="12876" y="63992"/>
                          <a:pt x="12876" y="59948"/>
                        </a:cubicBezTo>
                        <a:close/>
                      </a:path>
                    </a:pathLst>
                  </a:custGeom>
                  <a:solidFill>
                    <a:srgbClr val="000000"/>
                  </a:solidFill>
                  <a:ln w="1069" cap="flat">
                    <a:noFill/>
                    <a:prstDash val="solid"/>
                    <a:round/>
                  </a:ln>
                </p:spPr>
                <p:txBody>
                  <a:bodyPr rtlCol="0" anchor="ctr"/>
                  <a:lstStyle/>
                  <a:p>
                    <a:endParaRPr lang="en-US"/>
                  </a:p>
                </p:txBody>
              </p:sp>
              <p:sp>
                <p:nvSpPr>
                  <p:cNvPr id="145" name="Freeform: Shape 144">
                    <a:extLst>
                      <a:ext uri="{FF2B5EF4-FFF2-40B4-BE49-F238E27FC236}">
                        <a16:creationId xmlns:a16="http://schemas.microsoft.com/office/drawing/2014/main" id="{981B9119-B82E-7A63-B77B-AFA391C1CE5D}"/>
                      </a:ext>
                    </a:extLst>
                  </p:cNvPr>
                  <p:cNvSpPr/>
                  <p:nvPr/>
                </p:nvSpPr>
                <p:spPr>
                  <a:xfrm flipV="1">
                    <a:off x="4311040" y="3831137"/>
                    <a:ext cx="50129" cy="77968"/>
                  </a:xfrm>
                  <a:custGeom>
                    <a:avLst/>
                    <a:gdLst>
                      <a:gd name="connsiteX0" fmla="*/ 555 w 50129"/>
                      <a:gd name="connsiteY0" fmla="*/ 78229 h 77968"/>
                      <a:gd name="connsiteX1" fmla="*/ 50684 w 50129"/>
                      <a:gd name="connsiteY1" fmla="*/ 78229 h 77968"/>
                      <a:gd name="connsiteX2" fmla="*/ 50684 w 50129"/>
                      <a:gd name="connsiteY2" fmla="*/ 73734 h 77968"/>
                      <a:gd name="connsiteX3" fmla="*/ 22378 w 50129"/>
                      <a:gd name="connsiteY3" fmla="*/ 260 h 77968"/>
                      <a:gd name="connsiteX4" fmla="*/ 11366 w 50129"/>
                      <a:gd name="connsiteY4" fmla="*/ 260 h 77968"/>
                      <a:gd name="connsiteX5" fmla="*/ 38002 w 50129"/>
                      <a:gd name="connsiteY5" fmla="*/ 69339 h 77968"/>
                      <a:gd name="connsiteX6" fmla="*/ 555 w 50129"/>
                      <a:gd name="connsiteY6" fmla="*/ 69339 h 7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29" h="77968">
                        <a:moveTo>
                          <a:pt x="555" y="78229"/>
                        </a:moveTo>
                        <a:lnTo>
                          <a:pt x="50684" y="78229"/>
                        </a:lnTo>
                        <a:lnTo>
                          <a:pt x="50684" y="73734"/>
                        </a:lnTo>
                        <a:lnTo>
                          <a:pt x="22378" y="260"/>
                        </a:lnTo>
                        <a:lnTo>
                          <a:pt x="11366" y="260"/>
                        </a:lnTo>
                        <a:lnTo>
                          <a:pt x="38002" y="69339"/>
                        </a:lnTo>
                        <a:lnTo>
                          <a:pt x="555" y="69339"/>
                        </a:lnTo>
                        <a:close/>
                      </a:path>
                    </a:pathLst>
                  </a:custGeom>
                  <a:solidFill>
                    <a:srgbClr val="000000"/>
                  </a:solidFill>
                  <a:ln w="1069" cap="flat">
                    <a:noFill/>
                    <a:prstDash val="solid"/>
                    <a:round/>
                  </a:ln>
                </p:spPr>
                <p:txBody>
                  <a:bodyPr rtlCol="0" anchor="ctr"/>
                  <a:lstStyle/>
                  <a:p>
                    <a:endParaRPr lang="en-US"/>
                  </a:p>
                </p:txBody>
              </p:sp>
              <p:sp>
                <p:nvSpPr>
                  <p:cNvPr id="146" name="Freeform: Shape 145">
                    <a:extLst>
                      <a:ext uri="{FF2B5EF4-FFF2-40B4-BE49-F238E27FC236}">
                        <a16:creationId xmlns:a16="http://schemas.microsoft.com/office/drawing/2014/main" id="{7D74E743-17E0-5758-F6BE-3FED497A5577}"/>
                      </a:ext>
                    </a:extLst>
                  </p:cNvPr>
                  <p:cNvSpPr/>
                  <p:nvPr/>
                </p:nvSpPr>
                <p:spPr>
                  <a:xfrm flipV="1">
                    <a:off x="4378562" y="3831137"/>
                    <a:ext cx="50447" cy="79489"/>
                  </a:xfrm>
                  <a:custGeom>
                    <a:avLst/>
                    <a:gdLst>
                      <a:gd name="connsiteX0" fmla="*/ 3857 w 50447"/>
                      <a:gd name="connsiteY0" fmla="*/ 79750 h 79489"/>
                      <a:gd name="connsiteX1" fmla="*/ 45264 w 50447"/>
                      <a:gd name="connsiteY1" fmla="*/ 79750 h 79489"/>
                      <a:gd name="connsiteX2" fmla="*/ 45264 w 50447"/>
                      <a:gd name="connsiteY2" fmla="*/ 70861 h 79489"/>
                      <a:gd name="connsiteX3" fmla="*/ 13515 w 50447"/>
                      <a:gd name="connsiteY3" fmla="*/ 70861 h 79489"/>
                      <a:gd name="connsiteX4" fmla="*/ 13515 w 50447"/>
                      <a:gd name="connsiteY4" fmla="*/ 51761 h 79489"/>
                      <a:gd name="connsiteX5" fmla="*/ 18094 w 50447"/>
                      <a:gd name="connsiteY5" fmla="*/ 52931 h 79489"/>
                      <a:gd name="connsiteX6" fmla="*/ 22706 w 50447"/>
                      <a:gd name="connsiteY6" fmla="*/ 53315 h 79489"/>
                      <a:gd name="connsiteX7" fmla="*/ 43376 w 50447"/>
                      <a:gd name="connsiteY7" fmla="*/ 46163 h 79489"/>
                      <a:gd name="connsiteX8" fmla="*/ 51012 w 50447"/>
                      <a:gd name="connsiteY8" fmla="*/ 26796 h 79489"/>
                      <a:gd name="connsiteX9" fmla="*/ 43175 w 50447"/>
                      <a:gd name="connsiteY9" fmla="*/ 7229 h 79489"/>
                      <a:gd name="connsiteX10" fmla="*/ 21085 w 50447"/>
                      <a:gd name="connsiteY10" fmla="*/ 261 h 79489"/>
                      <a:gd name="connsiteX11" fmla="*/ 11076 w 50447"/>
                      <a:gd name="connsiteY11" fmla="*/ 1096 h 79489"/>
                      <a:gd name="connsiteX12" fmla="*/ 565 w 50447"/>
                      <a:gd name="connsiteY12" fmla="*/ 3603 h 79489"/>
                      <a:gd name="connsiteX13" fmla="*/ 565 w 50447"/>
                      <a:gd name="connsiteY13" fmla="*/ 14214 h 79489"/>
                      <a:gd name="connsiteX14" fmla="*/ 10274 w 50447"/>
                      <a:gd name="connsiteY14" fmla="*/ 10404 h 79489"/>
                      <a:gd name="connsiteX15" fmla="*/ 20868 w 50447"/>
                      <a:gd name="connsiteY15" fmla="*/ 9151 h 79489"/>
                      <a:gd name="connsiteX16" fmla="*/ 35171 w 50447"/>
                      <a:gd name="connsiteY16" fmla="*/ 13896 h 79489"/>
                      <a:gd name="connsiteX17" fmla="*/ 40452 w 50447"/>
                      <a:gd name="connsiteY17" fmla="*/ 26796 h 79489"/>
                      <a:gd name="connsiteX18" fmla="*/ 35171 w 50447"/>
                      <a:gd name="connsiteY18" fmla="*/ 39680 h 79489"/>
                      <a:gd name="connsiteX19" fmla="*/ 20868 w 50447"/>
                      <a:gd name="connsiteY19" fmla="*/ 44442 h 79489"/>
                      <a:gd name="connsiteX20" fmla="*/ 12429 w 50447"/>
                      <a:gd name="connsiteY20" fmla="*/ 43506 h 79489"/>
                      <a:gd name="connsiteX21" fmla="*/ 3857 w 50447"/>
                      <a:gd name="connsiteY21" fmla="*/ 40582 h 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47" h="79489">
                        <a:moveTo>
                          <a:pt x="3857" y="79750"/>
                        </a:moveTo>
                        <a:lnTo>
                          <a:pt x="45264" y="79750"/>
                        </a:lnTo>
                        <a:lnTo>
                          <a:pt x="45264" y="70861"/>
                        </a:lnTo>
                        <a:lnTo>
                          <a:pt x="13515" y="70861"/>
                        </a:lnTo>
                        <a:lnTo>
                          <a:pt x="13515" y="51761"/>
                        </a:lnTo>
                        <a:cubicBezTo>
                          <a:pt x="15041" y="52285"/>
                          <a:pt x="16568" y="52674"/>
                          <a:pt x="18094" y="52931"/>
                        </a:cubicBezTo>
                        <a:cubicBezTo>
                          <a:pt x="19631" y="53187"/>
                          <a:pt x="21168" y="53315"/>
                          <a:pt x="22706" y="53315"/>
                        </a:cubicBezTo>
                        <a:cubicBezTo>
                          <a:pt x="31406" y="53315"/>
                          <a:pt x="38296" y="50931"/>
                          <a:pt x="43376" y="46163"/>
                        </a:cubicBezTo>
                        <a:cubicBezTo>
                          <a:pt x="48467" y="41395"/>
                          <a:pt x="51012" y="34940"/>
                          <a:pt x="51012" y="26796"/>
                        </a:cubicBezTo>
                        <a:cubicBezTo>
                          <a:pt x="51012" y="18408"/>
                          <a:pt x="48400" y="11885"/>
                          <a:pt x="43175" y="7229"/>
                        </a:cubicBezTo>
                        <a:cubicBezTo>
                          <a:pt x="37951" y="2584"/>
                          <a:pt x="30587" y="261"/>
                          <a:pt x="21085" y="261"/>
                        </a:cubicBezTo>
                        <a:cubicBezTo>
                          <a:pt x="17810" y="261"/>
                          <a:pt x="14473" y="539"/>
                          <a:pt x="11076" y="1096"/>
                        </a:cubicBezTo>
                        <a:cubicBezTo>
                          <a:pt x="7689" y="1653"/>
                          <a:pt x="4186" y="2489"/>
                          <a:pt x="565" y="3603"/>
                        </a:cubicBezTo>
                        <a:lnTo>
                          <a:pt x="565" y="14214"/>
                        </a:lnTo>
                        <a:cubicBezTo>
                          <a:pt x="3695" y="12509"/>
                          <a:pt x="6932" y="11239"/>
                          <a:pt x="10274" y="10404"/>
                        </a:cubicBezTo>
                        <a:cubicBezTo>
                          <a:pt x="13616" y="9568"/>
                          <a:pt x="17147" y="9151"/>
                          <a:pt x="20868" y="9151"/>
                        </a:cubicBezTo>
                        <a:cubicBezTo>
                          <a:pt x="26894" y="9151"/>
                          <a:pt x="31662" y="10732"/>
                          <a:pt x="35171" y="13896"/>
                        </a:cubicBezTo>
                        <a:cubicBezTo>
                          <a:pt x="38692" y="17060"/>
                          <a:pt x="40452" y="21360"/>
                          <a:pt x="40452" y="26796"/>
                        </a:cubicBezTo>
                        <a:cubicBezTo>
                          <a:pt x="40452" y="32221"/>
                          <a:pt x="38692" y="36516"/>
                          <a:pt x="35171" y="39680"/>
                        </a:cubicBezTo>
                        <a:cubicBezTo>
                          <a:pt x="31662" y="42855"/>
                          <a:pt x="26894" y="44442"/>
                          <a:pt x="20868" y="44442"/>
                        </a:cubicBezTo>
                        <a:cubicBezTo>
                          <a:pt x="18049" y="44442"/>
                          <a:pt x="15236" y="44130"/>
                          <a:pt x="12429" y="43506"/>
                        </a:cubicBezTo>
                        <a:cubicBezTo>
                          <a:pt x="9633" y="42882"/>
                          <a:pt x="6776" y="41908"/>
                          <a:pt x="3857" y="40582"/>
                        </a:cubicBezTo>
                        <a:close/>
                      </a:path>
                    </a:pathLst>
                  </a:custGeom>
                  <a:solidFill>
                    <a:srgbClr val="000000"/>
                  </a:solidFill>
                  <a:ln w="1069" cap="flat">
                    <a:noFill/>
                    <a:prstDash val="solid"/>
                    <a:round/>
                  </a:ln>
                </p:spPr>
                <p:txBody>
                  <a:bodyPr rtlCol="0" anchor="ctr"/>
                  <a:lstStyle/>
                  <a:p>
                    <a:endParaRPr lang="en-US"/>
                  </a:p>
                </p:txBody>
              </p:sp>
            </p:grpSp>
          </p:grpSp>
          <p:grpSp>
            <p:nvGrpSpPr>
              <p:cNvPr id="126" name="Graphic 8">
                <a:extLst>
                  <a:ext uri="{FF2B5EF4-FFF2-40B4-BE49-F238E27FC236}">
                    <a16:creationId xmlns:a16="http://schemas.microsoft.com/office/drawing/2014/main" id="{B00483FF-2449-578C-1A87-B1D8496E17EC}"/>
                  </a:ext>
                </a:extLst>
              </p:cNvPr>
              <p:cNvGrpSpPr/>
              <p:nvPr/>
            </p:nvGrpSpPr>
            <p:grpSpPr>
              <a:xfrm>
                <a:off x="2169978" y="3967000"/>
                <a:ext cx="754279" cy="120751"/>
                <a:chOff x="2169978" y="3967000"/>
                <a:chExt cx="754279" cy="120751"/>
              </a:xfrm>
              <a:solidFill>
                <a:srgbClr val="000000"/>
              </a:solidFill>
            </p:grpSpPr>
            <p:sp>
              <p:nvSpPr>
                <p:cNvPr id="127" name="Freeform: Shape 126">
                  <a:extLst>
                    <a:ext uri="{FF2B5EF4-FFF2-40B4-BE49-F238E27FC236}">
                      <a16:creationId xmlns:a16="http://schemas.microsoft.com/office/drawing/2014/main" id="{A1E4A69A-0EDA-52CA-DC6C-B8A9F84EADF6}"/>
                    </a:ext>
                  </a:extLst>
                </p:cNvPr>
                <p:cNvSpPr/>
                <p:nvPr/>
              </p:nvSpPr>
              <p:spPr>
                <a:xfrm flipV="1">
                  <a:off x="2169978" y="3991934"/>
                  <a:ext cx="99619" cy="69869"/>
                </a:xfrm>
                <a:custGeom>
                  <a:avLst/>
                  <a:gdLst>
                    <a:gd name="connsiteX0" fmla="*/ 53773 w 99619"/>
                    <a:gd name="connsiteY0" fmla="*/ 55424 h 69869"/>
                    <a:gd name="connsiteX1" fmla="*/ 63833 w 99619"/>
                    <a:gd name="connsiteY1" fmla="*/ 66575 h 69869"/>
                    <a:gd name="connsiteX2" fmla="*/ 77596 w 99619"/>
                    <a:gd name="connsiteY2" fmla="*/ 70162 h 69869"/>
                    <a:gd name="connsiteX3" fmla="*/ 94050 w 99619"/>
                    <a:gd name="connsiteY3" fmla="*/ 62695 h 69869"/>
                    <a:gd name="connsiteX4" fmla="*/ 99840 w 99619"/>
                    <a:gd name="connsiteY4" fmla="*/ 41485 h 69869"/>
                    <a:gd name="connsiteX5" fmla="*/ 99840 w 99619"/>
                    <a:gd name="connsiteY5" fmla="*/ 292 h 69869"/>
                    <a:gd name="connsiteX6" fmla="*/ 88572 w 99619"/>
                    <a:gd name="connsiteY6" fmla="*/ 292 h 69869"/>
                    <a:gd name="connsiteX7" fmla="*/ 88572 w 99619"/>
                    <a:gd name="connsiteY7" fmla="*/ 41114 h 69869"/>
                    <a:gd name="connsiteX8" fmla="*/ 85082 w 99619"/>
                    <a:gd name="connsiteY8" fmla="*/ 55658 h 69869"/>
                    <a:gd name="connsiteX9" fmla="*/ 74496 w 99619"/>
                    <a:gd name="connsiteY9" fmla="*/ 60414 h 69869"/>
                    <a:gd name="connsiteX10" fmla="*/ 60713 w 99619"/>
                    <a:gd name="connsiteY10" fmla="*/ 54624 h 69869"/>
                    <a:gd name="connsiteX11" fmla="*/ 55664 w 99619"/>
                    <a:gd name="connsiteY11" fmla="*/ 38853 h 69869"/>
                    <a:gd name="connsiteX12" fmla="*/ 55664 w 99619"/>
                    <a:gd name="connsiteY12" fmla="*/ 292 h 69869"/>
                    <a:gd name="connsiteX13" fmla="*/ 44396 w 99619"/>
                    <a:gd name="connsiteY13" fmla="*/ 292 h 69869"/>
                    <a:gd name="connsiteX14" fmla="*/ 44396 w 99619"/>
                    <a:gd name="connsiteY14" fmla="*/ 41114 h 69869"/>
                    <a:gd name="connsiteX15" fmla="*/ 40926 w 99619"/>
                    <a:gd name="connsiteY15" fmla="*/ 55697 h 69869"/>
                    <a:gd name="connsiteX16" fmla="*/ 30204 w 99619"/>
                    <a:gd name="connsiteY16" fmla="*/ 60414 h 69869"/>
                    <a:gd name="connsiteX17" fmla="*/ 16538 w 99619"/>
                    <a:gd name="connsiteY17" fmla="*/ 54605 h 69869"/>
                    <a:gd name="connsiteX18" fmla="*/ 11489 w 99619"/>
                    <a:gd name="connsiteY18" fmla="*/ 38853 h 69869"/>
                    <a:gd name="connsiteX19" fmla="*/ 11489 w 99619"/>
                    <a:gd name="connsiteY19" fmla="*/ 292 h 69869"/>
                    <a:gd name="connsiteX20" fmla="*/ 221 w 99619"/>
                    <a:gd name="connsiteY20" fmla="*/ 292 h 69869"/>
                    <a:gd name="connsiteX21" fmla="*/ 221 w 99619"/>
                    <a:gd name="connsiteY21" fmla="*/ 68524 h 69869"/>
                    <a:gd name="connsiteX22" fmla="*/ 11489 w 99619"/>
                    <a:gd name="connsiteY22" fmla="*/ 68524 h 69869"/>
                    <a:gd name="connsiteX23" fmla="*/ 11489 w 99619"/>
                    <a:gd name="connsiteY23" fmla="*/ 57919 h 69869"/>
                    <a:gd name="connsiteX24" fmla="*/ 20690 w 99619"/>
                    <a:gd name="connsiteY24" fmla="*/ 67179 h 69869"/>
                    <a:gd name="connsiteX25" fmla="*/ 33421 w 99619"/>
                    <a:gd name="connsiteY25" fmla="*/ 70162 h 69869"/>
                    <a:gd name="connsiteX26" fmla="*/ 46073 w 99619"/>
                    <a:gd name="connsiteY26" fmla="*/ 66380 h 69869"/>
                    <a:gd name="connsiteX27" fmla="*/ 53773 w 99619"/>
                    <a:gd name="connsiteY27" fmla="*/ 55424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9619" h="69869">
                      <a:moveTo>
                        <a:pt x="53773" y="55424"/>
                      </a:moveTo>
                      <a:cubicBezTo>
                        <a:pt x="56581" y="60466"/>
                        <a:pt x="59934" y="64183"/>
                        <a:pt x="63833" y="66575"/>
                      </a:cubicBezTo>
                      <a:cubicBezTo>
                        <a:pt x="67732" y="68966"/>
                        <a:pt x="72319" y="70162"/>
                        <a:pt x="77596" y="70162"/>
                      </a:cubicBezTo>
                      <a:cubicBezTo>
                        <a:pt x="84705" y="70162"/>
                        <a:pt x="90190" y="67673"/>
                        <a:pt x="94050" y="62695"/>
                      </a:cubicBezTo>
                      <a:cubicBezTo>
                        <a:pt x="97910" y="57731"/>
                        <a:pt x="99840" y="50660"/>
                        <a:pt x="99840" y="41485"/>
                      </a:cubicBezTo>
                      <a:lnTo>
                        <a:pt x="99840" y="292"/>
                      </a:lnTo>
                      <a:lnTo>
                        <a:pt x="88572" y="292"/>
                      </a:lnTo>
                      <a:lnTo>
                        <a:pt x="88572" y="41114"/>
                      </a:lnTo>
                      <a:cubicBezTo>
                        <a:pt x="88572" y="47652"/>
                        <a:pt x="87409" y="52500"/>
                        <a:pt x="85082" y="55658"/>
                      </a:cubicBezTo>
                      <a:cubicBezTo>
                        <a:pt x="82769" y="58829"/>
                        <a:pt x="79240" y="60414"/>
                        <a:pt x="74496" y="60414"/>
                      </a:cubicBezTo>
                      <a:cubicBezTo>
                        <a:pt x="68687" y="60414"/>
                        <a:pt x="64093" y="58484"/>
                        <a:pt x="60713" y="54624"/>
                      </a:cubicBezTo>
                      <a:cubicBezTo>
                        <a:pt x="57347" y="50777"/>
                        <a:pt x="55664" y="45520"/>
                        <a:pt x="55664" y="38853"/>
                      </a:cubicBezTo>
                      <a:lnTo>
                        <a:pt x="55664" y="292"/>
                      </a:lnTo>
                      <a:lnTo>
                        <a:pt x="44396" y="292"/>
                      </a:lnTo>
                      <a:lnTo>
                        <a:pt x="44396" y="41114"/>
                      </a:lnTo>
                      <a:cubicBezTo>
                        <a:pt x="44396" y="47691"/>
                        <a:pt x="43240" y="52551"/>
                        <a:pt x="40926" y="55697"/>
                      </a:cubicBezTo>
                      <a:cubicBezTo>
                        <a:pt x="38613" y="58842"/>
                        <a:pt x="35039" y="60414"/>
                        <a:pt x="30204" y="60414"/>
                      </a:cubicBezTo>
                      <a:cubicBezTo>
                        <a:pt x="24472" y="60414"/>
                        <a:pt x="19917" y="58478"/>
                        <a:pt x="16538" y="54605"/>
                      </a:cubicBezTo>
                      <a:cubicBezTo>
                        <a:pt x="13172" y="50732"/>
                        <a:pt x="11489" y="45481"/>
                        <a:pt x="11489" y="38853"/>
                      </a:cubicBezTo>
                      <a:lnTo>
                        <a:pt x="11489" y="292"/>
                      </a:lnTo>
                      <a:lnTo>
                        <a:pt x="221" y="292"/>
                      </a:lnTo>
                      <a:lnTo>
                        <a:pt x="221" y="68524"/>
                      </a:lnTo>
                      <a:lnTo>
                        <a:pt x="11489" y="68524"/>
                      </a:lnTo>
                      <a:lnTo>
                        <a:pt x="11489" y="57919"/>
                      </a:lnTo>
                      <a:cubicBezTo>
                        <a:pt x="14049" y="62104"/>
                        <a:pt x="17116" y="65191"/>
                        <a:pt x="20690" y="67179"/>
                      </a:cubicBezTo>
                      <a:cubicBezTo>
                        <a:pt x="24264" y="69168"/>
                        <a:pt x="28508" y="70162"/>
                        <a:pt x="33421" y="70162"/>
                      </a:cubicBezTo>
                      <a:cubicBezTo>
                        <a:pt x="38385" y="70162"/>
                        <a:pt x="42603" y="68901"/>
                        <a:pt x="46073" y="66380"/>
                      </a:cubicBezTo>
                      <a:cubicBezTo>
                        <a:pt x="49543" y="63871"/>
                        <a:pt x="52110" y="60219"/>
                        <a:pt x="53773" y="55424"/>
                      </a:cubicBezTo>
                      <a:close/>
                    </a:path>
                  </a:pathLst>
                </a:custGeom>
                <a:solidFill>
                  <a:srgbClr val="000000"/>
                </a:solidFill>
                <a:ln w="1247" cap="flat">
                  <a:noFill/>
                  <a:prstDash val="solid"/>
                  <a:round/>
                </a:ln>
              </p:spPr>
              <p:txBody>
                <a:bodyPr rtlCol="0" anchor="ctr"/>
                <a:lstStyle/>
                <a:p>
                  <a:endParaRPr lang="en-US"/>
                </a:p>
              </p:txBody>
            </p:sp>
            <p:sp>
              <p:nvSpPr>
                <p:cNvPr id="128" name="Freeform: Shape 127">
                  <a:extLst>
                    <a:ext uri="{FF2B5EF4-FFF2-40B4-BE49-F238E27FC236}">
                      <a16:creationId xmlns:a16="http://schemas.microsoft.com/office/drawing/2014/main" id="{ED327B8F-153F-84AF-E74C-985C3902104B}"/>
                    </a:ext>
                  </a:extLst>
                </p:cNvPr>
                <p:cNvSpPr/>
                <p:nvPr/>
              </p:nvSpPr>
              <p:spPr>
                <a:xfrm flipV="1">
                  <a:off x="2291946" y="3967000"/>
                  <a:ext cx="11209" cy="94803"/>
                </a:xfrm>
                <a:custGeom>
                  <a:avLst/>
                  <a:gdLst>
                    <a:gd name="connsiteX0" fmla="*/ 267 w 11209"/>
                    <a:gd name="connsiteY0" fmla="*/ 68512 h 94803"/>
                    <a:gd name="connsiteX1" fmla="*/ 11477 w 11209"/>
                    <a:gd name="connsiteY1" fmla="*/ 68512 h 94803"/>
                    <a:gd name="connsiteX2" fmla="*/ 11477 w 11209"/>
                    <a:gd name="connsiteY2" fmla="*/ 280 h 94803"/>
                    <a:gd name="connsiteX3" fmla="*/ 267 w 11209"/>
                    <a:gd name="connsiteY3" fmla="*/ 280 h 94803"/>
                    <a:gd name="connsiteX4" fmla="*/ 267 w 11209"/>
                    <a:gd name="connsiteY4" fmla="*/ 95084 h 94803"/>
                    <a:gd name="connsiteX5" fmla="*/ 11477 w 11209"/>
                    <a:gd name="connsiteY5" fmla="*/ 95084 h 94803"/>
                    <a:gd name="connsiteX6" fmla="*/ 11477 w 11209"/>
                    <a:gd name="connsiteY6" fmla="*/ 80872 h 94803"/>
                    <a:gd name="connsiteX7" fmla="*/ 267 w 11209"/>
                    <a:gd name="connsiteY7" fmla="*/ 80872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09" h="94803">
                      <a:moveTo>
                        <a:pt x="267" y="68512"/>
                      </a:moveTo>
                      <a:lnTo>
                        <a:pt x="11477" y="68512"/>
                      </a:lnTo>
                      <a:lnTo>
                        <a:pt x="11477" y="280"/>
                      </a:lnTo>
                      <a:lnTo>
                        <a:pt x="267" y="280"/>
                      </a:lnTo>
                      <a:close/>
                      <a:moveTo>
                        <a:pt x="267" y="95084"/>
                      </a:moveTo>
                      <a:lnTo>
                        <a:pt x="11477" y="95084"/>
                      </a:lnTo>
                      <a:lnTo>
                        <a:pt x="11477" y="80872"/>
                      </a:lnTo>
                      <a:lnTo>
                        <a:pt x="267" y="80872"/>
                      </a:lnTo>
                      <a:close/>
                    </a:path>
                  </a:pathLst>
                </a:custGeom>
                <a:solidFill>
                  <a:srgbClr val="000000"/>
                </a:solidFill>
                <a:ln w="1247" cap="flat">
                  <a:noFill/>
                  <a:prstDash val="solid"/>
                  <a:round/>
                </a:ln>
              </p:spPr>
              <p:txBody>
                <a:bodyPr rtlCol="0" anchor="ctr"/>
                <a:lstStyle/>
                <a:p>
                  <a:endParaRPr lang="en-US"/>
                </a:p>
              </p:txBody>
            </p:sp>
            <p:sp>
              <p:nvSpPr>
                <p:cNvPr id="129" name="Freeform: Shape 128">
                  <a:extLst>
                    <a:ext uri="{FF2B5EF4-FFF2-40B4-BE49-F238E27FC236}">
                      <a16:creationId xmlns:a16="http://schemas.microsoft.com/office/drawing/2014/main" id="{62BB6AF9-C420-608D-3559-CB120D5BBDC7}"/>
                    </a:ext>
                  </a:extLst>
                </p:cNvPr>
                <p:cNvSpPr/>
                <p:nvPr/>
              </p:nvSpPr>
              <p:spPr>
                <a:xfrm flipV="1">
                  <a:off x="2321619" y="3991934"/>
                  <a:ext cx="52149" cy="71643"/>
                </a:xfrm>
                <a:custGeom>
                  <a:avLst/>
                  <a:gdLst>
                    <a:gd name="connsiteX0" fmla="*/ 48746 w 52149"/>
                    <a:gd name="connsiteY0" fmla="*/ 68291 h 71643"/>
                    <a:gd name="connsiteX1" fmla="*/ 48746 w 52149"/>
                    <a:gd name="connsiteY1" fmla="*/ 57686 h 71643"/>
                    <a:gd name="connsiteX2" fmla="*/ 38882 w 52149"/>
                    <a:gd name="connsiteY2" fmla="*/ 61332 h 71643"/>
                    <a:gd name="connsiteX3" fmla="*/ 28277 w 52149"/>
                    <a:gd name="connsiteY3" fmla="*/ 62560 h 71643"/>
                    <a:gd name="connsiteX4" fmla="*/ 15761 w 52149"/>
                    <a:gd name="connsiteY4" fmla="*/ 60006 h 71643"/>
                    <a:gd name="connsiteX5" fmla="*/ 11589 w 52149"/>
                    <a:gd name="connsiteY5" fmla="*/ 52325 h 71643"/>
                    <a:gd name="connsiteX6" fmla="*/ 14572 w 52149"/>
                    <a:gd name="connsiteY6" fmla="*/ 46203 h 71643"/>
                    <a:gd name="connsiteX7" fmla="*/ 26581 w 52149"/>
                    <a:gd name="connsiteY7" fmla="*/ 41973 h 71643"/>
                    <a:gd name="connsiteX8" fmla="*/ 30421 w 52149"/>
                    <a:gd name="connsiteY8" fmla="*/ 41115 h 71643"/>
                    <a:gd name="connsiteX9" fmla="*/ 47382 w 52149"/>
                    <a:gd name="connsiteY9" fmla="*/ 33902 h 71643"/>
                    <a:gd name="connsiteX10" fmla="*/ 52411 w 52149"/>
                    <a:gd name="connsiteY10" fmla="*/ 20899 h 71643"/>
                    <a:gd name="connsiteX11" fmla="*/ 44886 w 52149"/>
                    <a:gd name="connsiteY11" fmla="*/ 5829 h 71643"/>
                    <a:gd name="connsiteX12" fmla="*/ 24202 w 52149"/>
                    <a:gd name="connsiteY12" fmla="*/ 293 h 71643"/>
                    <a:gd name="connsiteX13" fmla="*/ 12778 w 52149"/>
                    <a:gd name="connsiteY13" fmla="*/ 1365 h 71643"/>
                    <a:gd name="connsiteX14" fmla="*/ 262 w 52149"/>
                    <a:gd name="connsiteY14" fmla="*/ 4562 h 71643"/>
                    <a:gd name="connsiteX15" fmla="*/ 262 w 52149"/>
                    <a:gd name="connsiteY15" fmla="*/ 16142 h 71643"/>
                    <a:gd name="connsiteX16" fmla="*/ 12505 w 52149"/>
                    <a:gd name="connsiteY16" fmla="*/ 11288 h 71643"/>
                    <a:gd name="connsiteX17" fmla="*/ 24456 w 52149"/>
                    <a:gd name="connsiteY17" fmla="*/ 9689 h 71643"/>
                    <a:gd name="connsiteX18" fmla="*/ 36621 w 52149"/>
                    <a:gd name="connsiteY18" fmla="*/ 12399 h 71643"/>
                    <a:gd name="connsiteX19" fmla="*/ 40890 w 52149"/>
                    <a:gd name="connsiteY19" fmla="*/ 20041 h 71643"/>
                    <a:gd name="connsiteX20" fmla="*/ 37810 w 52149"/>
                    <a:gd name="connsiteY20" fmla="*/ 27040 h 71643"/>
                    <a:gd name="connsiteX21" fmla="*/ 24319 w 52149"/>
                    <a:gd name="connsiteY21" fmla="*/ 31738 h 71643"/>
                    <a:gd name="connsiteX22" fmla="*/ 20420 w 52149"/>
                    <a:gd name="connsiteY22" fmla="*/ 32654 h 71643"/>
                    <a:gd name="connsiteX23" fmla="*/ 5370 w 52149"/>
                    <a:gd name="connsiteY23" fmla="*/ 39380 h 71643"/>
                    <a:gd name="connsiteX24" fmla="*/ 750 w 52149"/>
                    <a:gd name="connsiteY24" fmla="*/ 51837 h 71643"/>
                    <a:gd name="connsiteX25" fmla="*/ 7573 w 52149"/>
                    <a:gd name="connsiteY25" fmla="*/ 66693 h 71643"/>
                    <a:gd name="connsiteX26" fmla="*/ 26951 w 52149"/>
                    <a:gd name="connsiteY26" fmla="*/ 71937 h 71643"/>
                    <a:gd name="connsiteX27" fmla="*/ 38629 w 52149"/>
                    <a:gd name="connsiteY27" fmla="*/ 71020 h 71643"/>
                    <a:gd name="connsiteX28" fmla="*/ 48746 w 52149"/>
                    <a:gd name="connsiteY28" fmla="*/ 68291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2149" h="71643">
                      <a:moveTo>
                        <a:pt x="48746" y="68291"/>
                      </a:moveTo>
                      <a:lnTo>
                        <a:pt x="48746" y="57686"/>
                      </a:lnTo>
                      <a:cubicBezTo>
                        <a:pt x="45588" y="59311"/>
                        <a:pt x="42300" y="60526"/>
                        <a:pt x="38882" y="61332"/>
                      </a:cubicBezTo>
                      <a:cubicBezTo>
                        <a:pt x="35477" y="62150"/>
                        <a:pt x="31942" y="62560"/>
                        <a:pt x="28277" y="62560"/>
                      </a:cubicBezTo>
                      <a:cubicBezTo>
                        <a:pt x="22714" y="62560"/>
                        <a:pt x="18542" y="61708"/>
                        <a:pt x="15761" y="60006"/>
                      </a:cubicBezTo>
                      <a:cubicBezTo>
                        <a:pt x="12980" y="58303"/>
                        <a:pt x="11589" y="55743"/>
                        <a:pt x="11589" y="52325"/>
                      </a:cubicBezTo>
                      <a:cubicBezTo>
                        <a:pt x="11589" y="49725"/>
                        <a:pt x="12583" y="47685"/>
                        <a:pt x="14572" y="46203"/>
                      </a:cubicBezTo>
                      <a:cubicBezTo>
                        <a:pt x="16560" y="44722"/>
                        <a:pt x="20563" y="43312"/>
                        <a:pt x="26581" y="41973"/>
                      </a:cubicBezTo>
                      <a:lnTo>
                        <a:pt x="30421" y="41115"/>
                      </a:lnTo>
                      <a:cubicBezTo>
                        <a:pt x="38375" y="39413"/>
                        <a:pt x="44029" y="37008"/>
                        <a:pt x="47382" y="33902"/>
                      </a:cubicBezTo>
                      <a:cubicBezTo>
                        <a:pt x="50735" y="30796"/>
                        <a:pt x="52411" y="26462"/>
                        <a:pt x="52411" y="20899"/>
                      </a:cubicBezTo>
                      <a:cubicBezTo>
                        <a:pt x="52411" y="14557"/>
                        <a:pt x="49903" y="9533"/>
                        <a:pt x="44886" y="5829"/>
                      </a:cubicBezTo>
                      <a:cubicBezTo>
                        <a:pt x="39870" y="2138"/>
                        <a:pt x="32975" y="293"/>
                        <a:pt x="24202" y="293"/>
                      </a:cubicBezTo>
                      <a:cubicBezTo>
                        <a:pt x="20550" y="293"/>
                        <a:pt x="16742" y="650"/>
                        <a:pt x="12778" y="1365"/>
                      </a:cubicBezTo>
                      <a:cubicBezTo>
                        <a:pt x="8814" y="2080"/>
                        <a:pt x="4642" y="3146"/>
                        <a:pt x="262" y="4562"/>
                      </a:cubicBezTo>
                      <a:lnTo>
                        <a:pt x="262" y="16142"/>
                      </a:lnTo>
                      <a:cubicBezTo>
                        <a:pt x="4408" y="13985"/>
                        <a:pt x="8489" y="12367"/>
                        <a:pt x="12505" y="11288"/>
                      </a:cubicBezTo>
                      <a:cubicBezTo>
                        <a:pt x="16521" y="10222"/>
                        <a:pt x="20505" y="9689"/>
                        <a:pt x="24456" y="9689"/>
                      </a:cubicBezTo>
                      <a:cubicBezTo>
                        <a:pt x="29732" y="9689"/>
                        <a:pt x="33787" y="10593"/>
                        <a:pt x="36621" y="12399"/>
                      </a:cubicBezTo>
                      <a:cubicBezTo>
                        <a:pt x="39467" y="14206"/>
                        <a:pt x="40890" y="16753"/>
                        <a:pt x="40890" y="20041"/>
                      </a:cubicBezTo>
                      <a:cubicBezTo>
                        <a:pt x="40890" y="23082"/>
                        <a:pt x="39863" y="25415"/>
                        <a:pt x="37810" y="27040"/>
                      </a:cubicBezTo>
                      <a:cubicBezTo>
                        <a:pt x="35769" y="28664"/>
                        <a:pt x="31272" y="30231"/>
                        <a:pt x="24319" y="31738"/>
                      </a:cubicBezTo>
                      <a:lnTo>
                        <a:pt x="20420" y="32654"/>
                      </a:lnTo>
                      <a:cubicBezTo>
                        <a:pt x="13480" y="34110"/>
                        <a:pt x="8463" y="36352"/>
                        <a:pt x="5370" y="39380"/>
                      </a:cubicBezTo>
                      <a:cubicBezTo>
                        <a:pt x="2290" y="42408"/>
                        <a:pt x="750" y="46561"/>
                        <a:pt x="750" y="51837"/>
                      </a:cubicBezTo>
                      <a:cubicBezTo>
                        <a:pt x="750" y="58258"/>
                        <a:pt x="3024" y="63210"/>
                        <a:pt x="7573" y="66693"/>
                      </a:cubicBezTo>
                      <a:cubicBezTo>
                        <a:pt x="12122" y="70189"/>
                        <a:pt x="18581" y="71937"/>
                        <a:pt x="26951" y="71937"/>
                      </a:cubicBezTo>
                      <a:cubicBezTo>
                        <a:pt x="31084" y="71937"/>
                        <a:pt x="34976" y="71631"/>
                        <a:pt x="38629" y="71020"/>
                      </a:cubicBezTo>
                      <a:cubicBezTo>
                        <a:pt x="42294" y="70423"/>
                        <a:pt x="45666" y="69513"/>
                        <a:pt x="48746" y="68291"/>
                      </a:cubicBezTo>
                      <a:close/>
                    </a:path>
                  </a:pathLst>
                </a:custGeom>
                <a:solidFill>
                  <a:srgbClr val="000000"/>
                </a:solidFill>
                <a:ln w="1247" cap="flat">
                  <a:noFill/>
                  <a:prstDash val="solid"/>
                  <a:round/>
                </a:ln>
              </p:spPr>
              <p:txBody>
                <a:bodyPr rtlCol="0" anchor="ctr"/>
                <a:lstStyle/>
                <a:p>
                  <a:endParaRPr lang="en-US"/>
                </a:p>
              </p:txBody>
            </p:sp>
            <p:sp>
              <p:nvSpPr>
                <p:cNvPr id="130" name="Freeform: Shape 129">
                  <a:extLst>
                    <a:ext uri="{FF2B5EF4-FFF2-40B4-BE49-F238E27FC236}">
                      <a16:creationId xmlns:a16="http://schemas.microsoft.com/office/drawing/2014/main" id="{252BB83B-2CDF-E8E4-649C-DF10D64DC94B}"/>
                    </a:ext>
                  </a:extLst>
                </p:cNvPr>
                <p:cNvSpPr/>
                <p:nvPr/>
              </p:nvSpPr>
              <p:spPr>
                <a:xfrm flipV="1">
                  <a:off x="2386623" y="3991934"/>
                  <a:ext cx="52149" cy="71643"/>
                </a:xfrm>
                <a:custGeom>
                  <a:avLst/>
                  <a:gdLst>
                    <a:gd name="connsiteX0" fmla="*/ 48756 w 52149"/>
                    <a:gd name="connsiteY0" fmla="*/ 68291 h 71643"/>
                    <a:gd name="connsiteX1" fmla="*/ 48756 w 52149"/>
                    <a:gd name="connsiteY1" fmla="*/ 57686 h 71643"/>
                    <a:gd name="connsiteX2" fmla="*/ 38892 w 52149"/>
                    <a:gd name="connsiteY2" fmla="*/ 61332 h 71643"/>
                    <a:gd name="connsiteX3" fmla="*/ 28286 w 52149"/>
                    <a:gd name="connsiteY3" fmla="*/ 62560 h 71643"/>
                    <a:gd name="connsiteX4" fmla="*/ 15771 w 52149"/>
                    <a:gd name="connsiteY4" fmla="*/ 60006 h 71643"/>
                    <a:gd name="connsiteX5" fmla="*/ 11599 w 52149"/>
                    <a:gd name="connsiteY5" fmla="*/ 52325 h 71643"/>
                    <a:gd name="connsiteX6" fmla="*/ 14581 w 52149"/>
                    <a:gd name="connsiteY6" fmla="*/ 46203 h 71643"/>
                    <a:gd name="connsiteX7" fmla="*/ 26590 w 52149"/>
                    <a:gd name="connsiteY7" fmla="*/ 41973 h 71643"/>
                    <a:gd name="connsiteX8" fmla="*/ 30431 w 52149"/>
                    <a:gd name="connsiteY8" fmla="*/ 41115 h 71643"/>
                    <a:gd name="connsiteX9" fmla="*/ 47391 w 52149"/>
                    <a:gd name="connsiteY9" fmla="*/ 33902 h 71643"/>
                    <a:gd name="connsiteX10" fmla="*/ 52421 w 52149"/>
                    <a:gd name="connsiteY10" fmla="*/ 20899 h 71643"/>
                    <a:gd name="connsiteX11" fmla="*/ 44896 w 52149"/>
                    <a:gd name="connsiteY11" fmla="*/ 5829 h 71643"/>
                    <a:gd name="connsiteX12" fmla="*/ 24212 w 52149"/>
                    <a:gd name="connsiteY12" fmla="*/ 293 h 71643"/>
                    <a:gd name="connsiteX13" fmla="*/ 12788 w 52149"/>
                    <a:gd name="connsiteY13" fmla="*/ 1365 h 71643"/>
                    <a:gd name="connsiteX14" fmla="*/ 272 w 52149"/>
                    <a:gd name="connsiteY14" fmla="*/ 4562 h 71643"/>
                    <a:gd name="connsiteX15" fmla="*/ 272 w 52149"/>
                    <a:gd name="connsiteY15" fmla="*/ 16142 h 71643"/>
                    <a:gd name="connsiteX16" fmla="*/ 12515 w 52149"/>
                    <a:gd name="connsiteY16" fmla="*/ 11288 h 71643"/>
                    <a:gd name="connsiteX17" fmla="*/ 24465 w 52149"/>
                    <a:gd name="connsiteY17" fmla="*/ 9689 h 71643"/>
                    <a:gd name="connsiteX18" fmla="*/ 36630 w 52149"/>
                    <a:gd name="connsiteY18" fmla="*/ 12399 h 71643"/>
                    <a:gd name="connsiteX19" fmla="*/ 40900 w 52149"/>
                    <a:gd name="connsiteY19" fmla="*/ 20041 h 71643"/>
                    <a:gd name="connsiteX20" fmla="*/ 37819 w 52149"/>
                    <a:gd name="connsiteY20" fmla="*/ 27040 h 71643"/>
                    <a:gd name="connsiteX21" fmla="*/ 24329 w 52149"/>
                    <a:gd name="connsiteY21" fmla="*/ 31738 h 71643"/>
                    <a:gd name="connsiteX22" fmla="*/ 20430 w 52149"/>
                    <a:gd name="connsiteY22" fmla="*/ 32654 h 71643"/>
                    <a:gd name="connsiteX23" fmla="*/ 5380 w 52149"/>
                    <a:gd name="connsiteY23" fmla="*/ 39380 h 71643"/>
                    <a:gd name="connsiteX24" fmla="*/ 760 w 52149"/>
                    <a:gd name="connsiteY24" fmla="*/ 51837 h 71643"/>
                    <a:gd name="connsiteX25" fmla="*/ 7583 w 52149"/>
                    <a:gd name="connsiteY25" fmla="*/ 66693 h 71643"/>
                    <a:gd name="connsiteX26" fmla="*/ 26961 w 52149"/>
                    <a:gd name="connsiteY26" fmla="*/ 71937 h 71643"/>
                    <a:gd name="connsiteX27" fmla="*/ 38638 w 52149"/>
                    <a:gd name="connsiteY27" fmla="*/ 71020 h 71643"/>
                    <a:gd name="connsiteX28" fmla="*/ 48756 w 52149"/>
                    <a:gd name="connsiteY28" fmla="*/ 68291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2149" h="71643">
                      <a:moveTo>
                        <a:pt x="48756" y="68291"/>
                      </a:moveTo>
                      <a:lnTo>
                        <a:pt x="48756" y="57686"/>
                      </a:lnTo>
                      <a:cubicBezTo>
                        <a:pt x="45598" y="59311"/>
                        <a:pt x="42310" y="60526"/>
                        <a:pt x="38892" y="61332"/>
                      </a:cubicBezTo>
                      <a:cubicBezTo>
                        <a:pt x="35487" y="62150"/>
                        <a:pt x="31951" y="62560"/>
                        <a:pt x="28286" y="62560"/>
                      </a:cubicBezTo>
                      <a:cubicBezTo>
                        <a:pt x="22724" y="62560"/>
                        <a:pt x="18552" y="61708"/>
                        <a:pt x="15771" y="60006"/>
                      </a:cubicBezTo>
                      <a:cubicBezTo>
                        <a:pt x="12989" y="58303"/>
                        <a:pt x="11599" y="55743"/>
                        <a:pt x="11599" y="52325"/>
                      </a:cubicBezTo>
                      <a:cubicBezTo>
                        <a:pt x="11599" y="49725"/>
                        <a:pt x="12593" y="47685"/>
                        <a:pt x="14581" y="46203"/>
                      </a:cubicBezTo>
                      <a:cubicBezTo>
                        <a:pt x="16570" y="44722"/>
                        <a:pt x="20573" y="43312"/>
                        <a:pt x="26590" y="41973"/>
                      </a:cubicBezTo>
                      <a:lnTo>
                        <a:pt x="30431" y="41115"/>
                      </a:lnTo>
                      <a:cubicBezTo>
                        <a:pt x="38385" y="39413"/>
                        <a:pt x="44038" y="37008"/>
                        <a:pt x="47391" y="33902"/>
                      </a:cubicBezTo>
                      <a:cubicBezTo>
                        <a:pt x="50745" y="30796"/>
                        <a:pt x="52421" y="26462"/>
                        <a:pt x="52421" y="20899"/>
                      </a:cubicBezTo>
                      <a:cubicBezTo>
                        <a:pt x="52421" y="14557"/>
                        <a:pt x="49913" y="9533"/>
                        <a:pt x="44896" y="5829"/>
                      </a:cubicBezTo>
                      <a:cubicBezTo>
                        <a:pt x="39879" y="2138"/>
                        <a:pt x="32985" y="293"/>
                        <a:pt x="24212" y="293"/>
                      </a:cubicBezTo>
                      <a:cubicBezTo>
                        <a:pt x="20560" y="293"/>
                        <a:pt x="16752" y="650"/>
                        <a:pt x="12788" y="1365"/>
                      </a:cubicBezTo>
                      <a:cubicBezTo>
                        <a:pt x="8824" y="2080"/>
                        <a:pt x="4652" y="3146"/>
                        <a:pt x="272" y="4562"/>
                      </a:cubicBezTo>
                      <a:lnTo>
                        <a:pt x="272" y="16142"/>
                      </a:lnTo>
                      <a:cubicBezTo>
                        <a:pt x="4418" y="13985"/>
                        <a:pt x="8499" y="12367"/>
                        <a:pt x="12515" y="11288"/>
                      </a:cubicBezTo>
                      <a:cubicBezTo>
                        <a:pt x="16531" y="10222"/>
                        <a:pt x="20514" y="9689"/>
                        <a:pt x="24465" y="9689"/>
                      </a:cubicBezTo>
                      <a:cubicBezTo>
                        <a:pt x="29742" y="9689"/>
                        <a:pt x="33797" y="10593"/>
                        <a:pt x="36630" y="12399"/>
                      </a:cubicBezTo>
                      <a:cubicBezTo>
                        <a:pt x="39477" y="14206"/>
                        <a:pt x="40900" y="16753"/>
                        <a:pt x="40900" y="20041"/>
                      </a:cubicBezTo>
                      <a:cubicBezTo>
                        <a:pt x="40900" y="23082"/>
                        <a:pt x="39873" y="25415"/>
                        <a:pt x="37819" y="27040"/>
                      </a:cubicBezTo>
                      <a:cubicBezTo>
                        <a:pt x="35779" y="28664"/>
                        <a:pt x="31282" y="30231"/>
                        <a:pt x="24329" y="31738"/>
                      </a:cubicBezTo>
                      <a:lnTo>
                        <a:pt x="20430" y="32654"/>
                      </a:lnTo>
                      <a:cubicBezTo>
                        <a:pt x="13490" y="34110"/>
                        <a:pt x="8473" y="36352"/>
                        <a:pt x="5380" y="39380"/>
                      </a:cubicBezTo>
                      <a:cubicBezTo>
                        <a:pt x="2300" y="42408"/>
                        <a:pt x="760" y="46561"/>
                        <a:pt x="760" y="51837"/>
                      </a:cubicBezTo>
                      <a:cubicBezTo>
                        <a:pt x="760" y="58258"/>
                        <a:pt x="3034" y="63210"/>
                        <a:pt x="7583" y="66693"/>
                      </a:cubicBezTo>
                      <a:cubicBezTo>
                        <a:pt x="12132" y="70189"/>
                        <a:pt x="18591" y="71937"/>
                        <a:pt x="26961" y="71937"/>
                      </a:cubicBezTo>
                      <a:cubicBezTo>
                        <a:pt x="31094" y="71937"/>
                        <a:pt x="34986" y="71631"/>
                        <a:pt x="38638" y="71020"/>
                      </a:cubicBezTo>
                      <a:cubicBezTo>
                        <a:pt x="42303" y="70423"/>
                        <a:pt x="45676" y="69513"/>
                        <a:pt x="48756" y="68291"/>
                      </a:cubicBezTo>
                      <a:close/>
                    </a:path>
                  </a:pathLst>
                </a:custGeom>
                <a:solidFill>
                  <a:srgbClr val="000000"/>
                </a:solidFill>
                <a:ln w="1247" cap="flat">
                  <a:noFill/>
                  <a:prstDash val="solid"/>
                  <a:round/>
                </a:ln>
              </p:spPr>
              <p:txBody>
                <a:bodyPr rtlCol="0" anchor="ctr"/>
                <a:lstStyle/>
                <a:p>
                  <a:endParaRPr lang="en-US"/>
                </a:p>
              </p:txBody>
            </p:sp>
            <p:sp>
              <p:nvSpPr>
                <p:cNvPr id="131" name="Freeform: Shape 130">
                  <a:extLst>
                    <a:ext uri="{FF2B5EF4-FFF2-40B4-BE49-F238E27FC236}">
                      <a16:creationId xmlns:a16="http://schemas.microsoft.com/office/drawing/2014/main" id="{966B0407-AAF1-6A18-B39C-78070AE5234C}"/>
                    </a:ext>
                  </a:extLst>
                </p:cNvPr>
                <p:cNvSpPr/>
                <p:nvPr/>
              </p:nvSpPr>
              <p:spPr>
                <a:xfrm flipV="1">
                  <a:off x="2456618" y="3967000"/>
                  <a:ext cx="11209" cy="94803"/>
                </a:xfrm>
                <a:custGeom>
                  <a:avLst/>
                  <a:gdLst>
                    <a:gd name="connsiteX0" fmla="*/ 292 w 11209"/>
                    <a:gd name="connsiteY0" fmla="*/ 68512 h 94803"/>
                    <a:gd name="connsiteX1" fmla="*/ 11502 w 11209"/>
                    <a:gd name="connsiteY1" fmla="*/ 68512 h 94803"/>
                    <a:gd name="connsiteX2" fmla="*/ 11502 w 11209"/>
                    <a:gd name="connsiteY2" fmla="*/ 280 h 94803"/>
                    <a:gd name="connsiteX3" fmla="*/ 292 w 11209"/>
                    <a:gd name="connsiteY3" fmla="*/ 280 h 94803"/>
                    <a:gd name="connsiteX4" fmla="*/ 292 w 11209"/>
                    <a:gd name="connsiteY4" fmla="*/ 95084 h 94803"/>
                    <a:gd name="connsiteX5" fmla="*/ 11502 w 11209"/>
                    <a:gd name="connsiteY5" fmla="*/ 95084 h 94803"/>
                    <a:gd name="connsiteX6" fmla="*/ 11502 w 11209"/>
                    <a:gd name="connsiteY6" fmla="*/ 80872 h 94803"/>
                    <a:gd name="connsiteX7" fmla="*/ 292 w 11209"/>
                    <a:gd name="connsiteY7" fmla="*/ 80872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09" h="94803">
                      <a:moveTo>
                        <a:pt x="292" y="68512"/>
                      </a:moveTo>
                      <a:lnTo>
                        <a:pt x="11502" y="68512"/>
                      </a:lnTo>
                      <a:lnTo>
                        <a:pt x="11502" y="280"/>
                      </a:lnTo>
                      <a:lnTo>
                        <a:pt x="292" y="280"/>
                      </a:lnTo>
                      <a:close/>
                      <a:moveTo>
                        <a:pt x="292" y="95084"/>
                      </a:moveTo>
                      <a:lnTo>
                        <a:pt x="11502" y="95084"/>
                      </a:lnTo>
                      <a:lnTo>
                        <a:pt x="11502" y="80872"/>
                      </a:lnTo>
                      <a:lnTo>
                        <a:pt x="292" y="80872"/>
                      </a:lnTo>
                      <a:close/>
                    </a:path>
                  </a:pathLst>
                </a:custGeom>
                <a:solidFill>
                  <a:srgbClr val="000000"/>
                </a:solidFill>
                <a:ln w="1247" cap="flat">
                  <a:noFill/>
                  <a:prstDash val="solid"/>
                  <a:round/>
                </a:ln>
              </p:spPr>
              <p:txBody>
                <a:bodyPr rtlCol="0" anchor="ctr"/>
                <a:lstStyle/>
                <a:p>
                  <a:endParaRPr lang="en-US"/>
                </a:p>
              </p:txBody>
            </p:sp>
            <p:sp>
              <p:nvSpPr>
                <p:cNvPr id="132" name="Freeform: Shape 131">
                  <a:extLst>
                    <a:ext uri="{FF2B5EF4-FFF2-40B4-BE49-F238E27FC236}">
                      <a16:creationId xmlns:a16="http://schemas.microsoft.com/office/drawing/2014/main" id="{E71E060F-36BA-3038-9F28-68692CF20418}"/>
                    </a:ext>
                  </a:extLst>
                </p:cNvPr>
                <p:cNvSpPr/>
                <p:nvPr/>
              </p:nvSpPr>
              <p:spPr>
                <a:xfrm flipV="1">
                  <a:off x="2490853" y="3991934"/>
                  <a:ext cx="57159" cy="69869"/>
                </a:xfrm>
                <a:custGeom>
                  <a:avLst/>
                  <a:gdLst>
                    <a:gd name="connsiteX0" fmla="*/ 57442 w 57159"/>
                    <a:gd name="connsiteY0" fmla="*/ 41485 h 69869"/>
                    <a:gd name="connsiteX1" fmla="*/ 57442 w 57159"/>
                    <a:gd name="connsiteY1" fmla="*/ 292 h 69869"/>
                    <a:gd name="connsiteX2" fmla="*/ 46232 w 57159"/>
                    <a:gd name="connsiteY2" fmla="*/ 292 h 69869"/>
                    <a:gd name="connsiteX3" fmla="*/ 46232 w 57159"/>
                    <a:gd name="connsiteY3" fmla="*/ 41114 h 69869"/>
                    <a:gd name="connsiteX4" fmla="*/ 42450 w 57159"/>
                    <a:gd name="connsiteY4" fmla="*/ 55599 h 69869"/>
                    <a:gd name="connsiteX5" fmla="*/ 31124 w 57159"/>
                    <a:gd name="connsiteY5" fmla="*/ 60414 h 69869"/>
                    <a:gd name="connsiteX6" fmla="*/ 16795 w 57159"/>
                    <a:gd name="connsiteY6" fmla="*/ 54624 h 69869"/>
                    <a:gd name="connsiteX7" fmla="*/ 11551 w 57159"/>
                    <a:gd name="connsiteY7" fmla="*/ 38853 h 69869"/>
                    <a:gd name="connsiteX8" fmla="*/ 11551 w 57159"/>
                    <a:gd name="connsiteY8" fmla="*/ 292 h 69869"/>
                    <a:gd name="connsiteX9" fmla="*/ 282 w 57159"/>
                    <a:gd name="connsiteY9" fmla="*/ 292 h 69869"/>
                    <a:gd name="connsiteX10" fmla="*/ 282 w 57159"/>
                    <a:gd name="connsiteY10" fmla="*/ 68524 h 69869"/>
                    <a:gd name="connsiteX11" fmla="*/ 11551 w 57159"/>
                    <a:gd name="connsiteY11" fmla="*/ 68524 h 69869"/>
                    <a:gd name="connsiteX12" fmla="*/ 11551 w 57159"/>
                    <a:gd name="connsiteY12" fmla="*/ 57919 h 69869"/>
                    <a:gd name="connsiteX13" fmla="*/ 21025 w 57159"/>
                    <a:gd name="connsiteY13" fmla="*/ 67121 h 69869"/>
                    <a:gd name="connsiteX14" fmla="*/ 33619 w 57159"/>
                    <a:gd name="connsiteY14" fmla="*/ 70162 h 69869"/>
                    <a:gd name="connsiteX15" fmla="*/ 51398 w 57159"/>
                    <a:gd name="connsiteY15" fmla="*/ 62890 h 69869"/>
                    <a:gd name="connsiteX16" fmla="*/ 57442 w 57159"/>
                    <a:gd name="connsiteY16" fmla="*/ 41485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159" h="69869">
                      <a:moveTo>
                        <a:pt x="57442" y="41485"/>
                      </a:moveTo>
                      <a:lnTo>
                        <a:pt x="57442" y="292"/>
                      </a:lnTo>
                      <a:lnTo>
                        <a:pt x="46232" y="292"/>
                      </a:lnTo>
                      <a:lnTo>
                        <a:pt x="46232" y="41114"/>
                      </a:lnTo>
                      <a:cubicBezTo>
                        <a:pt x="46232" y="47574"/>
                        <a:pt x="44971" y="52402"/>
                        <a:pt x="42450" y="55599"/>
                      </a:cubicBezTo>
                      <a:cubicBezTo>
                        <a:pt x="39929" y="58809"/>
                        <a:pt x="36153" y="60414"/>
                        <a:pt x="31124" y="60414"/>
                      </a:cubicBezTo>
                      <a:cubicBezTo>
                        <a:pt x="25067" y="60414"/>
                        <a:pt x="20291" y="58484"/>
                        <a:pt x="16795" y="54624"/>
                      </a:cubicBezTo>
                      <a:cubicBezTo>
                        <a:pt x="13299" y="50777"/>
                        <a:pt x="11551" y="45520"/>
                        <a:pt x="11551" y="38853"/>
                      </a:cubicBezTo>
                      <a:lnTo>
                        <a:pt x="11551" y="292"/>
                      </a:lnTo>
                      <a:lnTo>
                        <a:pt x="282" y="292"/>
                      </a:lnTo>
                      <a:lnTo>
                        <a:pt x="282" y="68524"/>
                      </a:lnTo>
                      <a:lnTo>
                        <a:pt x="11551" y="68524"/>
                      </a:lnTo>
                      <a:lnTo>
                        <a:pt x="11551" y="57919"/>
                      </a:lnTo>
                      <a:cubicBezTo>
                        <a:pt x="14241" y="62026"/>
                        <a:pt x="17399" y="65093"/>
                        <a:pt x="21025" y="67121"/>
                      </a:cubicBezTo>
                      <a:cubicBezTo>
                        <a:pt x="24664" y="69148"/>
                        <a:pt x="28862" y="70162"/>
                        <a:pt x="33619" y="70162"/>
                      </a:cubicBezTo>
                      <a:cubicBezTo>
                        <a:pt x="41456" y="70162"/>
                        <a:pt x="47382" y="67738"/>
                        <a:pt x="51398" y="62890"/>
                      </a:cubicBezTo>
                      <a:cubicBezTo>
                        <a:pt x="55427" y="58043"/>
                        <a:pt x="57442" y="50907"/>
                        <a:pt x="57442" y="41485"/>
                      </a:cubicBezTo>
                      <a:close/>
                    </a:path>
                  </a:pathLst>
                </a:custGeom>
                <a:solidFill>
                  <a:srgbClr val="000000"/>
                </a:solidFill>
                <a:ln w="1247" cap="flat">
                  <a:noFill/>
                  <a:prstDash val="solid"/>
                  <a:round/>
                </a:ln>
              </p:spPr>
              <p:txBody>
                <a:bodyPr rtlCol="0" anchor="ctr"/>
                <a:lstStyle/>
                <a:p>
                  <a:endParaRPr lang="en-US"/>
                </a:p>
              </p:txBody>
            </p:sp>
            <p:sp>
              <p:nvSpPr>
                <p:cNvPr id="133" name="Freeform: Shape 132">
                  <a:extLst>
                    <a:ext uri="{FF2B5EF4-FFF2-40B4-BE49-F238E27FC236}">
                      <a16:creationId xmlns:a16="http://schemas.microsoft.com/office/drawing/2014/main" id="{9D034870-DCFD-CC17-96E8-344139C2B319}"/>
                    </a:ext>
                  </a:extLst>
                </p:cNvPr>
                <p:cNvSpPr/>
                <p:nvPr/>
              </p:nvSpPr>
              <p:spPr>
                <a:xfrm flipV="1">
                  <a:off x="2565485" y="3991934"/>
                  <a:ext cx="60980" cy="95817"/>
                </a:xfrm>
                <a:custGeom>
                  <a:avLst/>
                  <a:gdLst>
                    <a:gd name="connsiteX0" fmla="*/ 50067 w 60980"/>
                    <a:gd name="connsiteY0" fmla="*/ 61168 h 95817"/>
                    <a:gd name="connsiteX1" fmla="*/ 45037 w 60980"/>
                    <a:gd name="connsiteY1" fmla="*/ 80039 h 95817"/>
                    <a:gd name="connsiteX2" fmla="*/ 30942 w 60980"/>
                    <a:gd name="connsiteY2" fmla="*/ 86745 h 95817"/>
                    <a:gd name="connsiteX3" fmla="*/ 16906 w 60980"/>
                    <a:gd name="connsiteY3" fmla="*/ 80039 h 95817"/>
                    <a:gd name="connsiteX4" fmla="*/ 11876 w 60980"/>
                    <a:gd name="connsiteY4" fmla="*/ 61168 h 95817"/>
                    <a:gd name="connsiteX5" fmla="*/ 16906 w 60980"/>
                    <a:gd name="connsiteY5" fmla="*/ 42335 h 95817"/>
                    <a:gd name="connsiteX6" fmla="*/ 30942 w 60980"/>
                    <a:gd name="connsiteY6" fmla="*/ 35629 h 95817"/>
                    <a:gd name="connsiteX7" fmla="*/ 45037 w 60980"/>
                    <a:gd name="connsiteY7" fmla="*/ 42335 h 95817"/>
                    <a:gd name="connsiteX8" fmla="*/ 50067 w 60980"/>
                    <a:gd name="connsiteY8" fmla="*/ 61168 h 95817"/>
                    <a:gd name="connsiteX9" fmla="*/ 61276 w 60980"/>
                    <a:gd name="connsiteY9" fmla="*/ 34713 h 95817"/>
                    <a:gd name="connsiteX10" fmla="*/ 53537 w 60980"/>
                    <a:gd name="connsiteY10" fmla="*/ 8804 h 95817"/>
                    <a:gd name="connsiteX11" fmla="*/ 29850 w 60980"/>
                    <a:gd name="connsiteY11" fmla="*/ 304 h 95817"/>
                    <a:gd name="connsiteX12" fmla="*/ 18699 w 60980"/>
                    <a:gd name="connsiteY12" fmla="*/ 1182 h 95817"/>
                    <a:gd name="connsiteX13" fmla="*/ 8523 w 60980"/>
                    <a:gd name="connsiteY13" fmla="*/ 3891 h 95817"/>
                    <a:gd name="connsiteX14" fmla="*/ 8523 w 60980"/>
                    <a:gd name="connsiteY14" fmla="*/ 14789 h 95817"/>
                    <a:gd name="connsiteX15" fmla="*/ 18270 w 60980"/>
                    <a:gd name="connsiteY15" fmla="*/ 10851 h 95817"/>
                    <a:gd name="connsiteX16" fmla="*/ 28076 w 60980"/>
                    <a:gd name="connsiteY16" fmla="*/ 9564 h 95817"/>
                    <a:gd name="connsiteX17" fmla="*/ 44588 w 60980"/>
                    <a:gd name="connsiteY17" fmla="*/ 15315 h 95817"/>
                    <a:gd name="connsiteX18" fmla="*/ 50067 w 60980"/>
                    <a:gd name="connsiteY18" fmla="*/ 32705 h 95817"/>
                    <a:gd name="connsiteX19" fmla="*/ 50067 w 60980"/>
                    <a:gd name="connsiteY19" fmla="*/ 38261 h 95817"/>
                    <a:gd name="connsiteX20" fmla="*/ 41177 w 60980"/>
                    <a:gd name="connsiteY20" fmla="*/ 29235 h 95817"/>
                    <a:gd name="connsiteX21" fmla="*/ 28193 w 60980"/>
                    <a:gd name="connsiteY21" fmla="*/ 26252 h 95817"/>
                    <a:gd name="connsiteX22" fmla="*/ 7977 w 60980"/>
                    <a:gd name="connsiteY22" fmla="*/ 35805 h 95817"/>
                    <a:gd name="connsiteX23" fmla="*/ 296 w 60980"/>
                    <a:gd name="connsiteY23" fmla="*/ 61168 h 95817"/>
                    <a:gd name="connsiteX24" fmla="*/ 7977 w 60980"/>
                    <a:gd name="connsiteY24" fmla="*/ 86550 h 95817"/>
                    <a:gd name="connsiteX25" fmla="*/ 28193 w 60980"/>
                    <a:gd name="connsiteY25" fmla="*/ 96122 h 95817"/>
                    <a:gd name="connsiteX26" fmla="*/ 41177 w 60980"/>
                    <a:gd name="connsiteY26" fmla="*/ 93139 h 95817"/>
                    <a:gd name="connsiteX27" fmla="*/ 50067 w 60980"/>
                    <a:gd name="connsiteY27" fmla="*/ 84133 h 95817"/>
                    <a:gd name="connsiteX28" fmla="*/ 50067 w 60980"/>
                    <a:gd name="connsiteY28" fmla="*/ 94484 h 95817"/>
                    <a:gd name="connsiteX29" fmla="*/ 61276 w 60980"/>
                    <a:gd name="connsiteY29" fmla="*/ 94484 h 9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980" h="95817">
                      <a:moveTo>
                        <a:pt x="50067" y="61168"/>
                      </a:moveTo>
                      <a:cubicBezTo>
                        <a:pt x="50067" y="69290"/>
                        <a:pt x="48390" y="75581"/>
                        <a:pt x="45037" y="80039"/>
                      </a:cubicBezTo>
                      <a:cubicBezTo>
                        <a:pt x="41697" y="84510"/>
                        <a:pt x="36998" y="86745"/>
                        <a:pt x="30942" y="86745"/>
                      </a:cubicBezTo>
                      <a:cubicBezTo>
                        <a:pt x="24938" y="86745"/>
                        <a:pt x="20259" y="84510"/>
                        <a:pt x="16906" y="80039"/>
                      </a:cubicBezTo>
                      <a:cubicBezTo>
                        <a:pt x="13552" y="75581"/>
                        <a:pt x="11876" y="69290"/>
                        <a:pt x="11876" y="61168"/>
                      </a:cubicBezTo>
                      <a:cubicBezTo>
                        <a:pt x="11876" y="53084"/>
                        <a:pt x="13552" y="46806"/>
                        <a:pt x="16906" y="42335"/>
                      </a:cubicBezTo>
                      <a:cubicBezTo>
                        <a:pt x="20259" y="37865"/>
                        <a:pt x="24938" y="35629"/>
                        <a:pt x="30942" y="35629"/>
                      </a:cubicBezTo>
                      <a:cubicBezTo>
                        <a:pt x="36998" y="35629"/>
                        <a:pt x="41697" y="37865"/>
                        <a:pt x="45037" y="42335"/>
                      </a:cubicBezTo>
                      <a:cubicBezTo>
                        <a:pt x="48390" y="46806"/>
                        <a:pt x="50067" y="53084"/>
                        <a:pt x="50067" y="61168"/>
                      </a:cubicBezTo>
                      <a:close/>
                      <a:moveTo>
                        <a:pt x="61276" y="34713"/>
                      </a:moveTo>
                      <a:cubicBezTo>
                        <a:pt x="61276" y="23107"/>
                        <a:pt x="58696" y="14471"/>
                        <a:pt x="53537" y="8804"/>
                      </a:cubicBezTo>
                      <a:cubicBezTo>
                        <a:pt x="48390" y="3138"/>
                        <a:pt x="40495" y="304"/>
                        <a:pt x="29850" y="304"/>
                      </a:cubicBezTo>
                      <a:cubicBezTo>
                        <a:pt x="25912" y="304"/>
                        <a:pt x="22195" y="597"/>
                        <a:pt x="18699" y="1182"/>
                      </a:cubicBezTo>
                      <a:cubicBezTo>
                        <a:pt x="15203" y="1766"/>
                        <a:pt x="11811" y="2670"/>
                        <a:pt x="8523" y="3891"/>
                      </a:cubicBezTo>
                      <a:lnTo>
                        <a:pt x="8523" y="14789"/>
                      </a:lnTo>
                      <a:cubicBezTo>
                        <a:pt x="11811" y="13009"/>
                        <a:pt x="15060" y="11696"/>
                        <a:pt x="18270" y="10851"/>
                      </a:cubicBezTo>
                      <a:cubicBezTo>
                        <a:pt x="21480" y="9993"/>
                        <a:pt x="24749" y="9564"/>
                        <a:pt x="28076" y="9564"/>
                      </a:cubicBezTo>
                      <a:cubicBezTo>
                        <a:pt x="35432" y="9564"/>
                        <a:pt x="40936" y="11481"/>
                        <a:pt x="44588" y="15315"/>
                      </a:cubicBezTo>
                      <a:cubicBezTo>
                        <a:pt x="48241" y="19149"/>
                        <a:pt x="50067" y="24946"/>
                        <a:pt x="50067" y="32705"/>
                      </a:cubicBezTo>
                      <a:lnTo>
                        <a:pt x="50067" y="38261"/>
                      </a:lnTo>
                      <a:cubicBezTo>
                        <a:pt x="47753" y="34232"/>
                        <a:pt x="44790" y="31223"/>
                        <a:pt x="41177" y="29235"/>
                      </a:cubicBezTo>
                      <a:cubicBezTo>
                        <a:pt x="37564" y="27246"/>
                        <a:pt x="33236" y="26252"/>
                        <a:pt x="28193" y="26252"/>
                      </a:cubicBezTo>
                      <a:cubicBezTo>
                        <a:pt x="19836" y="26252"/>
                        <a:pt x="13098" y="29436"/>
                        <a:pt x="7977" y="35805"/>
                      </a:cubicBezTo>
                      <a:cubicBezTo>
                        <a:pt x="2856" y="42186"/>
                        <a:pt x="296" y="50640"/>
                        <a:pt x="296" y="61168"/>
                      </a:cubicBezTo>
                      <a:cubicBezTo>
                        <a:pt x="296" y="71721"/>
                        <a:pt x="2856" y="80182"/>
                        <a:pt x="7977" y="86550"/>
                      </a:cubicBezTo>
                      <a:cubicBezTo>
                        <a:pt x="13098" y="92931"/>
                        <a:pt x="19836" y="96122"/>
                        <a:pt x="28193" y="96122"/>
                      </a:cubicBezTo>
                      <a:cubicBezTo>
                        <a:pt x="33236" y="96122"/>
                        <a:pt x="37564" y="95128"/>
                        <a:pt x="41177" y="93139"/>
                      </a:cubicBezTo>
                      <a:cubicBezTo>
                        <a:pt x="44790" y="91151"/>
                        <a:pt x="47753" y="88149"/>
                        <a:pt x="50067" y="84133"/>
                      </a:cubicBezTo>
                      <a:lnTo>
                        <a:pt x="50067" y="94484"/>
                      </a:lnTo>
                      <a:lnTo>
                        <a:pt x="61276" y="94484"/>
                      </a:lnTo>
                      <a:close/>
                    </a:path>
                  </a:pathLst>
                </a:custGeom>
                <a:solidFill>
                  <a:srgbClr val="000000"/>
                </a:solidFill>
                <a:ln w="1247" cap="flat">
                  <a:noFill/>
                  <a:prstDash val="solid"/>
                  <a:round/>
                </a:ln>
              </p:spPr>
              <p:txBody>
                <a:bodyPr rtlCol="0" anchor="ctr"/>
                <a:lstStyle/>
                <a:p>
                  <a:endParaRPr lang="en-US"/>
                </a:p>
              </p:txBody>
            </p:sp>
            <p:sp>
              <p:nvSpPr>
                <p:cNvPr id="134" name="Freeform: Shape 133">
                  <a:extLst>
                    <a:ext uri="{FF2B5EF4-FFF2-40B4-BE49-F238E27FC236}">
                      <a16:creationId xmlns:a16="http://schemas.microsoft.com/office/drawing/2014/main" id="{C18859E8-2432-FA62-C4D2-C95C0B32735D}"/>
                    </a:ext>
                  </a:extLst>
                </p:cNvPr>
                <p:cNvSpPr/>
                <p:nvPr/>
              </p:nvSpPr>
              <p:spPr>
                <a:xfrm flipV="1">
                  <a:off x="2637801" y="4061804"/>
                  <a:ext cx="6684" cy="6684"/>
                </a:xfrm>
                <a:custGeom>
                  <a:avLst/>
                  <a:gdLst/>
                  <a:ahLst/>
                  <a:cxnLst/>
                  <a:rect l="l" t="t" r="r" b="b"/>
                  <a:pathLst>
                    <a:path w="6684" h="6684"/>
                  </a:pathLst>
                </a:custGeom>
                <a:solidFill>
                  <a:srgbClr val="000000"/>
                </a:solidFill>
                <a:ln w="1247" cap="flat">
                  <a:noFill/>
                  <a:prstDash val="solid"/>
                  <a:round/>
                </a:ln>
              </p:spPr>
              <p:txBody>
                <a:bodyPr rtlCol="0" anchor="ctr"/>
                <a:lstStyle/>
                <a:p>
                  <a:endParaRPr lang="en-US"/>
                </a:p>
              </p:txBody>
            </p:sp>
            <p:sp>
              <p:nvSpPr>
                <p:cNvPr id="135" name="Freeform: Shape 134">
                  <a:extLst>
                    <a:ext uri="{FF2B5EF4-FFF2-40B4-BE49-F238E27FC236}">
                      <a16:creationId xmlns:a16="http://schemas.microsoft.com/office/drawing/2014/main" id="{1AECD0C4-84DE-F9BA-E607-74C2A6BE172E}"/>
                    </a:ext>
                  </a:extLst>
                </p:cNvPr>
                <p:cNvSpPr/>
                <p:nvPr/>
              </p:nvSpPr>
              <p:spPr>
                <a:xfrm flipV="1">
                  <a:off x="2688787" y="3991934"/>
                  <a:ext cx="39964" cy="69869"/>
                </a:xfrm>
                <a:custGeom>
                  <a:avLst/>
                  <a:gdLst>
                    <a:gd name="connsiteX0" fmla="*/ 40282 w 39964"/>
                    <a:gd name="connsiteY0" fmla="*/ 58056 h 69869"/>
                    <a:gd name="connsiteX1" fmla="*/ 36169 w 39964"/>
                    <a:gd name="connsiteY1" fmla="*/ 59654 h 69869"/>
                    <a:gd name="connsiteX2" fmla="*/ 31276 w 39964"/>
                    <a:gd name="connsiteY2" fmla="*/ 60180 h 69869"/>
                    <a:gd name="connsiteX3" fmla="*/ 16674 w 39964"/>
                    <a:gd name="connsiteY3" fmla="*/ 54001 h 69869"/>
                    <a:gd name="connsiteX4" fmla="*/ 11586 w 39964"/>
                    <a:gd name="connsiteY4" fmla="*/ 36241 h 69869"/>
                    <a:gd name="connsiteX5" fmla="*/ 11586 w 39964"/>
                    <a:gd name="connsiteY5" fmla="*/ 292 h 69869"/>
                    <a:gd name="connsiteX6" fmla="*/ 318 w 39964"/>
                    <a:gd name="connsiteY6" fmla="*/ 292 h 69869"/>
                    <a:gd name="connsiteX7" fmla="*/ 318 w 39964"/>
                    <a:gd name="connsiteY7" fmla="*/ 68524 h 69869"/>
                    <a:gd name="connsiteX8" fmla="*/ 11586 w 39964"/>
                    <a:gd name="connsiteY8" fmla="*/ 68524 h 69869"/>
                    <a:gd name="connsiteX9" fmla="*/ 11586 w 39964"/>
                    <a:gd name="connsiteY9" fmla="*/ 57919 h 69869"/>
                    <a:gd name="connsiteX10" fmla="*/ 20787 w 39964"/>
                    <a:gd name="connsiteY10" fmla="*/ 67140 h 69869"/>
                    <a:gd name="connsiteX11" fmla="*/ 34570 w 39964"/>
                    <a:gd name="connsiteY11" fmla="*/ 70162 h 69869"/>
                    <a:gd name="connsiteX12" fmla="*/ 37124 w 39964"/>
                    <a:gd name="connsiteY12" fmla="*/ 70006 h 69869"/>
                    <a:gd name="connsiteX13" fmla="*/ 40224 w 39964"/>
                    <a:gd name="connsiteY13" fmla="*/ 69557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64" h="69869">
                      <a:moveTo>
                        <a:pt x="40282" y="58056"/>
                      </a:moveTo>
                      <a:cubicBezTo>
                        <a:pt x="39022" y="58783"/>
                        <a:pt x="37651" y="59316"/>
                        <a:pt x="36169" y="59654"/>
                      </a:cubicBezTo>
                      <a:cubicBezTo>
                        <a:pt x="34687" y="60005"/>
                        <a:pt x="33056" y="60180"/>
                        <a:pt x="31276" y="60180"/>
                      </a:cubicBezTo>
                      <a:cubicBezTo>
                        <a:pt x="24933" y="60180"/>
                        <a:pt x="20066" y="58121"/>
                        <a:pt x="16674" y="54001"/>
                      </a:cubicBezTo>
                      <a:cubicBezTo>
                        <a:pt x="13282" y="49881"/>
                        <a:pt x="11586" y="43961"/>
                        <a:pt x="11586" y="36241"/>
                      </a:cubicBezTo>
                      <a:lnTo>
                        <a:pt x="11586" y="292"/>
                      </a:lnTo>
                      <a:lnTo>
                        <a:pt x="318" y="292"/>
                      </a:lnTo>
                      <a:lnTo>
                        <a:pt x="318" y="68524"/>
                      </a:lnTo>
                      <a:lnTo>
                        <a:pt x="11586" y="68524"/>
                      </a:lnTo>
                      <a:lnTo>
                        <a:pt x="11586" y="57919"/>
                      </a:lnTo>
                      <a:cubicBezTo>
                        <a:pt x="13951" y="62065"/>
                        <a:pt x="17018" y="65139"/>
                        <a:pt x="20787" y="67140"/>
                      </a:cubicBezTo>
                      <a:cubicBezTo>
                        <a:pt x="24569" y="69155"/>
                        <a:pt x="29164" y="70162"/>
                        <a:pt x="34570" y="70162"/>
                      </a:cubicBezTo>
                      <a:cubicBezTo>
                        <a:pt x="35337" y="70162"/>
                        <a:pt x="36188" y="70110"/>
                        <a:pt x="37124" y="70006"/>
                      </a:cubicBezTo>
                      <a:cubicBezTo>
                        <a:pt x="38060" y="69915"/>
                        <a:pt x="39093" y="69765"/>
                        <a:pt x="40224" y="69557"/>
                      </a:cubicBezTo>
                      <a:close/>
                    </a:path>
                  </a:pathLst>
                </a:custGeom>
                <a:solidFill>
                  <a:srgbClr val="000000"/>
                </a:solidFill>
                <a:ln w="1247" cap="flat">
                  <a:noFill/>
                  <a:prstDash val="solid"/>
                  <a:round/>
                </a:ln>
              </p:spPr>
              <p:txBody>
                <a:bodyPr rtlCol="0" anchor="ctr"/>
                <a:lstStyle/>
                <a:p>
                  <a:endParaRPr lang="en-US"/>
                </a:p>
              </p:txBody>
            </p:sp>
            <p:sp>
              <p:nvSpPr>
                <p:cNvPr id="136" name="Freeform: Shape 135">
                  <a:extLst>
                    <a:ext uri="{FF2B5EF4-FFF2-40B4-BE49-F238E27FC236}">
                      <a16:creationId xmlns:a16="http://schemas.microsoft.com/office/drawing/2014/main" id="{EFE25DA9-0C4A-5A96-916F-306F64A4E72A}"/>
                    </a:ext>
                  </a:extLst>
                </p:cNvPr>
                <p:cNvSpPr/>
                <p:nvPr/>
              </p:nvSpPr>
              <p:spPr>
                <a:xfrm flipV="1">
                  <a:off x="2736244" y="3991934"/>
                  <a:ext cx="57646" cy="71643"/>
                </a:xfrm>
                <a:custGeom>
                  <a:avLst/>
                  <a:gdLst>
                    <a:gd name="connsiteX0" fmla="*/ 35608 w 57646"/>
                    <a:gd name="connsiteY0" fmla="*/ 36359 h 71643"/>
                    <a:gd name="connsiteX1" fmla="*/ 16776 w 57646"/>
                    <a:gd name="connsiteY1" fmla="*/ 33259 h 71643"/>
                    <a:gd name="connsiteX2" fmla="*/ 11532 w 57646"/>
                    <a:gd name="connsiteY2" fmla="*/ 22654 h 71643"/>
                    <a:gd name="connsiteX3" fmla="*/ 15470 w 57646"/>
                    <a:gd name="connsiteY3" fmla="*/ 13179 h 71643"/>
                    <a:gd name="connsiteX4" fmla="*/ 26153 w 57646"/>
                    <a:gd name="connsiteY4" fmla="*/ 9689 h 71643"/>
                    <a:gd name="connsiteX5" fmla="*/ 41125 w 57646"/>
                    <a:gd name="connsiteY5" fmla="*/ 16298 h 71643"/>
                    <a:gd name="connsiteX6" fmla="*/ 46759 w 57646"/>
                    <a:gd name="connsiteY6" fmla="*/ 33863 h 71643"/>
                    <a:gd name="connsiteX7" fmla="*/ 46759 w 57646"/>
                    <a:gd name="connsiteY7" fmla="*/ 36359 h 71643"/>
                    <a:gd name="connsiteX8" fmla="*/ 57969 w 57646"/>
                    <a:gd name="connsiteY8" fmla="*/ 40998 h 71643"/>
                    <a:gd name="connsiteX9" fmla="*/ 57969 w 57646"/>
                    <a:gd name="connsiteY9" fmla="*/ 2067 h 71643"/>
                    <a:gd name="connsiteX10" fmla="*/ 46759 w 57646"/>
                    <a:gd name="connsiteY10" fmla="*/ 2067 h 71643"/>
                    <a:gd name="connsiteX11" fmla="*/ 46759 w 57646"/>
                    <a:gd name="connsiteY11" fmla="*/ 12419 h 71643"/>
                    <a:gd name="connsiteX12" fmla="*/ 37187 w 57646"/>
                    <a:gd name="connsiteY12" fmla="*/ 3256 h 71643"/>
                    <a:gd name="connsiteX13" fmla="*/ 23170 w 57646"/>
                    <a:gd name="connsiteY13" fmla="*/ 293 h 71643"/>
                    <a:gd name="connsiteX14" fmla="*/ 6502 w 57646"/>
                    <a:gd name="connsiteY14" fmla="*/ 6180 h 71643"/>
                    <a:gd name="connsiteX15" fmla="*/ 322 w 57646"/>
                    <a:gd name="connsiteY15" fmla="*/ 21932 h 71643"/>
                    <a:gd name="connsiteX16" fmla="*/ 8023 w 57646"/>
                    <a:gd name="connsiteY16" fmla="*/ 39283 h 71643"/>
                    <a:gd name="connsiteX17" fmla="*/ 31027 w 57646"/>
                    <a:gd name="connsiteY17" fmla="*/ 45131 h 71643"/>
                    <a:gd name="connsiteX18" fmla="*/ 46759 w 57646"/>
                    <a:gd name="connsiteY18" fmla="*/ 45131 h 71643"/>
                    <a:gd name="connsiteX19" fmla="*/ 46759 w 57646"/>
                    <a:gd name="connsiteY19" fmla="*/ 46242 h 71643"/>
                    <a:gd name="connsiteX20" fmla="*/ 41671 w 57646"/>
                    <a:gd name="connsiteY20" fmla="*/ 58212 h 71643"/>
                    <a:gd name="connsiteX21" fmla="*/ 27381 w 57646"/>
                    <a:gd name="connsiteY21" fmla="*/ 62443 h 71643"/>
                    <a:gd name="connsiteX22" fmla="*/ 15977 w 57646"/>
                    <a:gd name="connsiteY22" fmla="*/ 61039 h 71643"/>
                    <a:gd name="connsiteX23" fmla="*/ 5332 w 57646"/>
                    <a:gd name="connsiteY23" fmla="*/ 56828 h 71643"/>
                    <a:gd name="connsiteX24" fmla="*/ 5332 w 57646"/>
                    <a:gd name="connsiteY24" fmla="*/ 67199 h 71643"/>
                    <a:gd name="connsiteX25" fmla="*/ 17263 w 57646"/>
                    <a:gd name="connsiteY25" fmla="*/ 70748 h 71643"/>
                    <a:gd name="connsiteX26" fmla="*/ 28531 w 57646"/>
                    <a:gd name="connsiteY26" fmla="*/ 71937 h 71643"/>
                    <a:gd name="connsiteX27" fmla="*/ 50658 w 57646"/>
                    <a:gd name="connsiteY27" fmla="*/ 64256 h 71643"/>
                    <a:gd name="connsiteX28" fmla="*/ 57969 w 57646"/>
                    <a:gd name="connsiteY28" fmla="*/ 40998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646" h="71643">
                      <a:moveTo>
                        <a:pt x="35608" y="36359"/>
                      </a:moveTo>
                      <a:cubicBezTo>
                        <a:pt x="26549" y="36359"/>
                        <a:pt x="20272" y="35325"/>
                        <a:pt x="16776" y="33259"/>
                      </a:cubicBezTo>
                      <a:cubicBezTo>
                        <a:pt x="13280" y="31192"/>
                        <a:pt x="11532" y="27657"/>
                        <a:pt x="11532" y="22654"/>
                      </a:cubicBezTo>
                      <a:cubicBezTo>
                        <a:pt x="11532" y="18677"/>
                        <a:pt x="12844" y="15518"/>
                        <a:pt x="15470" y="13179"/>
                      </a:cubicBezTo>
                      <a:cubicBezTo>
                        <a:pt x="18095" y="10853"/>
                        <a:pt x="21656" y="9689"/>
                        <a:pt x="26153" y="9689"/>
                      </a:cubicBezTo>
                      <a:cubicBezTo>
                        <a:pt x="32378" y="9689"/>
                        <a:pt x="37369" y="11892"/>
                        <a:pt x="41125" y="16298"/>
                      </a:cubicBezTo>
                      <a:cubicBezTo>
                        <a:pt x="44881" y="20704"/>
                        <a:pt x="46759" y="26559"/>
                        <a:pt x="46759" y="33863"/>
                      </a:cubicBezTo>
                      <a:lnTo>
                        <a:pt x="46759" y="36359"/>
                      </a:lnTo>
                      <a:close/>
                      <a:moveTo>
                        <a:pt x="57969" y="40998"/>
                      </a:moveTo>
                      <a:lnTo>
                        <a:pt x="57969" y="2067"/>
                      </a:lnTo>
                      <a:lnTo>
                        <a:pt x="46759" y="2067"/>
                      </a:lnTo>
                      <a:lnTo>
                        <a:pt x="46759" y="12419"/>
                      </a:lnTo>
                      <a:cubicBezTo>
                        <a:pt x="44199" y="8286"/>
                        <a:pt x="41008" y="5232"/>
                        <a:pt x="37187" y="3256"/>
                      </a:cubicBezTo>
                      <a:cubicBezTo>
                        <a:pt x="33366" y="1281"/>
                        <a:pt x="28694" y="293"/>
                        <a:pt x="23170" y="293"/>
                      </a:cubicBezTo>
                      <a:cubicBezTo>
                        <a:pt x="16191" y="293"/>
                        <a:pt x="10635" y="2255"/>
                        <a:pt x="6502" y="6180"/>
                      </a:cubicBezTo>
                      <a:cubicBezTo>
                        <a:pt x="2382" y="10105"/>
                        <a:pt x="322" y="15356"/>
                        <a:pt x="322" y="21932"/>
                      </a:cubicBezTo>
                      <a:cubicBezTo>
                        <a:pt x="322" y="29600"/>
                        <a:pt x="2889" y="35384"/>
                        <a:pt x="8023" y="39283"/>
                      </a:cubicBezTo>
                      <a:cubicBezTo>
                        <a:pt x="13169" y="43182"/>
                        <a:pt x="20837" y="45131"/>
                        <a:pt x="31027" y="45131"/>
                      </a:cubicBezTo>
                      <a:lnTo>
                        <a:pt x="46759" y="45131"/>
                      </a:lnTo>
                      <a:lnTo>
                        <a:pt x="46759" y="46242"/>
                      </a:lnTo>
                      <a:cubicBezTo>
                        <a:pt x="46759" y="51402"/>
                        <a:pt x="45063" y="55392"/>
                        <a:pt x="41671" y="58212"/>
                      </a:cubicBezTo>
                      <a:cubicBezTo>
                        <a:pt x="38279" y="61033"/>
                        <a:pt x="33516" y="62443"/>
                        <a:pt x="27381" y="62443"/>
                      </a:cubicBezTo>
                      <a:cubicBezTo>
                        <a:pt x="23482" y="62443"/>
                        <a:pt x="19681" y="61975"/>
                        <a:pt x="15977" y="61039"/>
                      </a:cubicBezTo>
                      <a:cubicBezTo>
                        <a:pt x="12285" y="60103"/>
                        <a:pt x="8737" y="58700"/>
                        <a:pt x="5332" y="56828"/>
                      </a:cubicBezTo>
                      <a:lnTo>
                        <a:pt x="5332" y="67199"/>
                      </a:lnTo>
                      <a:cubicBezTo>
                        <a:pt x="9426" y="68785"/>
                        <a:pt x="13403" y="69968"/>
                        <a:pt x="17263" y="70748"/>
                      </a:cubicBezTo>
                      <a:cubicBezTo>
                        <a:pt x="21123" y="71540"/>
                        <a:pt x="24879" y="71937"/>
                        <a:pt x="28531" y="71937"/>
                      </a:cubicBezTo>
                      <a:cubicBezTo>
                        <a:pt x="38409" y="71937"/>
                        <a:pt x="45784" y="69376"/>
                        <a:pt x="50658" y="64256"/>
                      </a:cubicBezTo>
                      <a:cubicBezTo>
                        <a:pt x="55532" y="59148"/>
                        <a:pt x="57969" y="51396"/>
                        <a:pt x="57969" y="40998"/>
                      </a:cubicBezTo>
                      <a:close/>
                    </a:path>
                  </a:pathLst>
                </a:custGeom>
                <a:solidFill>
                  <a:srgbClr val="000000"/>
                </a:solidFill>
                <a:ln w="1247" cap="flat">
                  <a:noFill/>
                  <a:prstDash val="solid"/>
                  <a:round/>
                </a:ln>
              </p:spPr>
              <p:txBody>
                <a:bodyPr rtlCol="0" anchor="ctr"/>
                <a:lstStyle/>
                <a:p>
                  <a:endParaRPr lang="en-US"/>
                </a:p>
              </p:txBody>
            </p:sp>
            <p:sp>
              <p:nvSpPr>
                <p:cNvPr id="137" name="Freeform: Shape 136">
                  <a:extLst>
                    <a:ext uri="{FF2B5EF4-FFF2-40B4-BE49-F238E27FC236}">
                      <a16:creationId xmlns:a16="http://schemas.microsoft.com/office/drawing/2014/main" id="{7DA2DF49-8726-1BE6-E02C-B35F1CC33EA6}"/>
                    </a:ext>
                  </a:extLst>
                </p:cNvPr>
                <p:cNvSpPr/>
                <p:nvPr/>
              </p:nvSpPr>
              <p:spPr>
                <a:xfrm flipV="1">
                  <a:off x="2808567" y="3974193"/>
                  <a:ext cx="42576" cy="87610"/>
                </a:xfrm>
                <a:custGeom>
                  <a:avLst/>
                  <a:gdLst>
                    <a:gd name="connsiteX0" fmla="*/ 19836 w 42576"/>
                    <a:gd name="connsiteY0" fmla="*/ 87894 h 87610"/>
                    <a:gd name="connsiteX1" fmla="*/ 19836 w 42576"/>
                    <a:gd name="connsiteY1" fmla="*/ 68516 h 87610"/>
                    <a:gd name="connsiteX2" fmla="*/ 42918 w 42576"/>
                    <a:gd name="connsiteY2" fmla="*/ 68516 h 87610"/>
                    <a:gd name="connsiteX3" fmla="*/ 42918 w 42576"/>
                    <a:gd name="connsiteY3" fmla="*/ 59802 h 87610"/>
                    <a:gd name="connsiteX4" fmla="*/ 19836 w 42576"/>
                    <a:gd name="connsiteY4" fmla="*/ 59802 h 87610"/>
                    <a:gd name="connsiteX5" fmla="*/ 19836 w 42576"/>
                    <a:gd name="connsiteY5" fmla="*/ 22761 h 87610"/>
                    <a:gd name="connsiteX6" fmla="*/ 22117 w 42576"/>
                    <a:gd name="connsiteY6" fmla="*/ 12039 h 87610"/>
                    <a:gd name="connsiteX7" fmla="*/ 31416 w 42576"/>
                    <a:gd name="connsiteY7" fmla="*/ 9661 h 87610"/>
                    <a:gd name="connsiteX8" fmla="*/ 42918 w 42576"/>
                    <a:gd name="connsiteY8" fmla="*/ 9661 h 87610"/>
                    <a:gd name="connsiteX9" fmla="*/ 42918 w 42576"/>
                    <a:gd name="connsiteY9" fmla="*/ 284 h 87610"/>
                    <a:gd name="connsiteX10" fmla="*/ 31416 w 42576"/>
                    <a:gd name="connsiteY10" fmla="*/ 284 h 87610"/>
                    <a:gd name="connsiteX11" fmla="*/ 13500 w 42576"/>
                    <a:gd name="connsiteY11" fmla="*/ 5118 h 87610"/>
                    <a:gd name="connsiteX12" fmla="*/ 8568 w 42576"/>
                    <a:gd name="connsiteY12" fmla="*/ 22761 h 87610"/>
                    <a:gd name="connsiteX13" fmla="*/ 8568 w 42576"/>
                    <a:gd name="connsiteY13" fmla="*/ 59802 h 87610"/>
                    <a:gd name="connsiteX14" fmla="*/ 341 w 42576"/>
                    <a:gd name="connsiteY14" fmla="*/ 59802 h 87610"/>
                    <a:gd name="connsiteX15" fmla="*/ 341 w 42576"/>
                    <a:gd name="connsiteY15" fmla="*/ 68516 h 87610"/>
                    <a:gd name="connsiteX16" fmla="*/ 8568 w 42576"/>
                    <a:gd name="connsiteY16" fmla="*/ 68516 h 87610"/>
                    <a:gd name="connsiteX17" fmla="*/ 8568 w 42576"/>
                    <a:gd name="connsiteY17" fmla="*/ 87894 h 8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576" h="87610">
                      <a:moveTo>
                        <a:pt x="19836" y="87894"/>
                      </a:moveTo>
                      <a:lnTo>
                        <a:pt x="19836" y="68516"/>
                      </a:lnTo>
                      <a:lnTo>
                        <a:pt x="42918" y="68516"/>
                      </a:lnTo>
                      <a:lnTo>
                        <a:pt x="42918" y="59802"/>
                      </a:lnTo>
                      <a:lnTo>
                        <a:pt x="19836" y="59802"/>
                      </a:lnTo>
                      <a:lnTo>
                        <a:pt x="19836" y="22761"/>
                      </a:lnTo>
                      <a:cubicBezTo>
                        <a:pt x="19836" y="17199"/>
                        <a:pt x="20596" y="13625"/>
                        <a:pt x="22117" y="12039"/>
                      </a:cubicBezTo>
                      <a:cubicBezTo>
                        <a:pt x="23638" y="10453"/>
                        <a:pt x="26737" y="9661"/>
                        <a:pt x="31416" y="9661"/>
                      </a:cubicBezTo>
                      <a:lnTo>
                        <a:pt x="42918" y="9661"/>
                      </a:lnTo>
                      <a:lnTo>
                        <a:pt x="42918" y="284"/>
                      </a:lnTo>
                      <a:lnTo>
                        <a:pt x="31416" y="284"/>
                      </a:lnTo>
                      <a:cubicBezTo>
                        <a:pt x="22760" y="284"/>
                        <a:pt x="16788" y="1895"/>
                        <a:pt x="13500" y="5118"/>
                      </a:cubicBezTo>
                      <a:cubicBezTo>
                        <a:pt x="10212" y="8354"/>
                        <a:pt x="8568" y="14235"/>
                        <a:pt x="8568" y="22761"/>
                      </a:cubicBezTo>
                      <a:lnTo>
                        <a:pt x="8568" y="59802"/>
                      </a:lnTo>
                      <a:lnTo>
                        <a:pt x="341" y="59802"/>
                      </a:lnTo>
                      <a:lnTo>
                        <a:pt x="341" y="68516"/>
                      </a:lnTo>
                      <a:lnTo>
                        <a:pt x="8568" y="68516"/>
                      </a:lnTo>
                      <a:lnTo>
                        <a:pt x="8568" y="87894"/>
                      </a:lnTo>
                      <a:close/>
                    </a:path>
                  </a:pathLst>
                </a:custGeom>
                <a:solidFill>
                  <a:srgbClr val="000000"/>
                </a:solidFill>
                <a:ln w="1247" cap="flat">
                  <a:noFill/>
                  <a:prstDash val="solid"/>
                  <a:round/>
                </a:ln>
              </p:spPr>
              <p:txBody>
                <a:bodyPr rtlCol="0" anchor="ctr"/>
                <a:lstStyle/>
                <a:p>
                  <a:endParaRPr lang="en-US"/>
                </a:p>
              </p:txBody>
            </p:sp>
            <p:sp>
              <p:nvSpPr>
                <p:cNvPr id="138" name="Freeform: Shape 137">
                  <a:extLst>
                    <a:ext uri="{FF2B5EF4-FFF2-40B4-BE49-F238E27FC236}">
                      <a16:creationId xmlns:a16="http://schemas.microsoft.com/office/drawing/2014/main" id="{DB3302BA-C13B-5FAE-7737-23185BF60A82}"/>
                    </a:ext>
                  </a:extLst>
                </p:cNvPr>
                <p:cNvSpPr/>
                <p:nvPr/>
              </p:nvSpPr>
              <p:spPr>
                <a:xfrm flipV="1">
                  <a:off x="2861016" y="3991934"/>
                  <a:ext cx="63241" cy="71643"/>
                </a:xfrm>
                <a:custGeom>
                  <a:avLst/>
                  <a:gdLst>
                    <a:gd name="connsiteX0" fmla="*/ 63581 w 63241"/>
                    <a:gd name="connsiteY0" fmla="*/ 38990 h 71643"/>
                    <a:gd name="connsiteX1" fmla="*/ 63581 w 63241"/>
                    <a:gd name="connsiteY1" fmla="*/ 33512 h 71643"/>
                    <a:gd name="connsiteX2" fmla="*/ 12036 w 63241"/>
                    <a:gd name="connsiteY2" fmla="*/ 33512 h 71643"/>
                    <a:gd name="connsiteX3" fmla="*/ 19016 w 63241"/>
                    <a:gd name="connsiteY3" fmla="*/ 15869 h 71643"/>
                    <a:gd name="connsiteX4" fmla="*/ 36405 w 63241"/>
                    <a:gd name="connsiteY4" fmla="*/ 9806 h 71643"/>
                    <a:gd name="connsiteX5" fmla="*/ 48921 w 63241"/>
                    <a:gd name="connsiteY5" fmla="*/ 11385 h 71643"/>
                    <a:gd name="connsiteX6" fmla="*/ 60969 w 63241"/>
                    <a:gd name="connsiteY6" fmla="*/ 16142 h 71643"/>
                    <a:gd name="connsiteX7" fmla="*/ 60969 w 63241"/>
                    <a:gd name="connsiteY7" fmla="*/ 5537 h 71643"/>
                    <a:gd name="connsiteX8" fmla="*/ 48589 w 63241"/>
                    <a:gd name="connsiteY8" fmla="*/ 1638 h 71643"/>
                    <a:gd name="connsiteX9" fmla="*/ 35742 w 63241"/>
                    <a:gd name="connsiteY9" fmla="*/ 293 h 71643"/>
                    <a:gd name="connsiteX10" fmla="*/ 9872 w 63241"/>
                    <a:gd name="connsiteY10" fmla="*/ 9787 h 71643"/>
                    <a:gd name="connsiteX11" fmla="*/ 339 w 63241"/>
                    <a:gd name="connsiteY11" fmla="*/ 35520 h 71643"/>
                    <a:gd name="connsiteX12" fmla="*/ 9385 w 63241"/>
                    <a:gd name="connsiteY12" fmla="*/ 62092 h 71643"/>
                    <a:gd name="connsiteX13" fmla="*/ 33793 w 63241"/>
                    <a:gd name="connsiteY13" fmla="*/ 71937 h 71643"/>
                    <a:gd name="connsiteX14" fmla="*/ 55569 w 63241"/>
                    <a:gd name="connsiteY14" fmla="*/ 63067 h 71643"/>
                    <a:gd name="connsiteX15" fmla="*/ 63581 w 63241"/>
                    <a:gd name="connsiteY15" fmla="*/ 38990 h 71643"/>
                    <a:gd name="connsiteX16" fmla="*/ 52372 w 63241"/>
                    <a:gd name="connsiteY16" fmla="*/ 42285 h 71643"/>
                    <a:gd name="connsiteX17" fmla="*/ 47225 w 63241"/>
                    <a:gd name="connsiteY17" fmla="*/ 56945 h 71643"/>
                    <a:gd name="connsiteX18" fmla="*/ 33910 w 63241"/>
                    <a:gd name="connsiteY18" fmla="*/ 62443 h 71643"/>
                    <a:gd name="connsiteX19" fmla="*/ 18899 w 63241"/>
                    <a:gd name="connsiteY19" fmla="*/ 57140 h 71643"/>
                    <a:gd name="connsiteX20" fmla="*/ 12407 w 63241"/>
                    <a:gd name="connsiteY20" fmla="*/ 42207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241" h="71643">
                      <a:moveTo>
                        <a:pt x="63581" y="38990"/>
                      </a:moveTo>
                      <a:lnTo>
                        <a:pt x="63581" y="33512"/>
                      </a:lnTo>
                      <a:lnTo>
                        <a:pt x="12036" y="33512"/>
                      </a:lnTo>
                      <a:cubicBezTo>
                        <a:pt x="12530" y="25792"/>
                        <a:pt x="14857" y="19911"/>
                        <a:pt x="19016" y="15869"/>
                      </a:cubicBezTo>
                      <a:cubicBezTo>
                        <a:pt x="23175" y="11827"/>
                        <a:pt x="28971" y="9806"/>
                        <a:pt x="36405" y="9806"/>
                      </a:cubicBezTo>
                      <a:cubicBezTo>
                        <a:pt x="40707" y="9806"/>
                        <a:pt x="44879" y="10333"/>
                        <a:pt x="48921" y="11385"/>
                      </a:cubicBezTo>
                      <a:cubicBezTo>
                        <a:pt x="52963" y="12438"/>
                        <a:pt x="56979" y="14024"/>
                        <a:pt x="60969" y="16142"/>
                      </a:cubicBezTo>
                      <a:lnTo>
                        <a:pt x="60969" y="5537"/>
                      </a:lnTo>
                      <a:cubicBezTo>
                        <a:pt x="56940" y="3834"/>
                        <a:pt x="52813" y="2535"/>
                        <a:pt x="48589" y="1638"/>
                      </a:cubicBezTo>
                      <a:cubicBezTo>
                        <a:pt x="44366" y="741"/>
                        <a:pt x="40083" y="293"/>
                        <a:pt x="35742" y="293"/>
                      </a:cubicBezTo>
                      <a:cubicBezTo>
                        <a:pt x="24851" y="293"/>
                        <a:pt x="16228" y="3457"/>
                        <a:pt x="9872" y="9787"/>
                      </a:cubicBezTo>
                      <a:cubicBezTo>
                        <a:pt x="3517" y="16129"/>
                        <a:pt x="339" y="24707"/>
                        <a:pt x="339" y="35520"/>
                      </a:cubicBezTo>
                      <a:cubicBezTo>
                        <a:pt x="339" y="46684"/>
                        <a:pt x="3355" y="55542"/>
                        <a:pt x="9385" y="62092"/>
                      </a:cubicBezTo>
                      <a:cubicBezTo>
                        <a:pt x="15416" y="68655"/>
                        <a:pt x="23551" y="71937"/>
                        <a:pt x="33793" y="71937"/>
                      </a:cubicBezTo>
                      <a:cubicBezTo>
                        <a:pt x="42968" y="71937"/>
                        <a:pt x="50227" y="68980"/>
                        <a:pt x="55569" y="63067"/>
                      </a:cubicBezTo>
                      <a:cubicBezTo>
                        <a:pt x="60910" y="57166"/>
                        <a:pt x="63581" y="49141"/>
                        <a:pt x="63581" y="38990"/>
                      </a:cubicBezTo>
                      <a:close/>
                      <a:moveTo>
                        <a:pt x="52372" y="42285"/>
                      </a:moveTo>
                      <a:cubicBezTo>
                        <a:pt x="52293" y="48406"/>
                        <a:pt x="50578" y="53293"/>
                        <a:pt x="47225" y="56945"/>
                      </a:cubicBezTo>
                      <a:cubicBezTo>
                        <a:pt x="43872" y="60610"/>
                        <a:pt x="39433" y="62443"/>
                        <a:pt x="33910" y="62443"/>
                      </a:cubicBezTo>
                      <a:cubicBezTo>
                        <a:pt x="27658" y="62443"/>
                        <a:pt x="22655" y="60675"/>
                        <a:pt x="18899" y="57140"/>
                      </a:cubicBezTo>
                      <a:cubicBezTo>
                        <a:pt x="15143" y="53605"/>
                        <a:pt x="12979" y="48627"/>
                        <a:pt x="12407" y="42207"/>
                      </a:cubicBezTo>
                      <a:close/>
                    </a:path>
                  </a:pathLst>
                </a:custGeom>
                <a:solidFill>
                  <a:srgbClr val="000000"/>
                </a:solidFill>
                <a:ln w="1247" cap="flat">
                  <a:noFill/>
                  <a:prstDash val="solid"/>
                  <a:round/>
                </a:ln>
              </p:spPr>
              <p:txBody>
                <a:bodyPr rtlCol="0" anchor="ctr"/>
                <a:lstStyle/>
                <a:p>
                  <a:endParaRPr lang="en-US"/>
                </a:p>
              </p:txBody>
            </p:sp>
          </p:grpSp>
        </p:grpSp>
        <p:grpSp>
          <p:nvGrpSpPr>
            <p:cNvPr id="7" name="Graphic 8">
              <a:extLst>
                <a:ext uri="{FF2B5EF4-FFF2-40B4-BE49-F238E27FC236}">
                  <a16:creationId xmlns:a16="http://schemas.microsoft.com/office/drawing/2014/main" id="{74F7A3EC-408C-FC98-9BEF-1F796E8693DC}"/>
                </a:ext>
              </a:extLst>
            </p:cNvPr>
            <p:cNvGrpSpPr/>
            <p:nvPr/>
          </p:nvGrpSpPr>
          <p:grpSpPr>
            <a:xfrm>
              <a:off x="7158553" y="-842064"/>
              <a:ext cx="3867673" cy="1784214"/>
              <a:chOff x="417599" y="2023398"/>
              <a:chExt cx="3867673" cy="1784214"/>
            </a:xfrm>
          </p:grpSpPr>
          <p:grpSp>
            <p:nvGrpSpPr>
              <p:cNvPr id="72" name="Graphic 8">
                <a:extLst>
                  <a:ext uri="{FF2B5EF4-FFF2-40B4-BE49-F238E27FC236}">
                    <a16:creationId xmlns:a16="http://schemas.microsoft.com/office/drawing/2014/main" id="{4B53AF70-0F85-EA2B-EE23-875980C050C2}"/>
                  </a:ext>
                </a:extLst>
              </p:cNvPr>
              <p:cNvGrpSpPr/>
              <p:nvPr/>
            </p:nvGrpSpPr>
            <p:grpSpPr>
              <a:xfrm>
                <a:off x="578847" y="3726720"/>
                <a:ext cx="3706425" cy="80892"/>
                <a:chOff x="578847" y="3726720"/>
                <a:chExt cx="3706425" cy="80892"/>
              </a:xfrm>
            </p:grpSpPr>
            <p:sp>
              <p:nvSpPr>
                <p:cNvPr id="112" name="Freeform: Shape 111">
                  <a:extLst>
                    <a:ext uri="{FF2B5EF4-FFF2-40B4-BE49-F238E27FC236}">
                      <a16:creationId xmlns:a16="http://schemas.microsoft.com/office/drawing/2014/main" id="{1668B0EE-4444-F99B-6D92-FE5EA56EB407}"/>
                    </a:ext>
                  </a:extLst>
                </p:cNvPr>
                <p:cNvSpPr/>
                <p:nvPr/>
              </p:nvSpPr>
              <p:spPr>
                <a:xfrm>
                  <a:off x="804254" y="3765463"/>
                  <a:ext cx="3481018" cy="6684"/>
                </a:xfrm>
                <a:custGeom>
                  <a:avLst/>
                  <a:gdLst>
                    <a:gd name="connsiteX0" fmla="*/ 60 w 3481018"/>
                    <a:gd name="connsiteY0" fmla="*/ 36 h 6684"/>
                    <a:gd name="connsiteX1" fmla="*/ 3481079 w 3481018"/>
                    <a:gd name="connsiteY1" fmla="*/ 36 h 6684"/>
                  </a:gdLst>
                  <a:ahLst/>
                  <a:cxnLst>
                    <a:cxn ang="0">
                      <a:pos x="connsiteX0" y="connsiteY0"/>
                    </a:cxn>
                    <a:cxn ang="0">
                      <a:pos x="connsiteX1" y="connsiteY1"/>
                    </a:cxn>
                  </a:cxnLst>
                  <a:rect l="l" t="t" r="r" b="b"/>
                  <a:pathLst>
                    <a:path w="3481018" h="6684">
                      <a:moveTo>
                        <a:pt x="60" y="36"/>
                      </a:moveTo>
                      <a:lnTo>
                        <a:pt x="3481079" y="36"/>
                      </a:lnTo>
                    </a:path>
                  </a:pathLst>
                </a:custGeom>
                <a:noFill/>
                <a:ln w="7129" cap="sq">
                  <a:solidFill>
                    <a:srgbClr val="B0B0B0"/>
                  </a:solidFill>
                  <a:prstDash val="solid"/>
                  <a:round/>
                </a:ln>
              </p:spPr>
              <p:txBody>
                <a:bodyPr rtlCol="0" anchor="ctr"/>
                <a:lstStyle/>
                <a:p>
                  <a:endParaRPr lang="en-US"/>
                </a:p>
              </p:txBody>
            </p:sp>
            <p:sp>
              <p:nvSpPr>
                <p:cNvPr id="113" name="Freeform: Shape 112">
                  <a:extLst>
                    <a:ext uri="{FF2B5EF4-FFF2-40B4-BE49-F238E27FC236}">
                      <a16:creationId xmlns:a16="http://schemas.microsoft.com/office/drawing/2014/main" id="{EFFA0EC9-7939-F376-3D22-8C820C56CA3D}"/>
                    </a:ext>
                  </a:extLst>
                </p:cNvPr>
                <p:cNvSpPr/>
                <p:nvPr/>
              </p:nvSpPr>
              <p:spPr>
                <a:xfrm>
                  <a:off x="773062" y="3765462"/>
                  <a:ext cx="31191" cy="6684"/>
                </a:xfrm>
                <a:custGeom>
                  <a:avLst/>
                  <a:gdLst>
                    <a:gd name="connsiteX0" fmla="*/ 31249 w 31191"/>
                    <a:gd name="connsiteY0" fmla="*/ 281 h 6684"/>
                    <a:gd name="connsiteX1" fmla="*/ 57 w 31191"/>
                    <a:gd name="connsiteY1" fmla="*/ 281 h 6684"/>
                  </a:gdLst>
                  <a:ahLst/>
                  <a:cxnLst>
                    <a:cxn ang="0">
                      <a:pos x="connsiteX0" y="connsiteY0"/>
                    </a:cxn>
                    <a:cxn ang="0">
                      <a:pos x="connsiteX1" y="connsiteY1"/>
                    </a:cxn>
                  </a:cxnLst>
                  <a:rect l="l" t="t" r="r" b="b"/>
                  <a:pathLst>
                    <a:path w="31191" h="6684">
                      <a:moveTo>
                        <a:pt x="31249" y="281"/>
                      </a:moveTo>
                      <a:lnTo>
                        <a:pt x="57" y="281"/>
                      </a:lnTo>
                    </a:path>
                  </a:pathLst>
                </a:custGeom>
                <a:solidFill>
                  <a:srgbClr val="000000"/>
                </a:solidFill>
                <a:ln w="7129" cap="flat">
                  <a:solidFill>
                    <a:srgbClr val="000000"/>
                  </a:solidFill>
                  <a:prstDash val="solid"/>
                  <a:round/>
                </a:ln>
              </p:spPr>
              <p:txBody>
                <a:bodyPr rtlCol="0" anchor="ctr"/>
                <a:lstStyle/>
                <a:p>
                  <a:endParaRPr lang="en-US"/>
                </a:p>
              </p:txBody>
            </p:sp>
            <p:grpSp>
              <p:nvGrpSpPr>
                <p:cNvPr id="114" name="Graphic 8">
                  <a:extLst>
                    <a:ext uri="{FF2B5EF4-FFF2-40B4-BE49-F238E27FC236}">
                      <a16:creationId xmlns:a16="http://schemas.microsoft.com/office/drawing/2014/main" id="{28EFED93-40E4-6452-DB62-80219F872CE7}"/>
                    </a:ext>
                  </a:extLst>
                </p:cNvPr>
                <p:cNvGrpSpPr/>
                <p:nvPr/>
              </p:nvGrpSpPr>
              <p:grpSpPr>
                <a:xfrm>
                  <a:off x="578847" y="3726720"/>
                  <a:ext cx="157027" cy="80892"/>
                  <a:chOff x="578847" y="3726720"/>
                  <a:chExt cx="157027" cy="80892"/>
                </a:xfrm>
                <a:solidFill>
                  <a:srgbClr val="000000"/>
                </a:solidFill>
              </p:grpSpPr>
              <p:sp>
                <p:nvSpPr>
                  <p:cNvPr id="115" name="Freeform: Shape 114">
                    <a:extLst>
                      <a:ext uri="{FF2B5EF4-FFF2-40B4-BE49-F238E27FC236}">
                        <a16:creationId xmlns:a16="http://schemas.microsoft.com/office/drawing/2014/main" id="{CB980E59-B795-D973-EF57-B3A39E8C194F}"/>
                      </a:ext>
                    </a:extLst>
                  </p:cNvPr>
                  <p:cNvSpPr/>
                  <p:nvPr/>
                </p:nvSpPr>
                <p:spPr>
                  <a:xfrm flipV="1">
                    <a:off x="578847" y="3726720"/>
                    <a:ext cx="53889" cy="80892"/>
                  </a:xfrm>
                  <a:custGeom>
                    <a:avLst/>
                    <a:gdLst>
                      <a:gd name="connsiteX0" fmla="*/ 26933 w 53889"/>
                      <a:gd name="connsiteY0" fmla="*/ 72783 h 80892"/>
                      <a:gd name="connsiteX1" fmla="*/ 14684 w 53889"/>
                      <a:gd name="connsiteY1" fmla="*/ 64762 h 80892"/>
                      <a:gd name="connsiteX2" fmla="*/ 10590 w 53889"/>
                      <a:gd name="connsiteY2" fmla="*/ 40666 h 80892"/>
                      <a:gd name="connsiteX3" fmla="*/ 14684 w 53889"/>
                      <a:gd name="connsiteY3" fmla="*/ 16620 h 80892"/>
                      <a:gd name="connsiteX4" fmla="*/ 26933 w 53889"/>
                      <a:gd name="connsiteY4" fmla="*/ 8600 h 80892"/>
                      <a:gd name="connsiteX5" fmla="*/ 39231 w 53889"/>
                      <a:gd name="connsiteY5" fmla="*/ 16620 h 80892"/>
                      <a:gd name="connsiteX6" fmla="*/ 43342 w 53889"/>
                      <a:gd name="connsiteY6" fmla="*/ 40666 h 80892"/>
                      <a:gd name="connsiteX7" fmla="*/ 39231 w 53889"/>
                      <a:gd name="connsiteY7" fmla="*/ 64762 h 80892"/>
                      <a:gd name="connsiteX8" fmla="*/ 26933 w 53889"/>
                      <a:gd name="connsiteY8" fmla="*/ 72783 h 80892"/>
                      <a:gd name="connsiteX9" fmla="*/ 26933 w 53889"/>
                      <a:gd name="connsiteY9" fmla="*/ 81138 h 80892"/>
                      <a:gd name="connsiteX10" fmla="*/ 46968 w 53889"/>
                      <a:gd name="connsiteY10" fmla="*/ 70761 h 80892"/>
                      <a:gd name="connsiteX11" fmla="*/ 53886 w 53889"/>
                      <a:gd name="connsiteY11" fmla="*/ 40666 h 80892"/>
                      <a:gd name="connsiteX12" fmla="*/ 46968 w 53889"/>
                      <a:gd name="connsiteY12" fmla="*/ 10605 h 80892"/>
                      <a:gd name="connsiteX13" fmla="*/ 26933 w 53889"/>
                      <a:gd name="connsiteY13" fmla="*/ 245 h 80892"/>
                      <a:gd name="connsiteX14" fmla="*/ 6914 w 53889"/>
                      <a:gd name="connsiteY14" fmla="*/ 10605 h 80892"/>
                      <a:gd name="connsiteX15" fmla="*/ -4 w 53889"/>
                      <a:gd name="connsiteY15" fmla="*/ 40666 h 80892"/>
                      <a:gd name="connsiteX16" fmla="*/ 6914 w 53889"/>
                      <a:gd name="connsiteY16" fmla="*/ 70761 h 80892"/>
                      <a:gd name="connsiteX17" fmla="*/ 26933 w 53889"/>
                      <a:gd name="connsiteY17" fmla="*/ 81138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33" y="72783"/>
                        </a:moveTo>
                        <a:cubicBezTo>
                          <a:pt x="21508" y="72783"/>
                          <a:pt x="17425" y="70109"/>
                          <a:pt x="14684" y="64762"/>
                        </a:cubicBezTo>
                        <a:cubicBezTo>
                          <a:pt x="11955" y="59426"/>
                          <a:pt x="10590" y="51394"/>
                          <a:pt x="10590" y="40666"/>
                        </a:cubicBezTo>
                        <a:cubicBezTo>
                          <a:pt x="10590" y="29983"/>
                          <a:pt x="11955" y="21968"/>
                          <a:pt x="14684" y="16620"/>
                        </a:cubicBezTo>
                        <a:cubicBezTo>
                          <a:pt x="17425" y="11273"/>
                          <a:pt x="21508" y="8600"/>
                          <a:pt x="26933" y="8600"/>
                        </a:cubicBezTo>
                        <a:cubicBezTo>
                          <a:pt x="32403" y="8600"/>
                          <a:pt x="36502" y="11273"/>
                          <a:pt x="39231" y="16620"/>
                        </a:cubicBezTo>
                        <a:cubicBezTo>
                          <a:pt x="41972" y="21968"/>
                          <a:pt x="43342" y="29983"/>
                          <a:pt x="43342" y="40666"/>
                        </a:cubicBezTo>
                        <a:cubicBezTo>
                          <a:pt x="43342" y="51394"/>
                          <a:pt x="41972" y="59426"/>
                          <a:pt x="39231" y="64762"/>
                        </a:cubicBezTo>
                        <a:cubicBezTo>
                          <a:pt x="36502" y="70109"/>
                          <a:pt x="32403" y="72783"/>
                          <a:pt x="26933" y="72783"/>
                        </a:cubicBezTo>
                        <a:close/>
                        <a:moveTo>
                          <a:pt x="26933" y="81138"/>
                        </a:moveTo>
                        <a:cubicBezTo>
                          <a:pt x="35678" y="81138"/>
                          <a:pt x="42356" y="77679"/>
                          <a:pt x="46968" y="70761"/>
                        </a:cubicBezTo>
                        <a:cubicBezTo>
                          <a:pt x="51580" y="63854"/>
                          <a:pt x="53886" y="53822"/>
                          <a:pt x="53886" y="40666"/>
                        </a:cubicBezTo>
                        <a:cubicBezTo>
                          <a:pt x="53886" y="27543"/>
                          <a:pt x="51580" y="17523"/>
                          <a:pt x="46968" y="10605"/>
                        </a:cubicBezTo>
                        <a:cubicBezTo>
                          <a:pt x="42356" y="3698"/>
                          <a:pt x="35678" y="245"/>
                          <a:pt x="26933" y="245"/>
                        </a:cubicBezTo>
                        <a:cubicBezTo>
                          <a:pt x="18199" y="245"/>
                          <a:pt x="11526" y="3698"/>
                          <a:pt x="6914" y="10605"/>
                        </a:cubicBezTo>
                        <a:cubicBezTo>
                          <a:pt x="2302" y="17523"/>
                          <a:pt x="-4" y="27543"/>
                          <a:pt x="-4" y="40666"/>
                        </a:cubicBezTo>
                        <a:cubicBezTo>
                          <a:pt x="-4" y="53822"/>
                          <a:pt x="2302" y="63854"/>
                          <a:pt x="6914" y="70761"/>
                        </a:cubicBezTo>
                        <a:cubicBezTo>
                          <a:pt x="11526" y="77679"/>
                          <a:pt x="18199" y="81138"/>
                          <a:pt x="26933" y="81138"/>
                        </a:cubicBezTo>
                        <a:close/>
                      </a:path>
                    </a:pathLst>
                  </a:custGeom>
                  <a:solidFill>
                    <a:srgbClr val="000000"/>
                  </a:solidFill>
                  <a:ln w="1069" cap="flat">
                    <a:noFill/>
                    <a:prstDash val="solid"/>
                    <a:round/>
                  </a:ln>
                </p:spPr>
                <p:txBody>
                  <a:bodyPr rtlCol="0" anchor="ctr"/>
                  <a:lstStyle/>
                  <a:p>
                    <a:endParaRPr lang="en-US"/>
                  </a:p>
                </p:txBody>
              </p:sp>
              <p:sp>
                <p:nvSpPr>
                  <p:cNvPr id="116" name="Freeform: Shape 115">
                    <a:extLst>
                      <a:ext uri="{FF2B5EF4-FFF2-40B4-BE49-F238E27FC236}">
                        <a16:creationId xmlns:a16="http://schemas.microsoft.com/office/drawing/2014/main" id="{1345580D-296B-0FE9-E061-590762E6EEF9}"/>
                      </a:ext>
                    </a:extLst>
                  </p:cNvPr>
                  <p:cNvSpPr/>
                  <p:nvPr/>
                </p:nvSpPr>
                <p:spPr>
                  <a:xfrm flipV="1">
                    <a:off x="651266" y="3792825"/>
                    <a:ext cx="11028" cy="13267"/>
                  </a:xfrm>
                  <a:custGeom>
                    <a:avLst/>
                    <a:gdLst>
                      <a:gd name="connsiteX0" fmla="*/ 20 w 11028"/>
                      <a:gd name="connsiteY0" fmla="*/ 13547 h 13267"/>
                      <a:gd name="connsiteX1" fmla="*/ 11049 w 11028"/>
                      <a:gd name="connsiteY1" fmla="*/ 13547 h 13267"/>
                      <a:gd name="connsiteX2" fmla="*/ 11049 w 11028"/>
                      <a:gd name="connsiteY2" fmla="*/ 280 h 13267"/>
                      <a:gd name="connsiteX3" fmla="*/ 20 w 11028"/>
                      <a:gd name="connsiteY3" fmla="*/ 280 h 13267"/>
                    </a:gdLst>
                    <a:ahLst/>
                    <a:cxnLst>
                      <a:cxn ang="0">
                        <a:pos x="connsiteX0" y="connsiteY0"/>
                      </a:cxn>
                      <a:cxn ang="0">
                        <a:pos x="connsiteX1" y="connsiteY1"/>
                      </a:cxn>
                      <a:cxn ang="0">
                        <a:pos x="connsiteX2" y="connsiteY2"/>
                      </a:cxn>
                      <a:cxn ang="0">
                        <a:pos x="connsiteX3" y="connsiteY3"/>
                      </a:cxn>
                    </a:cxnLst>
                    <a:rect l="l" t="t" r="r" b="b"/>
                    <a:pathLst>
                      <a:path w="11028" h="13267">
                        <a:moveTo>
                          <a:pt x="20" y="13547"/>
                        </a:moveTo>
                        <a:lnTo>
                          <a:pt x="11049" y="13547"/>
                        </a:lnTo>
                        <a:lnTo>
                          <a:pt x="11049" y="280"/>
                        </a:lnTo>
                        <a:lnTo>
                          <a:pt x="20" y="280"/>
                        </a:lnTo>
                        <a:close/>
                      </a:path>
                    </a:pathLst>
                  </a:custGeom>
                  <a:solidFill>
                    <a:srgbClr val="000000"/>
                  </a:solidFill>
                  <a:ln w="1069" cap="flat">
                    <a:noFill/>
                    <a:prstDash val="solid"/>
                    <a:round/>
                  </a:ln>
                </p:spPr>
                <p:txBody>
                  <a:bodyPr rtlCol="0" anchor="ctr"/>
                  <a:lstStyle/>
                  <a:p>
                    <a:endParaRPr lang="en-US"/>
                  </a:p>
                </p:txBody>
              </p:sp>
              <p:sp>
                <p:nvSpPr>
                  <p:cNvPr id="117" name="Freeform: Shape 116">
                    <a:extLst>
                      <a:ext uri="{FF2B5EF4-FFF2-40B4-BE49-F238E27FC236}">
                        <a16:creationId xmlns:a16="http://schemas.microsoft.com/office/drawing/2014/main" id="{AD160755-308F-A04E-40ED-0822E80A0859}"/>
                      </a:ext>
                    </a:extLst>
                  </p:cNvPr>
                  <p:cNvSpPr/>
                  <p:nvPr/>
                </p:nvSpPr>
                <p:spPr>
                  <a:xfrm flipV="1">
                    <a:off x="679061" y="3728124"/>
                    <a:ext cx="56813" cy="77968"/>
                  </a:xfrm>
                  <a:custGeom>
                    <a:avLst/>
                    <a:gdLst>
                      <a:gd name="connsiteX0" fmla="*/ 35203 w 56813"/>
                      <a:gd name="connsiteY0" fmla="*/ 69023 h 77968"/>
                      <a:gd name="connsiteX1" fmla="*/ 8567 w 56813"/>
                      <a:gd name="connsiteY1" fmla="*/ 27398 h 77968"/>
                      <a:gd name="connsiteX2" fmla="*/ 35203 w 56813"/>
                      <a:gd name="connsiteY2" fmla="*/ 27398 h 77968"/>
                      <a:gd name="connsiteX3" fmla="*/ 32429 w 56813"/>
                      <a:gd name="connsiteY3" fmla="*/ 78213 h 77968"/>
                      <a:gd name="connsiteX4" fmla="*/ 45697 w 56813"/>
                      <a:gd name="connsiteY4" fmla="*/ 78213 h 77968"/>
                      <a:gd name="connsiteX5" fmla="*/ 45697 w 56813"/>
                      <a:gd name="connsiteY5" fmla="*/ 27398 h 77968"/>
                      <a:gd name="connsiteX6" fmla="*/ 56826 w 56813"/>
                      <a:gd name="connsiteY6" fmla="*/ 27398 h 77968"/>
                      <a:gd name="connsiteX7" fmla="*/ 56826 w 56813"/>
                      <a:gd name="connsiteY7" fmla="*/ 18626 h 77968"/>
                      <a:gd name="connsiteX8" fmla="*/ 45697 w 56813"/>
                      <a:gd name="connsiteY8" fmla="*/ 18626 h 77968"/>
                      <a:gd name="connsiteX9" fmla="*/ 45697 w 56813"/>
                      <a:gd name="connsiteY9" fmla="*/ 245 h 77968"/>
                      <a:gd name="connsiteX10" fmla="*/ 35203 w 56813"/>
                      <a:gd name="connsiteY10" fmla="*/ 245 h 77968"/>
                      <a:gd name="connsiteX11" fmla="*/ 35203 w 56813"/>
                      <a:gd name="connsiteY11" fmla="*/ 18626 h 77968"/>
                      <a:gd name="connsiteX12" fmla="*/ 12 w 56813"/>
                      <a:gd name="connsiteY12" fmla="*/ 18626 h 77968"/>
                      <a:gd name="connsiteX13" fmla="*/ 12 w 56813"/>
                      <a:gd name="connsiteY13" fmla="*/ 28802 h 7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813" h="77968">
                        <a:moveTo>
                          <a:pt x="35203" y="69023"/>
                        </a:moveTo>
                        <a:lnTo>
                          <a:pt x="8567" y="27398"/>
                        </a:lnTo>
                        <a:lnTo>
                          <a:pt x="35203" y="27398"/>
                        </a:lnTo>
                        <a:close/>
                        <a:moveTo>
                          <a:pt x="32429" y="78213"/>
                        </a:moveTo>
                        <a:lnTo>
                          <a:pt x="45697" y="78213"/>
                        </a:lnTo>
                        <a:lnTo>
                          <a:pt x="45697" y="27398"/>
                        </a:lnTo>
                        <a:lnTo>
                          <a:pt x="56826" y="27398"/>
                        </a:lnTo>
                        <a:lnTo>
                          <a:pt x="56826" y="18626"/>
                        </a:lnTo>
                        <a:lnTo>
                          <a:pt x="45697" y="18626"/>
                        </a:lnTo>
                        <a:lnTo>
                          <a:pt x="45697" y="245"/>
                        </a:lnTo>
                        <a:lnTo>
                          <a:pt x="35203" y="245"/>
                        </a:lnTo>
                        <a:lnTo>
                          <a:pt x="35203" y="18626"/>
                        </a:lnTo>
                        <a:lnTo>
                          <a:pt x="12" y="18626"/>
                        </a:lnTo>
                        <a:lnTo>
                          <a:pt x="12" y="28802"/>
                        </a:lnTo>
                        <a:close/>
                      </a:path>
                    </a:pathLst>
                  </a:custGeom>
                  <a:solidFill>
                    <a:srgbClr val="000000"/>
                  </a:solidFill>
                  <a:ln w="1069" cap="flat">
                    <a:noFill/>
                    <a:prstDash val="solid"/>
                    <a:round/>
                  </a:ln>
                </p:spPr>
                <p:txBody>
                  <a:bodyPr rtlCol="0" anchor="ctr"/>
                  <a:lstStyle/>
                  <a:p>
                    <a:endParaRPr lang="en-US"/>
                  </a:p>
                </p:txBody>
              </p:sp>
            </p:grpSp>
          </p:grpSp>
          <p:grpSp>
            <p:nvGrpSpPr>
              <p:cNvPr id="73" name="Graphic 8">
                <a:extLst>
                  <a:ext uri="{FF2B5EF4-FFF2-40B4-BE49-F238E27FC236}">
                    <a16:creationId xmlns:a16="http://schemas.microsoft.com/office/drawing/2014/main" id="{D6867D96-39AA-0948-7002-504AFC6EA885}"/>
                  </a:ext>
                </a:extLst>
              </p:cNvPr>
              <p:cNvGrpSpPr/>
              <p:nvPr/>
            </p:nvGrpSpPr>
            <p:grpSpPr>
              <a:xfrm>
                <a:off x="578847" y="3386059"/>
                <a:ext cx="3706425" cy="80892"/>
                <a:chOff x="578847" y="3386059"/>
                <a:chExt cx="3706425" cy="80892"/>
              </a:xfrm>
            </p:grpSpPr>
            <p:sp>
              <p:nvSpPr>
                <p:cNvPr id="106" name="Freeform: Shape 105">
                  <a:extLst>
                    <a:ext uri="{FF2B5EF4-FFF2-40B4-BE49-F238E27FC236}">
                      <a16:creationId xmlns:a16="http://schemas.microsoft.com/office/drawing/2014/main" id="{5CF037A2-7EA1-4FBB-E9C9-0667A29E17A0}"/>
                    </a:ext>
                  </a:extLst>
                </p:cNvPr>
                <p:cNvSpPr/>
                <p:nvPr/>
              </p:nvSpPr>
              <p:spPr>
                <a:xfrm>
                  <a:off x="804254" y="3424802"/>
                  <a:ext cx="3481018" cy="6684"/>
                </a:xfrm>
                <a:custGeom>
                  <a:avLst/>
                  <a:gdLst>
                    <a:gd name="connsiteX0" fmla="*/ 60 w 3481018"/>
                    <a:gd name="connsiteY0" fmla="*/ 23 h 6684"/>
                    <a:gd name="connsiteX1" fmla="*/ 3481079 w 3481018"/>
                    <a:gd name="connsiteY1" fmla="*/ 23 h 6684"/>
                  </a:gdLst>
                  <a:ahLst/>
                  <a:cxnLst>
                    <a:cxn ang="0">
                      <a:pos x="connsiteX0" y="connsiteY0"/>
                    </a:cxn>
                    <a:cxn ang="0">
                      <a:pos x="connsiteX1" y="connsiteY1"/>
                    </a:cxn>
                  </a:cxnLst>
                  <a:rect l="l" t="t" r="r" b="b"/>
                  <a:pathLst>
                    <a:path w="3481018" h="6684">
                      <a:moveTo>
                        <a:pt x="60" y="23"/>
                      </a:moveTo>
                      <a:lnTo>
                        <a:pt x="3481079" y="23"/>
                      </a:lnTo>
                    </a:path>
                  </a:pathLst>
                </a:custGeom>
                <a:noFill/>
                <a:ln w="7129" cap="sq">
                  <a:solidFill>
                    <a:srgbClr val="B0B0B0"/>
                  </a:solidFill>
                  <a:prstDash val="solid"/>
                  <a:round/>
                </a:ln>
              </p:spPr>
              <p:txBody>
                <a:bodyPr rtlCol="0" anchor="ctr"/>
                <a:lstStyle/>
                <a:p>
                  <a:endParaRPr lang="en-US"/>
                </a:p>
              </p:txBody>
            </p:sp>
            <p:sp>
              <p:nvSpPr>
                <p:cNvPr id="107" name="Freeform: Shape 106">
                  <a:extLst>
                    <a:ext uri="{FF2B5EF4-FFF2-40B4-BE49-F238E27FC236}">
                      <a16:creationId xmlns:a16="http://schemas.microsoft.com/office/drawing/2014/main" id="{7A6F58E2-CB5A-76FE-432A-76D46ACDBDD7}"/>
                    </a:ext>
                  </a:extLst>
                </p:cNvPr>
                <p:cNvSpPr/>
                <p:nvPr/>
              </p:nvSpPr>
              <p:spPr>
                <a:xfrm>
                  <a:off x="773062" y="3424802"/>
                  <a:ext cx="31191" cy="6684"/>
                </a:xfrm>
                <a:custGeom>
                  <a:avLst/>
                  <a:gdLst>
                    <a:gd name="connsiteX0" fmla="*/ 31249 w 31191"/>
                    <a:gd name="connsiteY0" fmla="*/ 230 h 6684"/>
                    <a:gd name="connsiteX1" fmla="*/ 57 w 31191"/>
                    <a:gd name="connsiteY1" fmla="*/ 230 h 6684"/>
                  </a:gdLst>
                  <a:ahLst/>
                  <a:cxnLst>
                    <a:cxn ang="0">
                      <a:pos x="connsiteX0" y="connsiteY0"/>
                    </a:cxn>
                    <a:cxn ang="0">
                      <a:pos x="connsiteX1" y="connsiteY1"/>
                    </a:cxn>
                  </a:cxnLst>
                  <a:rect l="l" t="t" r="r" b="b"/>
                  <a:pathLst>
                    <a:path w="31191" h="6684">
                      <a:moveTo>
                        <a:pt x="31249" y="230"/>
                      </a:moveTo>
                      <a:lnTo>
                        <a:pt x="57" y="230"/>
                      </a:lnTo>
                    </a:path>
                  </a:pathLst>
                </a:custGeom>
                <a:solidFill>
                  <a:srgbClr val="000000"/>
                </a:solidFill>
                <a:ln w="7129" cap="flat">
                  <a:solidFill>
                    <a:srgbClr val="000000"/>
                  </a:solidFill>
                  <a:prstDash val="solid"/>
                  <a:round/>
                </a:ln>
              </p:spPr>
              <p:txBody>
                <a:bodyPr rtlCol="0" anchor="ctr"/>
                <a:lstStyle/>
                <a:p>
                  <a:endParaRPr lang="en-US"/>
                </a:p>
              </p:txBody>
            </p:sp>
            <p:grpSp>
              <p:nvGrpSpPr>
                <p:cNvPr id="108" name="Graphic 8">
                  <a:extLst>
                    <a:ext uri="{FF2B5EF4-FFF2-40B4-BE49-F238E27FC236}">
                      <a16:creationId xmlns:a16="http://schemas.microsoft.com/office/drawing/2014/main" id="{1622B9D8-44D4-3085-DC5B-EBAEBB3C047F}"/>
                    </a:ext>
                  </a:extLst>
                </p:cNvPr>
                <p:cNvGrpSpPr/>
                <p:nvPr/>
              </p:nvGrpSpPr>
              <p:grpSpPr>
                <a:xfrm>
                  <a:off x="578847" y="3386059"/>
                  <a:ext cx="153685" cy="80892"/>
                  <a:chOff x="578847" y="3386059"/>
                  <a:chExt cx="153685" cy="80892"/>
                </a:xfrm>
                <a:solidFill>
                  <a:srgbClr val="000000"/>
                </a:solidFill>
              </p:grpSpPr>
              <p:sp>
                <p:nvSpPr>
                  <p:cNvPr id="109" name="Freeform: Shape 108">
                    <a:extLst>
                      <a:ext uri="{FF2B5EF4-FFF2-40B4-BE49-F238E27FC236}">
                        <a16:creationId xmlns:a16="http://schemas.microsoft.com/office/drawing/2014/main" id="{24D459B4-F0B7-48C2-B502-79F572593BFD}"/>
                      </a:ext>
                    </a:extLst>
                  </p:cNvPr>
                  <p:cNvSpPr/>
                  <p:nvPr/>
                </p:nvSpPr>
                <p:spPr>
                  <a:xfrm flipV="1">
                    <a:off x="578847" y="3386059"/>
                    <a:ext cx="53889" cy="80892"/>
                  </a:xfrm>
                  <a:custGeom>
                    <a:avLst/>
                    <a:gdLst>
                      <a:gd name="connsiteX0" fmla="*/ 26933 w 53889"/>
                      <a:gd name="connsiteY0" fmla="*/ 72732 h 80892"/>
                      <a:gd name="connsiteX1" fmla="*/ 14684 w 53889"/>
                      <a:gd name="connsiteY1" fmla="*/ 64711 h 80892"/>
                      <a:gd name="connsiteX2" fmla="*/ 10590 w 53889"/>
                      <a:gd name="connsiteY2" fmla="*/ 40615 h 80892"/>
                      <a:gd name="connsiteX3" fmla="*/ 14684 w 53889"/>
                      <a:gd name="connsiteY3" fmla="*/ 16569 h 80892"/>
                      <a:gd name="connsiteX4" fmla="*/ 26933 w 53889"/>
                      <a:gd name="connsiteY4" fmla="*/ 8549 h 80892"/>
                      <a:gd name="connsiteX5" fmla="*/ 39231 w 53889"/>
                      <a:gd name="connsiteY5" fmla="*/ 16569 h 80892"/>
                      <a:gd name="connsiteX6" fmla="*/ 43342 w 53889"/>
                      <a:gd name="connsiteY6" fmla="*/ 40615 h 80892"/>
                      <a:gd name="connsiteX7" fmla="*/ 39231 w 53889"/>
                      <a:gd name="connsiteY7" fmla="*/ 64711 h 80892"/>
                      <a:gd name="connsiteX8" fmla="*/ 26933 w 53889"/>
                      <a:gd name="connsiteY8" fmla="*/ 72732 h 80892"/>
                      <a:gd name="connsiteX9" fmla="*/ 26933 w 53889"/>
                      <a:gd name="connsiteY9" fmla="*/ 81087 h 80892"/>
                      <a:gd name="connsiteX10" fmla="*/ 46968 w 53889"/>
                      <a:gd name="connsiteY10" fmla="*/ 70710 h 80892"/>
                      <a:gd name="connsiteX11" fmla="*/ 53886 w 53889"/>
                      <a:gd name="connsiteY11" fmla="*/ 40615 h 80892"/>
                      <a:gd name="connsiteX12" fmla="*/ 46968 w 53889"/>
                      <a:gd name="connsiteY12" fmla="*/ 10554 h 80892"/>
                      <a:gd name="connsiteX13" fmla="*/ 26933 w 53889"/>
                      <a:gd name="connsiteY13" fmla="*/ 194 h 80892"/>
                      <a:gd name="connsiteX14" fmla="*/ 6914 w 53889"/>
                      <a:gd name="connsiteY14" fmla="*/ 10554 h 80892"/>
                      <a:gd name="connsiteX15" fmla="*/ -4 w 53889"/>
                      <a:gd name="connsiteY15" fmla="*/ 40615 h 80892"/>
                      <a:gd name="connsiteX16" fmla="*/ 6914 w 53889"/>
                      <a:gd name="connsiteY16" fmla="*/ 70710 h 80892"/>
                      <a:gd name="connsiteX17" fmla="*/ 26933 w 53889"/>
                      <a:gd name="connsiteY17" fmla="*/ 81087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33" y="72732"/>
                        </a:moveTo>
                        <a:cubicBezTo>
                          <a:pt x="21508" y="72732"/>
                          <a:pt x="17425" y="70058"/>
                          <a:pt x="14684" y="64711"/>
                        </a:cubicBezTo>
                        <a:cubicBezTo>
                          <a:pt x="11955" y="59375"/>
                          <a:pt x="10590" y="51343"/>
                          <a:pt x="10590" y="40615"/>
                        </a:cubicBezTo>
                        <a:cubicBezTo>
                          <a:pt x="10590" y="29932"/>
                          <a:pt x="11955" y="21917"/>
                          <a:pt x="14684" y="16569"/>
                        </a:cubicBezTo>
                        <a:cubicBezTo>
                          <a:pt x="17425" y="11222"/>
                          <a:pt x="21508" y="8549"/>
                          <a:pt x="26933" y="8549"/>
                        </a:cubicBezTo>
                        <a:cubicBezTo>
                          <a:pt x="32403" y="8549"/>
                          <a:pt x="36502" y="11222"/>
                          <a:pt x="39231" y="16569"/>
                        </a:cubicBezTo>
                        <a:cubicBezTo>
                          <a:pt x="41972" y="21917"/>
                          <a:pt x="43342" y="29932"/>
                          <a:pt x="43342" y="40615"/>
                        </a:cubicBezTo>
                        <a:cubicBezTo>
                          <a:pt x="43342" y="51343"/>
                          <a:pt x="41972" y="59375"/>
                          <a:pt x="39231" y="64711"/>
                        </a:cubicBezTo>
                        <a:cubicBezTo>
                          <a:pt x="36502" y="70058"/>
                          <a:pt x="32403" y="72732"/>
                          <a:pt x="26933" y="72732"/>
                        </a:cubicBezTo>
                        <a:close/>
                        <a:moveTo>
                          <a:pt x="26933" y="81087"/>
                        </a:moveTo>
                        <a:cubicBezTo>
                          <a:pt x="35678" y="81087"/>
                          <a:pt x="42356" y="77628"/>
                          <a:pt x="46968" y="70710"/>
                        </a:cubicBezTo>
                        <a:cubicBezTo>
                          <a:pt x="51580" y="63803"/>
                          <a:pt x="53886" y="53771"/>
                          <a:pt x="53886" y="40615"/>
                        </a:cubicBezTo>
                        <a:cubicBezTo>
                          <a:pt x="53886" y="27492"/>
                          <a:pt x="51580" y="17472"/>
                          <a:pt x="46968" y="10554"/>
                        </a:cubicBezTo>
                        <a:cubicBezTo>
                          <a:pt x="42356" y="3647"/>
                          <a:pt x="35678" y="194"/>
                          <a:pt x="26933" y="194"/>
                        </a:cubicBezTo>
                        <a:cubicBezTo>
                          <a:pt x="18199" y="194"/>
                          <a:pt x="11526" y="3647"/>
                          <a:pt x="6914" y="10554"/>
                        </a:cubicBezTo>
                        <a:cubicBezTo>
                          <a:pt x="2302" y="17472"/>
                          <a:pt x="-4" y="27492"/>
                          <a:pt x="-4" y="40615"/>
                        </a:cubicBezTo>
                        <a:cubicBezTo>
                          <a:pt x="-4" y="53771"/>
                          <a:pt x="2302" y="63803"/>
                          <a:pt x="6914" y="70710"/>
                        </a:cubicBezTo>
                        <a:cubicBezTo>
                          <a:pt x="11526" y="77628"/>
                          <a:pt x="18199" y="81087"/>
                          <a:pt x="26933" y="81087"/>
                        </a:cubicBezTo>
                        <a:close/>
                      </a:path>
                    </a:pathLst>
                  </a:custGeom>
                  <a:solidFill>
                    <a:srgbClr val="000000"/>
                  </a:solidFill>
                  <a:ln w="1069" cap="flat">
                    <a:noFill/>
                    <a:prstDash val="solid"/>
                    <a:round/>
                  </a:ln>
                </p:spPr>
                <p:txBody>
                  <a:bodyPr rtlCol="0" anchor="ctr"/>
                  <a:lstStyle/>
                  <a:p>
                    <a:endParaRPr lang="en-US"/>
                  </a:p>
                </p:txBody>
              </p:sp>
              <p:sp>
                <p:nvSpPr>
                  <p:cNvPr id="110" name="Freeform: Shape 109">
                    <a:extLst>
                      <a:ext uri="{FF2B5EF4-FFF2-40B4-BE49-F238E27FC236}">
                        <a16:creationId xmlns:a16="http://schemas.microsoft.com/office/drawing/2014/main" id="{4F67B086-DF1B-DD7C-5492-41BD7D1B0DB4}"/>
                      </a:ext>
                    </a:extLst>
                  </p:cNvPr>
                  <p:cNvSpPr/>
                  <p:nvPr/>
                </p:nvSpPr>
                <p:spPr>
                  <a:xfrm flipV="1">
                    <a:off x="651266" y="3452164"/>
                    <a:ext cx="11028" cy="13267"/>
                  </a:xfrm>
                  <a:custGeom>
                    <a:avLst/>
                    <a:gdLst>
                      <a:gd name="connsiteX0" fmla="*/ 20 w 11028"/>
                      <a:gd name="connsiteY0" fmla="*/ 13496 h 13267"/>
                      <a:gd name="connsiteX1" fmla="*/ 11049 w 11028"/>
                      <a:gd name="connsiteY1" fmla="*/ 13496 h 13267"/>
                      <a:gd name="connsiteX2" fmla="*/ 11049 w 11028"/>
                      <a:gd name="connsiteY2" fmla="*/ 229 h 13267"/>
                      <a:gd name="connsiteX3" fmla="*/ 20 w 11028"/>
                      <a:gd name="connsiteY3" fmla="*/ 229 h 13267"/>
                    </a:gdLst>
                    <a:ahLst/>
                    <a:cxnLst>
                      <a:cxn ang="0">
                        <a:pos x="connsiteX0" y="connsiteY0"/>
                      </a:cxn>
                      <a:cxn ang="0">
                        <a:pos x="connsiteX1" y="connsiteY1"/>
                      </a:cxn>
                      <a:cxn ang="0">
                        <a:pos x="connsiteX2" y="connsiteY2"/>
                      </a:cxn>
                      <a:cxn ang="0">
                        <a:pos x="connsiteX3" y="connsiteY3"/>
                      </a:cxn>
                    </a:cxnLst>
                    <a:rect l="l" t="t" r="r" b="b"/>
                    <a:pathLst>
                      <a:path w="11028" h="13267">
                        <a:moveTo>
                          <a:pt x="20" y="13496"/>
                        </a:moveTo>
                        <a:lnTo>
                          <a:pt x="11049" y="13496"/>
                        </a:lnTo>
                        <a:lnTo>
                          <a:pt x="11049" y="229"/>
                        </a:lnTo>
                        <a:lnTo>
                          <a:pt x="20" y="229"/>
                        </a:lnTo>
                        <a:close/>
                      </a:path>
                    </a:pathLst>
                  </a:custGeom>
                  <a:solidFill>
                    <a:srgbClr val="000000"/>
                  </a:solidFill>
                  <a:ln w="1069" cap="flat">
                    <a:noFill/>
                    <a:prstDash val="solid"/>
                    <a:round/>
                  </a:ln>
                </p:spPr>
                <p:txBody>
                  <a:bodyPr rtlCol="0" anchor="ctr"/>
                  <a:lstStyle/>
                  <a:p>
                    <a:endParaRPr lang="en-US"/>
                  </a:p>
                </p:txBody>
              </p:sp>
              <p:sp>
                <p:nvSpPr>
                  <p:cNvPr id="111" name="Freeform: Shape 110">
                    <a:extLst>
                      <a:ext uri="{FF2B5EF4-FFF2-40B4-BE49-F238E27FC236}">
                        <a16:creationId xmlns:a16="http://schemas.microsoft.com/office/drawing/2014/main" id="{67D31187-B2E3-DE3F-7F38-99C8032FDBEB}"/>
                      </a:ext>
                    </a:extLst>
                  </p:cNvPr>
                  <p:cNvSpPr/>
                  <p:nvPr/>
                </p:nvSpPr>
                <p:spPr>
                  <a:xfrm flipV="1">
                    <a:off x="682085" y="3387463"/>
                    <a:ext cx="50447" cy="79489"/>
                  </a:xfrm>
                  <a:custGeom>
                    <a:avLst/>
                    <a:gdLst>
                      <a:gd name="connsiteX0" fmla="*/ 3304 w 50447"/>
                      <a:gd name="connsiteY0" fmla="*/ 79684 h 79489"/>
                      <a:gd name="connsiteX1" fmla="*/ 44711 w 50447"/>
                      <a:gd name="connsiteY1" fmla="*/ 79684 h 79489"/>
                      <a:gd name="connsiteX2" fmla="*/ 44711 w 50447"/>
                      <a:gd name="connsiteY2" fmla="*/ 70794 h 79489"/>
                      <a:gd name="connsiteX3" fmla="*/ 12962 w 50447"/>
                      <a:gd name="connsiteY3" fmla="*/ 70794 h 79489"/>
                      <a:gd name="connsiteX4" fmla="*/ 12962 w 50447"/>
                      <a:gd name="connsiteY4" fmla="*/ 51695 h 79489"/>
                      <a:gd name="connsiteX5" fmla="*/ 17541 w 50447"/>
                      <a:gd name="connsiteY5" fmla="*/ 52864 h 79489"/>
                      <a:gd name="connsiteX6" fmla="*/ 22153 w 50447"/>
                      <a:gd name="connsiteY6" fmla="*/ 53249 h 79489"/>
                      <a:gd name="connsiteX7" fmla="*/ 42823 w 50447"/>
                      <a:gd name="connsiteY7" fmla="*/ 46097 h 79489"/>
                      <a:gd name="connsiteX8" fmla="*/ 50459 w 50447"/>
                      <a:gd name="connsiteY8" fmla="*/ 26730 h 79489"/>
                      <a:gd name="connsiteX9" fmla="*/ 42622 w 50447"/>
                      <a:gd name="connsiteY9" fmla="*/ 7163 h 79489"/>
                      <a:gd name="connsiteX10" fmla="*/ 20532 w 50447"/>
                      <a:gd name="connsiteY10" fmla="*/ 195 h 79489"/>
                      <a:gd name="connsiteX11" fmla="*/ 10523 w 50447"/>
                      <a:gd name="connsiteY11" fmla="*/ 1030 h 79489"/>
                      <a:gd name="connsiteX12" fmla="*/ 12 w 50447"/>
                      <a:gd name="connsiteY12" fmla="*/ 3536 h 79489"/>
                      <a:gd name="connsiteX13" fmla="*/ 12 w 50447"/>
                      <a:gd name="connsiteY13" fmla="*/ 14147 h 79489"/>
                      <a:gd name="connsiteX14" fmla="*/ 9721 w 50447"/>
                      <a:gd name="connsiteY14" fmla="*/ 10337 h 79489"/>
                      <a:gd name="connsiteX15" fmla="*/ 20315 w 50447"/>
                      <a:gd name="connsiteY15" fmla="*/ 9084 h 79489"/>
                      <a:gd name="connsiteX16" fmla="*/ 34618 w 50447"/>
                      <a:gd name="connsiteY16" fmla="*/ 13830 h 79489"/>
                      <a:gd name="connsiteX17" fmla="*/ 39899 w 50447"/>
                      <a:gd name="connsiteY17" fmla="*/ 26730 h 79489"/>
                      <a:gd name="connsiteX18" fmla="*/ 34618 w 50447"/>
                      <a:gd name="connsiteY18" fmla="*/ 39613 h 79489"/>
                      <a:gd name="connsiteX19" fmla="*/ 20315 w 50447"/>
                      <a:gd name="connsiteY19" fmla="*/ 44376 h 79489"/>
                      <a:gd name="connsiteX20" fmla="*/ 11876 w 50447"/>
                      <a:gd name="connsiteY20" fmla="*/ 43440 h 79489"/>
                      <a:gd name="connsiteX21" fmla="*/ 3304 w 50447"/>
                      <a:gd name="connsiteY21" fmla="*/ 40516 h 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47" h="79489">
                        <a:moveTo>
                          <a:pt x="3304" y="79684"/>
                        </a:moveTo>
                        <a:lnTo>
                          <a:pt x="44711" y="79684"/>
                        </a:lnTo>
                        <a:lnTo>
                          <a:pt x="44711" y="70794"/>
                        </a:lnTo>
                        <a:lnTo>
                          <a:pt x="12962" y="70794"/>
                        </a:lnTo>
                        <a:lnTo>
                          <a:pt x="12962" y="51695"/>
                        </a:lnTo>
                        <a:cubicBezTo>
                          <a:pt x="14488" y="52218"/>
                          <a:pt x="16015" y="52608"/>
                          <a:pt x="17541" y="52864"/>
                        </a:cubicBezTo>
                        <a:cubicBezTo>
                          <a:pt x="19078" y="53121"/>
                          <a:pt x="20615" y="53249"/>
                          <a:pt x="22153" y="53249"/>
                        </a:cubicBezTo>
                        <a:cubicBezTo>
                          <a:pt x="30853" y="53249"/>
                          <a:pt x="37743" y="50865"/>
                          <a:pt x="42823" y="46097"/>
                        </a:cubicBezTo>
                        <a:cubicBezTo>
                          <a:pt x="47914" y="41329"/>
                          <a:pt x="50459" y="34873"/>
                          <a:pt x="50459" y="26730"/>
                        </a:cubicBezTo>
                        <a:cubicBezTo>
                          <a:pt x="50459" y="18342"/>
                          <a:pt x="47847" y="11819"/>
                          <a:pt x="42622" y="7163"/>
                        </a:cubicBezTo>
                        <a:cubicBezTo>
                          <a:pt x="37398" y="2517"/>
                          <a:pt x="30034" y="195"/>
                          <a:pt x="20532" y="195"/>
                        </a:cubicBezTo>
                        <a:cubicBezTo>
                          <a:pt x="17257" y="195"/>
                          <a:pt x="13920" y="473"/>
                          <a:pt x="10523" y="1030"/>
                        </a:cubicBezTo>
                        <a:cubicBezTo>
                          <a:pt x="7136" y="1587"/>
                          <a:pt x="3633" y="2423"/>
                          <a:pt x="12" y="3536"/>
                        </a:cubicBezTo>
                        <a:lnTo>
                          <a:pt x="12" y="14147"/>
                        </a:lnTo>
                        <a:cubicBezTo>
                          <a:pt x="3142" y="12443"/>
                          <a:pt x="6379" y="11173"/>
                          <a:pt x="9721" y="10337"/>
                        </a:cubicBezTo>
                        <a:cubicBezTo>
                          <a:pt x="13063" y="9502"/>
                          <a:pt x="16594" y="9084"/>
                          <a:pt x="20315" y="9084"/>
                        </a:cubicBezTo>
                        <a:cubicBezTo>
                          <a:pt x="26341" y="9084"/>
                          <a:pt x="31109" y="10666"/>
                          <a:pt x="34618" y="13830"/>
                        </a:cubicBezTo>
                        <a:cubicBezTo>
                          <a:pt x="38139" y="16994"/>
                          <a:pt x="39899" y="21294"/>
                          <a:pt x="39899" y="26730"/>
                        </a:cubicBezTo>
                        <a:cubicBezTo>
                          <a:pt x="39899" y="32155"/>
                          <a:pt x="38139" y="36450"/>
                          <a:pt x="34618" y="39613"/>
                        </a:cubicBezTo>
                        <a:cubicBezTo>
                          <a:pt x="31109" y="42788"/>
                          <a:pt x="26341" y="44376"/>
                          <a:pt x="20315" y="44376"/>
                        </a:cubicBezTo>
                        <a:cubicBezTo>
                          <a:pt x="17496" y="44376"/>
                          <a:pt x="14683" y="44064"/>
                          <a:pt x="11876" y="43440"/>
                        </a:cubicBezTo>
                        <a:cubicBezTo>
                          <a:pt x="9080" y="42816"/>
                          <a:pt x="6223" y="41841"/>
                          <a:pt x="3304" y="40516"/>
                        </a:cubicBezTo>
                        <a:close/>
                      </a:path>
                    </a:pathLst>
                  </a:custGeom>
                  <a:solidFill>
                    <a:srgbClr val="000000"/>
                  </a:solidFill>
                  <a:ln w="1069" cap="flat">
                    <a:noFill/>
                    <a:prstDash val="solid"/>
                    <a:round/>
                  </a:ln>
                </p:spPr>
                <p:txBody>
                  <a:bodyPr rtlCol="0" anchor="ctr"/>
                  <a:lstStyle/>
                  <a:p>
                    <a:endParaRPr lang="en-US"/>
                  </a:p>
                </p:txBody>
              </p:sp>
            </p:grpSp>
          </p:grpSp>
          <p:grpSp>
            <p:nvGrpSpPr>
              <p:cNvPr id="74" name="Graphic 8">
                <a:extLst>
                  <a:ext uri="{FF2B5EF4-FFF2-40B4-BE49-F238E27FC236}">
                    <a16:creationId xmlns:a16="http://schemas.microsoft.com/office/drawing/2014/main" id="{D9F21E70-F519-33AE-C989-347B558BBC5A}"/>
                  </a:ext>
                </a:extLst>
              </p:cNvPr>
              <p:cNvGrpSpPr/>
              <p:nvPr/>
            </p:nvGrpSpPr>
            <p:grpSpPr>
              <a:xfrm>
                <a:off x="578847" y="3045390"/>
                <a:ext cx="3706425" cy="80892"/>
                <a:chOff x="578847" y="3045390"/>
                <a:chExt cx="3706425" cy="80892"/>
              </a:xfrm>
            </p:grpSpPr>
            <p:sp>
              <p:nvSpPr>
                <p:cNvPr id="100" name="Freeform: Shape 99">
                  <a:extLst>
                    <a:ext uri="{FF2B5EF4-FFF2-40B4-BE49-F238E27FC236}">
                      <a16:creationId xmlns:a16="http://schemas.microsoft.com/office/drawing/2014/main" id="{EC89869E-24FD-832F-549E-158B4A64A854}"/>
                    </a:ext>
                  </a:extLst>
                </p:cNvPr>
                <p:cNvSpPr/>
                <p:nvPr/>
              </p:nvSpPr>
              <p:spPr>
                <a:xfrm>
                  <a:off x="804254" y="3084133"/>
                  <a:ext cx="3481018" cy="6684"/>
                </a:xfrm>
                <a:custGeom>
                  <a:avLst/>
                  <a:gdLst>
                    <a:gd name="connsiteX0" fmla="*/ 60 w 3481018"/>
                    <a:gd name="connsiteY0" fmla="*/ 11 h 6684"/>
                    <a:gd name="connsiteX1" fmla="*/ 3481079 w 3481018"/>
                    <a:gd name="connsiteY1" fmla="*/ 11 h 6684"/>
                  </a:gdLst>
                  <a:ahLst/>
                  <a:cxnLst>
                    <a:cxn ang="0">
                      <a:pos x="connsiteX0" y="connsiteY0"/>
                    </a:cxn>
                    <a:cxn ang="0">
                      <a:pos x="connsiteX1" y="connsiteY1"/>
                    </a:cxn>
                  </a:cxnLst>
                  <a:rect l="l" t="t" r="r" b="b"/>
                  <a:pathLst>
                    <a:path w="3481018" h="6684">
                      <a:moveTo>
                        <a:pt x="60" y="11"/>
                      </a:moveTo>
                      <a:lnTo>
                        <a:pt x="3481079" y="11"/>
                      </a:lnTo>
                    </a:path>
                  </a:pathLst>
                </a:custGeom>
                <a:noFill/>
                <a:ln w="7129" cap="sq">
                  <a:solidFill>
                    <a:srgbClr val="B0B0B0"/>
                  </a:solidFill>
                  <a:prstDash val="solid"/>
                  <a:round/>
                </a:ln>
              </p:spPr>
              <p:txBody>
                <a:bodyPr rtlCol="0" anchor="ctr"/>
                <a:lstStyle/>
                <a:p>
                  <a:endParaRPr lang="en-US"/>
                </a:p>
              </p:txBody>
            </p:sp>
            <p:sp>
              <p:nvSpPr>
                <p:cNvPr id="101" name="Freeform: Shape 100">
                  <a:extLst>
                    <a:ext uri="{FF2B5EF4-FFF2-40B4-BE49-F238E27FC236}">
                      <a16:creationId xmlns:a16="http://schemas.microsoft.com/office/drawing/2014/main" id="{440D3EFF-1630-119C-E040-353C451766D2}"/>
                    </a:ext>
                  </a:extLst>
                </p:cNvPr>
                <p:cNvSpPr/>
                <p:nvPr/>
              </p:nvSpPr>
              <p:spPr>
                <a:xfrm>
                  <a:off x="773062" y="3084133"/>
                  <a:ext cx="31191" cy="6684"/>
                </a:xfrm>
                <a:custGeom>
                  <a:avLst/>
                  <a:gdLst>
                    <a:gd name="connsiteX0" fmla="*/ 31249 w 31191"/>
                    <a:gd name="connsiteY0" fmla="*/ 179 h 6684"/>
                    <a:gd name="connsiteX1" fmla="*/ 57 w 31191"/>
                    <a:gd name="connsiteY1" fmla="*/ 179 h 6684"/>
                  </a:gdLst>
                  <a:ahLst/>
                  <a:cxnLst>
                    <a:cxn ang="0">
                      <a:pos x="connsiteX0" y="connsiteY0"/>
                    </a:cxn>
                    <a:cxn ang="0">
                      <a:pos x="connsiteX1" y="connsiteY1"/>
                    </a:cxn>
                  </a:cxnLst>
                  <a:rect l="l" t="t" r="r" b="b"/>
                  <a:pathLst>
                    <a:path w="31191" h="6684">
                      <a:moveTo>
                        <a:pt x="31249" y="179"/>
                      </a:moveTo>
                      <a:lnTo>
                        <a:pt x="57" y="179"/>
                      </a:lnTo>
                    </a:path>
                  </a:pathLst>
                </a:custGeom>
                <a:solidFill>
                  <a:srgbClr val="000000"/>
                </a:solidFill>
                <a:ln w="7129" cap="flat">
                  <a:solidFill>
                    <a:srgbClr val="000000"/>
                  </a:solidFill>
                  <a:prstDash val="solid"/>
                  <a:round/>
                </a:ln>
              </p:spPr>
              <p:txBody>
                <a:bodyPr rtlCol="0" anchor="ctr"/>
                <a:lstStyle/>
                <a:p>
                  <a:endParaRPr lang="en-US"/>
                </a:p>
              </p:txBody>
            </p:sp>
            <p:grpSp>
              <p:nvGrpSpPr>
                <p:cNvPr id="102" name="Graphic 8">
                  <a:extLst>
                    <a:ext uri="{FF2B5EF4-FFF2-40B4-BE49-F238E27FC236}">
                      <a16:creationId xmlns:a16="http://schemas.microsoft.com/office/drawing/2014/main" id="{3556B152-5578-0D16-DA74-1D86356DCFFF}"/>
                    </a:ext>
                  </a:extLst>
                </p:cNvPr>
                <p:cNvGrpSpPr/>
                <p:nvPr/>
              </p:nvGrpSpPr>
              <p:grpSpPr>
                <a:xfrm>
                  <a:off x="578847" y="3045390"/>
                  <a:ext cx="156292" cy="80892"/>
                  <a:chOff x="578847" y="3045390"/>
                  <a:chExt cx="156292" cy="80892"/>
                </a:xfrm>
                <a:solidFill>
                  <a:srgbClr val="000000"/>
                </a:solidFill>
              </p:grpSpPr>
              <p:sp>
                <p:nvSpPr>
                  <p:cNvPr id="103" name="Freeform: Shape 102">
                    <a:extLst>
                      <a:ext uri="{FF2B5EF4-FFF2-40B4-BE49-F238E27FC236}">
                        <a16:creationId xmlns:a16="http://schemas.microsoft.com/office/drawing/2014/main" id="{068E2383-65B9-EBAC-956B-FA84348987FA}"/>
                      </a:ext>
                    </a:extLst>
                  </p:cNvPr>
                  <p:cNvSpPr/>
                  <p:nvPr/>
                </p:nvSpPr>
                <p:spPr>
                  <a:xfrm flipV="1">
                    <a:off x="578847" y="3045390"/>
                    <a:ext cx="53889" cy="80892"/>
                  </a:xfrm>
                  <a:custGeom>
                    <a:avLst/>
                    <a:gdLst>
                      <a:gd name="connsiteX0" fmla="*/ 26933 w 53889"/>
                      <a:gd name="connsiteY0" fmla="*/ 72681 h 80892"/>
                      <a:gd name="connsiteX1" fmla="*/ 14684 w 53889"/>
                      <a:gd name="connsiteY1" fmla="*/ 64660 h 80892"/>
                      <a:gd name="connsiteX2" fmla="*/ 10590 w 53889"/>
                      <a:gd name="connsiteY2" fmla="*/ 40564 h 80892"/>
                      <a:gd name="connsiteX3" fmla="*/ 14684 w 53889"/>
                      <a:gd name="connsiteY3" fmla="*/ 16519 h 80892"/>
                      <a:gd name="connsiteX4" fmla="*/ 26933 w 53889"/>
                      <a:gd name="connsiteY4" fmla="*/ 8498 h 80892"/>
                      <a:gd name="connsiteX5" fmla="*/ 39231 w 53889"/>
                      <a:gd name="connsiteY5" fmla="*/ 16519 h 80892"/>
                      <a:gd name="connsiteX6" fmla="*/ 43342 w 53889"/>
                      <a:gd name="connsiteY6" fmla="*/ 40564 h 80892"/>
                      <a:gd name="connsiteX7" fmla="*/ 39231 w 53889"/>
                      <a:gd name="connsiteY7" fmla="*/ 64660 h 80892"/>
                      <a:gd name="connsiteX8" fmla="*/ 26933 w 53889"/>
                      <a:gd name="connsiteY8" fmla="*/ 72681 h 80892"/>
                      <a:gd name="connsiteX9" fmla="*/ 26933 w 53889"/>
                      <a:gd name="connsiteY9" fmla="*/ 81036 h 80892"/>
                      <a:gd name="connsiteX10" fmla="*/ 46968 w 53889"/>
                      <a:gd name="connsiteY10" fmla="*/ 70659 h 80892"/>
                      <a:gd name="connsiteX11" fmla="*/ 53886 w 53889"/>
                      <a:gd name="connsiteY11" fmla="*/ 40564 h 80892"/>
                      <a:gd name="connsiteX12" fmla="*/ 46968 w 53889"/>
                      <a:gd name="connsiteY12" fmla="*/ 10503 h 80892"/>
                      <a:gd name="connsiteX13" fmla="*/ 26933 w 53889"/>
                      <a:gd name="connsiteY13" fmla="*/ 143 h 80892"/>
                      <a:gd name="connsiteX14" fmla="*/ 6914 w 53889"/>
                      <a:gd name="connsiteY14" fmla="*/ 10503 h 80892"/>
                      <a:gd name="connsiteX15" fmla="*/ -4 w 53889"/>
                      <a:gd name="connsiteY15" fmla="*/ 40564 h 80892"/>
                      <a:gd name="connsiteX16" fmla="*/ 6914 w 53889"/>
                      <a:gd name="connsiteY16" fmla="*/ 70659 h 80892"/>
                      <a:gd name="connsiteX17" fmla="*/ 26933 w 53889"/>
                      <a:gd name="connsiteY17" fmla="*/ 81036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33" y="72681"/>
                        </a:moveTo>
                        <a:cubicBezTo>
                          <a:pt x="21508" y="72681"/>
                          <a:pt x="17425" y="70007"/>
                          <a:pt x="14684" y="64660"/>
                        </a:cubicBezTo>
                        <a:cubicBezTo>
                          <a:pt x="11955" y="59324"/>
                          <a:pt x="10590" y="51292"/>
                          <a:pt x="10590" y="40564"/>
                        </a:cubicBezTo>
                        <a:cubicBezTo>
                          <a:pt x="10590" y="29881"/>
                          <a:pt x="11955" y="21866"/>
                          <a:pt x="14684" y="16519"/>
                        </a:cubicBezTo>
                        <a:cubicBezTo>
                          <a:pt x="17425" y="11171"/>
                          <a:pt x="21508" y="8498"/>
                          <a:pt x="26933" y="8498"/>
                        </a:cubicBezTo>
                        <a:cubicBezTo>
                          <a:pt x="32403" y="8498"/>
                          <a:pt x="36502" y="11171"/>
                          <a:pt x="39231" y="16519"/>
                        </a:cubicBezTo>
                        <a:cubicBezTo>
                          <a:pt x="41972" y="21866"/>
                          <a:pt x="43342" y="29881"/>
                          <a:pt x="43342" y="40564"/>
                        </a:cubicBezTo>
                        <a:cubicBezTo>
                          <a:pt x="43342" y="51292"/>
                          <a:pt x="41972" y="59324"/>
                          <a:pt x="39231" y="64660"/>
                        </a:cubicBezTo>
                        <a:cubicBezTo>
                          <a:pt x="36502" y="70007"/>
                          <a:pt x="32403" y="72681"/>
                          <a:pt x="26933" y="72681"/>
                        </a:cubicBezTo>
                        <a:close/>
                        <a:moveTo>
                          <a:pt x="26933" y="81036"/>
                        </a:moveTo>
                        <a:cubicBezTo>
                          <a:pt x="35678" y="81036"/>
                          <a:pt x="42356" y="77577"/>
                          <a:pt x="46968" y="70659"/>
                        </a:cubicBezTo>
                        <a:cubicBezTo>
                          <a:pt x="51580" y="63752"/>
                          <a:pt x="53886" y="53720"/>
                          <a:pt x="53886" y="40564"/>
                        </a:cubicBezTo>
                        <a:cubicBezTo>
                          <a:pt x="53886" y="27441"/>
                          <a:pt x="51580" y="17421"/>
                          <a:pt x="46968" y="10503"/>
                        </a:cubicBezTo>
                        <a:cubicBezTo>
                          <a:pt x="42356" y="3596"/>
                          <a:pt x="35678" y="143"/>
                          <a:pt x="26933" y="143"/>
                        </a:cubicBezTo>
                        <a:cubicBezTo>
                          <a:pt x="18199" y="143"/>
                          <a:pt x="11526" y="3596"/>
                          <a:pt x="6914" y="10503"/>
                        </a:cubicBezTo>
                        <a:cubicBezTo>
                          <a:pt x="2302" y="17421"/>
                          <a:pt x="-4" y="27441"/>
                          <a:pt x="-4" y="40564"/>
                        </a:cubicBezTo>
                        <a:cubicBezTo>
                          <a:pt x="-4" y="53720"/>
                          <a:pt x="2302" y="63752"/>
                          <a:pt x="6914" y="70659"/>
                        </a:cubicBezTo>
                        <a:cubicBezTo>
                          <a:pt x="11526" y="77577"/>
                          <a:pt x="18199" y="81036"/>
                          <a:pt x="26933" y="81036"/>
                        </a:cubicBezTo>
                        <a:close/>
                      </a:path>
                    </a:pathLst>
                  </a:custGeom>
                  <a:solidFill>
                    <a:srgbClr val="000000"/>
                  </a:solidFill>
                  <a:ln w="1069" cap="flat">
                    <a:noFill/>
                    <a:prstDash val="solid"/>
                    <a:round/>
                  </a:ln>
                </p:spPr>
                <p:txBody>
                  <a:bodyPr rtlCol="0" anchor="ctr"/>
                  <a:lstStyle/>
                  <a:p>
                    <a:endParaRPr lang="en-US"/>
                  </a:p>
                </p:txBody>
              </p:sp>
              <p:sp>
                <p:nvSpPr>
                  <p:cNvPr id="104" name="Freeform: Shape 103">
                    <a:extLst>
                      <a:ext uri="{FF2B5EF4-FFF2-40B4-BE49-F238E27FC236}">
                        <a16:creationId xmlns:a16="http://schemas.microsoft.com/office/drawing/2014/main" id="{9FDEA575-EF82-4DD6-4E4E-07F6CEAA6F54}"/>
                      </a:ext>
                    </a:extLst>
                  </p:cNvPr>
                  <p:cNvSpPr/>
                  <p:nvPr/>
                </p:nvSpPr>
                <p:spPr>
                  <a:xfrm flipV="1">
                    <a:off x="651266" y="3111495"/>
                    <a:ext cx="11028" cy="13267"/>
                  </a:xfrm>
                  <a:custGeom>
                    <a:avLst/>
                    <a:gdLst>
                      <a:gd name="connsiteX0" fmla="*/ 20 w 11028"/>
                      <a:gd name="connsiteY0" fmla="*/ 13445 h 13267"/>
                      <a:gd name="connsiteX1" fmla="*/ 11049 w 11028"/>
                      <a:gd name="connsiteY1" fmla="*/ 13445 h 13267"/>
                      <a:gd name="connsiteX2" fmla="*/ 11049 w 11028"/>
                      <a:gd name="connsiteY2" fmla="*/ 178 h 13267"/>
                      <a:gd name="connsiteX3" fmla="*/ 20 w 11028"/>
                      <a:gd name="connsiteY3" fmla="*/ 178 h 13267"/>
                    </a:gdLst>
                    <a:ahLst/>
                    <a:cxnLst>
                      <a:cxn ang="0">
                        <a:pos x="connsiteX0" y="connsiteY0"/>
                      </a:cxn>
                      <a:cxn ang="0">
                        <a:pos x="connsiteX1" y="connsiteY1"/>
                      </a:cxn>
                      <a:cxn ang="0">
                        <a:pos x="connsiteX2" y="connsiteY2"/>
                      </a:cxn>
                      <a:cxn ang="0">
                        <a:pos x="connsiteX3" y="connsiteY3"/>
                      </a:cxn>
                    </a:cxnLst>
                    <a:rect l="l" t="t" r="r" b="b"/>
                    <a:pathLst>
                      <a:path w="11028" h="13267">
                        <a:moveTo>
                          <a:pt x="20" y="13445"/>
                        </a:moveTo>
                        <a:lnTo>
                          <a:pt x="11049" y="13445"/>
                        </a:lnTo>
                        <a:lnTo>
                          <a:pt x="11049" y="178"/>
                        </a:lnTo>
                        <a:lnTo>
                          <a:pt x="20" y="178"/>
                        </a:lnTo>
                        <a:close/>
                      </a:path>
                    </a:pathLst>
                  </a:custGeom>
                  <a:solidFill>
                    <a:srgbClr val="000000"/>
                  </a:solidFill>
                  <a:ln w="1069" cap="flat">
                    <a:noFill/>
                    <a:prstDash val="solid"/>
                    <a:round/>
                  </a:ln>
                </p:spPr>
                <p:txBody>
                  <a:bodyPr rtlCol="0" anchor="ctr"/>
                  <a:lstStyle/>
                  <a:p>
                    <a:endParaRPr lang="en-US"/>
                  </a:p>
                </p:txBody>
              </p:sp>
              <p:sp>
                <p:nvSpPr>
                  <p:cNvPr id="105" name="Freeform: Shape 104">
                    <a:extLst>
                      <a:ext uri="{FF2B5EF4-FFF2-40B4-BE49-F238E27FC236}">
                        <a16:creationId xmlns:a16="http://schemas.microsoft.com/office/drawing/2014/main" id="{17A32243-8340-5FD3-8A96-44D53E20F05D}"/>
                      </a:ext>
                    </a:extLst>
                  </p:cNvPr>
                  <p:cNvSpPr/>
                  <p:nvPr/>
                </p:nvSpPr>
                <p:spPr>
                  <a:xfrm flipV="1">
                    <a:off x="681300" y="3045390"/>
                    <a:ext cx="53839" cy="80892"/>
                  </a:xfrm>
                  <a:custGeom>
                    <a:avLst/>
                    <a:gdLst>
                      <a:gd name="connsiteX0" fmla="*/ 27850 w 53839"/>
                      <a:gd name="connsiteY0" fmla="*/ 44842 h 80892"/>
                      <a:gd name="connsiteX1" fmla="*/ 16588 w 53839"/>
                      <a:gd name="connsiteY1" fmla="*/ 39979 h 80892"/>
                      <a:gd name="connsiteX2" fmla="*/ 12444 w 53839"/>
                      <a:gd name="connsiteY2" fmla="*/ 26678 h 80892"/>
                      <a:gd name="connsiteX3" fmla="*/ 16588 w 53839"/>
                      <a:gd name="connsiteY3" fmla="*/ 13377 h 80892"/>
                      <a:gd name="connsiteX4" fmla="*/ 27850 w 53839"/>
                      <a:gd name="connsiteY4" fmla="*/ 8498 h 80892"/>
                      <a:gd name="connsiteX5" fmla="*/ 39096 w 53839"/>
                      <a:gd name="connsiteY5" fmla="*/ 13377 h 80892"/>
                      <a:gd name="connsiteX6" fmla="*/ 43240 w 53839"/>
                      <a:gd name="connsiteY6" fmla="*/ 26678 h 80892"/>
                      <a:gd name="connsiteX7" fmla="*/ 39096 w 53839"/>
                      <a:gd name="connsiteY7" fmla="*/ 39979 h 80892"/>
                      <a:gd name="connsiteX8" fmla="*/ 27850 w 53839"/>
                      <a:gd name="connsiteY8" fmla="*/ 44842 h 80892"/>
                      <a:gd name="connsiteX9" fmla="*/ 48788 w 53839"/>
                      <a:gd name="connsiteY9" fmla="*/ 77911 h 80892"/>
                      <a:gd name="connsiteX10" fmla="*/ 48788 w 53839"/>
                      <a:gd name="connsiteY10" fmla="*/ 68303 h 80892"/>
                      <a:gd name="connsiteX11" fmla="*/ 40767 w 53839"/>
                      <a:gd name="connsiteY11" fmla="*/ 71160 h 80892"/>
                      <a:gd name="connsiteX12" fmla="*/ 32746 w 53839"/>
                      <a:gd name="connsiteY12" fmla="*/ 72163 h 80892"/>
                      <a:gd name="connsiteX13" fmla="*/ 16788 w 53839"/>
                      <a:gd name="connsiteY13" fmla="*/ 65111 h 80892"/>
                      <a:gd name="connsiteX14" fmla="*/ 10505 w 53839"/>
                      <a:gd name="connsiteY14" fmla="*/ 43806 h 80892"/>
                      <a:gd name="connsiteX15" fmla="*/ 18225 w 53839"/>
                      <a:gd name="connsiteY15" fmla="*/ 50774 h 80892"/>
                      <a:gd name="connsiteX16" fmla="*/ 28468 w 53839"/>
                      <a:gd name="connsiteY16" fmla="*/ 53197 h 80892"/>
                      <a:gd name="connsiteX17" fmla="*/ 47033 w 53839"/>
                      <a:gd name="connsiteY17" fmla="*/ 46062 h 80892"/>
                      <a:gd name="connsiteX18" fmla="*/ 53851 w 53839"/>
                      <a:gd name="connsiteY18" fmla="*/ 26678 h 80892"/>
                      <a:gd name="connsiteX19" fmla="*/ 46749 w 53839"/>
                      <a:gd name="connsiteY19" fmla="*/ 7395 h 80892"/>
                      <a:gd name="connsiteX20" fmla="*/ 27850 w 53839"/>
                      <a:gd name="connsiteY20" fmla="*/ 143 h 80892"/>
                      <a:gd name="connsiteX21" fmla="*/ 7163 w 53839"/>
                      <a:gd name="connsiteY21" fmla="*/ 10503 h 80892"/>
                      <a:gd name="connsiteX22" fmla="*/ 11 w 53839"/>
                      <a:gd name="connsiteY22" fmla="*/ 40564 h 80892"/>
                      <a:gd name="connsiteX23" fmla="*/ 8784 w 53839"/>
                      <a:gd name="connsiteY23" fmla="*/ 70041 h 80892"/>
                      <a:gd name="connsiteX24" fmla="*/ 32328 w 53839"/>
                      <a:gd name="connsiteY24" fmla="*/ 81036 h 80892"/>
                      <a:gd name="connsiteX25" fmla="*/ 40349 w 53839"/>
                      <a:gd name="connsiteY25" fmla="*/ 80250 h 80892"/>
                      <a:gd name="connsiteX26" fmla="*/ 48788 w 53839"/>
                      <a:gd name="connsiteY26" fmla="*/ 77911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839" h="80892">
                        <a:moveTo>
                          <a:pt x="27850" y="44842"/>
                        </a:moveTo>
                        <a:cubicBezTo>
                          <a:pt x="23116" y="44842"/>
                          <a:pt x="19361" y="43221"/>
                          <a:pt x="16588" y="39979"/>
                        </a:cubicBezTo>
                        <a:cubicBezTo>
                          <a:pt x="13825" y="36749"/>
                          <a:pt x="12444" y="32315"/>
                          <a:pt x="12444" y="26678"/>
                        </a:cubicBezTo>
                        <a:cubicBezTo>
                          <a:pt x="12444" y="21075"/>
                          <a:pt x="13825" y="16641"/>
                          <a:pt x="16588" y="13377"/>
                        </a:cubicBezTo>
                        <a:cubicBezTo>
                          <a:pt x="19361" y="10124"/>
                          <a:pt x="23116" y="8498"/>
                          <a:pt x="27850" y="8498"/>
                        </a:cubicBezTo>
                        <a:cubicBezTo>
                          <a:pt x="32585" y="8498"/>
                          <a:pt x="36333" y="10124"/>
                          <a:pt x="39096" y="13377"/>
                        </a:cubicBezTo>
                        <a:cubicBezTo>
                          <a:pt x="41859" y="16641"/>
                          <a:pt x="43240" y="21075"/>
                          <a:pt x="43240" y="26678"/>
                        </a:cubicBezTo>
                        <a:cubicBezTo>
                          <a:pt x="43240" y="32315"/>
                          <a:pt x="41859" y="36749"/>
                          <a:pt x="39096" y="39979"/>
                        </a:cubicBezTo>
                        <a:cubicBezTo>
                          <a:pt x="36333" y="43221"/>
                          <a:pt x="32585" y="44842"/>
                          <a:pt x="27850" y="44842"/>
                        </a:cubicBezTo>
                        <a:close/>
                        <a:moveTo>
                          <a:pt x="48788" y="77911"/>
                        </a:moveTo>
                        <a:lnTo>
                          <a:pt x="48788" y="68303"/>
                        </a:lnTo>
                        <a:cubicBezTo>
                          <a:pt x="46136" y="69550"/>
                          <a:pt x="43463" y="70503"/>
                          <a:pt x="40767" y="71160"/>
                        </a:cubicBezTo>
                        <a:cubicBezTo>
                          <a:pt x="38071" y="71829"/>
                          <a:pt x="35397" y="72163"/>
                          <a:pt x="32746" y="72163"/>
                        </a:cubicBezTo>
                        <a:cubicBezTo>
                          <a:pt x="25784" y="72163"/>
                          <a:pt x="20464" y="69812"/>
                          <a:pt x="16788" y="65111"/>
                        </a:cubicBezTo>
                        <a:cubicBezTo>
                          <a:pt x="13123" y="60410"/>
                          <a:pt x="11029" y="53308"/>
                          <a:pt x="10505" y="43806"/>
                        </a:cubicBezTo>
                        <a:cubicBezTo>
                          <a:pt x="12555" y="46836"/>
                          <a:pt x="15128" y="49159"/>
                          <a:pt x="18225" y="50774"/>
                        </a:cubicBezTo>
                        <a:cubicBezTo>
                          <a:pt x="21333" y="52389"/>
                          <a:pt x="24748" y="53197"/>
                          <a:pt x="28468" y="53197"/>
                        </a:cubicBezTo>
                        <a:cubicBezTo>
                          <a:pt x="36300" y="53197"/>
                          <a:pt x="42488" y="50818"/>
                          <a:pt x="47033" y="46062"/>
                        </a:cubicBezTo>
                        <a:cubicBezTo>
                          <a:pt x="51578" y="41316"/>
                          <a:pt x="53851" y="34855"/>
                          <a:pt x="53851" y="26678"/>
                        </a:cubicBezTo>
                        <a:cubicBezTo>
                          <a:pt x="53851" y="18669"/>
                          <a:pt x="51484" y="12241"/>
                          <a:pt x="46749" y="7395"/>
                        </a:cubicBezTo>
                        <a:cubicBezTo>
                          <a:pt x="42015" y="2560"/>
                          <a:pt x="35715" y="143"/>
                          <a:pt x="27850" y="143"/>
                        </a:cubicBezTo>
                        <a:cubicBezTo>
                          <a:pt x="18827" y="143"/>
                          <a:pt x="11931" y="3596"/>
                          <a:pt x="7163" y="10503"/>
                        </a:cubicBezTo>
                        <a:cubicBezTo>
                          <a:pt x="2395" y="17421"/>
                          <a:pt x="11" y="27441"/>
                          <a:pt x="11" y="40564"/>
                        </a:cubicBezTo>
                        <a:cubicBezTo>
                          <a:pt x="11" y="52885"/>
                          <a:pt x="2936" y="62710"/>
                          <a:pt x="8784" y="70041"/>
                        </a:cubicBezTo>
                        <a:cubicBezTo>
                          <a:pt x="14632" y="77371"/>
                          <a:pt x="22481" y="81036"/>
                          <a:pt x="32328" y="81036"/>
                        </a:cubicBezTo>
                        <a:cubicBezTo>
                          <a:pt x="34980" y="81036"/>
                          <a:pt x="37653" y="80774"/>
                          <a:pt x="40349" y="80250"/>
                        </a:cubicBezTo>
                        <a:cubicBezTo>
                          <a:pt x="43045" y="79727"/>
                          <a:pt x="45858" y="78947"/>
                          <a:pt x="48788" y="77911"/>
                        </a:cubicBezTo>
                        <a:close/>
                      </a:path>
                    </a:pathLst>
                  </a:custGeom>
                  <a:solidFill>
                    <a:srgbClr val="000000"/>
                  </a:solidFill>
                  <a:ln w="1069" cap="flat">
                    <a:noFill/>
                    <a:prstDash val="solid"/>
                    <a:round/>
                  </a:ln>
                </p:spPr>
                <p:txBody>
                  <a:bodyPr rtlCol="0" anchor="ctr"/>
                  <a:lstStyle/>
                  <a:p>
                    <a:endParaRPr lang="en-US"/>
                  </a:p>
                </p:txBody>
              </p:sp>
            </p:grpSp>
          </p:grpSp>
          <p:grpSp>
            <p:nvGrpSpPr>
              <p:cNvPr id="75" name="Graphic 8">
                <a:extLst>
                  <a:ext uri="{FF2B5EF4-FFF2-40B4-BE49-F238E27FC236}">
                    <a16:creationId xmlns:a16="http://schemas.microsoft.com/office/drawing/2014/main" id="{DCD6CB3E-ECE7-EFD3-AB72-1C4F30A6918A}"/>
                  </a:ext>
                </a:extLst>
              </p:cNvPr>
              <p:cNvGrpSpPr/>
              <p:nvPr/>
            </p:nvGrpSpPr>
            <p:grpSpPr>
              <a:xfrm>
                <a:off x="578847" y="2704730"/>
                <a:ext cx="3706425" cy="80892"/>
                <a:chOff x="578847" y="2704730"/>
                <a:chExt cx="3706425" cy="80892"/>
              </a:xfrm>
            </p:grpSpPr>
            <p:sp>
              <p:nvSpPr>
                <p:cNvPr id="94" name="Freeform: Shape 93">
                  <a:extLst>
                    <a:ext uri="{FF2B5EF4-FFF2-40B4-BE49-F238E27FC236}">
                      <a16:creationId xmlns:a16="http://schemas.microsoft.com/office/drawing/2014/main" id="{7318270F-9CB1-1AEA-6160-4F34FB007597}"/>
                    </a:ext>
                  </a:extLst>
                </p:cNvPr>
                <p:cNvSpPr/>
                <p:nvPr/>
              </p:nvSpPr>
              <p:spPr>
                <a:xfrm>
                  <a:off x="804254" y="2743472"/>
                  <a:ext cx="3481018" cy="6684"/>
                </a:xfrm>
                <a:custGeom>
                  <a:avLst/>
                  <a:gdLst>
                    <a:gd name="connsiteX0" fmla="*/ 60 w 3481018"/>
                    <a:gd name="connsiteY0" fmla="*/ -2 h 6684"/>
                    <a:gd name="connsiteX1" fmla="*/ 3481079 w 3481018"/>
                    <a:gd name="connsiteY1" fmla="*/ -2 h 6684"/>
                  </a:gdLst>
                  <a:ahLst/>
                  <a:cxnLst>
                    <a:cxn ang="0">
                      <a:pos x="connsiteX0" y="connsiteY0"/>
                    </a:cxn>
                    <a:cxn ang="0">
                      <a:pos x="connsiteX1" y="connsiteY1"/>
                    </a:cxn>
                  </a:cxnLst>
                  <a:rect l="l" t="t" r="r" b="b"/>
                  <a:pathLst>
                    <a:path w="3481018" h="6684">
                      <a:moveTo>
                        <a:pt x="60" y="-2"/>
                      </a:moveTo>
                      <a:lnTo>
                        <a:pt x="3481079" y="-2"/>
                      </a:lnTo>
                    </a:path>
                  </a:pathLst>
                </a:custGeom>
                <a:noFill/>
                <a:ln w="7129" cap="sq">
                  <a:solidFill>
                    <a:srgbClr val="B0B0B0"/>
                  </a:solidFill>
                  <a:prstDash val="solid"/>
                  <a:round/>
                </a:ln>
              </p:spPr>
              <p:txBody>
                <a:bodyPr rtlCol="0" anchor="ctr"/>
                <a:lstStyle/>
                <a:p>
                  <a:endParaRPr lang="en-US"/>
                </a:p>
              </p:txBody>
            </p:sp>
            <p:sp>
              <p:nvSpPr>
                <p:cNvPr id="95" name="Freeform: Shape 94">
                  <a:extLst>
                    <a:ext uri="{FF2B5EF4-FFF2-40B4-BE49-F238E27FC236}">
                      <a16:creationId xmlns:a16="http://schemas.microsoft.com/office/drawing/2014/main" id="{9541AC9F-037D-D806-29F8-847FE075A5EC}"/>
                    </a:ext>
                  </a:extLst>
                </p:cNvPr>
                <p:cNvSpPr/>
                <p:nvPr/>
              </p:nvSpPr>
              <p:spPr>
                <a:xfrm>
                  <a:off x="773062" y="2743473"/>
                  <a:ext cx="31191" cy="6684"/>
                </a:xfrm>
                <a:custGeom>
                  <a:avLst/>
                  <a:gdLst>
                    <a:gd name="connsiteX0" fmla="*/ 31249 w 31191"/>
                    <a:gd name="connsiteY0" fmla="*/ 128 h 6684"/>
                    <a:gd name="connsiteX1" fmla="*/ 57 w 31191"/>
                    <a:gd name="connsiteY1" fmla="*/ 128 h 6684"/>
                  </a:gdLst>
                  <a:ahLst/>
                  <a:cxnLst>
                    <a:cxn ang="0">
                      <a:pos x="connsiteX0" y="connsiteY0"/>
                    </a:cxn>
                    <a:cxn ang="0">
                      <a:pos x="connsiteX1" y="connsiteY1"/>
                    </a:cxn>
                  </a:cxnLst>
                  <a:rect l="l" t="t" r="r" b="b"/>
                  <a:pathLst>
                    <a:path w="31191" h="6684">
                      <a:moveTo>
                        <a:pt x="31249" y="128"/>
                      </a:moveTo>
                      <a:lnTo>
                        <a:pt x="57" y="128"/>
                      </a:lnTo>
                    </a:path>
                  </a:pathLst>
                </a:custGeom>
                <a:solidFill>
                  <a:srgbClr val="000000"/>
                </a:solidFill>
                <a:ln w="7129" cap="flat">
                  <a:solidFill>
                    <a:srgbClr val="000000"/>
                  </a:solidFill>
                  <a:prstDash val="solid"/>
                  <a:round/>
                </a:ln>
              </p:spPr>
              <p:txBody>
                <a:bodyPr rtlCol="0" anchor="ctr"/>
                <a:lstStyle/>
                <a:p>
                  <a:endParaRPr lang="en-US"/>
                </a:p>
              </p:txBody>
            </p:sp>
            <p:grpSp>
              <p:nvGrpSpPr>
                <p:cNvPr id="96" name="Graphic 8">
                  <a:extLst>
                    <a:ext uri="{FF2B5EF4-FFF2-40B4-BE49-F238E27FC236}">
                      <a16:creationId xmlns:a16="http://schemas.microsoft.com/office/drawing/2014/main" id="{10103AA8-4705-D695-D585-30C71FC9D363}"/>
                    </a:ext>
                  </a:extLst>
                </p:cNvPr>
                <p:cNvGrpSpPr/>
                <p:nvPr/>
              </p:nvGrpSpPr>
              <p:grpSpPr>
                <a:xfrm>
                  <a:off x="578847" y="2704730"/>
                  <a:ext cx="153886" cy="80892"/>
                  <a:chOff x="578847" y="2704730"/>
                  <a:chExt cx="153886" cy="80892"/>
                </a:xfrm>
                <a:solidFill>
                  <a:srgbClr val="000000"/>
                </a:solidFill>
              </p:grpSpPr>
              <p:sp>
                <p:nvSpPr>
                  <p:cNvPr id="97" name="Freeform: Shape 96">
                    <a:extLst>
                      <a:ext uri="{FF2B5EF4-FFF2-40B4-BE49-F238E27FC236}">
                        <a16:creationId xmlns:a16="http://schemas.microsoft.com/office/drawing/2014/main" id="{E913EB08-D296-A569-8F4E-21861662BDDB}"/>
                      </a:ext>
                    </a:extLst>
                  </p:cNvPr>
                  <p:cNvSpPr/>
                  <p:nvPr/>
                </p:nvSpPr>
                <p:spPr>
                  <a:xfrm flipV="1">
                    <a:off x="578847" y="2704730"/>
                    <a:ext cx="53889" cy="80892"/>
                  </a:xfrm>
                  <a:custGeom>
                    <a:avLst/>
                    <a:gdLst>
                      <a:gd name="connsiteX0" fmla="*/ 26933 w 53889"/>
                      <a:gd name="connsiteY0" fmla="*/ 72630 h 80892"/>
                      <a:gd name="connsiteX1" fmla="*/ 14684 w 53889"/>
                      <a:gd name="connsiteY1" fmla="*/ 64609 h 80892"/>
                      <a:gd name="connsiteX2" fmla="*/ 10590 w 53889"/>
                      <a:gd name="connsiteY2" fmla="*/ 40513 h 80892"/>
                      <a:gd name="connsiteX3" fmla="*/ 14684 w 53889"/>
                      <a:gd name="connsiteY3" fmla="*/ 16468 h 80892"/>
                      <a:gd name="connsiteX4" fmla="*/ 26933 w 53889"/>
                      <a:gd name="connsiteY4" fmla="*/ 8447 h 80892"/>
                      <a:gd name="connsiteX5" fmla="*/ 39231 w 53889"/>
                      <a:gd name="connsiteY5" fmla="*/ 16468 h 80892"/>
                      <a:gd name="connsiteX6" fmla="*/ 43342 w 53889"/>
                      <a:gd name="connsiteY6" fmla="*/ 40513 h 80892"/>
                      <a:gd name="connsiteX7" fmla="*/ 39231 w 53889"/>
                      <a:gd name="connsiteY7" fmla="*/ 64609 h 80892"/>
                      <a:gd name="connsiteX8" fmla="*/ 26933 w 53889"/>
                      <a:gd name="connsiteY8" fmla="*/ 72630 h 80892"/>
                      <a:gd name="connsiteX9" fmla="*/ 26933 w 53889"/>
                      <a:gd name="connsiteY9" fmla="*/ 80985 h 80892"/>
                      <a:gd name="connsiteX10" fmla="*/ 46968 w 53889"/>
                      <a:gd name="connsiteY10" fmla="*/ 70608 h 80892"/>
                      <a:gd name="connsiteX11" fmla="*/ 53886 w 53889"/>
                      <a:gd name="connsiteY11" fmla="*/ 40513 h 80892"/>
                      <a:gd name="connsiteX12" fmla="*/ 46968 w 53889"/>
                      <a:gd name="connsiteY12" fmla="*/ 10452 h 80892"/>
                      <a:gd name="connsiteX13" fmla="*/ 26933 w 53889"/>
                      <a:gd name="connsiteY13" fmla="*/ 92 h 80892"/>
                      <a:gd name="connsiteX14" fmla="*/ 6914 w 53889"/>
                      <a:gd name="connsiteY14" fmla="*/ 10452 h 80892"/>
                      <a:gd name="connsiteX15" fmla="*/ -4 w 53889"/>
                      <a:gd name="connsiteY15" fmla="*/ 40513 h 80892"/>
                      <a:gd name="connsiteX16" fmla="*/ 6914 w 53889"/>
                      <a:gd name="connsiteY16" fmla="*/ 70608 h 80892"/>
                      <a:gd name="connsiteX17" fmla="*/ 26933 w 53889"/>
                      <a:gd name="connsiteY17" fmla="*/ 80985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33" y="72630"/>
                        </a:moveTo>
                        <a:cubicBezTo>
                          <a:pt x="21508" y="72630"/>
                          <a:pt x="17425" y="69956"/>
                          <a:pt x="14684" y="64609"/>
                        </a:cubicBezTo>
                        <a:cubicBezTo>
                          <a:pt x="11955" y="59273"/>
                          <a:pt x="10590" y="51241"/>
                          <a:pt x="10590" y="40513"/>
                        </a:cubicBezTo>
                        <a:cubicBezTo>
                          <a:pt x="10590" y="29830"/>
                          <a:pt x="11955" y="21815"/>
                          <a:pt x="14684" y="16468"/>
                        </a:cubicBezTo>
                        <a:cubicBezTo>
                          <a:pt x="17425" y="11120"/>
                          <a:pt x="21508" y="8447"/>
                          <a:pt x="26933" y="8447"/>
                        </a:cubicBezTo>
                        <a:cubicBezTo>
                          <a:pt x="32403" y="8447"/>
                          <a:pt x="36502" y="11120"/>
                          <a:pt x="39231" y="16468"/>
                        </a:cubicBezTo>
                        <a:cubicBezTo>
                          <a:pt x="41972" y="21815"/>
                          <a:pt x="43342" y="29830"/>
                          <a:pt x="43342" y="40513"/>
                        </a:cubicBezTo>
                        <a:cubicBezTo>
                          <a:pt x="43342" y="51241"/>
                          <a:pt x="41972" y="59273"/>
                          <a:pt x="39231" y="64609"/>
                        </a:cubicBezTo>
                        <a:cubicBezTo>
                          <a:pt x="36502" y="69956"/>
                          <a:pt x="32403" y="72630"/>
                          <a:pt x="26933" y="72630"/>
                        </a:cubicBezTo>
                        <a:close/>
                        <a:moveTo>
                          <a:pt x="26933" y="80985"/>
                        </a:moveTo>
                        <a:cubicBezTo>
                          <a:pt x="35678" y="80985"/>
                          <a:pt x="42356" y="77526"/>
                          <a:pt x="46968" y="70608"/>
                        </a:cubicBezTo>
                        <a:cubicBezTo>
                          <a:pt x="51580" y="63701"/>
                          <a:pt x="53886" y="53670"/>
                          <a:pt x="53886" y="40513"/>
                        </a:cubicBezTo>
                        <a:cubicBezTo>
                          <a:pt x="53886" y="27390"/>
                          <a:pt x="51580" y="17370"/>
                          <a:pt x="46968" y="10452"/>
                        </a:cubicBezTo>
                        <a:cubicBezTo>
                          <a:pt x="42356" y="3545"/>
                          <a:pt x="35678" y="92"/>
                          <a:pt x="26933" y="92"/>
                        </a:cubicBezTo>
                        <a:cubicBezTo>
                          <a:pt x="18199" y="92"/>
                          <a:pt x="11526" y="3545"/>
                          <a:pt x="6914" y="10452"/>
                        </a:cubicBezTo>
                        <a:cubicBezTo>
                          <a:pt x="2302" y="17370"/>
                          <a:pt x="-4" y="27390"/>
                          <a:pt x="-4" y="40513"/>
                        </a:cubicBezTo>
                        <a:cubicBezTo>
                          <a:pt x="-4" y="53670"/>
                          <a:pt x="2302" y="63701"/>
                          <a:pt x="6914" y="70608"/>
                        </a:cubicBezTo>
                        <a:cubicBezTo>
                          <a:pt x="11526" y="77526"/>
                          <a:pt x="18199" y="80985"/>
                          <a:pt x="26933" y="80985"/>
                        </a:cubicBezTo>
                        <a:close/>
                      </a:path>
                    </a:pathLst>
                  </a:custGeom>
                  <a:solidFill>
                    <a:srgbClr val="000000"/>
                  </a:solidFill>
                  <a:ln w="1069" cap="flat">
                    <a:noFill/>
                    <a:prstDash val="solid"/>
                    <a:round/>
                  </a:ln>
                </p:spPr>
                <p:txBody>
                  <a:bodyPr rtlCol="0" anchor="ctr"/>
                  <a:lstStyle/>
                  <a:p>
                    <a:endParaRPr lang="en-US"/>
                  </a:p>
                </p:txBody>
              </p:sp>
              <p:sp>
                <p:nvSpPr>
                  <p:cNvPr id="98" name="Freeform: Shape 97">
                    <a:extLst>
                      <a:ext uri="{FF2B5EF4-FFF2-40B4-BE49-F238E27FC236}">
                        <a16:creationId xmlns:a16="http://schemas.microsoft.com/office/drawing/2014/main" id="{F27D6A79-D641-300C-859C-4EB2BDA2C07B}"/>
                      </a:ext>
                    </a:extLst>
                  </p:cNvPr>
                  <p:cNvSpPr/>
                  <p:nvPr/>
                </p:nvSpPr>
                <p:spPr>
                  <a:xfrm flipV="1">
                    <a:off x="651266" y="2770835"/>
                    <a:ext cx="11028" cy="13267"/>
                  </a:xfrm>
                  <a:custGeom>
                    <a:avLst/>
                    <a:gdLst>
                      <a:gd name="connsiteX0" fmla="*/ 20 w 11028"/>
                      <a:gd name="connsiteY0" fmla="*/ 13394 h 13267"/>
                      <a:gd name="connsiteX1" fmla="*/ 11049 w 11028"/>
                      <a:gd name="connsiteY1" fmla="*/ 13394 h 13267"/>
                      <a:gd name="connsiteX2" fmla="*/ 11049 w 11028"/>
                      <a:gd name="connsiteY2" fmla="*/ 127 h 13267"/>
                      <a:gd name="connsiteX3" fmla="*/ 20 w 11028"/>
                      <a:gd name="connsiteY3" fmla="*/ 127 h 13267"/>
                    </a:gdLst>
                    <a:ahLst/>
                    <a:cxnLst>
                      <a:cxn ang="0">
                        <a:pos x="connsiteX0" y="connsiteY0"/>
                      </a:cxn>
                      <a:cxn ang="0">
                        <a:pos x="connsiteX1" y="connsiteY1"/>
                      </a:cxn>
                      <a:cxn ang="0">
                        <a:pos x="connsiteX2" y="connsiteY2"/>
                      </a:cxn>
                      <a:cxn ang="0">
                        <a:pos x="connsiteX3" y="connsiteY3"/>
                      </a:cxn>
                    </a:cxnLst>
                    <a:rect l="l" t="t" r="r" b="b"/>
                    <a:pathLst>
                      <a:path w="11028" h="13267">
                        <a:moveTo>
                          <a:pt x="20" y="13394"/>
                        </a:moveTo>
                        <a:lnTo>
                          <a:pt x="11049" y="13394"/>
                        </a:lnTo>
                        <a:lnTo>
                          <a:pt x="11049" y="127"/>
                        </a:lnTo>
                        <a:lnTo>
                          <a:pt x="20" y="127"/>
                        </a:lnTo>
                        <a:close/>
                      </a:path>
                    </a:pathLst>
                  </a:custGeom>
                  <a:solidFill>
                    <a:srgbClr val="000000"/>
                  </a:solidFill>
                  <a:ln w="1069" cap="flat">
                    <a:noFill/>
                    <a:prstDash val="solid"/>
                    <a:round/>
                  </a:ln>
                </p:spPr>
                <p:txBody>
                  <a:bodyPr rtlCol="0" anchor="ctr"/>
                  <a:lstStyle/>
                  <a:p>
                    <a:endParaRPr lang="en-US"/>
                  </a:p>
                </p:txBody>
              </p:sp>
              <p:sp>
                <p:nvSpPr>
                  <p:cNvPr id="99" name="Freeform: Shape 98">
                    <a:extLst>
                      <a:ext uri="{FF2B5EF4-FFF2-40B4-BE49-F238E27FC236}">
                        <a16:creationId xmlns:a16="http://schemas.microsoft.com/office/drawing/2014/main" id="{E7285DE2-949B-13D0-4276-BAF0326697A6}"/>
                      </a:ext>
                    </a:extLst>
                  </p:cNvPr>
                  <p:cNvSpPr/>
                  <p:nvPr/>
                </p:nvSpPr>
                <p:spPr>
                  <a:xfrm flipV="1">
                    <a:off x="682603" y="2706134"/>
                    <a:ext cx="50129" cy="77968"/>
                  </a:xfrm>
                  <a:custGeom>
                    <a:avLst/>
                    <a:gdLst>
                      <a:gd name="connsiteX0" fmla="*/ 12 w 50129"/>
                      <a:gd name="connsiteY0" fmla="*/ 78060 h 77968"/>
                      <a:gd name="connsiteX1" fmla="*/ 50142 w 50129"/>
                      <a:gd name="connsiteY1" fmla="*/ 78060 h 77968"/>
                      <a:gd name="connsiteX2" fmla="*/ 50142 w 50129"/>
                      <a:gd name="connsiteY2" fmla="*/ 73565 h 77968"/>
                      <a:gd name="connsiteX3" fmla="*/ 21835 w 50129"/>
                      <a:gd name="connsiteY3" fmla="*/ 92 h 77968"/>
                      <a:gd name="connsiteX4" fmla="*/ 10823 w 50129"/>
                      <a:gd name="connsiteY4" fmla="*/ 92 h 77968"/>
                      <a:gd name="connsiteX5" fmla="*/ 37459 w 50129"/>
                      <a:gd name="connsiteY5" fmla="*/ 69171 h 77968"/>
                      <a:gd name="connsiteX6" fmla="*/ 12 w 50129"/>
                      <a:gd name="connsiteY6" fmla="*/ 69171 h 7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29" h="77968">
                        <a:moveTo>
                          <a:pt x="12" y="78060"/>
                        </a:moveTo>
                        <a:lnTo>
                          <a:pt x="50142" y="78060"/>
                        </a:lnTo>
                        <a:lnTo>
                          <a:pt x="50142" y="73565"/>
                        </a:lnTo>
                        <a:lnTo>
                          <a:pt x="21835" y="92"/>
                        </a:lnTo>
                        <a:lnTo>
                          <a:pt x="10823" y="92"/>
                        </a:lnTo>
                        <a:lnTo>
                          <a:pt x="37459" y="69171"/>
                        </a:lnTo>
                        <a:lnTo>
                          <a:pt x="12" y="69171"/>
                        </a:lnTo>
                        <a:close/>
                      </a:path>
                    </a:pathLst>
                  </a:custGeom>
                  <a:solidFill>
                    <a:srgbClr val="000000"/>
                  </a:solidFill>
                  <a:ln w="1069" cap="flat">
                    <a:noFill/>
                    <a:prstDash val="solid"/>
                    <a:round/>
                  </a:ln>
                </p:spPr>
                <p:txBody>
                  <a:bodyPr rtlCol="0" anchor="ctr"/>
                  <a:lstStyle/>
                  <a:p>
                    <a:endParaRPr lang="en-US"/>
                  </a:p>
                </p:txBody>
              </p:sp>
            </p:grpSp>
          </p:grpSp>
          <p:grpSp>
            <p:nvGrpSpPr>
              <p:cNvPr id="76" name="Graphic 8">
                <a:extLst>
                  <a:ext uri="{FF2B5EF4-FFF2-40B4-BE49-F238E27FC236}">
                    <a16:creationId xmlns:a16="http://schemas.microsoft.com/office/drawing/2014/main" id="{77B35BAE-F680-DBE1-E67D-B5C646B3B885}"/>
                  </a:ext>
                </a:extLst>
              </p:cNvPr>
              <p:cNvGrpSpPr/>
              <p:nvPr/>
            </p:nvGrpSpPr>
            <p:grpSpPr>
              <a:xfrm>
                <a:off x="578847" y="2364062"/>
                <a:ext cx="3706425" cy="80892"/>
                <a:chOff x="578847" y="2364062"/>
                <a:chExt cx="3706425" cy="80892"/>
              </a:xfrm>
            </p:grpSpPr>
            <p:sp>
              <p:nvSpPr>
                <p:cNvPr id="88" name="Freeform: Shape 87">
                  <a:extLst>
                    <a:ext uri="{FF2B5EF4-FFF2-40B4-BE49-F238E27FC236}">
                      <a16:creationId xmlns:a16="http://schemas.microsoft.com/office/drawing/2014/main" id="{68C33FD2-7E0C-9EDA-7BAE-30AAC00CA723}"/>
                    </a:ext>
                  </a:extLst>
                </p:cNvPr>
                <p:cNvSpPr/>
                <p:nvPr/>
              </p:nvSpPr>
              <p:spPr>
                <a:xfrm>
                  <a:off x="804254" y="2402805"/>
                  <a:ext cx="3481018" cy="6684"/>
                </a:xfrm>
                <a:custGeom>
                  <a:avLst/>
                  <a:gdLst>
                    <a:gd name="connsiteX0" fmla="*/ 60 w 3481018"/>
                    <a:gd name="connsiteY0" fmla="*/ -15 h 6684"/>
                    <a:gd name="connsiteX1" fmla="*/ 3481079 w 3481018"/>
                    <a:gd name="connsiteY1" fmla="*/ -15 h 6684"/>
                  </a:gdLst>
                  <a:ahLst/>
                  <a:cxnLst>
                    <a:cxn ang="0">
                      <a:pos x="connsiteX0" y="connsiteY0"/>
                    </a:cxn>
                    <a:cxn ang="0">
                      <a:pos x="connsiteX1" y="connsiteY1"/>
                    </a:cxn>
                  </a:cxnLst>
                  <a:rect l="l" t="t" r="r" b="b"/>
                  <a:pathLst>
                    <a:path w="3481018" h="6684">
                      <a:moveTo>
                        <a:pt x="60" y="-15"/>
                      </a:moveTo>
                      <a:lnTo>
                        <a:pt x="3481079" y="-15"/>
                      </a:lnTo>
                    </a:path>
                  </a:pathLst>
                </a:custGeom>
                <a:noFill/>
                <a:ln w="7129" cap="sq">
                  <a:solidFill>
                    <a:srgbClr val="B0B0B0"/>
                  </a:solidFill>
                  <a:prstDash val="solid"/>
                  <a:round/>
                </a:ln>
              </p:spPr>
              <p:txBody>
                <a:bodyPr rtlCol="0" anchor="ctr"/>
                <a:lstStyle/>
                <a:p>
                  <a:endParaRPr lang="en-US"/>
                </a:p>
              </p:txBody>
            </p:sp>
            <p:sp>
              <p:nvSpPr>
                <p:cNvPr id="89" name="Freeform: Shape 88">
                  <a:extLst>
                    <a:ext uri="{FF2B5EF4-FFF2-40B4-BE49-F238E27FC236}">
                      <a16:creationId xmlns:a16="http://schemas.microsoft.com/office/drawing/2014/main" id="{DD9A3BCE-51CB-659E-4B58-8C222D03B930}"/>
                    </a:ext>
                  </a:extLst>
                </p:cNvPr>
                <p:cNvSpPr/>
                <p:nvPr/>
              </p:nvSpPr>
              <p:spPr>
                <a:xfrm>
                  <a:off x="773062" y="2402805"/>
                  <a:ext cx="31191" cy="6684"/>
                </a:xfrm>
                <a:custGeom>
                  <a:avLst/>
                  <a:gdLst>
                    <a:gd name="connsiteX0" fmla="*/ 31249 w 31191"/>
                    <a:gd name="connsiteY0" fmla="*/ 77 h 6684"/>
                    <a:gd name="connsiteX1" fmla="*/ 57 w 31191"/>
                    <a:gd name="connsiteY1" fmla="*/ 77 h 6684"/>
                  </a:gdLst>
                  <a:ahLst/>
                  <a:cxnLst>
                    <a:cxn ang="0">
                      <a:pos x="connsiteX0" y="connsiteY0"/>
                    </a:cxn>
                    <a:cxn ang="0">
                      <a:pos x="connsiteX1" y="connsiteY1"/>
                    </a:cxn>
                  </a:cxnLst>
                  <a:rect l="l" t="t" r="r" b="b"/>
                  <a:pathLst>
                    <a:path w="31191" h="6684">
                      <a:moveTo>
                        <a:pt x="31249" y="77"/>
                      </a:moveTo>
                      <a:lnTo>
                        <a:pt x="57" y="77"/>
                      </a:lnTo>
                    </a:path>
                  </a:pathLst>
                </a:custGeom>
                <a:solidFill>
                  <a:srgbClr val="000000"/>
                </a:solidFill>
                <a:ln w="7129" cap="flat">
                  <a:solidFill>
                    <a:srgbClr val="000000"/>
                  </a:solidFill>
                  <a:prstDash val="solid"/>
                  <a:round/>
                </a:ln>
              </p:spPr>
              <p:txBody>
                <a:bodyPr rtlCol="0" anchor="ctr"/>
                <a:lstStyle/>
                <a:p>
                  <a:endParaRPr lang="en-US"/>
                </a:p>
              </p:txBody>
            </p:sp>
            <p:grpSp>
              <p:nvGrpSpPr>
                <p:cNvPr id="90" name="Graphic 8">
                  <a:extLst>
                    <a:ext uri="{FF2B5EF4-FFF2-40B4-BE49-F238E27FC236}">
                      <a16:creationId xmlns:a16="http://schemas.microsoft.com/office/drawing/2014/main" id="{69EA8CD0-5A0A-1A76-9EB8-81B76962877F}"/>
                    </a:ext>
                  </a:extLst>
                </p:cNvPr>
                <p:cNvGrpSpPr/>
                <p:nvPr/>
              </p:nvGrpSpPr>
              <p:grpSpPr>
                <a:xfrm>
                  <a:off x="578847" y="2364062"/>
                  <a:ext cx="155707" cy="80892"/>
                  <a:chOff x="578847" y="2364062"/>
                  <a:chExt cx="155707" cy="80892"/>
                </a:xfrm>
                <a:solidFill>
                  <a:srgbClr val="000000"/>
                </a:solidFill>
              </p:grpSpPr>
              <p:sp>
                <p:nvSpPr>
                  <p:cNvPr id="91" name="Freeform: Shape 90">
                    <a:extLst>
                      <a:ext uri="{FF2B5EF4-FFF2-40B4-BE49-F238E27FC236}">
                        <a16:creationId xmlns:a16="http://schemas.microsoft.com/office/drawing/2014/main" id="{72A58501-8783-0D95-A598-492E8E5DABE1}"/>
                      </a:ext>
                    </a:extLst>
                  </p:cNvPr>
                  <p:cNvSpPr/>
                  <p:nvPr/>
                </p:nvSpPr>
                <p:spPr>
                  <a:xfrm flipV="1">
                    <a:off x="578847" y="2364062"/>
                    <a:ext cx="53889" cy="80892"/>
                  </a:xfrm>
                  <a:custGeom>
                    <a:avLst/>
                    <a:gdLst>
                      <a:gd name="connsiteX0" fmla="*/ 26933 w 53889"/>
                      <a:gd name="connsiteY0" fmla="*/ 72579 h 80892"/>
                      <a:gd name="connsiteX1" fmla="*/ 14684 w 53889"/>
                      <a:gd name="connsiteY1" fmla="*/ 64558 h 80892"/>
                      <a:gd name="connsiteX2" fmla="*/ 10590 w 53889"/>
                      <a:gd name="connsiteY2" fmla="*/ 40462 h 80892"/>
                      <a:gd name="connsiteX3" fmla="*/ 14684 w 53889"/>
                      <a:gd name="connsiteY3" fmla="*/ 16417 h 80892"/>
                      <a:gd name="connsiteX4" fmla="*/ 26933 w 53889"/>
                      <a:gd name="connsiteY4" fmla="*/ 8396 h 80892"/>
                      <a:gd name="connsiteX5" fmla="*/ 39231 w 53889"/>
                      <a:gd name="connsiteY5" fmla="*/ 16417 h 80892"/>
                      <a:gd name="connsiteX6" fmla="*/ 43342 w 53889"/>
                      <a:gd name="connsiteY6" fmla="*/ 40462 h 80892"/>
                      <a:gd name="connsiteX7" fmla="*/ 39231 w 53889"/>
                      <a:gd name="connsiteY7" fmla="*/ 64558 h 80892"/>
                      <a:gd name="connsiteX8" fmla="*/ 26933 w 53889"/>
                      <a:gd name="connsiteY8" fmla="*/ 72579 h 80892"/>
                      <a:gd name="connsiteX9" fmla="*/ 26933 w 53889"/>
                      <a:gd name="connsiteY9" fmla="*/ 80934 h 80892"/>
                      <a:gd name="connsiteX10" fmla="*/ 46968 w 53889"/>
                      <a:gd name="connsiteY10" fmla="*/ 70557 h 80892"/>
                      <a:gd name="connsiteX11" fmla="*/ 53886 w 53889"/>
                      <a:gd name="connsiteY11" fmla="*/ 40462 h 80892"/>
                      <a:gd name="connsiteX12" fmla="*/ 46968 w 53889"/>
                      <a:gd name="connsiteY12" fmla="*/ 10401 h 80892"/>
                      <a:gd name="connsiteX13" fmla="*/ 26933 w 53889"/>
                      <a:gd name="connsiteY13" fmla="*/ 41 h 80892"/>
                      <a:gd name="connsiteX14" fmla="*/ 6914 w 53889"/>
                      <a:gd name="connsiteY14" fmla="*/ 10401 h 80892"/>
                      <a:gd name="connsiteX15" fmla="*/ -4 w 53889"/>
                      <a:gd name="connsiteY15" fmla="*/ 40462 h 80892"/>
                      <a:gd name="connsiteX16" fmla="*/ 6914 w 53889"/>
                      <a:gd name="connsiteY16" fmla="*/ 70557 h 80892"/>
                      <a:gd name="connsiteX17" fmla="*/ 26933 w 53889"/>
                      <a:gd name="connsiteY17" fmla="*/ 80934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33" y="72579"/>
                        </a:moveTo>
                        <a:cubicBezTo>
                          <a:pt x="21508" y="72579"/>
                          <a:pt x="17425" y="69905"/>
                          <a:pt x="14684" y="64558"/>
                        </a:cubicBezTo>
                        <a:cubicBezTo>
                          <a:pt x="11955" y="59222"/>
                          <a:pt x="10590" y="51190"/>
                          <a:pt x="10590" y="40462"/>
                        </a:cubicBezTo>
                        <a:cubicBezTo>
                          <a:pt x="10590" y="29779"/>
                          <a:pt x="11955" y="21764"/>
                          <a:pt x="14684" y="16417"/>
                        </a:cubicBezTo>
                        <a:cubicBezTo>
                          <a:pt x="17425" y="11069"/>
                          <a:pt x="21508" y="8396"/>
                          <a:pt x="26933" y="8396"/>
                        </a:cubicBezTo>
                        <a:cubicBezTo>
                          <a:pt x="32403" y="8396"/>
                          <a:pt x="36502" y="11069"/>
                          <a:pt x="39231" y="16417"/>
                        </a:cubicBezTo>
                        <a:cubicBezTo>
                          <a:pt x="41972" y="21764"/>
                          <a:pt x="43342" y="29779"/>
                          <a:pt x="43342" y="40462"/>
                        </a:cubicBezTo>
                        <a:cubicBezTo>
                          <a:pt x="43342" y="51190"/>
                          <a:pt x="41972" y="59222"/>
                          <a:pt x="39231" y="64558"/>
                        </a:cubicBezTo>
                        <a:cubicBezTo>
                          <a:pt x="36502" y="69905"/>
                          <a:pt x="32403" y="72579"/>
                          <a:pt x="26933" y="72579"/>
                        </a:cubicBezTo>
                        <a:close/>
                        <a:moveTo>
                          <a:pt x="26933" y="80934"/>
                        </a:moveTo>
                        <a:cubicBezTo>
                          <a:pt x="35678" y="80934"/>
                          <a:pt x="42356" y="77475"/>
                          <a:pt x="46968" y="70557"/>
                        </a:cubicBezTo>
                        <a:cubicBezTo>
                          <a:pt x="51580" y="63650"/>
                          <a:pt x="53886" y="53619"/>
                          <a:pt x="53886" y="40462"/>
                        </a:cubicBezTo>
                        <a:cubicBezTo>
                          <a:pt x="53886" y="27339"/>
                          <a:pt x="51580" y="17319"/>
                          <a:pt x="46968" y="10401"/>
                        </a:cubicBezTo>
                        <a:cubicBezTo>
                          <a:pt x="42356" y="3494"/>
                          <a:pt x="35678" y="41"/>
                          <a:pt x="26933" y="41"/>
                        </a:cubicBezTo>
                        <a:cubicBezTo>
                          <a:pt x="18199" y="41"/>
                          <a:pt x="11526" y="3494"/>
                          <a:pt x="6914" y="10401"/>
                        </a:cubicBezTo>
                        <a:cubicBezTo>
                          <a:pt x="2302" y="17319"/>
                          <a:pt x="-4" y="27339"/>
                          <a:pt x="-4" y="40462"/>
                        </a:cubicBezTo>
                        <a:cubicBezTo>
                          <a:pt x="-4" y="53619"/>
                          <a:pt x="2302" y="63650"/>
                          <a:pt x="6914" y="70557"/>
                        </a:cubicBezTo>
                        <a:cubicBezTo>
                          <a:pt x="11526" y="77475"/>
                          <a:pt x="18199" y="80934"/>
                          <a:pt x="26933" y="80934"/>
                        </a:cubicBezTo>
                        <a:close/>
                      </a:path>
                    </a:pathLst>
                  </a:custGeom>
                  <a:solidFill>
                    <a:srgbClr val="000000"/>
                  </a:solidFill>
                  <a:ln w="1069" cap="flat">
                    <a:noFill/>
                    <a:prstDash val="solid"/>
                    <a:round/>
                  </a:ln>
                </p:spPr>
                <p:txBody>
                  <a:bodyPr rtlCol="0" anchor="ctr"/>
                  <a:lstStyle/>
                  <a:p>
                    <a:endParaRPr lang="en-US"/>
                  </a:p>
                </p:txBody>
              </p:sp>
              <p:sp>
                <p:nvSpPr>
                  <p:cNvPr id="92" name="Freeform: Shape 91">
                    <a:extLst>
                      <a:ext uri="{FF2B5EF4-FFF2-40B4-BE49-F238E27FC236}">
                        <a16:creationId xmlns:a16="http://schemas.microsoft.com/office/drawing/2014/main" id="{A9F252A0-ACCB-06DF-B8E4-EC168F367EB0}"/>
                      </a:ext>
                    </a:extLst>
                  </p:cNvPr>
                  <p:cNvSpPr/>
                  <p:nvPr/>
                </p:nvSpPr>
                <p:spPr>
                  <a:xfrm flipV="1">
                    <a:off x="651266" y="2430167"/>
                    <a:ext cx="11028" cy="13267"/>
                  </a:xfrm>
                  <a:custGeom>
                    <a:avLst/>
                    <a:gdLst>
                      <a:gd name="connsiteX0" fmla="*/ 20 w 11028"/>
                      <a:gd name="connsiteY0" fmla="*/ 13344 h 13267"/>
                      <a:gd name="connsiteX1" fmla="*/ 11049 w 11028"/>
                      <a:gd name="connsiteY1" fmla="*/ 13344 h 13267"/>
                      <a:gd name="connsiteX2" fmla="*/ 11049 w 11028"/>
                      <a:gd name="connsiteY2" fmla="*/ 76 h 13267"/>
                      <a:gd name="connsiteX3" fmla="*/ 20 w 11028"/>
                      <a:gd name="connsiteY3" fmla="*/ 76 h 13267"/>
                    </a:gdLst>
                    <a:ahLst/>
                    <a:cxnLst>
                      <a:cxn ang="0">
                        <a:pos x="connsiteX0" y="connsiteY0"/>
                      </a:cxn>
                      <a:cxn ang="0">
                        <a:pos x="connsiteX1" y="connsiteY1"/>
                      </a:cxn>
                      <a:cxn ang="0">
                        <a:pos x="connsiteX2" y="connsiteY2"/>
                      </a:cxn>
                      <a:cxn ang="0">
                        <a:pos x="connsiteX3" y="connsiteY3"/>
                      </a:cxn>
                    </a:cxnLst>
                    <a:rect l="l" t="t" r="r" b="b"/>
                    <a:pathLst>
                      <a:path w="11028" h="13267">
                        <a:moveTo>
                          <a:pt x="20" y="13344"/>
                        </a:moveTo>
                        <a:lnTo>
                          <a:pt x="11049" y="13344"/>
                        </a:lnTo>
                        <a:lnTo>
                          <a:pt x="11049" y="76"/>
                        </a:lnTo>
                        <a:lnTo>
                          <a:pt x="20" y="76"/>
                        </a:lnTo>
                        <a:close/>
                      </a:path>
                    </a:pathLst>
                  </a:custGeom>
                  <a:solidFill>
                    <a:srgbClr val="000000"/>
                  </a:solidFill>
                  <a:ln w="1069" cap="flat">
                    <a:noFill/>
                    <a:prstDash val="solid"/>
                    <a:round/>
                  </a:ln>
                </p:spPr>
                <p:txBody>
                  <a:bodyPr rtlCol="0" anchor="ctr"/>
                  <a:lstStyle/>
                  <a:p>
                    <a:endParaRPr lang="en-US"/>
                  </a:p>
                </p:txBody>
              </p:sp>
              <p:sp>
                <p:nvSpPr>
                  <p:cNvPr id="93" name="Freeform: Shape 92">
                    <a:extLst>
                      <a:ext uri="{FF2B5EF4-FFF2-40B4-BE49-F238E27FC236}">
                        <a16:creationId xmlns:a16="http://schemas.microsoft.com/office/drawing/2014/main" id="{05BF452E-7C17-07E3-C14B-8710BCFD75E5}"/>
                      </a:ext>
                    </a:extLst>
                  </p:cNvPr>
                  <p:cNvSpPr/>
                  <p:nvPr/>
                </p:nvSpPr>
                <p:spPr>
                  <a:xfrm flipV="1">
                    <a:off x="681083" y="2364062"/>
                    <a:ext cx="53471" cy="80892"/>
                  </a:xfrm>
                  <a:custGeom>
                    <a:avLst/>
                    <a:gdLst>
                      <a:gd name="connsiteX0" fmla="*/ 26748 w 53471"/>
                      <a:gd name="connsiteY0" fmla="*/ 38591 h 80892"/>
                      <a:gd name="connsiteX1" fmla="*/ 14917 w 53471"/>
                      <a:gd name="connsiteY1" fmla="*/ 34564 h 80892"/>
                      <a:gd name="connsiteX2" fmla="*/ 10622 w 53471"/>
                      <a:gd name="connsiteY2" fmla="*/ 23502 h 80892"/>
                      <a:gd name="connsiteX3" fmla="*/ 14917 w 53471"/>
                      <a:gd name="connsiteY3" fmla="*/ 12423 h 80892"/>
                      <a:gd name="connsiteX4" fmla="*/ 26748 w 53471"/>
                      <a:gd name="connsiteY4" fmla="*/ 8396 h 80892"/>
                      <a:gd name="connsiteX5" fmla="*/ 38595 w 53471"/>
                      <a:gd name="connsiteY5" fmla="*/ 12440 h 80892"/>
                      <a:gd name="connsiteX6" fmla="*/ 42940 w 53471"/>
                      <a:gd name="connsiteY6" fmla="*/ 23502 h 80892"/>
                      <a:gd name="connsiteX7" fmla="*/ 38628 w 53471"/>
                      <a:gd name="connsiteY7" fmla="*/ 34564 h 80892"/>
                      <a:gd name="connsiteX8" fmla="*/ 26748 w 53471"/>
                      <a:gd name="connsiteY8" fmla="*/ 38591 h 80892"/>
                      <a:gd name="connsiteX9" fmla="*/ 16204 w 53471"/>
                      <a:gd name="connsiteY9" fmla="*/ 43069 h 80892"/>
                      <a:gd name="connsiteX10" fmla="*/ 5626 w 53471"/>
                      <a:gd name="connsiteY10" fmla="*/ 49385 h 80892"/>
                      <a:gd name="connsiteX11" fmla="*/ 1850 w 53471"/>
                      <a:gd name="connsiteY11" fmla="*/ 60731 h 80892"/>
                      <a:gd name="connsiteX12" fmla="*/ 8500 w 53471"/>
                      <a:gd name="connsiteY12" fmla="*/ 75503 h 80892"/>
                      <a:gd name="connsiteX13" fmla="*/ 26748 w 53471"/>
                      <a:gd name="connsiteY13" fmla="*/ 80934 h 80892"/>
                      <a:gd name="connsiteX14" fmla="*/ 45028 w 53471"/>
                      <a:gd name="connsiteY14" fmla="*/ 75503 h 80892"/>
                      <a:gd name="connsiteX15" fmla="*/ 51662 w 53471"/>
                      <a:gd name="connsiteY15" fmla="*/ 60731 h 80892"/>
                      <a:gd name="connsiteX16" fmla="*/ 47869 w 53471"/>
                      <a:gd name="connsiteY16" fmla="*/ 49385 h 80892"/>
                      <a:gd name="connsiteX17" fmla="*/ 37358 w 53471"/>
                      <a:gd name="connsiteY17" fmla="*/ 43069 h 80892"/>
                      <a:gd name="connsiteX18" fmla="*/ 49222 w 53471"/>
                      <a:gd name="connsiteY18" fmla="*/ 36118 h 80892"/>
                      <a:gd name="connsiteX19" fmla="*/ 53483 w 53471"/>
                      <a:gd name="connsiteY19" fmla="*/ 23502 h 80892"/>
                      <a:gd name="connsiteX20" fmla="*/ 46566 w 53471"/>
                      <a:gd name="connsiteY20" fmla="*/ 6090 h 80892"/>
                      <a:gd name="connsiteX21" fmla="*/ 26748 w 53471"/>
                      <a:gd name="connsiteY21" fmla="*/ 41 h 80892"/>
                      <a:gd name="connsiteX22" fmla="*/ 6930 w 53471"/>
                      <a:gd name="connsiteY22" fmla="*/ 6090 h 80892"/>
                      <a:gd name="connsiteX23" fmla="*/ 12 w 53471"/>
                      <a:gd name="connsiteY23" fmla="*/ 23502 h 80892"/>
                      <a:gd name="connsiteX24" fmla="*/ 4289 w 53471"/>
                      <a:gd name="connsiteY24" fmla="*/ 36118 h 80892"/>
                      <a:gd name="connsiteX25" fmla="*/ 16204 w 53471"/>
                      <a:gd name="connsiteY25" fmla="*/ 43069 h 80892"/>
                      <a:gd name="connsiteX26" fmla="*/ 12344 w 53471"/>
                      <a:gd name="connsiteY26" fmla="*/ 59729 h 80892"/>
                      <a:gd name="connsiteX27" fmla="*/ 16120 w 53471"/>
                      <a:gd name="connsiteY27" fmla="*/ 50288 h 80892"/>
                      <a:gd name="connsiteX28" fmla="*/ 26748 w 53471"/>
                      <a:gd name="connsiteY28" fmla="*/ 46896 h 80892"/>
                      <a:gd name="connsiteX29" fmla="*/ 37375 w 53471"/>
                      <a:gd name="connsiteY29" fmla="*/ 50288 h 80892"/>
                      <a:gd name="connsiteX30" fmla="*/ 41218 w 53471"/>
                      <a:gd name="connsiteY30" fmla="*/ 59729 h 80892"/>
                      <a:gd name="connsiteX31" fmla="*/ 37375 w 53471"/>
                      <a:gd name="connsiteY31" fmla="*/ 69187 h 80892"/>
                      <a:gd name="connsiteX32" fmla="*/ 26748 w 53471"/>
                      <a:gd name="connsiteY32" fmla="*/ 72579 h 80892"/>
                      <a:gd name="connsiteX33" fmla="*/ 16120 w 53471"/>
                      <a:gd name="connsiteY33" fmla="*/ 69187 h 80892"/>
                      <a:gd name="connsiteX34" fmla="*/ 12344 w 53471"/>
                      <a:gd name="connsiteY34" fmla="*/ 59729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471" h="80892">
                        <a:moveTo>
                          <a:pt x="26748" y="38591"/>
                        </a:moveTo>
                        <a:cubicBezTo>
                          <a:pt x="21735" y="38591"/>
                          <a:pt x="17791" y="37248"/>
                          <a:pt x="14917" y="34564"/>
                        </a:cubicBezTo>
                        <a:cubicBezTo>
                          <a:pt x="12054" y="31879"/>
                          <a:pt x="10622" y="28192"/>
                          <a:pt x="10622" y="23502"/>
                        </a:cubicBezTo>
                        <a:cubicBezTo>
                          <a:pt x="10622" y="18801"/>
                          <a:pt x="12054" y="15108"/>
                          <a:pt x="14917" y="12423"/>
                        </a:cubicBezTo>
                        <a:cubicBezTo>
                          <a:pt x="17791" y="9738"/>
                          <a:pt x="21735" y="8396"/>
                          <a:pt x="26748" y="8396"/>
                        </a:cubicBezTo>
                        <a:cubicBezTo>
                          <a:pt x="31761" y="8396"/>
                          <a:pt x="35710" y="9744"/>
                          <a:pt x="38595" y="12440"/>
                        </a:cubicBezTo>
                        <a:cubicBezTo>
                          <a:pt x="41491" y="15147"/>
                          <a:pt x="42940" y="18834"/>
                          <a:pt x="42940" y="23502"/>
                        </a:cubicBezTo>
                        <a:cubicBezTo>
                          <a:pt x="42940" y="28192"/>
                          <a:pt x="41502" y="31879"/>
                          <a:pt x="38628" y="34564"/>
                        </a:cubicBezTo>
                        <a:cubicBezTo>
                          <a:pt x="35765" y="37248"/>
                          <a:pt x="31805" y="38591"/>
                          <a:pt x="26748" y="38591"/>
                        </a:cubicBezTo>
                        <a:close/>
                        <a:moveTo>
                          <a:pt x="16204" y="43069"/>
                        </a:moveTo>
                        <a:cubicBezTo>
                          <a:pt x="11681" y="44183"/>
                          <a:pt x="8155" y="46288"/>
                          <a:pt x="5626" y="49385"/>
                        </a:cubicBezTo>
                        <a:cubicBezTo>
                          <a:pt x="3109" y="52493"/>
                          <a:pt x="1850" y="56275"/>
                          <a:pt x="1850" y="60731"/>
                        </a:cubicBezTo>
                        <a:cubicBezTo>
                          <a:pt x="1850" y="66959"/>
                          <a:pt x="4067" y="71883"/>
                          <a:pt x="8500" y="75503"/>
                        </a:cubicBezTo>
                        <a:cubicBezTo>
                          <a:pt x="12945" y="79123"/>
                          <a:pt x="19028" y="80934"/>
                          <a:pt x="26748" y="80934"/>
                        </a:cubicBezTo>
                        <a:cubicBezTo>
                          <a:pt x="34512" y="80934"/>
                          <a:pt x="40606" y="79123"/>
                          <a:pt x="45028" y="75503"/>
                        </a:cubicBezTo>
                        <a:cubicBezTo>
                          <a:pt x="49451" y="71883"/>
                          <a:pt x="51662" y="66959"/>
                          <a:pt x="51662" y="60731"/>
                        </a:cubicBezTo>
                        <a:cubicBezTo>
                          <a:pt x="51662" y="56275"/>
                          <a:pt x="50398" y="52493"/>
                          <a:pt x="47869" y="49385"/>
                        </a:cubicBezTo>
                        <a:cubicBezTo>
                          <a:pt x="45351" y="46288"/>
                          <a:pt x="41848" y="44183"/>
                          <a:pt x="37358" y="43069"/>
                        </a:cubicBezTo>
                        <a:cubicBezTo>
                          <a:pt x="42438" y="41888"/>
                          <a:pt x="46393" y="39571"/>
                          <a:pt x="49222" y="36118"/>
                        </a:cubicBezTo>
                        <a:cubicBezTo>
                          <a:pt x="52063" y="32675"/>
                          <a:pt x="53483" y="28470"/>
                          <a:pt x="53483" y="23502"/>
                        </a:cubicBezTo>
                        <a:cubicBezTo>
                          <a:pt x="53483" y="15938"/>
                          <a:pt x="51178" y="10134"/>
                          <a:pt x="46566" y="6090"/>
                        </a:cubicBezTo>
                        <a:cubicBezTo>
                          <a:pt x="41954" y="2057"/>
                          <a:pt x="35348" y="41"/>
                          <a:pt x="26748" y="41"/>
                        </a:cubicBezTo>
                        <a:cubicBezTo>
                          <a:pt x="18159" y="41"/>
                          <a:pt x="11553" y="2057"/>
                          <a:pt x="6930" y="6090"/>
                        </a:cubicBezTo>
                        <a:cubicBezTo>
                          <a:pt x="2318" y="10134"/>
                          <a:pt x="12" y="15938"/>
                          <a:pt x="12" y="23502"/>
                        </a:cubicBezTo>
                        <a:cubicBezTo>
                          <a:pt x="12" y="28470"/>
                          <a:pt x="1438" y="32675"/>
                          <a:pt x="4289" y="36118"/>
                        </a:cubicBezTo>
                        <a:cubicBezTo>
                          <a:pt x="7152" y="39571"/>
                          <a:pt x="11124" y="41888"/>
                          <a:pt x="16204" y="43069"/>
                        </a:cubicBezTo>
                        <a:close/>
                        <a:moveTo>
                          <a:pt x="12344" y="59729"/>
                        </a:moveTo>
                        <a:cubicBezTo>
                          <a:pt x="12344" y="55696"/>
                          <a:pt x="13602" y="52549"/>
                          <a:pt x="16120" y="50288"/>
                        </a:cubicBezTo>
                        <a:cubicBezTo>
                          <a:pt x="18649" y="48026"/>
                          <a:pt x="22191" y="46896"/>
                          <a:pt x="26748" y="46896"/>
                        </a:cubicBezTo>
                        <a:cubicBezTo>
                          <a:pt x="31282" y="46896"/>
                          <a:pt x="34824" y="48026"/>
                          <a:pt x="37375" y="50288"/>
                        </a:cubicBezTo>
                        <a:cubicBezTo>
                          <a:pt x="39937" y="52549"/>
                          <a:pt x="41218" y="55696"/>
                          <a:pt x="41218" y="59729"/>
                        </a:cubicBezTo>
                        <a:cubicBezTo>
                          <a:pt x="41218" y="63773"/>
                          <a:pt x="39937" y="66925"/>
                          <a:pt x="37375" y="69187"/>
                        </a:cubicBezTo>
                        <a:cubicBezTo>
                          <a:pt x="34824" y="71448"/>
                          <a:pt x="31282" y="72579"/>
                          <a:pt x="26748" y="72579"/>
                        </a:cubicBezTo>
                        <a:cubicBezTo>
                          <a:pt x="22191" y="72579"/>
                          <a:pt x="18649" y="71448"/>
                          <a:pt x="16120" y="69187"/>
                        </a:cubicBezTo>
                        <a:cubicBezTo>
                          <a:pt x="13602" y="66925"/>
                          <a:pt x="12344" y="63773"/>
                          <a:pt x="12344" y="59729"/>
                        </a:cubicBezTo>
                        <a:close/>
                      </a:path>
                    </a:pathLst>
                  </a:custGeom>
                  <a:solidFill>
                    <a:srgbClr val="000000"/>
                  </a:solidFill>
                  <a:ln w="1069" cap="flat">
                    <a:noFill/>
                    <a:prstDash val="solid"/>
                    <a:round/>
                  </a:ln>
                </p:spPr>
                <p:txBody>
                  <a:bodyPr rtlCol="0" anchor="ctr"/>
                  <a:lstStyle/>
                  <a:p>
                    <a:endParaRPr lang="en-US"/>
                  </a:p>
                </p:txBody>
              </p:sp>
            </p:grpSp>
          </p:grpSp>
          <p:grpSp>
            <p:nvGrpSpPr>
              <p:cNvPr id="77" name="Graphic 8">
                <a:extLst>
                  <a:ext uri="{FF2B5EF4-FFF2-40B4-BE49-F238E27FC236}">
                    <a16:creationId xmlns:a16="http://schemas.microsoft.com/office/drawing/2014/main" id="{CABAB0F5-BA04-6B60-A607-BFF18B739E74}"/>
                  </a:ext>
                </a:extLst>
              </p:cNvPr>
              <p:cNvGrpSpPr/>
              <p:nvPr/>
            </p:nvGrpSpPr>
            <p:grpSpPr>
              <a:xfrm>
                <a:off x="578847" y="2023398"/>
                <a:ext cx="3706425" cy="80892"/>
                <a:chOff x="578847" y="2023398"/>
                <a:chExt cx="3706425" cy="80892"/>
              </a:xfrm>
            </p:grpSpPr>
            <p:sp>
              <p:nvSpPr>
                <p:cNvPr id="82" name="Freeform: Shape 81">
                  <a:extLst>
                    <a:ext uri="{FF2B5EF4-FFF2-40B4-BE49-F238E27FC236}">
                      <a16:creationId xmlns:a16="http://schemas.microsoft.com/office/drawing/2014/main" id="{23D73084-BE4B-1202-C95A-2A0FCE2F0A73}"/>
                    </a:ext>
                  </a:extLst>
                </p:cNvPr>
                <p:cNvSpPr/>
                <p:nvPr/>
              </p:nvSpPr>
              <p:spPr>
                <a:xfrm>
                  <a:off x="804254" y="2062140"/>
                  <a:ext cx="3481018" cy="6684"/>
                </a:xfrm>
                <a:custGeom>
                  <a:avLst/>
                  <a:gdLst>
                    <a:gd name="connsiteX0" fmla="*/ 60 w 3481018"/>
                    <a:gd name="connsiteY0" fmla="*/ -28 h 6684"/>
                    <a:gd name="connsiteX1" fmla="*/ 3481079 w 3481018"/>
                    <a:gd name="connsiteY1" fmla="*/ -28 h 6684"/>
                  </a:gdLst>
                  <a:ahLst/>
                  <a:cxnLst>
                    <a:cxn ang="0">
                      <a:pos x="connsiteX0" y="connsiteY0"/>
                    </a:cxn>
                    <a:cxn ang="0">
                      <a:pos x="connsiteX1" y="connsiteY1"/>
                    </a:cxn>
                  </a:cxnLst>
                  <a:rect l="l" t="t" r="r" b="b"/>
                  <a:pathLst>
                    <a:path w="3481018" h="6684">
                      <a:moveTo>
                        <a:pt x="60" y="-28"/>
                      </a:moveTo>
                      <a:lnTo>
                        <a:pt x="3481079" y="-28"/>
                      </a:lnTo>
                    </a:path>
                  </a:pathLst>
                </a:custGeom>
                <a:noFill/>
                <a:ln w="7129" cap="sq">
                  <a:solidFill>
                    <a:srgbClr val="B0B0B0"/>
                  </a:solidFill>
                  <a:prstDash val="solid"/>
                  <a:round/>
                </a:ln>
              </p:spPr>
              <p:txBody>
                <a:bodyPr rtlCol="0" anchor="ctr"/>
                <a:lstStyle/>
                <a:p>
                  <a:endParaRPr lang="en-US"/>
                </a:p>
              </p:txBody>
            </p:sp>
            <p:sp>
              <p:nvSpPr>
                <p:cNvPr id="83" name="Freeform: Shape 82">
                  <a:extLst>
                    <a:ext uri="{FF2B5EF4-FFF2-40B4-BE49-F238E27FC236}">
                      <a16:creationId xmlns:a16="http://schemas.microsoft.com/office/drawing/2014/main" id="{185582E3-906B-5F9F-9C73-A0C36F26991C}"/>
                    </a:ext>
                  </a:extLst>
                </p:cNvPr>
                <p:cNvSpPr/>
                <p:nvPr/>
              </p:nvSpPr>
              <p:spPr>
                <a:xfrm>
                  <a:off x="773062" y="2062140"/>
                  <a:ext cx="31191" cy="6684"/>
                </a:xfrm>
                <a:custGeom>
                  <a:avLst/>
                  <a:gdLst>
                    <a:gd name="connsiteX0" fmla="*/ 31249 w 31191"/>
                    <a:gd name="connsiteY0" fmla="*/ 26 h 6684"/>
                    <a:gd name="connsiteX1" fmla="*/ 57 w 31191"/>
                    <a:gd name="connsiteY1" fmla="*/ 26 h 6684"/>
                  </a:gdLst>
                  <a:ahLst/>
                  <a:cxnLst>
                    <a:cxn ang="0">
                      <a:pos x="connsiteX0" y="connsiteY0"/>
                    </a:cxn>
                    <a:cxn ang="0">
                      <a:pos x="connsiteX1" y="connsiteY1"/>
                    </a:cxn>
                  </a:cxnLst>
                  <a:rect l="l" t="t" r="r" b="b"/>
                  <a:pathLst>
                    <a:path w="31191" h="6684">
                      <a:moveTo>
                        <a:pt x="31249" y="26"/>
                      </a:moveTo>
                      <a:lnTo>
                        <a:pt x="57" y="26"/>
                      </a:lnTo>
                    </a:path>
                  </a:pathLst>
                </a:custGeom>
                <a:solidFill>
                  <a:srgbClr val="000000"/>
                </a:solidFill>
                <a:ln w="7129" cap="flat">
                  <a:solidFill>
                    <a:srgbClr val="000000"/>
                  </a:solidFill>
                  <a:prstDash val="solid"/>
                  <a:round/>
                </a:ln>
              </p:spPr>
              <p:txBody>
                <a:bodyPr rtlCol="0" anchor="ctr"/>
                <a:lstStyle/>
                <a:p>
                  <a:endParaRPr lang="en-US"/>
                </a:p>
              </p:txBody>
            </p:sp>
            <p:grpSp>
              <p:nvGrpSpPr>
                <p:cNvPr id="84" name="Graphic 8">
                  <a:extLst>
                    <a:ext uri="{FF2B5EF4-FFF2-40B4-BE49-F238E27FC236}">
                      <a16:creationId xmlns:a16="http://schemas.microsoft.com/office/drawing/2014/main" id="{673E0653-515A-A5EA-1DEE-7991AA3D8A02}"/>
                    </a:ext>
                  </a:extLst>
                </p:cNvPr>
                <p:cNvGrpSpPr/>
                <p:nvPr/>
              </p:nvGrpSpPr>
              <p:grpSpPr>
                <a:xfrm>
                  <a:off x="578847" y="2023398"/>
                  <a:ext cx="155507" cy="80892"/>
                  <a:chOff x="578847" y="2023398"/>
                  <a:chExt cx="155507" cy="80892"/>
                </a:xfrm>
                <a:solidFill>
                  <a:srgbClr val="000000"/>
                </a:solidFill>
              </p:grpSpPr>
              <p:sp>
                <p:nvSpPr>
                  <p:cNvPr id="85" name="Freeform: Shape 84">
                    <a:extLst>
                      <a:ext uri="{FF2B5EF4-FFF2-40B4-BE49-F238E27FC236}">
                        <a16:creationId xmlns:a16="http://schemas.microsoft.com/office/drawing/2014/main" id="{9085466C-B2FE-86FF-5414-A4BA455C2BD6}"/>
                      </a:ext>
                    </a:extLst>
                  </p:cNvPr>
                  <p:cNvSpPr/>
                  <p:nvPr/>
                </p:nvSpPr>
                <p:spPr>
                  <a:xfrm flipV="1">
                    <a:off x="578847" y="2023398"/>
                    <a:ext cx="53889" cy="80892"/>
                  </a:xfrm>
                  <a:custGeom>
                    <a:avLst/>
                    <a:gdLst>
                      <a:gd name="connsiteX0" fmla="*/ 26933 w 53889"/>
                      <a:gd name="connsiteY0" fmla="*/ 72528 h 80892"/>
                      <a:gd name="connsiteX1" fmla="*/ 14684 w 53889"/>
                      <a:gd name="connsiteY1" fmla="*/ 64507 h 80892"/>
                      <a:gd name="connsiteX2" fmla="*/ 10590 w 53889"/>
                      <a:gd name="connsiteY2" fmla="*/ 40411 h 80892"/>
                      <a:gd name="connsiteX3" fmla="*/ 14684 w 53889"/>
                      <a:gd name="connsiteY3" fmla="*/ 16366 h 80892"/>
                      <a:gd name="connsiteX4" fmla="*/ 26933 w 53889"/>
                      <a:gd name="connsiteY4" fmla="*/ 8345 h 80892"/>
                      <a:gd name="connsiteX5" fmla="*/ 39231 w 53889"/>
                      <a:gd name="connsiteY5" fmla="*/ 16366 h 80892"/>
                      <a:gd name="connsiteX6" fmla="*/ 43342 w 53889"/>
                      <a:gd name="connsiteY6" fmla="*/ 40411 h 80892"/>
                      <a:gd name="connsiteX7" fmla="*/ 39231 w 53889"/>
                      <a:gd name="connsiteY7" fmla="*/ 64507 h 80892"/>
                      <a:gd name="connsiteX8" fmla="*/ 26933 w 53889"/>
                      <a:gd name="connsiteY8" fmla="*/ 72528 h 80892"/>
                      <a:gd name="connsiteX9" fmla="*/ 26933 w 53889"/>
                      <a:gd name="connsiteY9" fmla="*/ 80883 h 80892"/>
                      <a:gd name="connsiteX10" fmla="*/ 46968 w 53889"/>
                      <a:gd name="connsiteY10" fmla="*/ 70506 h 80892"/>
                      <a:gd name="connsiteX11" fmla="*/ 53886 w 53889"/>
                      <a:gd name="connsiteY11" fmla="*/ 40411 h 80892"/>
                      <a:gd name="connsiteX12" fmla="*/ 46968 w 53889"/>
                      <a:gd name="connsiteY12" fmla="*/ 10350 h 80892"/>
                      <a:gd name="connsiteX13" fmla="*/ 26933 w 53889"/>
                      <a:gd name="connsiteY13" fmla="*/ -10 h 80892"/>
                      <a:gd name="connsiteX14" fmla="*/ 6914 w 53889"/>
                      <a:gd name="connsiteY14" fmla="*/ 10350 h 80892"/>
                      <a:gd name="connsiteX15" fmla="*/ -4 w 53889"/>
                      <a:gd name="connsiteY15" fmla="*/ 40411 h 80892"/>
                      <a:gd name="connsiteX16" fmla="*/ 6914 w 53889"/>
                      <a:gd name="connsiteY16" fmla="*/ 70506 h 80892"/>
                      <a:gd name="connsiteX17" fmla="*/ 26933 w 53889"/>
                      <a:gd name="connsiteY17" fmla="*/ 8088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33" y="72528"/>
                        </a:moveTo>
                        <a:cubicBezTo>
                          <a:pt x="21508" y="72528"/>
                          <a:pt x="17425" y="69854"/>
                          <a:pt x="14684" y="64507"/>
                        </a:cubicBezTo>
                        <a:cubicBezTo>
                          <a:pt x="11955" y="59171"/>
                          <a:pt x="10590" y="51139"/>
                          <a:pt x="10590" y="40411"/>
                        </a:cubicBezTo>
                        <a:cubicBezTo>
                          <a:pt x="10590" y="29728"/>
                          <a:pt x="11955" y="21713"/>
                          <a:pt x="14684" y="16366"/>
                        </a:cubicBezTo>
                        <a:cubicBezTo>
                          <a:pt x="17425" y="11018"/>
                          <a:pt x="21508" y="8345"/>
                          <a:pt x="26933" y="8345"/>
                        </a:cubicBezTo>
                        <a:cubicBezTo>
                          <a:pt x="32403" y="8345"/>
                          <a:pt x="36502" y="11018"/>
                          <a:pt x="39231" y="16366"/>
                        </a:cubicBezTo>
                        <a:cubicBezTo>
                          <a:pt x="41972" y="21713"/>
                          <a:pt x="43342" y="29728"/>
                          <a:pt x="43342" y="40411"/>
                        </a:cubicBezTo>
                        <a:cubicBezTo>
                          <a:pt x="43342" y="51139"/>
                          <a:pt x="41972" y="59171"/>
                          <a:pt x="39231" y="64507"/>
                        </a:cubicBezTo>
                        <a:cubicBezTo>
                          <a:pt x="36502" y="69854"/>
                          <a:pt x="32403" y="72528"/>
                          <a:pt x="26933" y="72528"/>
                        </a:cubicBezTo>
                        <a:close/>
                        <a:moveTo>
                          <a:pt x="26933" y="80883"/>
                        </a:moveTo>
                        <a:cubicBezTo>
                          <a:pt x="35678" y="80883"/>
                          <a:pt x="42356" y="77424"/>
                          <a:pt x="46968" y="70506"/>
                        </a:cubicBezTo>
                        <a:cubicBezTo>
                          <a:pt x="51580" y="63599"/>
                          <a:pt x="53886" y="53568"/>
                          <a:pt x="53886" y="40411"/>
                        </a:cubicBezTo>
                        <a:cubicBezTo>
                          <a:pt x="53886" y="27288"/>
                          <a:pt x="51580" y="17268"/>
                          <a:pt x="46968" y="10350"/>
                        </a:cubicBezTo>
                        <a:cubicBezTo>
                          <a:pt x="42356" y="3443"/>
                          <a:pt x="35678" y="-10"/>
                          <a:pt x="26933" y="-10"/>
                        </a:cubicBezTo>
                        <a:cubicBezTo>
                          <a:pt x="18199" y="-10"/>
                          <a:pt x="11526" y="3443"/>
                          <a:pt x="6914" y="10350"/>
                        </a:cubicBezTo>
                        <a:cubicBezTo>
                          <a:pt x="2302" y="17268"/>
                          <a:pt x="-4" y="27288"/>
                          <a:pt x="-4" y="40411"/>
                        </a:cubicBezTo>
                        <a:cubicBezTo>
                          <a:pt x="-4" y="53568"/>
                          <a:pt x="2302" y="63599"/>
                          <a:pt x="6914" y="70506"/>
                        </a:cubicBezTo>
                        <a:cubicBezTo>
                          <a:pt x="11526" y="77424"/>
                          <a:pt x="18199" y="80883"/>
                          <a:pt x="26933" y="80883"/>
                        </a:cubicBezTo>
                        <a:close/>
                      </a:path>
                    </a:pathLst>
                  </a:custGeom>
                  <a:solidFill>
                    <a:srgbClr val="000000"/>
                  </a:solidFill>
                  <a:ln w="1069" cap="flat">
                    <a:noFill/>
                    <a:prstDash val="solid"/>
                    <a:round/>
                  </a:ln>
                </p:spPr>
                <p:txBody>
                  <a:bodyPr rtlCol="0" anchor="ctr"/>
                  <a:lstStyle/>
                  <a:p>
                    <a:endParaRPr lang="en-US"/>
                  </a:p>
                </p:txBody>
              </p:sp>
              <p:sp>
                <p:nvSpPr>
                  <p:cNvPr id="86" name="Freeform: Shape 85">
                    <a:extLst>
                      <a:ext uri="{FF2B5EF4-FFF2-40B4-BE49-F238E27FC236}">
                        <a16:creationId xmlns:a16="http://schemas.microsoft.com/office/drawing/2014/main" id="{FDF64BA6-1A81-EC28-08BC-033172399104}"/>
                      </a:ext>
                    </a:extLst>
                  </p:cNvPr>
                  <p:cNvSpPr/>
                  <p:nvPr/>
                </p:nvSpPr>
                <p:spPr>
                  <a:xfrm flipV="1">
                    <a:off x="651266" y="2089503"/>
                    <a:ext cx="11028" cy="13267"/>
                  </a:xfrm>
                  <a:custGeom>
                    <a:avLst/>
                    <a:gdLst>
                      <a:gd name="connsiteX0" fmla="*/ 20 w 11028"/>
                      <a:gd name="connsiteY0" fmla="*/ 13293 h 13267"/>
                      <a:gd name="connsiteX1" fmla="*/ 11049 w 11028"/>
                      <a:gd name="connsiteY1" fmla="*/ 13293 h 13267"/>
                      <a:gd name="connsiteX2" fmla="*/ 11049 w 11028"/>
                      <a:gd name="connsiteY2" fmla="*/ 25 h 13267"/>
                      <a:gd name="connsiteX3" fmla="*/ 20 w 11028"/>
                      <a:gd name="connsiteY3" fmla="*/ 25 h 13267"/>
                    </a:gdLst>
                    <a:ahLst/>
                    <a:cxnLst>
                      <a:cxn ang="0">
                        <a:pos x="connsiteX0" y="connsiteY0"/>
                      </a:cxn>
                      <a:cxn ang="0">
                        <a:pos x="connsiteX1" y="connsiteY1"/>
                      </a:cxn>
                      <a:cxn ang="0">
                        <a:pos x="connsiteX2" y="connsiteY2"/>
                      </a:cxn>
                      <a:cxn ang="0">
                        <a:pos x="connsiteX3" y="connsiteY3"/>
                      </a:cxn>
                    </a:cxnLst>
                    <a:rect l="l" t="t" r="r" b="b"/>
                    <a:pathLst>
                      <a:path w="11028" h="13267">
                        <a:moveTo>
                          <a:pt x="20" y="13293"/>
                        </a:moveTo>
                        <a:lnTo>
                          <a:pt x="11049" y="13293"/>
                        </a:lnTo>
                        <a:lnTo>
                          <a:pt x="11049" y="25"/>
                        </a:lnTo>
                        <a:lnTo>
                          <a:pt x="20" y="25"/>
                        </a:lnTo>
                        <a:close/>
                      </a:path>
                    </a:pathLst>
                  </a:custGeom>
                  <a:solidFill>
                    <a:srgbClr val="000000"/>
                  </a:solidFill>
                  <a:ln w="1069" cap="flat">
                    <a:noFill/>
                    <a:prstDash val="solid"/>
                    <a:round/>
                  </a:ln>
                </p:spPr>
                <p:txBody>
                  <a:bodyPr rtlCol="0" anchor="ctr"/>
                  <a:lstStyle/>
                  <a:p>
                    <a:endParaRPr lang="en-US"/>
                  </a:p>
                </p:txBody>
              </p:sp>
              <p:sp>
                <p:nvSpPr>
                  <p:cNvPr id="87" name="Freeform: Shape 86">
                    <a:extLst>
                      <a:ext uri="{FF2B5EF4-FFF2-40B4-BE49-F238E27FC236}">
                        <a16:creationId xmlns:a16="http://schemas.microsoft.com/office/drawing/2014/main" id="{9637D835-CE6D-3760-A19C-915734BE46CE}"/>
                      </a:ext>
                    </a:extLst>
                  </p:cNvPr>
                  <p:cNvSpPr/>
                  <p:nvPr/>
                </p:nvSpPr>
                <p:spPr>
                  <a:xfrm flipV="1">
                    <a:off x="680565" y="2023398"/>
                    <a:ext cx="53789" cy="80892"/>
                  </a:xfrm>
                  <a:custGeom>
                    <a:avLst/>
                    <a:gdLst>
                      <a:gd name="connsiteX0" fmla="*/ 5025 w 53789"/>
                      <a:gd name="connsiteY0" fmla="*/ 3131 h 80892"/>
                      <a:gd name="connsiteX1" fmla="*/ 5025 w 53789"/>
                      <a:gd name="connsiteY1" fmla="*/ 12740 h 80892"/>
                      <a:gd name="connsiteX2" fmla="*/ 13062 w 53789"/>
                      <a:gd name="connsiteY2" fmla="*/ 9865 h 80892"/>
                      <a:gd name="connsiteX3" fmla="*/ 21066 w 53789"/>
                      <a:gd name="connsiteY3" fmla="*/ 8880 h 80892"/>
                      <a:gd name="connsiteX4" fmla="*/ 37008 w 53789"/>
                      <a:gd name="connsiteY4" fmla="*/ 15898 h 80892"/>
                      <a:gd name="connsiteX5" fmla="*/ 43307 w 53789"/>
                      <a:gd name="connsiteY5" fmla="*/ 37236 h 80892"/>
                      <a:gd name="connsiteX6" fmla="*/ 35621 w 53789"/>
                      <a:gd name="connsiteY6" fmla="*/ 30335 h 80892"/>
                      <a:gd name="connsiteX7" fmla="*/ 25344 w 53789"/>
                      <a:gd name="connsiteY7" fmla="*/ 27929 h 80892"/>
                      <a:gd name="connsiteX8" fmla="*/ 6830 w 53789"/>
                      <a:gd name="connsiteY8" fmla="*/ 34997 h 80892"/>
                      <a:gd name="connsiteX9" fmla="*/ 12 w 53789"/>
                      <a:gd name="connsiteY9" fmla="*/ 54364 h 80892"/>
                      <a:gd name="connsiteX10" fmla="*/ 7114 w 53789"/>
                      <a:gd name="connsiteY10" fmla="*/ 73614 h 80892"/>
                      <a:gd name="connsiteX11" fmla="*/ 26013 w 53789"/>
                      <a:gd name="connsiteY11" fmla="*/ 80883 h 80892"/>
                      <a:gd name="connsiteX12" fmla="*/ 46666 w 53789"/>
                      <a:gd name="connsiteY12" fmla="*/ 70506 h 80892"/>
                      <a:gd name="connsiteX13" fmla="*/ 53801 w 53789"/>
                      <a:gd name="connsiteY13" fmla="*/ 40411 h 80892"/>
                      <a:gd name="connsiteX14" fmla="*/ 45045 w 53789"/>
                      <a:gd name="connsiteY14" fmla="*/ 10985 h 80892"/>
                      <a:gd name="connsiteX15" fmla="*/ 21534 w 53789"/>
                      <a:gd name="connsiteY15" fmla="*/ -10 h 80892"/>
                      <a:gd name="connsiteX16" fmla="*/ 13480 w 53789"/>
                      <a:gd name="connsiteY16" fmla="*/ 775 h 80892"/>
                      <a:gd name="connsiteX17" fmla="*/ 5025 w 53789"/>
                      <a:gd name="connsiteY17" fmla="*/ 3131 h 80892"/>
                      <a:gd name="connsiteX18" fmla="*/ 26013 w 53789"/>
                      <a:gd name="connsiteY18" fmla="*/ 36184 h 80892"/>
                      <a:gd name="connsiteX19" fmla="*/ 37258 w 53789"/>
                      <a:gd name="connsiteY19" fmla="*/ 41030 h 80892"/>
                      <a:gd name="connsiteX20" fmla="*/ 41419 w 53789"/>
                      <a:gd name="connsiteY20" fmla="*/ 54364 h 80892"/>
                      <a:gd name="connsiteX21" fmla="*/ 37258 w 53789"/>
                      <a:gd name="connsiteY21" fmla="*/ 67649 h 80892"/>
                      <a:gd name="connsiteX22" fmla="*/ 26013 w 53789"/>
                      <a:gd name="connsiteY22" fmla="*/ 72528 h 80892"/>
                      <a:gd name="connsiteX23" fmla="*/ 14767 w 53789"/>
                      <a:gd name="connsiteY23" fmla="*/ 67649 h 80892"/>
                      <a:gd name="connsiteX24" fmla="*/ 10623 w 53789"/>
                      <a:gd name="connsiteY24" fmla="*/ 54364 h 80892"/>
                      <a:gd name="connsiteX25" fmla="*/ 14767 w 53789"/>
                      <a:gd name="connsiteY25" fmla="*/ 41030 h 80892"/>
                      <a:gd name="connsiteX26" fmla="*/ 26013 w 53789"/>
                      <a:gd name="connsiteY26" fmla="*/ 36184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789" h="80892">
                        <a:moveTo>
                          <a:pt x="5025" y="3131"/>
                        </a:moveTo>
                        <a:lnTo>
                          <a:pt x="5025" y="12740"/>
                        </a:lnTo>
                        <a:cubicBezTo>
                          <a:pt x="7676" y="11481"/>
                          <a:pt x="10355" y="10523"/>
                          <a:pt x="13062" y="9865"/>
                        </a:cubicBezTo>
                        <a:cubicBezTo>
                          <a:pt x="15781" y="9208"/>
                          <a:pt x="18449" y="8880"/>
                          <a:pt x="21066" y="8880"/>
                        </a:cubicBezTo>
                        <a:cubicBezTo>
                          <a:pt x="28029" y="8880"/>
                          <a:pt x="33343" y="11219"/>
                          <a:pt x="37008" y="15898"/>
                        </a:cubicBezTo>
                        <a:cubicBezTo>
                          <a:pt x="40684" y="20577"/>
                          <a:pt x="42784" y="27689"/>
                          <a:pt x="43307" y="37236"/>
                        </a:cubicBezTo>
                        <a:cubicBezTo>
                          <a:pt x="41291" y="34240"/>
                          <a:pt x="38729" y="31939"/>
                          <a:pt x="35621" y="30335"/>
                        </a:cubicBezTo>
                        <a:cubicBezTo>
                          <a:pt x="32524" y="28731"/>
                          <a:pt x="29098" y="27929"/>
                          <a:pt x="25344" y="27929"/>
                        </a:cubicBezTo>
                        <a:cubicBezTo>
                          <a:pt x="17546" y="27929"/>
                          <a:pt x="11375" y="30285"/>
                          <a:pt x="6830" y="34997"/>
                        </a:cubicBezTo>
                        <a:cubicBezTo>
                          <a:pt x="2284" y="39721"/>
                          <a:pt x="12" y="46176"/>
                          <a:pt x="12" y="54364"/>
                        </a:cubicBezTo>
                        <a:cubicBezTo>
                          <a:pt x="12" y="62363"/>
                          <a:pt x="2379" y="68779"/>
                          <a:pt x="7114" y="73614"/>
                        </a:cubicBezTo>
                        <a:cubicBezTo>
                          <a:pt x="11848" y="78460"/>
                          <a:pt x="18148" y="80883"/>
                          <a:pt x="26013" y="80883"/>
                        </a:cubicBezTo>
                        <a:cubicBezTo>
                          <a:pt x="35036" y="80883"/>
                          <a:pt x="41921" y="77424"/>
                          <a:pt x="46666" y="70506"/>
                        </a:cubicBezTo>
                        <a:cubicBezTo>
                          <a:pt x="51423" y="63599"/>
                          <a:pt x="53801" y="53568"/>
                          <a:pt x="53801" y="40411"/>
                        </a:cubicBezTo>
                        <a:cubicBezTo>
                          <a:pt x="53801" y="28124"/>
                          <a:pt x="50883" y="18315"/>
                          <a:pt x="45045" y="10985"/>
                        </a:cubicBezTo>
                        <a:cubicBezTo>
                          <a:pt x="39219" y="3655"/>
                          <a:pt x="31382" y="-10"/>
                          <a:pt x="21534" y="-10"/>
                        </a:cubicBezTo>
                        <a:cubicBezTo>
                          <a:pt x="18883" y="-10"/>
                          <a:pt x="16198" y="252"/>
                          <a:pt x="13480" y="775"/>
                        </a:cubicBezTo>
                        <a:cubicBezTo>
                          <a:pt x="10773" y="1299"/>
                          <a:pt x="7955" y="2084"/>
                          <a:pt x="5025" y="3131"/>
                        </a:cubicBezTo>
                        <a:close/>
                        <a:moveTo>
                          <a:pt x="26013" y="36184"/>
                        </a:moveTo>
                        <a:cubicBezTo>
                          <a:pt x="30747" y="36184"/>
                          <a:pt x="34496" y="37799"/>
                          <a:pt x="37258" y="41030"/>
                        </a:cubicBezTo>
                        <a:cubicBezTo>
                          <a:pt x="40032" y="44271"/>
                          <a:pt x="41419" y="48716"/>
                          <a:pt x="41419" y="54364"/>
                        </a:cubicBezTo>
                        <a:cubicBezTo>
                          <a:pt x="41419" y="59968"/>
                          <a:pt x="40032" y="64396"/>
                          <a:pt x="37258" y="67649"/>
                        </a:cubicBezTo>
                        <a:cubicBezTo>
                          <a:pt x="34496" y="70901"/>
                          <a:pt x="30747" y="72528"/>
                          <a:pt x="26013" y="72528"/>
                        </a:cubicBezTo>
                        <a:cubicBezTo>
                          <a:pt x="21278" y="72528"/>
                          <a:pt x="17530" y="70901"/>
                          <a:pt x="14767" y="67649"/>
                        </a:cubicBezTo>
                        <a:cubicBezTo>
                          <a:pt x="12004" y="64396"/>
                          <a:pt x="10623" y="59968"/>
                          <a:pt x="10623" y="54364"/>
                        </a:cubicBezTo>
                        <a:cubicBezTo>
                          <a:pt x="10623" y="48716"/>
                          <a:pt x="12004" y="44271"/>
                          <a:pt x="14767" y="41030"/>
                        </a:cubicBezTo>
                        <a:cubicBezTo>
                          <a:pt x="17530" y="37799"/>
                          <a:pt x="21278" y="36184"/>
                          <a:pt x="26013" y="36184"/>
                        </a:cubicBezTo>
                        <a:close/>
                      </a:path>
                    </a:pathLst>
                  </a:custGeom>
                  <a:solidFill>
                    <a:srgbClr val="000000"/>
                  </a:solidFill>
                  <a:ln w="1069" cap="flat">
                    <a:noFill/>
                    <a:prstDash val="solid"/>
                    <a:round/>
                  </a:ln>
                </p:spPr>
                <p:txBody>
                  <a:bodyPr rtlCol="0" anchor="ctr"/>
                  <a:lstStyle/>
                  <a:p>
                    <a:endParaRPr lang="en-US"/>
                  </a:p>
                </p:txBody>
              </p:sp>
            </p:grpSp>
          </p:grpSp>
          <p:grpSp>
            <p:nvGrpSpPr>
              <p:cNvPr id="78" name="Graphic 8">
                <a:extLst>
                  <a:ext uri="{FF2B5EF4-FFF2-40B4-BE49-F238E27FC236}">
                    <a16:creationId xmlns:a16="http://schemas.microsoft.com/office/drawing/2014/main" id="{22391343-9B5D-D572-8C12-FB2BEECC9C17}"/>
                  </a:ext>
                </a:extLst>
              </p:cNvPr>
              <p:cNvGrpSpPr/>
              <p:nvPr/>
            </p:nvGrpSpPr>
            <p:grpSpPr>
              <a:xfrm>
                <a:off x="417599" y="2706699"/>
                <a:ext cx="94375" cy="249668"/>
                <a:chOff x="417599" y="2706699"/>
                <a:chExt cx="94375" cy="249668"/>
              </a:xfrm>
              <a:solidFill>
                <a:srgbClr val="000000"/>
              </a:solidFill>
            </p:grpSpPr>
            <p:sp>
              <p:nvSpPr>
                <p:cNvPr id="79" name="Freeform: Shape 78">
                  <a:extLst>
                    <a:ext uri="{FF2B5EF4-FFF2-40B4-BE49-F238E27FC236}">
                      <a16:creationId xmlns:a16="http://schemas.microsoft.com/office/drawing/2014/main" id="{CEDC71F1-822F-F908-DF9F-AA9CCDC2965B}"/>
                    </a:ext>
                  </a:extLst>
                </p:cNvPr>
                <p:cNvSpPr/>
                <p:nvPr/>
              </p:nvSpPr>
              <p:spPr>
                <a:xfrm rot="-5400000" flipV="1">
                  <a:off x="423048" y="2869215"/>
                  <a:ext cx="83340" cy="90963"/>
                </a:xfrm>
                <a:custGeom>
                  <a:avLst/>
                  <a:gdLst>
                    <a:gd name="connsiteX0" fmla="*/ 41653 w 83340"/>
                    <a:gd name="connsiteY0" fmla="*/ 78955 h 90963"/>
                    <a:gd name="connsiteX1" fmla="*/ 24946 w 83340"/>
                    <a:gd name="connsiteY1" fmla="*/ 33687 h 90963"/>
                    <a:gd name="connsiteX2" fmla="*/ 58399 w 83340"/>
                    <a:gd name="connsiteY2" fmla="*/ 33687 h 90963"/>
                    <a:gd name="connsiteX3" fmla="*/ 34693 w 83340"/>
                    <a:gd name="connsiteY3" fmla="*/ 91080 h 90963"/>
                    <a:gd name="connsiteX4" fmla="*/ 48652 w 83340"/>
                    <a:gd name="connsiteY4" fmla="*/ 91080 h 90963"/>
                    <a:gd name="connsiteX5" fmla="*/ 83314 w 83340"/>
                    <a:gd name="connsiteY5" fmla="*/ 117 h 90963"/>
                    <a:gd name="connsiteX6" fmla="*/ 70525 w 83340"/>
                    <a:gd name="connsiteY6" fmla="*/ 117 h 90963"/>
                    <a:gd name="connsiteX7" fmla="*/ 62240 w 83340"/>
                    <a:gd name="connsiteY7" fmla="*/ 23453 h 90963"/>
                    <a:gd name="connsiteX8" fmla="*/ 21242 w 83340"/>
                    <a:gd name="connsiteY8" fmla="*/ 23453 h 90963"/>
                    <a:gd name="connsiteX9" fmla="*/ 12957 w 83340"/>
                    <a:gd name="connsiteY9" fmla="*/ 117 h 90963"/>
                    <a:gd name="connsiteX10" fmla="*/ -27 w 83340"/>
                    <a:gd name="connsiteY10" fmla="*/ 117 h 9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340" h="90963">
                      <a:moveTo>
                        <a:pt x="41653" y="78955"/>
                      </a:moveTo>
                      <a:lnTo>
                        <a:pt x="24946" y="33687"/>
                      </a:lnTo>
                      <a:lnTo>
                        <a:pt x="58399" y="33687"/>
                      </a:lnTo>
                      <a:close/>
                      <a:moveTo>
                        <a:pt x="34693" y="91080"/>
                      </a:moveTo>
                      <a:lnTo>
                        <a:pt x="48652" y="91080"/>
                      </a:lnTo>
                      <a:lnTo>
                        <a:pt x="83314" y="117"/>
                      </a:lnTo>
                      <a:lnTo>
                        <a:pt x="70525" y="117"/>
                      </a:lnTo>
                      <a:lnTo>
                        <a:pt x="62240" y="23453"/>
                      </a:lnTo>
                      <a:lnTo>
                        <a:pt x="21242" y="23453"/>
                      </a:lnTo>
                      <a:lnTo>
                        <a:pt x="12957" y="117"/>
                      </a:lnTo>
                      <a:lnTo>
                        <a:pt x="-27" y="117"/>
                      </a:lnTo>
                      <a:close/>
                    </a:path>
                  </a:pathLst>
                </a:custGeom>
                <a:solidFill>
                  <a:srgbClr val="000000"/>
                </a:solidFill>
                <a:ln w="1247" cap="flat">
                  <a:noFill/>
                  <a:prstDash val="solid"/>
                  <a:round/>
                </a:ln>
              </p:spPr>
              <p:txBody>
                <a:bodyPr rtlCol="0" anchor="ctr"/>
                <a:lstStyle/>
                <a:p>
                  <a:endParaRPr lang="en-US"/>
                </a:p>
              </p:txBody>
            </p:sp>
            <p:sp>
              <p:nvSpPr>
                <p:cNvPr id="80" name="Freeform: Shape 79">
                  <a:extLst>
                    <a:ext uri="{FF2B5EF4-FFF2-40B4-BE49-F238E27FC236}">
                      <a16:creationId xmlns:a16="http://schemas.microsoft.com/office/drawing/2014/main" id="{F4D06E55-201F-7572-1048-6E021AC78765}"/>
                    </a:ext>
                  </a:extLst>
                </p:cNvPr>
                <p:cNvSpPr/>
                <p:nvPr/>
              </p:nvSpPr>
              <p:spPr>
                <a:xfrm rot="-5400000" flipV="1">
                  <a:off x="428107" y="2783308"/>
                  <a:ext cx="73359" cy="94375"/>
                </a:xfrm>
                <a:custGeom>
                  <a:avLst/>
                  <a:gdLst>
                    <a:gd name="connsiteX0" fmla="*/ 73331 w 73359"/>
                    <a:gd name="connsiteY0" fmla="*/ 85824 h 94375"/>
                    <a:gd name="connsiteX1" fmla="*/ 73331 w 73359"/>
                    <a:gd name="connsiteY1" fmla="*/ 72860 h 94375"/>
                    <a:gd name="connsiteX2" fmla="*/ 60075 w 73359"/>
                    <a:gd name="connsiteY2" fmla="*/ 81496 h 94375"/>
                    <a:gd name="connsiteX3" fmla="*/ 45122 w 73359"/>
                    <a:gd name="connsiteY3" fmla="*/ 84362 h 94375"/>
                    <a:gd name="connsiteX4" fmla="*/ 21241 w 73359"/>
                    <a:gd name="connsiteY4" fmla="*/ 74829 h 94375"/>
                    <a:gd name="connsiteX5" fmla="*/ 12956 w 73359"/>
                    <a:gd name="connsiteY5" fmla="*/ 47263 h 94375"/>
                    <a:gd name="connsiteX6" fmla="*/ 21241 w 73359"/>
                    <a:gd name="connsiteY6" fmla="*/ 19755 h 94375"/>
                    <a:gd name="connsiteX7" fmla="*/ 45122 w 73359"/>
                    <a:gd name="connsiteY7" fmla="*/ 10222 h 94375"/>
                    <a:gd name="connsiteX8" fmla="*/ 60075 w 73359"/>
                    <a:gd name="connsiteY8" fmla="*/ 13088 h 94375"/>
                    <a:gd name="connsiteX9" fmla="*/ 73331 w 73359"/>
                    <a:gd name="connsiteY9" fmla="*/ 21744 h 94375"/>
                    <a:gd name="connsiteX10" fmla="*/ 73331 w 73359"/>
                    <a:gd name="connsiteY10" fmla="*/ 8877 h 94375"/>
                    <a:gd name="connsiteX11" fmla="*/ 59646 w 73359"/>
                    <a:gd name="connsiteY11" fmla="*/ 2288 h 94375"/>
                    <a:gd name="connsiteX12" fmla="*/ 44401 w 73359"/>
                    <a:gd name="connsiteY12" fmla="*/ 105 h 94375"/>
                    <a:gd name="connsiteX13" fmla="*/ 11844 w 73359"/>
                    <a:gd name="connsiteY13" fmla="*/ 12737 h 94375"/>
                    <a:gd name="connsiteX14" fmla="*/ -28 w 73359"/>
                    <a:gd name="connsiteY14" fmla="*/ 47263 h 94375"/>
                    <a:gd name="connsiteX15" fmla="*/ 11844 w 73359"/>
                    <a:gd name="connsiteY15" fmla="*/ 81827 h 94375"/>
                    <a:gd name="connsiteX16" fmla="*/ 44401 w 73359"/>
                    <a:gd name="connsiteY16" fmla="*/ 94480 h 94375"/>
                    <a:gd name="connsiteX17" fmla="*/ 59763 w 73359"/>
                    <a:gd name="connsiteY17" fmla="*/ 92316 h 94375"/>
                    <a:gd name="connsiteX18" fmla="*/ 73331 w 73359"/>
                    <a:gd name="connsiteY18" fmla="*/ 85824 h 9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359" h="94375">
                      <a:moveTo>
                        <a:pt x="73331" y="85824"/>
                      </a:moveTo>
                      <a:lnTo>
                        <a:pt x="73331" y="72860"/>
                      </a:lnTo>
                      <a:cubicBezTo>
                        <a:pt x="69186" y="76720"/>
                        <a:pt x="64767" y="79599"/>
                        <a:pt x="60075" y="81496"/>
                      </a:cubicBezTo>
                      <a:cubicBezTo>
                        <a:pt x="55383" y="83407"/>
                        <a:pt x="50399" y="84362"/>
                        <a:pt x="45122" y="84362"/>
                      </a:cubicBezTo>
                      <a:cubicBezTo>
                        <a:pt x="34725" y="84362"/>
                        <a:pt x="26765" y="81184"/>
                        <a:pt x="21241" y="74829"/>
                      </a:cubicBezTo>
                      <a:cubicBezTo>
                        <a:pt x="15718" y="68473"/>
                        <a:pt x="12956" y="59285"/>
                        <a:pt x="12956" y="47263"/>
                      </a:cubicBezTo>
                      <a:cubicBezTo>
                        <a:pt x="12956" y="35280"/>
                        <a:pt x="15718" y="26111"/>
                        <a:pt x="21241" y="19755"/>
                      </a:cubicBezTo>
                      <a:cubicBezTo>
                        <a:pt x="26765" y="13400"/>
                        <a:pt x="34725" y="10222"/>
                        <a:pt x="45122" y="10222"/>
                      </a:cubicBezTo>
                      <a:cubicBezTo>
                        <a:pt x="50399" y="10222"/>
                        <a:pt x="55383" y="11178"/>
                        <a:pt x="60075" y="13088"/>
                      </a:cubicBezTo>
                      <a:cubicBezTo>
                        <a:pt x="64767" y="14999"/>
                        <a:pt x="69186" y="17884"/>
                        <a:pt x="73331" y="21744"/>
                      </a:cubicBezTo>
                      <a:lnTo>
                        <a:pt x="73331" y="8877"/>
                      </a:lnTo>
                      <a:cubicBezTo>
                        <a:pt x="69030" y="5953"/>
                        <a:pt x="64468" y="3757"/>
                        <a:pt x="59646" y="2288"/>
                      </a:cubicBezTo>
                      <a:cubicBezTo>
                        <a:pt x="54837" y="832"/>
                        <a:pt x="49756" y="105"/>
                        <a:pt x="44401" y="105"/>
                      </a:cubicBezTo>
                      <a:cubicBezTo>
                        <a:pt x="30625" y="105"/>
                        <a:pt x="19772" y="4315"/>
                        <a:pt x="11844" y="12737"/>
                      </a:cubicBezTo>
                      <a:cubicBezTo>
                        <a:pt x="3930" y="21172"/>
                        <a:pt x="-28" y="32681"/>
                        <a:pt x="-28" y="47263"/>
                      </a:cubicBezTo>
                      <a:cubicBezTo>
                        <a:pt x="-28" y="61884"/>
                        <a:pt x="3930" y="73406"/>
                        <a:pt x="11844" y="81827"/>
                      </a:cubicBezTo>
                      <a:cubicBezTo>
                        <a:pt x="19772" y="90262"/>
                        <a:pt x="30625" y="94480"/>
                        <a:pt x="44401" y="94480"/>
                      </a:cubicBezTo>
                      <a:cubicBezTo>
                        <a:pt x="49834" y="94480"/>
                        <a:pt x="54954" y="93758"/>
                        <a:pt x="59763" y="92316"/>
                      </a:cubicBezTo>
                      <a:cubicBezTo>
                        <a:pt x="64585" y="90873"/>
                        <a:pt x="69108" y="88709"/>
                        <a:pt x="73331" y="85824"/>
                      </a:cubicBezTo>
                      <a:close/>
                    </a:path>
                  </a:pathLst>
                </a:custGeom>
                <a:solidFill>
                  <a:srgbClr val="000000"/>
                </a:solidFill>
                <a:ln w="1247" cap="flat">
                  <a:noFill/>
                  <a:prstDash val="solid"/>
                  <a:round/>
                </a:ln>
              </p:spPr>
              <p:txBody>
                <a:bodyPr rtlCol="0" anchor="ctr"/>
                <a:lstStyle/>
                <a:p>
                  <a:endParaRPr lang="en-US"/>
                </a:p>
              </p:txBody>
            </p:sp>
            <p:sp>
              <p:nvSpPr>
                <p:cNvPr id="81" name="Freeform: Shape 80">
                  <a:extLst>
                    <a:ext uri="{FF2B5EF4-FFF2-40B4-BE49-F238E27FC236}">
                      <a16:creationId xmlns:a16="http://schemas.microsoft.com/office/drawing/2014/main" id="{3927754C-9A86-73E4-5B18-9F0DA7F03A8B}"/>
                    </a:ext>
                  </a:extLst>
                </p:cNvPr>
                <p:cNvSpPr/>
                <p:nvPr/>
              </p:nvSpPr>
              <p:spPr>
                <a:xfrm rot="-5400000" flipV="1">
                  <a:off x="428107" y="2696191"/>
                  <a:ext cx="73359" cy="94375"/>
                </a:xfrm>
                <a:custGeom>
                  <a:avLst/>
                  <a:gdLst>
                    <a:gd name="connsiteX0" fmla="*/ 73331 w 73359"/>
                    <a:gd name="connsiteY0" fmla="*/ 85811 h 94375"/>
                    <a:gd name="connsiteX1" fmla="*/ 73331 w 73359"/>
                    <a:gd name="connsiteY1" fmla="*/ 72847 h 94375"/>
                    <a:gd name="connsiteX2" fmla="*/ 60075 w 73359"/>
                    <a:gd name="connsiteY2" fmla="*/ 81483 h 94375"/>
                    <a:gd name="connsiteX3" fmla="*/ 45122 w 73359"/>
                    <a:gd name="connsiteY3" fmla="*/ 84349 h 94375"/>
                    <a:gd name="connsiteX4" fmla="*/ 21241 w 73359"/>
                    <a:gd name="connsiteY4" fmla="*/ 74816 h 94375"/>
                    <a:gd name="connsiteX5" fmla="*/ 12956 w 73359"/>
                    <a:gd name="connsiteY5" fmla="*/ 47250 h 94375"/>
                    <a:gd name="connsiteX6" fmla="*/ 21241 w 73359"/>
                    <a:gd name="connsiteY6" fmla="*/ 19742 h 94375"/>
                    <a:gd name="connsiteX7" fmla="*/ 45122 w 73359"/>
                    <a:gd name="connsiteY7" fmla="*/ 10209 h 94375"/>
                    <a:gd name="connsiteX8" fmla="*/ 60075 w 73359"/>
                    <a:gd name="connsiteY8" fmla="*/ 13075 h 94375"/>
                    <a:gd name="connsiteX9" fmla="*/ 73331 w 73359"/>
                    <a:gd name="connsiteY9" fmla="*/ 21731 h 94375"/>
                    <a:gd name="connsiteX10" fmla="*/ 73331 w 73359"/>
                    <a:gd name="connsiteY10" fmla="*/ 8864 h 94375"/>
                    <a:gd name="connsiteX11" fmla="*/ 59646 w 73359"/>
                    <a:gd name="connsiteY11" fmla="*/ 2275 h 94375"/>
                    <a:gd name="connsiteX12" fmla="*/ 44401 w 73359"/>
                    <a:gd name="connsiteY12" fmla="*/ 92 h 94375"/>
                    <a:gd name="connsiteX13" fmla="*/ 11844 w 73359"/>
                    <a:gd name="connsiteY13" fmla="*/ 12724 h 94375"/>
                    <a:gd name="connsiteX14" fmla="*/ -28 w 73359"/>
                    <a:gd name="connsiteY14" fmla="*/ 47250 h 94375"/>
                    <a:gd name="connsiteX15" fmla="*/ 11844 w 73359"/>
                    <a:gd name="connsiteY15" fmla="*/ 81814 h 94375"/>
                    <a:gd name="connsiteX16" fmla="*/ 44401 w 73359"/>
                    <a:gd name="connsiteY16" fmla="*/ 94467 h 94375"/>
                    <a:gd name="connsiteX17" fmla="*/ 59763 w 73359"/>
                    <a:gd name="connsiteY17" fmla="*/ 92303 h 94375"/>
                    <a:gd name="connsiteX18" fmla="*/ 73331 w 73359"/>
                    <a:gd name="connsiteY18" fmla="*/ 85811 h 9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359" h="94375">
                      <a:moveTo>
                        <a:pt x="73331" y="85811"/>
                      </a:moveTo>
                      <a:lnTo>
                        <a:pt x="73331" y="72847"/>
                      </a:lnTo>
                      <a:cubicBezTo>
                        <a:pt x="69186" y="76707"/>
                        <a:pt x="64767" y="79586"/>
                        <a:pt x="60075" y="81483"/>
                      </a:cubicBezTo>
                      <a:cubicBezTo>
                        <a:pt x="55383" y="83394"/>
                        <a:pt x="50399" y="84349"/>
                        <a:pt x="45122" y="84349"/>
                      </a:cubicBezTo>
                      <a:cubicBezTo>
                        <a:pt x="34725" y="84349"/>
                        <a:pt x="26765" y="81171"/>
                        <a:pt x="21241" y="74816"/>
                      </a:cubicBezTo>
                      <a:cubicBezTo>
                        <a:pt x="15718" y="68460"/>
                        <a:pt x="12956" y="59272"/>
                        <a:pt x="12956" y="47250"/>
                      </a:cubicBezTo>
                      <a:cubicBezTo>
                        <a:pt x="12956" y="35267"/>
                        <a:pt x="15718" y="26098"/>
                        <a:pt x="21241" y="19742"/>
                      </a:cubicBezTo>
                      <a:cubicBezTo>
                        <a:pt x="26765" y="13387"/>
                        <a:pt x="34725" y="10209"/>
                        <a:pt x="45122" y="10209"/>
                      </a:cubicBezTo>
                      <a:cubicBezTo>
                        <a:pt x="50399" y="10209"/>
                        <a:pt x="55383" y="11165"/>
                        <a:pt x="60075" y="13075"/>
                      </a:cubicBezTo>
                      <a:cubicBezTo>
                        <a:pt x="64767" y="14986"/>
                        <a:pt x="69186" y="17871"/>
                        <a:pt x="73331" y="21731"/>
                      </a:cubicBezTo>
                      <a:lnTo>
                        <a:pt x="73331" y="8864"/>
                      </a:lnTo>
                      <a:cubicBezTo>
                        <a:pt x="69030" y="5940"/>
                        <a:pt x="64468" y="3744"/>
                        <a:pt x="59646" y="2275"/>
                      </a:cubicBezTo>
                      <a:cubicBezTo>
                        <a:pt x="54837" y="819"/>
                        <a:pt x="49756" y="92"/>
                        <a:pt x="44401" y="92"/>
                      </a:cubicBezTo>
                      <a:cubicBezTo>
                        <a:pt x="30625" y="92"/>
                        <a:pt x="19772" y="4302"/>
                        <a:pt x="11844" y="12724"/>
                      </a:cubicBezTo>
                      <a:cubicBezTo>
                        <a:pt x="3930" y="21159"/>
                        <a:pt x="-28" y="32668"/>
                        <a:pt x="-28" y="47250"/>
                      </a:cubicBezTo>
                      <a:cubicBezTo>
                        <a:pt x="-28" y="61871"/>
                        <a:pt x="3930" y="73393"/>
                        <a:pt x="11844" y="81814"/>
                      </a:cubicBezTo>
                      <a:cubicBezTo>
                        <a:pt x="19772" y="90249"/>
                        <a:pt x="30625" y="94467"/>
                        <a:pt x="44401" y="94467"/>
                      </a:cubicBezTo>
                      <a:cubicBezTo>
                        <a:pt x="49834" y="94467"/>
                        <a:pt x="54954" y="93745"/>
                        <a:pt x="59763" y="92303"/>
                      </a:cubicBezTo>
                      <a:cubicBezTo>
                        <a:pt x="64585" y="90860"/>
                        <a:pt x="69108" y="88696"/>
                        <a:pt x="73331" y="85811"/>
                      </a:cubicBezTo>
                      <a:close/>
                    </a:path>
                  </a:pathLst>
                </a:custGeom>
                <a:solidFill>
                  <a:srgbClr val="000000"/>
                </a:solidFill>
                <a:ln w="1247" cap="flat">
                  <a:noFill/>
                  <a:prstDash val="solid"/>
                  <a:round/>
                </a:ln>
              </p:spPr>
              <p:txBody>
                <a:bodyPr rtlCol="0" anchor="ctr"/>
                <a:lstStyle/>
                <a:p>
                  <a:endParaRPr lang="en-US"/>
                </a:p>
              </p:txBody>
            </p:sp>
          </p:grpSp>
        </p:grpSp>
        <p:sp>
          <p:nvSpPr>
            <p:cNvPr id="8" name="Freeform: Shape 7">
              <a:extLst>
                <a:ext uri="{FF2B5EF4-FFF2-40B4-BE49-F238E27FC236}">
                  <a16:creationId xmlns:a16="http://schemas.microsoft.com/office/drawing/2014/main" id="{57A3536B-10DA-FB5A-7B81-52FCD282CDEB}"/>
                </a:ext>
              </a:extLst>
            </p:cNvPr>
            <p:cNvSpPr/>
            <p:nvPr/>
          </p:nvSpPr>
          <p:spPr>
            <a:xfrm>
              <a:off x="7545208" y="-841739"/>
              <a:ext cx="3481018" cy="1632968"/>
            </a:xfrm>
            <a:custGeom>
              <a:avLst/>
              <a:gdLst>
                <a:gd name="connsiteX0" fmla="*/ 60 w 3481018"/>
                <a:gd name="connsiteY0" fmla="*/ 1 h 1632968"/>
                <a:gd name="connsiteX1" fmla="*/ 497348 w 3481018"/>
                <a:gd name="connsiteY1" fmla="*/ 30550 h 1632968"/>
                <a:gd name="connsiteX2" fmla="*/ 994637 w 3481018"/>
                <a:gd name="connsiteY2" fmla="*/ 58784 h 1632968"/>
                <a:gd name="connsiteX3" fmla="*/ 1491925 w 3481018"/>
                <a:gd name="connsiteY3" fmla="*/ 99516 h 1632968"/>
                <a:gd name="connsiteX4" fmla="*/ 1989214 w 3481018"/>
                <a:gd name="connsiteY4" fmla="*/ 164316 h 1632968"/>
                <a:gd name="connsiteX5" fmla="*/ 2486502 w 3481018"/>
                <a:gd name="connsiteY5" fmla="*/ 323077 h 1632968"/>
                <a:gd name="connsiteX6" fmla="*/ 2983790 w 3481018"/>
                <a:gd name="connsiteY6" fmla="*/ 763722 h 1632968"/>
                <a:gd name="connsiteX7" fmla="*/ 3481079 w 3481018"/>
                <a:gd name="connsiteY7" fmla="*/ 1632970 h 163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1018" h="1632968">
                  <a:moveTo>
                    <a:pt x="60" y="1"/>
                  </a:moveTo>
                  <a:lnTo>
                    <a:pt x="497348" y="30550"/>
                  </a:lnTo>
                  <a:lnTo>
                    <a:pt x="994637" y="58784"/>
                  </a:lnTo>
                  <a:lnTo>
                    <a:pt x="1491925" y="99516"/>
                  </a:lnTo>
                  <a:lnTo>
                    <a:pt x="1989214" y="164316"/>
                  </a:lnTo>
                  <a:lnTo>
                    <a:pt x="2486502" y="323077"/>
                  </a:lnTo>
                  <a:lnTo>
                    <a:pt x="2983790" y="763722"/>
                  </a:lnTo>
                  <a:lnTo>
                    <a:pt x="3481079" y="1632970"/>
                  </a:lnTo>
                </a:path>
              </a:pathLst>
            </a:custGeom>
            <a:noFill/>
            <a:ln w="13367" cap="flat">
              <a:solidFill>
                <a:schemeClr val="accent5"/>
              </a:solidFill>
              <a:custDash>
                <a:ds d="416250" sp="180000"/>
              </a:custDash>
              <a:round/>
            </a:ln>
          </p:spPr>
          <p:txBody>
            <a:bodyPr rtlCol="0" anchor="ctr"/>
            <a:lstStyle/>
            <a:p>
              <a:endParaRPr lang="en-US"/>
            </a:p>
          </p:txBody>
        </p:sp>
        <p:sp>
          <p:nvSpPr>
            <p:cNvPr id="11" name="Freeform: Shape 10">
              <a:extLst>
                <a:ext uri="{FF2B5EF4-FFF2-40B4-BE49-F238E27FC236}">
                  <a16:creationId xmlns:a16="http://schemas.microsoft.com/office/drawing/2014/main" id="{9D208CFA-4CDD-3867-FF34-64AF664DEBD2}"/>
                </a:ext>
              </a:extLst>
            </p:cNvPr>
            <p:cNvSpPr/>
            <p:nvPr/>
          </p:nvSpPr>
          <p:spPr>
            <a:xfrm>
              <a:off x="7545208" y="-841739"/>
              <a:ext cx="3481018" cy="1640837"/>
            </a:xfrm>
            <a:custGeom>
              <a:avLst/>
              <a:gdLst>
                <a:gd name="connsiteX0" fmla="*/ 60 w 3481018"/>
                <a:gd name="connsiteY0" fmla="*/ 2 h 1640837"/>
                <a:gd name="connsiteX1" fmla="*/ 497348 w 3481018"/>
                <a:gd name="connsiteY1" fmla="*/ 19441 h 1640837"/>
                <a:gd name="connsiteX2" fmla="*/ 994637 w 3481018"/>
                <a:gd name="connsiteY2" fmla="*/ 61099 h 1640837"/>
                <a:gd name="connsiteX3" fmla="*/ 1491925 w 3481018"/>
                <a:gd name="connsiteY3" fmla="*/ 106459 h 1640837"/>
                <a:gd name="connsiteX4" fmla="*/ 1989214 w 3481018"/>
                <a:gd name="connsiteY4" fmla="*/ 161077 h 1640837"/>
                <a:gd name="connsiteX5" fmla="*/ 2486502 w 3481018"/>
                <a:gd name="connsiteY5" fmla="*/ 319837 h 1640837"/>
                <a:gd name="connsiteX6" fmla="*/ 2983790 w 3481018"/>
                <a:gd name="connsiteY6" fmla="*/ 751219 h 1640837"/>
                <a:gd name="connsiteX7" fmla="*/ 3481079 w 3481018"/>
                <a:gd name="connsiteY7" fmla="*/ 1640839 h 164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1018" h="1640837">
                  <a:moveTo>
                    <a:pt x="60" y="2"/>
                  </a:moveTo>
                  <a:lnTo>
                    <a:pt x="497348" y="19441"/>
                  </a:lnTo>
                  <a:lnTo>
                    <a:pt x="994637" y="61099"/>
                  </a:lnTo>
                  <a:lnTo>
                    <a:pt x="1491925" y="106459"/>
                  </a:lnTo>
                  <a:lnTo>
                    <a:pt x="1989214" y="161077"/>
                  </a:lnTo>
                  <a:lnTo>
                    <a:pt x="2486502" y="319837"/>
                  </a:lnTo>
                  <a:lnTo>
                    <a:pt x="2983790" y="751219"/>
                  </a:lnTo>
                  <a:lnTo>
                    <a:pt x="3481079" y="1640839"/>
                  </a:lnTo>
                </a:path>
              </a:pathLst>
            </a:custGeom>
            <a:noFill/>
            <a:ln w="13367" cap="flat">
              <a:solidFill>
                <a:schemeClr val="tx1"/>
              </a:solidFill>
              <a:custDash>
                <a:ds d="720000" sp="180000"/>
                <a:ds d="112500" sp="180000"/>
              </a:custDash>
              <a:round/>
            </a:ln>
          </p:spPr>
          <p:txBody>
            <a:bodyPr rtlCol="0" anchor="ctr"/>
            <a:lstStyle/>
            <a:p>
              <a:endParaRPr lang="en-US"/>
            </a:p>
          </p:txBody>
        </p:sp>
        <p:sp>
          <p:nvSpPr>
            <p:cNvPr id="12" name="Freeform: Shape 11">
              <a:extLst>
                <a:ext uri="{FF2B5EF4-FFF2-40B4-BE49-F238E27FC236}">
                  <a16:creationId xmlns:a16="http://schemas.microsoft.com/office/drawing/2014/main" id="{0191CA91-9A7B-2EF2-D172-F71FFBFE7449}"/>
                </a:ext>
              </a:extLst>
            </p:cNvPr>
            <p:cNvSpPr/>
            <p:nvPr/>
          </p:nvSpPr>
          <p:spPr>
            <a:xfrm>
              <a:off x="7545208" y="-841739"/>
              <a:ext cx="3481018" cy="1636666"/>
            </a:xfrm>
            <a:custGeom>
              <a:avLst/>
              <a:gdLst>
                <a:gd name="connsiteX0" fmla="*/ 60 w 3481018"/>
                <a:gd name="connsiteY0" fmla="*/ 2 h 1636666"/>
                <a:gd name="connsiteX1" fmla="*/ 497348 w 3481018"/>
                <a:gd name="connsiteY1" fmla="*/ 19905 h 1636666"/>
                <a:gd name="connsiteX2" fmla="*/ 994637 w 3481018"/>
                <a:gd name="connsiteY2" fmla="*/ 58784 h 1636666"/>
                <a:gd name="connsiteX3" fmla="*/ 1491925 w 3481018"/>
                <a:gd name="connsiteY3" fmla="*/ 99979 h 1636666"/>
                <a:gd name="connsiteX4" fmla="*/ 1989214 w 3481018"/>
                <a:gd name="connsiteY4" fmla="*/ 171259 h 1636666"/>
                <a:gd name="connsiteX5" fmla="*/ 2486502 w 3481018"/>
                <a:gd name="connsiteY5" fmla="*/ 328168 h 1636666"/>
                <a:gd name="connsiteX6" fmla="*/ 2983790 w 3481018"/>
                <a:gd name="connsiteY6" fmla="*/ 765104 h 1636666"/>
                <a:gd name="connsiteX7" fmla="*/ 3481079 w 3481018"/>
                <a:gd name="connsiteY7" fmla="*/ 1636668 h 163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1018" h="1636666">
                  <a:moveTo>
                    <a:pt x="60" y="2"/>
                  </a:moveTo>
                  <a:lnTo>
                    <a:pt x="497348" y="19905"/>
                  </a:lnTo>
                  <a:lnTo>
                    <a:pt x="994637" y="58784"/>
                  </a:lnTo>
                  <a:lnTo>
                    <a:pt x="1491925" y="99979"/>
                  </a:lnTo>
                  <a:lnTo>
                    <a:pt x="1989214" y="171259"/>
                  </a:lnTo>
                  <a:lnTo>
                    <a:pt x="2486502" y="328168"/>
                  </a:lnTo>
                  <a:lnTo>
                    <a:pt x="2983790" y="765104"/>
                  </a:lnTo>
                  <a:lnTo>
                    <a:pt x="3481079" y="1636668"/>
                  </a:lnTo>
                </a:path>
              </a:pathLst>
            </a:custGeom>
            <a:noFill/>
            <a:ln w="13367" cap="flat">
              <a:solidFill>
                <a:srgbClr val="8E18B2"/>
              </a:solidFill>
              <a:custDash>
                <a:ds d="416250" sp="180000"/>
              </a:custDash>
              <a:round/>
            </a:ln>
          </p:spPr>
          <p:txBody>
            <a:bodyPr rtlCol="0" anchor="ctr"/>
            <a:lstStyle/>
            <a:p>
              <a:endParaRPr lang="en-US"/>
            </a:p>
          </p:txBody>
        </p:sp>
        <p:sp>
          <p:nvSpPr>
            <p:cNvPr id="13" name="Freeform: Shape 12">
              <a:extLst>
                <a:ext uri="{FF2B5EF4-FFF2-40B4-BE49-F238E27FC236}">
                  <a16:creationId xmlns:a16="http://schemas.microsoft.com/office/drawing/2014/main" id="{6BA22AA2-134B-D228-A384-E16165D9EF30}"/>
                </a:ext>
              </a:extLst>
            </p:cNvPr>
            <p:cNvSpPr/>
            <p:nvPr/>
          </p:nvSpPr>
          <p:spPr>
            <a:xfrm>
              <a:off x="7545208" y="-841739"/>
              <a:ext cx="3481018" cy="1539472"/>
            </a:xfrm>
            <a:custGeom>
              <a:avLst/>
              <a:gdLst>
                <a:gd name="connsiteX0" fmla="*/ 60 w 3481018"/>
                <a:gd name="connsiteY0" fmla="*/ 0 h 1539472"/>
                <a:gd name="connsiteX1" fmla="*/ 497348 w 3481018"/>
                <a:gd name="connsiteY1" fmla="*/ 29160 h 1539472"/>
                <a:gd name="connsiteX2" fmla="*/ 994637 w 3481018"/>
                <a:gd name="connsiteY2" fmla="*/ 87017 h 1539472"/>
                <a:gd name="connsiteX3" fmla="*/ 1491925 w 3481018"/>
                <a:gd name="connsiteY3" fmla="*/ 126823 h 1539472"/>
                <a:gd name="connsiteX4" fmla="*/ 1989214 w 3481018"/>
                <a:gd name="connsiteY4" fmla="*/ 235595 h 1539472"/>
                <a:gd name="connsiteX5" fmla="*/ 2486502 w 3481018"/>
                <a:gd name="connsiteY5" fmla="*/ 392041 h 1539472"/>
                <a:gd name="connsiteX6" fmla="*/ 2983790 w 3481018"/>
                <a:gd name="connsiteY6" fmla="*/ 818797 h 1539472"/>
                <a:gd name="connsiteX7" fmla="*/ 3481079 w 3481018"/>
                <a:gd name="connsiteY7" fmla="*/ 1539473 h 1539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1018" h="1539472">
                  <a:moveTo>
                    <a:pt x="60" y="0"/>
                  </a:moveTo>
                  <a:lnTo>
                    <a:pt x="497348" y="29160"/>
                  </a:lnTo>
                  <a:lnTo>
                    <a:pt x="994637" y="87017"/>
                  </a:lnTo>
                  <a:lnTo>
                    <a:pt x="1491925" y="126823"/>
                  </a:lnTo>
                  <a:lnTo>
                    <a:pt x="1989214" y="235595"/>
                  </a:lnTo>
                  <a:lnTo>
                    <a:pt x="2486502" y="392041"/>
                  </a:lnTo>
                  <a:lnTo>
                    <a:pt x="2983790" y="818797"/>
                  </a:lnTo>
                  <a:lnTo>
                    <a:pt x="3481079" y="1539473"/>
                  </a:lnTo>
                </a:path>
              </a:pathLst>
            </a:custGeom>
            <a:noFill/>
            <a:ln w="13367" cap="flat">
              <a:solidFill>
                <a:srgbClr val="3BD022"/>
              </a:solidFill>
              <a:custDash>
                <a:ds d="720000" sp="180000"/>
                <a:ds d="112500" sp="180000"/>
              </a:custDash>
              <a:round/>
            </a:ln>
          </p:spPr>
          <p:txBody>
            <a:bodyPr rtlCol="0" anchor="ctr"/>
            <a:lstStyle/>
            <a:p>
              <a:endParaRPr lang="en-US"/>
            </a:p>
          </p:txBody>
        </p:sp>
        <p:sp>
          <p:nvSpPr>
            <p:cNvPr id="14" name="Freeform: Shape 13">
              <a:extLst>
                <a:ext uri="{FF2B5EF4-FFF2-40B4-BE49-F238E27FC236}">
                  <a16:creationId xmlns:a16="http://schemas.microsoft.com/office/drawing/2014/main" id="{A9A04CC3-C00C-6438-3738-7CCD0BF7ED2B}"/>
                </a:ext>
              </a:extLst>
            </p:cNvPr>
            <p:cNvSpPr/>
            <p:nvPr/>
          </p:nvSpPr>
          <p:spPr>
            <a:xfrm>
              <a:off x="7545208" y="-841739"/>
              <a:ext cx="3481018" cy="1525124"/>
            </a:xfrm>
            <a:custGeom>
              <a:avLst/>
              <a:gdLst>
                <a:gd name="connsiteX0" fmla="*/ 60 w 3481018"/>
                <a:gd name="connsiteY0" fmla="*/ -1 h 1525124"/>
                <a:gd name="connsiteX1" fmla="*/ 497348 w 3481018"/>
                <a:gd name="connsiteY1" fmla="*/ 18513 h 1525124"/>
                <a:gd name="connsiteX2" fmla="*/ 994637 w 3481018"/>
                <a:gd name="connsiteY2" fmla="*/ 48137 h 1525124"/>
                <a:gd name="connsiteX3" fmla="*/ 1491925 w 3481018"/>
                <a:gd name="connsiteY3" fmla="*/ 80074 h 1525124"/>
                <a:gd name="connsiteX4" fmla="*/ 1989214 w 3481018"/>
                <a:gd name="connsiteY4" fmla="*/ 145800 h 1525124"/>
                <a:gd name="connsiteX5" fmla="*/ 2486502 w 3481018"/>
                <a:gd name="connsiteY5" fmla="*/ 264755 h 1525124"/>
                <a:gd name="connsiteX6" fmla="*/ 2983790 w 3481018"/>
                <a:gd name="connsiteY6" fmla="*/ 614213 h 1525124"/>
                <a:gd name="connsiteX7" fmla="*/ 3481079 w 3481018"/>
                <a:gd name="connsiteY7" fmla="*/ 1525124 h 152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1018" h="1525124">
                  <a:moveTo>
                    <a:pt x="60" y="-1"/>
                  </a:moveTo>
                  <a:lnTo>
                    <a:pt x="497348" y="18513"/>
                  </a:lnTo>
                  <a:lnTo>
                    <a:pt x="994637" y="48137"/>
                  </a:lnTo>
                  <a:lnTo>
                    <a:pt x="1491925" y="80074"/>
                  </a:lnTo>
                  <a:lnTo>
                    <a:pt x="1989214" y="145800"/>
                  </a:lnTo>
                  <a:lnTo>
                    <a:pt x="2486502" y="264755"/>
                  </a:lnTo>
                  <a:lnTo>
                    <a:pt x="2983790" y="614213"/>
                  </a:lnTo>
                  <a:lnTo>
                    <a:pt x="3481079" y="1525124"/>
                  </a:lnTo>
                </a:path>
              </a:pathLst>
            </a:custGeom>
            <a:noFill/>
            <a:ln w="13367" cap="sq">
              <a:solidFill>
                <a:srgbClr val="FFC000"/>
              </a:solidFill>
              <a:prstDash val="solid"/>
              <a:round/>
            </a:ln>
          </p:spPr>
          <p:txBody>
            <a:bodyPr rtlCol="0" anchor="ctr"/>
            <a:lstStyle/>
            <a:p>
              <a:endParaRPr lang="en-US"/>
            </a:p>
          </p:txBody>
        </p:sp>
        <p:sp>
          <p:nvSpPr>
            <p:cNvPr id="15" name="Freeform: Shape 14">
              <a:extLst>
                <a:ext uri="{FF2B5EF4-FFF2-40B4-BE49-F238E27FC236}">
                  <a16:creationId xmlns:a16="http://schemas.microsoft.com/office/drawing/2014/main" id="{F461CFAD-5B2A-83D4-C543-9092E95AC4D0}"/>
                </a:ext>
              </a:extLst>
            </p:cNvPr>
            <p:cNvSpPr/>
            <p:nvPr/>
          </p:nvSpPr>
          <p:spPr>
            <a:xfrm>
              <a:off x="7545208" y="-841739"/>
              <a:ext cx="3481018" cy="1357107"/>
            </a:xfrm>
            <a:custGeom>
              <a:avLst/>
              <a:gdLst>
                <a:gd name="connsiteX0" fmla="*/ 60 w 3481018"/>
                <a:gd name="connsiteY0" fmla="*/ -4 h 1357107"/>
                <a:gd name="connsiteX1" fmla="*/ 497348 w 3481018"/>
                <a:gd name="connsiteY1" fmla="*/ 37488 h 1357107"/>
                <a:gd name="connsiteX2" fmla="*/ 994637 w 3481018"/>
                <a:gd name="connsiteY2" fmla="*/ 53225 h 1357107"/>
                <a:gd name="connsiteX3" fmla="*/ 1491925 w 3481018"/>
                <a:gd name="connsiteY3" fmla="*/ 118951 h 1357107"/>
                <a:gd name="connsiteX4" fmla="*/ 1989214 w 3481018"/>
                <a:gd name="connsiteY4" fmla="*/ 159683 h 1357107"/>
                <a:gd name="connsiteX5" fmla="*/ 2486502 w 3481018"/>
                <a:gd name="connsiteY5" fmla="*/ 267992 h 1357107"/>
                <a:gd name="connsiteX6" fmla="*/ 2983790 w 3481018"/>
                <a:gd name="connsiteY6" fmla="*/ 553109 h 1357107"/>
                <a:gd name="connsiteX7" fmla="*/ 3481079 w 3481018"/>
                <a:gd name="connsiteY7" fmla="*/ 1357103 h 13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1018" h="1357107">
                  <a:moveTo>
                    <a:pt x="60" y="-4"/>
                  </a:moveTo>
                  <a:lnTo>
                    <a:pt x="497348" y="37488"/>
                  </a:lnTo>
                  <a:lnTo>
                    <a:pt x="994637" y="53225"/>
                  </a:lnTo>
                  <a:lnTo>
                    <a:pt x="1491925" y="118951"/>
                  </a:lnTo>
                  <a:lnTo>
                    <a:pt x="1989214" y="159683"/>
                  </a:lnTo>
                  <a:lnTo>
                    <a:pt x="2486502" y="267992"/>
                  </a:lnTo>
                  <a:lnTo>
                    <a:pt x="2983790" y="553109"/>
                  </a:lnTo>
                  <a:lnTo>
                    <a:pt x="3481079" y="1357103"/>
                  </a:lnTo>
                </a:path>
              </a:pathLst>
            </a:custGeom>
            <a:noFill/>
            <a:ln w="13367" cap="sq">
              <a:solidFill>
                <a:srgbClr val="3BD022"/>
              </a:solidFill>
              <a:prstDash val="solid"/>
              <a:round/>
            </a:ln>
          </p:spPr>
          <p:txBody>
            <a:bodyPr rtlCol="0" anchor="ctr"/>
            <a:lstStyle/>
            <a:p>
              <a:endParaRPr lang="en-US"/>
            </a:p>
          </p:txBody>
        </p:sp>
        <p:sp>
          <p:nvSpPr>
            <p:cNvPr id="16" name="Freeform: Shape 15">
              <a:extLst>
                <a:ext uri="{FF2B5EF4-FFF2-40B4-BE49-F238E27FC236}">
                  <a16:creationId xmlns:a16="http://schemas.microsoft.com/office/drawing/2014/main" id="{984ED019-FC76-80D5-076C-C6A638C49457}"/>
                </a:ext>
              </a:extLst>
            </p:cNvPr>
            <p:cNvSpPr/>
            <p:nvPr/>
          </p:nvSpPr>
          <p:spPr>
            <a:xfrm>
              <a:off x="7545208" y="-841739"/>
              <a:ext cx="3481018" cy="1435327"/>
            </a:xfrm>
            <a:custGeom>
              <a:avLst/>
              <a:gdLst>
                <a:gd name="connsiteX0" fmla="*/ 60 w 3481018"/>
                <a:gd name="connsiteY0" fmla="*/ -2 h 1435327"/>
                <a:gd name="connsiteX1" fmla="*/ 497348 w 3481018"/>
                <a:gd name="connsiteY1" fmla="*/ 24529 h 1435327"/>
                <a:gd name="connsiteX2" fmla="*/ 994637 w 3481018"/>
                <a:gd name="connsiteY2" fmla="*/ 51838 h 1435327"/>
                <a:gd name="connsiteX3" fmla="*/ 1491925 w 3481018"/>
                <a:gd name="connsiteY3" fmla="*/ 89330 h 1435327"/>
                <a:gd name="connsiteX4" fmla="*/ 1989214 w 3481018"/>
                <a:gd name="connsiteY4" fmla="*/ 132375 h 1435327"/>
                <a:gd name="connsiteX5" fmla="*/ 2486502 w 3481018"/>
                <a:gd name="connsiteY5" fmla="*/ 250867 h 1435327"/>
                <a:gd name="connsiteX6" fmla="*/ 2983790 w 3481018"/>
                <a:gd name="connsiteY6" fmla="*/ 593384 h 1435327"/>
                <a:gd name="connsiteX7" fmla="*/ 3481079 w 3481018"/>
                <a:gd name="connsiteY7" fmla="*/ 1435325 h 1435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1018" h="1435327">
                  <a:moveTo>
                    <a:pt x="60" y="-2"/>
                  </a:moveTo>
                  <a:lnTo>
                    <a:pt x="497348" y="24529"/>
                  </a:lnTo>
                  <a:lnTo>
                    <a:pt x="994637" y="51838"/>
                  </a:lnTo>
                  <a:lnTo>
                    <a:pt x="1491925" y="89330"/>
                  </a:lnTo>
                  <a:lnTo>
                    <a:pt x="1989214" y="132375"/>
                  </a:lnTo>
                  <a:lnTo>
                    <a:pt x="2486502" y="250867"/>
                  </a:lnTo>
                  <a:lnTo>
                    <a:pt x="2983790" y="593384"/>
                  </a:lnTo>
                  <a:lnTo>
                    <a:pt x="3481079" y="1435325"/>
                  </a:lnTo>
                </a:path>
              </a:pathLst>
            </a:custGeom>
            <a:noFill/>
            <a:ln w="13367" cap="sq">
              <a:solidFill>
                <a:srgbClr val="8E18B2"/>
              </a:solidFill>
              <a:prstDash val="solid"/>
              <a:round/>
            </a:ln>
          </p:spPr>
          <p:txBody>
            <a:bodyPr rtlCol="0" anchor="ctr"/>
            <a:lstStyle/>
            <a:p>
              <a:endParaRPr lang="en-US"/>
            </a:p>
          </p:txBody>
        </p:sp>
        <p:sp>
          <p:nvSpPr>
            <p:cNvPr id="17" name="Freeform: Shape 16">
              <a:extLst>
                <a:ext uri="{FF2B5EF4-FFF2-40B4-BE49-F238E27FC236}">
                  <a16:creationId xmlns:a16="http://schemas.microsoft.com/office/drawing/2014/main" id="{E372B415-AA07-6A95-1CEA-21DB0178B334}"/>
                </a:ext>
              </a:extLst>
            </p:cNvPr>
            <p:cNvSpPr/>
            <p:nvPr/>
          </p:nvSpPr>
          <p:spPr>
            <a:xfrm>
              <a:off x="7545208" y="-903763"/>
              <a:ext cx="3481018" cy="839630"/>
            </a:xfrm>
            <a:custGeom>
              <a:avLst/>
              <a:gdLst>
                <a:gd name="connsiteX0" fmla="*/ 60 w 3481018"/>
                <a:gd name="connsiteY0" fmla="*/ -16 h 839630"/>
                <a:gd name="connsiteX1" fmla="*/ 497348 w 3481018"/>
                <a:gd name="connsiteY1" fmla="*/ 1375 h 839630"/>
                <a:gd name="connsiteX2" fmla="*/ 994637 w 3481018"/>
                <a:gd name="connsiteY2" fmla="*/ 14797 h 839630"/>
                <a:gd name="connsiteX3" fmla="*/ 1491925 w 3481018"/>
                <a:gd name="connsiteY3" fmla="*/ 11094 h 839630"/>
                <a:gd name="connsiteX4" fmla="*/ 1989214 w 3481018"/>
                <a:gd name="connsiteY4" fmla="*/ 38401 h 839630"/>
                <a:gd name="connsiteX5" fmla="*/ 2486502 w 3481018"/>
                <a:gd name="connsiteY5" fmla="*/ 52290 h 839630"/>
                <a:gd name="connsiteX6" fmla="*/ 2983790 w 3481018"/>
                <a:gd name="connsiteY6" fmla="*/ 121717 h 839630"/>
                <a:gd name="connsiteX7" fmla="*/ 3481079 w 3481018"/>
                <a:gd name="connsiteY7" fmla="*/ 839615 h 83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1018" h="839630">
                  <a:moveTo>
                    <a:pt x="60" y="-16"/>
                  </a:moveTo>
                  <a:lnTo>
                    <a:pt x="497348" y="1375"/>
                  </a:lnTo>
                  <a:lnTo>
                    <a:pt x="994637" y="14797"/>
                  </a:lnTo>
                  <a:lnTo>
                    <a:pt x="1491925" y="11094"/>
                  </a:lnTo>
                  <a:lnTo>
                    <a:pt x="1989214" y="38401"/>
                  </a:lnTo>
                  <a:lnTo>
                    <a:pt x="2486502" y="52290"/>
                  </a:lnTo>
                  <a:lnTo>
                    <a:pt x="2983790" y="121717"/>
                  </a:lnTo>
                  <a:lnTo>
                    <a:pt x="3481079" y="839615"/>
                  </a:lnTo>
                </a:path>
              </a:pathLst>
            </a:custGeom>
            <a:noFill/>
            <a:ln w="13367" cap="sq">
              <a:solidFill>
                <a:schemeClr val="tx1"/>
              </a:solidFill>
              <a:prstDash val="solid"/>
              <a:round/>
            </a:ln>
          </p:spPr>
          <p:txBody>
            <a:bodyPr rtlCol="0" anchor="ctr"/>
            <a:lstStyle/>
            <a:p>
              <a:endParaRPr lang="en-US"/>
            </a:p>
          </p:txBody>
        </p:sp>
        <p:sp>
          <p:nvSpPr>
            <p:cNvPr id="18" name="Freeform: Shape 17">
              <a:extLst>
                <a:ext uri="{FF2B5EF4-FFF2-40B4-BE49-F238E27FC236}">
                  <a16:creationId xmlns:a16="http://schemas.microsoft.com/office/drawing/2014/main" id="{04FDB8F0-C8FF-654F-7F67-5783CDAB0CF5}"/>
                </a:ext>
              </a:extLst>
            </p:cNvPr>
            <p:cNvSpPr/>
            <p:nvPr/>
          </p:nvSpPr>
          <p:spPr>
            <a:xfrm>
              <a:off x="7545208" y="-973654"/>
              <a:ext cx="6684" cy="1873654"/>
            </a:xfrm>
            <a:custGeom>
              <a:avLst/>
              <a:gdLst>
                <a:gd name="connsiteX0" fmla="*/ -5 w 6684"/>
                <a:gd name="connsiteY0" fmla="*/ 1873655 h 1873654"/>
                <a:gd name="connsiteX1" fmla="*/ -5 w 6684"/>
                <a:gd name="connsiteY1" fmla="*/ 1 h 1873654"/>
              </a:gdLst>
              <a:ahLst/>
              <a:cxnLst>
                <a:cxn ang="0">
                  <a:pos x="connsiteX0" y="connsiteY0"/>
                </a:cxn>
                <a:cxn ang="0">
                  <a:pos x="connsiteX1" y="connsiteY1"/>
                </a:cxn>
              </a:cxnLst>
              <a:rect l="l" t="t" r="r" b="b"/>
              <a:pathLst>
                <a:path w="6684" h="1873654">
                  <a:moveTo>
                    <a:pt x="-5" y="1873655"/>
                  </a:moveTo>
                  <a:lnTo>
                    <a:pt x="-5" y="1"/>
                  </a:lnTo>
                </a:path>
              </a:pathLst>
            </a:custGeom>
            <a:noFill/>
            <a:ln w="7129" cap="sq">
              <a:solidFill>
                <a:srgbClr val="000000"/>
              </a:solid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8303C30B-FAD8-D957-B8E8-A4ABB81DCE9F}"/>
                </a:ext>
              </a:extLst>
            </p:cNvPr>
            <p:cNvSpPr/>
            <p:nvPr/>
          </p:nvSpPr>
          <p:spPr>
            <a:xfrm>
              <a:off x="11026226" y="-973654"/>
              <a:ext cx="6684" cy="1873654"/>
            </a:xfrm>
            <a:custGeom>
              <a:avLst/>
              <a:gdLst>
                <a:gd name="connsiteX0" fmla="*/ 125 w 6684"/>
                <a:gd name="connsiteY0" fmla="*/ 1873655 h 1873654"/>
                <a:gd name="connsiteX1" fmla="*/ 125 w 6684"/>
                <a:gd name="connsiteY1" fmla="*/ 1 h 1873654"/>
              </a:gdLst>
              <a:ahLst/>
              <a:cxnLst>
                <a:cxn ang="0">
                  <a:pos x="connsiteX0" y="connsiteY0"/>
                </a:cxn>
                <a:cxn ang="0">
                  <a:pos x="connsiteX1" y="connsiteY1"/>
                </a:cxn>
              </a:cxnLst>
              <a:rect l="l" t="t" r="r" b="b"/>
              <a:pathLst>
                <a:path w="6684" h="1873654">
                  <a:moveTo>
                    <a:pt x="125" y="1873655"/>
                  </a:moveTo>
                  <a:lnTo>
                    <a:pt x="125" y="1"/>
                  </a:lnTo>
                </a:path>
              </a:pathLst>
            </a:custGeom>
            <a:noFill/>
            <a:ln w="7129" cap="sq">
              <a:solidFill>
                <a:srgbClr val="000000"/>
              </a:solid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B9CAEB2-EC71-DB1A-6CB6-FD3569240748}"/>
                </a:ext>
              </a:extLst>
            </p:cNvPr>
            <p:cNvSpPr/>
            <p:nvPr/>
          </p:nvSpPr>
          <p:spPr>
            <a:xfrm>
              <a:off x="7545208" y="900001"/>
              <a:ext cx="3481018" cy="6684"/>
            </a:xfrm>
            <a:custGeom>
              <a:avLst/>
              <a:gdLst>
                <a:gd name="connsiteX0" fmla="*/ 60 w 3481018"/>
                <a:gd name="connsiteY0" fmla="*/ 36 h 6684"/>
                <a:gd name="connsiteX1" fmla="*/ 3481079 w 3481018"/>
                <a:gd name="connsiteY1" fmla="*/ 36 h 6684"/>
              </a:gdLst>
              <a:ahLst/>
              <a:cxnLst>
                <a:cxn ang="0">
                  <a:pos x="connsiteX0" y="connsiteY0"/>
                </a:cxn>
                <a:cxn ang="0">
                  <a:pos x="connsiteX1" y="connsiteY1"/>
                </a:cxn>
              </a:cxnLst>
              <a:rect l="l" t="t" r="r" b="b"/>
              <a:pathLst>
                <a:path w="3481018" h="6684">
                  <a:moveTo>
                    <a:pt x="60" y="36"/>
                  </a:moveTo>
                  <a:lnTo>
                    <a:pt x="3481079" y="36"/>
                  </a:lnTo>
                </a:path>
              </a:pathLst>
            </a:custGeom>
            <a:noFill/>
            <a:ln w="7129" cap="sq">
              <a:solidFill>
                <a:srgbClr val="000000"/>
              </a:soli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44AC7504-2D69-F053-0353-A500FBB833DA}"/>
                </a:ext>
              </a:extLst>
            </p:cNvPr>
            <p:cNvSpPr/>
            <p:nvPr/>
          </p:nvSpPr>
          <p:spPr>
            <a:xfrm>
              <a:off x="7545208" y="-973654"/>
              <a:ext cx="3481018" cy="6684"/>
            </a:xfrm>
            <a:custGeom>
              <a:avLst/>
              <a:gdLst>
                <a:gd name="connsiteX0" fmla="*/ 60 w 3481018"/>
                <a:gd name="connsiteY0" fmla="*/ -34 h 6684"/>
                <a:gd name="connsiteX1" fmla="*/ 3481079 w 3481018"/>
                <a:gd name="connsiteY1" fmla="*/ -34 h 6684"/>
              </a:gdLst>
              <a:ahLst/>
              <a:cxnLst>
                <a:cxn ang="0">
                  <a:pos x="connsiteX0" y="connsiteY0"/>
                </a:cxn>
                <a:cxn ang="0">
                  <a:pos x="connsiteX1" y="connsiteY1"/>
                </a:cxn>
              </a:cxnLst>
              <a:rect l="l" t="t" r="r" b="b"/>
              <a:pathLst>
                <a:path w="3481018" h="6684">
                  <a:moveTo>
                    <a:pt x="60" y="-34"/>
                  </a:moveTo>
                  <a:lnTo>
                    <a:pt x="3481079" y="-34"/>
                  </a:lnTo>
                </a:path>
              </a:pathLst>
            </a:custGeom>
            <a:noFill/>
            <a:ln w="7129" cap="sq">
              <a:solidFill>
                <a:srgbClr val="000000"/>
              </a:soli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9C55EE45-1942-7662-C5E1-CE201553076A}"/>
                </a:ext>
              </a:extLst>
            </p:cNvPr>
            <p:cNvSpPr/>
            <p:nvPr/>
          </p:nvSpPr>
          <p:spPr>
            <a:xfrm>
              <a:off x="7609101" y="-643183"/>
              <a:ext cx="1094774" cy="1323396"/>
            </a:xfrm>
            <a:custGeom>
              <a:avLst/>
              <a:gdLst>
                <a:gd name="connsiteX0" fmla="*/ 24971 w 1094774"/>
                <a:gd name="connsiteY0" fmla="*/ 1502521 h 1502514"/>
                <a:gd name="connsiteX1" fmla="*/ 1069838 w 1094774"/>
                <a:gd name="connsiteY1" fmla="*/ 1502521 h 1502514"/>
                <a:gd name="connsiteX2" fmla="*/ 1094792 w 1094774"/>
                <a:gd name="connsiteY2" fmla="*/ 1477567 h 1502514"/>
                <a:gd name="connsiteX3" fmla="*/ 1094792 w 1094774"/>
                <a:gd name="connsiteY3" fmla="*/ 24959 h 1502514"/>
                <a:gd name="connsiteX4" fmla="*/ 1069838 w 1094774"/>
                <a:gd name="connsiteY4" fmla="*/ 6 h 1502514"/>
                <a:gd name="connsiteX5" fmla="*/ 24971 w 1094774"/>
                <a:gd name="connsiteY5" fmla="*/ 6 h 1502514"/>
                <a:gd name="connsiteX6" fmla="*/ 18 w 1094774"/>
                <a:gd name="connsiteY6" fmla="*/ 24959 h 1502514"/>
                <a:gd name="connsiteX7" fmla="*/ 18 w 1094774"/>
                <a:gd name="connsiteY7" fmla="*/ 1477567 h 1502514"/>
                <a:gd name="connsiteX8" fmla="*/ 24971 w 1094774"/>
                <a:gd name="connsiteY8" fmla="*/ 1502521 h 150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4774" h="1502514">
                  <a:moveTo>
                    <a:pt x="24971" y="1502521"/>
                  </a:moveTo>
                  <a:lnTo>
                    <a:pt x="1069838" y="1502521"/>
                  </a:lnTo>
                  <a:cubicBezTo>
                    <a:pt x="1086477" y="1502521"/>
                    <a:pt x="1094792" y="1494206"/>
                    <a:pt x="1094792" y="1477567"/>
                  </a:cubicBezTo>
                  <a:lnTo>
                    <a:pt x="1094792" y="24959"/>
                  </a:lnTo>
                  <a:cubicBezTo>
                    <a:pt x="1094792" y="8323"/>
                    <a:pt x="1086477" y="6"/>
                    <a:pt x="1069838" y="6"/>
                  </a:cubicBezTo>
                  <a:lnTo>
                    <a:pt x="24971" y="6"/>
                  </a:lnTo>
                  <a:cubicBezTo>
                    <a:pt x="8335" y="6"/>
                    <a:pt x="18" y="8323"/>
                    <a:pt x="18" y="24959"/>
                  </a:cubicBezTo>
                  <a:lnTo>
                    <a:pt x="18" y="1477567"/>
                  </a:lnTo>
                  <a:cubicBezTo>
                    <a:pt x="18" y="1494206"/>
                    <a:pt x="8335" y="1502521"/>
                    <a:pt x="24971" y="1502521"/>
                  </a:cubicBezTo>
                  <a:close/>
                </a:path>
              </a:pathLst>
            </a:custGeom>
            <a:solidFill>
              <a:srgbClr val="FFFFFF">
                <a:alpha val="80000"/>
              </a:srgbClr>
            </a:solidFill>
            <a:ln w="8911" cap="flat">
              <a:solidFill>
                <a:srgbClr val="CCCCCC">
                  <a:alpha val="80000"/>
                </a:srgbClr>
              </a:soli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A8AC32E5-0B7F-119C-EB9F-A43F9E40DE52}"/>
                </a:ext>
              </a:extLst>
            </p:cNvPr>
            <p:cNvSpPr/>
            <p:nvPr/>
          </p:nvSpPr>
          <p:spPr>
            <a:xfrm>
              <a:off x="7659008" y="-542141"/>
              <a:ext cx="249535" cy="6684"/>
            </a:xfrm>
            <a:custGeom>
              <a:avLst/>
              <a:gdLst>
                <a:gd name="connsiteX0" fmla="*/ 4 w 249535"/>
                <a:gd name="connsiteY0" fmla="*/ -19 h 6684"/>
                <a:gd name="connsiteX1" fmla="*/ 249539 w 249535"/>
                <a:gd name="connsiteY1" fmla="*/ -19 h 6684"/>
              </a:gdLst>
              <a:ahLst/>
              <a:cxnLst>
                <a:cxn ang="0">
                  <a:pos x="connsiteX0" y="connsiteY0"/>
                </a:cxn>
                <a:cxn ang="0">
                  <a:pos x="connsiteX1" y="connsiteY1"/>
                </a:cxn>
              </a:cxnLst>
              <a:rect l="l" t="t" r="r" b="b"/>
              <a:pathLst>
                <a:path w="249535" h="6684">
                  <a:moveTo>
                    <a:pt x="4" y="-19"/>
                  </a:moveTo>
                  <a:lnTo>
                    <a:pt x="249539" y="-19"/>
                  </a:lnTo>
                </a:path>
              </a:pathLst>
            </a:custGeom>
            <a:noFill/>
            <a:ln w="13367" cap="flat">
              <a:solidFill>
                <a:srgbClr val="FFC000"/>
              </a:solidFill>
              <a:custDash>
                <a:ds d="416250" sp="180000"/>
              </a:custDash>
              <a:round/>
            </a:ln>
          </p:spPr>
          <p:txBody>
            <a:bodyPr rtlCol="0" anchor="ctr"/>
            <a:lstStyle/>
            <a:p>
              <a:endParaRPr lang="en-US"/>
            </a:p>
          </p:txBody>
        </p:sp>
        <p:grpSp>
          <p:nvGrpSpPr>
            <p:cNvPr id="24" name="Graphic 8">
              <a:extLst>
                <a:ext uri="{FF2B5EF4-FFF2-40B4-BE49-F238E27FC236}">
                  <a16:creationId xmlns:a16="http://schemas.microsoft.com/office/drawing/2014/main" id="{C20372AF-9323-576E-4E63-9E4432F5A136}"/>
                </a:ext>
              </a:extLst>
            </p:cNvPr>
            <p:cNvGrpSpPr/>
            <p:nvPr/>
          </p:nvGrpSpPr>
          <p:grpSpPr>
            <a:xfrm>
              <a:off x="8019684" y="-593276"/>
              <a:ext cx="208488" cy="94803"/>
              <a:chOff x="1277221" y="2250471"/>
              <a:chExt cx="208488" cy="94803"/>
            </a:xfrm>
            <a:solidFill>
              <a:srgbClr val="000000"/>
            </a:solidFill>
          </p:grpSpPr>
          <p:sp>
            <p:nvSpPr>
              <p:cNvPr id="69" name="Freeform: Shape 68">
                <a:extLst>
                  <a:ext uri="{FF2B5EF4-FFF2-40B4-BE49-F238E27FC236}">
                    <a16:creationId xmlns:a16="http://schemas.microsoft.com/office/drawing/2014/main" id="{CA7496BD-6634-D5FF-250B-1FBFCD984FCD}"/>
                  </a:ext>
                </a:extLst>
              </p:cNvPr>
              <p:cNvSpPr/>
              <p:nvPr/>
            </p:nvSpPr>
            <p:spPr>
              <a:xfrm flipV="1">
                <a:off x="1277221" y="2250471"/>
                <a:ext cx="60570" cy="94803"/>
              </a:xfrm>
              <a:custGeom>
                <a:avLst/>
                <a:gdLst>
                  <a:gd name="connsiteX0" fmla="*/ 100 w 60570"/>
                  <a:gd name="connsiteY0" fmla="*/ 94827 h 94803"/>
                  <a:gd name="connsiteX1" fmla="*/ 11368 w 60570"/>
                  <a:gd name="connsiteY1" fmla="*/ 94827 h 94803"/>
                  <a:gd name="connsiteX2" fmla="*/ 11368 w 60570"/>
                  <a:gd name="connsiteY2" fmla="*/ 38838 h 94803"/>
                  <a:gd name="connsiteX3" fmla="*/ 44821 w 60570"/>
                  <a:gd name="connsiteY3" fmla="*/ 68256 h 94803"/>
                  <a:gd name="connsiteX4" fmla="*/ 59130 w 60570"/>
                  <a:gd name="connsiteY4" fmla="*/ 68256 h 94803"/>
                  <a:gd name="connsiteX5" fmla="*/ 22948 w 60570"/>
                  <a:gd name="connsiteY5" fmla="*/ 36342 h 94803"/>
                  <a:gd name="connsiteX6" fmla="*/ 60671 w 60570"/>
                  <a:gd name="connsiteY6" fmla="*/ 23 h 94803"/>
                  <a:gd name="connsiteX7" fmla="*/ 46049 w 60570"/>
                  <a:gd name="connsiteY7" fmla="*/ 23 h 94803"/>
                  <a:gd name="connsiteX8" fmla="*/ 11368 w 60570"/>
                  <a:gd name="connsiteY8" fmla="*/ 33340 h 94803"/>
                  <a:gd name="connsiteX9" fmla="*/ 11368 w 60570"/>
                  <a:gd name="connsiteY9" fmla="*/ 23 h 94803"/>
                  <a:gd name="connsiteX10" fmla="*/ 100 w 60570"/>
                  <a:gd name="connsiteY10" fmla="*/ 23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570" h="94803">
                    <a:moveTo>
                      <a:pt x="100" y="94827"/>
                    </a:moveTo>
                    <a:lnTo>
                      <a:pt x="11368" y="94827"/>
                    </a:lnTo>
                    <a:lnTo>
                      <a:pt x="11368" y="38838"/>
                    </a:lnTo>
                    <a:lnTo>
                      <a:pt x="44821" y="68256"/>
                    </a:lnTo>
                    <a:lnTo>
                      <a:pt x="59130" y="68256"/>
                    </a:lnTo>
                    <a:lnTo>
                      <a:pt x="22948" y="36342"/>
                    </a:lnTo>
                    <a:lnTo>
                      <a:pt x="60671" y="23"/>
                    </a:lnTo>
                    <a:lnTo>
                      <a:pt x="46049" y="23"/>
                    </a:lnTo>
                    <a:lnTo>
                      <a:pt x="11368" y="33340"/>
                    </a:lnTo>
                    <a:lnTo>
                      <a:pt x="11368" y="23"/>
                    </a:lnTo>
                    <a:lnTo>
                      <a:pt x="100" y="23"/>
                    </a:lnTo>
                    <a:close/>
                  </a:path>
                </a:pathLst>
              </a:custGeom>
              <a:solidFill>
                <a:srgbClr val="000000"/>
              </a:solidFill>
              <a:ln w="1247" cap="flat">
                <a:noFill/>
                <a:prstDash val="solid"/>
                <a:round/>
              </a:ln>
            </p:spPr>
            <p:txBody>
              <a:bodyPr rtlCol="0" anchor="ctr"/>
              <a:lstStyle/>
              <a:p>
                <a:endParaRPr lang="en-US"/>
              </a:p>
            </p:txBody>
          </p:sp>
          <p:sp>
            <p:nvSpPr>
              <p:cNvPr id="70" name="Freeform: Shape 69">
                <a:extLst>
                  <a:ext uri="{FF2B5EF4-FFF2-40B4-BE49-F238E27FC236}">
                    <a16:creationId xmlns:a16="http://schemas.microsoft.com/office/drawing/2014/main" id="{1243461A-9DD0-A4C8-1377-861985712BF5}"/>
                  </a:ext>
                </a:extLst>
              </p:cNvPr>
              <p:cNvSpPr/>
              <p:nvPr/>
            </p:nvSpPr>
            <p:spPr>
              <a:xfrm flipV="1">
                <a:off x="1349474" y="2275405"/>
                <a:ext cx="57159" cy="69869"/>
              </a:xfrm>
              <a:custGeom>
                <a:avLst/>
                <a:gdLst>
                  <a:gd name="connsiteX0" fmla="*/ 57271 w 57159"/>
                  <a:gd name="connsiteY0" fmla="*/ 41228 h 69869"/>
                  <a:gd name="connsiteX1" fmla="*/ 57271 w 57159"/>
                  <a:gd name="connsiteY1" fmla="*/ 35 h 69869"/>
                  <a:gd name="connsiteX2" fmla="*/ 46061 w 57159"/>
                  <a:gd name="connsiteY2" fmla="*/ 35 h 69869"/>
                  <a:gd name="connsiteX3" fmla="*/ 46061 w 57159"/>
                  <a:gd name="connsiteY3" fmla="*/ 40858 h 69869"/>
                  <a:gd name="connsiteX4" fmla="*/ 42279 w 57159"/>
                  <a:gd name="connsiteY4" fmla="*/ 55342 h 69869"/>
                  <a:gd name="connsiteX5" fmla="*/ 30953 w 57159"/>
                  <a:gd name="connsiteY5" fmla="*/ 60158 h 69869"/>
                  <a:gd name="connsiteX6" fmla="*/ 16624 w 57159"/>
                  <a:gd name="connsiteY6" fmla="*/ 54368 h 69869"/>
                  <a:gd name="connsiteX7" fmla="*/ 11380 w 57159"/>
                  <a:gd name="connsiteY7" fmla="*/ 38596 h 69869"/>
                  <a:gd name="connsiteX8" fmla="*/ 11380 w 57159"/>
                  <a:gd name="connsiteY8" fmla="*/ 35 h 69869"/>
                  <a:gd name="connsiteX9" fmla="*/ 112 w 57159"/>
                  <a:gd name="connsiteY9" fmla="*/ 35 h 69869"/>
                  <a:gd name="connsiteX10" fmla="*/ 112 w 57159"/>
                  <a:gd name="connsiteY10" fmla="*/ 68267 h 69869"/>
                  <a:gd name="connsiteX11" fmla="*/ 11380 w 57159"/>
                  <a:gd name="connsiteY11" fmla="*/ 68267 h 69869"/>
                  <a:gd name="connsiteX12" fmla="*/ 11380 w 57159"/>
                  <a:gd name="connsiteY12" fmla="*/ 57662 h 69869"/>
                  <a:gd name="connsiteX13" fmla="*/ 20854 w 57159"/>
                  <a:gd name="connsiteY13" fmla="*/ 66864 h 69869"/>
                  <a:gd name="connsiteX14" fmla="*/ 33448 w 57159"/>
                  <a:gd name="connsiteY14" fmla="*/ 69905 h 69869"/>
                  <a:gd name="connsiteX15" fmla="*/ 51228 w 57159"/>
                  <a:gd name="connsiteY15" fmla="*/ 62633 h 69869"/>
                  <a:gd name="connsiteX16" fmla="*/ 57271 w 57159"/>
                  <a:gd name="connsiteY16" fmla="*/ 41228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159" h="69869">
                    <a:moveTo>
                      <a:pt x="57271" y="41228"/>
                    </a:moveTo>
                    <a:lnTo>
                      <a:pt x="57271" y="35"/>
                    </a:lnTo>
                    <a:lnTo>
                      <a:pt x="46061" y="35"/>
                    </a:lnTo>
                    <a:lnTo>
                      <a:pt x="46061" y="40858"/>
                    </a:lnTo>
                    <a:cubicBezTo>
                      <a:pt x="46061" y="47317"/>
                      <a:pt x="44801" y="52145"/>
                      <a:pt x="42279" y="55342"/>
                    </a:cubicBezTo>
                    <a:cubicBezTo>
                      <a:pt x="39758" y="58552"/>
                      <a:pt x="35982" y="60158"/>
                      <a:pt x="30953" y="60158"/>
                    </a:cubicBezTo>
                    <a:cubicBezTo>
                      <a:pt x="24896" y="60158"/>
                      <a:pt x="20120" y="58228"/>
                      <a:pt x="16624" y="54368"/>
                    </a:cubicBezTo>
                    <a:cubicBezTo>
                      <a:pt x="13128" y="50521"/>
                      <a:pt x="11380" y="45263"/>
                      <a:pt x="11380" y="38596"/>
                    </a:cubicBezTo>
                    <a:lnTo>
                      <a:pt x="11380" y="35"/>
                    </a:lnTo>
                    <a:lnTo>
                      <a:pt x="112" y="35"/>
                    </a:lnTo>
                    <a:lnTo>
                      <a:pt x="112" y="68267"/>
                    </a:lnTo>
                    <a:lnTo>
                      <a:pt x="11380" y="68267"/>
                    </a:lnTo>
                    <a:lnTo>
                      <a:pt x="11380" y="57662"/>
                    </a:lnTo>
                    <a:cubicBezTo>
                      <a:pt x="14070" y="61769"/>
                      <a:pt x="17228" y="64836"/>
                      <a:pt x="20854" y="66864"/>
                    </a:cubicBezTo>
                    <a:cubicBezTo>
                      <a:pt x="24493" y="68891"/>
                      <a:pt x="28691" y="69905"/>
                      <a:pt x="33448" y="69905"/>
                    </a:cubicBezTo>
                    <a:cubicBezTo>
                      <a:pt x="41285" y="69905"/>
                      <a:pt x="47211" y="67481"/>
                      <a:pt x="51228" y="62633"/>
                    </a:cubicBezTo>
                    <a:cubicBezTo>
                      <a:pt x="55256" y="57786"/>
                      <a:pt x="57271" y="50651"/>
                      <a:pt x="57271" y="41228"/>
                    </a:cubicBezTo>
                    <a:close/>
                  </a:path>
                </a:pathLst>
              </a:custGeom>
              <a:solidFill>
                <a:srgbClr val="000000"/>
              </a:solidFill>
              <a:ln w="1247" cap="flat">
                <a:noFill/>
                <a:prstDash val="solid"/>
                <a:round/>
              </a:ln>
            </p:spPr>
            <p:txBody>
              <a:bodyPr rtlCol="0" anchor="ctr"/>
              <a:lstStyle/>
              <a:p>
                <a:endParaRPr lang="en-US"/>
              </a:p>
            </p:txBody>
          </p:sp>
          <p:sp>
            <p:nvSpPr>
              <p:cNvPr id="71" name="Freeform: Shape 70">
                <a:extLst>
                  <a:ext uri="{FF2B5EF4-FFF2-40B4-BE49-F238E27FC236}">
                    <a16:creationId xmlns:a16="http://schemas.microsoft.com/office/drawing/2014/main" id="{12ACB329-3CFD-C9BF-5BF9-3272381B07BC}"/>
                  </a:ext>
                </a:extLst>
              </p:cNvPr>
              <p:cNvSpPr/>
              <p:nvPr/>
            </p:nvSpPr>
            <p:spPr>
              <a:xfrm flipV="1">
                <a:off x="1428550" y="2275405"/>
                <a:ext cx="57159" cy="69869"/>
              </a:xfrm>
              <a:custGeom>
                <a:avLst/>
                <a:gdLst>
                  <a:gd name="connsiteX0" fmla="*/ 57283 w 57159"/>
                  <a:gd name="connsiteY0" fmla="*/ 41228 h 69869"/>
                  <a:gd name="connsiteX1" fmla="*/ 57283 w 57159"/>
                  <a:gd name="connsiteY1" fmla="*/ 35 h 69869"/>
                  <a:gd name="connsiteX2" fmla="*/ 46073 w 57159"/>
                  <a:gd name="connsiteY2" fmla="*/ 35 h 69869"/>
                  <a:gd name="connsiteX3" fmla="*/ 46073 w 57159"/>
                  <a:gd name="connsiteY3" fmla="*/ 40858 h 69869"/>
                  <a:gd name="connsiteX4" fmla="*/ 42291 w 57159"/>
                  <a:gd name="connsiteY4" fmla="*/ 55342 h 69869"/>
                  <a:gd name="connsiteX5" fmla="*/ 30965 w 57159"/>
                  <a:gd name="connsiteY5" fmla="*/ 60158 h 69869"/>
                  <a:gd name="connsiteX6" fmla="*/ 16636 w 57159"/>
                  <a:gd name="connsiteY6" fmla="*/ 54368 h 69869"/>
                  <a:gd name="connsiteX7" fmla="*/ 11392 w 57159"/>
                  <a:gd name="connsiteY7" fmla="*/ 38596 h 69869"/>
                  <a:gd name="connsiteX8" fmla="*/ 11392 w 57159"/>
                  <a:gd name="connsiteY8" fmla="*/ 35 h 69869"/>
                  <a:gd name="connsiteX9" fmla="*/ 124 w 57159"/>
                  <a:gd name="connsiteY9" fmla="*/ 35 h 69869"/>
                  <a:gd name="connsiteX10" fmla="*/ 124 w 57159"/>
                  <a:gd name="connsiteY10" fmla="*/ 68267 h 69869"/>
                  <a:gd name="connsiteX11" fmla="*/ 11392 w 57159"/>
                  <a:gd name="connsiteY11" fmla="*/ 68267 h 69869"/>
                  <a:gd name="connsiteX12" fmla="*/ 11392 w 57159"/>
                  <a:gd name="connsiteY12" fmla="*/ 57662 h 69869"/>
                  <a:gd name="connsiteX13" fmla="*/ 20866 w 57159"/>
                  <a:gd name="connsiteY13" fmla="*/ 66864 h 69869"/>
                  <a:gd name="connsiteX14" fmla="*/ 33460 w 57159"/>
                  <a:gd name="connsiteY14" fmla="*/ 69905 h 69869"/>
                  <a:gd name="connsiteX15" fmla="*/ 51239 w 57159"/>
                  <a:gd name="connsiteY15" fmla="*/ 62633 h 69869"/>
                  <a:gd name="connsiteX16" fmla="*/ 57283 w 57159"/>
                  <a:gd name="connsiteY16" fmla="*/ 41228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159" h="69869">
                    <a:moveTo>
                      <a:pt x="57283" y="41228"/>
                    </a:moveTo>
                    <a:lnTo>
                      <a:pt x="57283" y="35"/>
                    </a:lnTo>
                    <a:lnTo>
                      <a:pt x="46073" y="35"/>
                    </a:lnTo>
                    <a:lnTo>
                      <a:pt x="46073" y="40858"/>
                    </a:lnTo>
                    <a:cubicBezTo>
                      <a:pt x="46073" y="47317"/>
                      <a:pt x="44812" y="52145"/>
                      <a:pt x="42291" y="55342"/>
                    </a:cubicBezTo>
                    <a:cubicBezTo>
                      <a:pt x="39770" y="58552"/>
                      <a:pt x="35994" y="60158"/>
                      <a:pt x="30965" y="60158"/>
                    </a:cubicBezTo>
                    <a:cubicBezTo>
                      <a:pt x="24908" y="60158"/>
                      <a:pt x="20132" y="58228"/>
                      <a:pt x="16636" y="54368"/>
                    </a:cubicBezTo>
                    <a:cubicBezTo>
                      <a:pt x="13140" y="50521"/>
                      <a:pt x="11392" y="45263"/>
                      <a:pt x="11392" y="38596"/>
                    </a:cubicBezTo>
                    <a:lnTo>
                      <a:pt x="11392" y="35"/>
                    </a:lnTo>
                    <a:lnTo>
                      <a:pt x="124" y="35"/>
                    </a:lnTo>
                    <a:lnTo>
                      <a:pt x="124" y="68267"/>
                    </a:lnTo>
                    <a:lnTo>
                      <a:pt x="11392" y="68267"/>
                    </a:lnTo>
                    <a:lnTo>
                      <a:pt x="11392" y="57662"/>
                    </a:lnTo>
                    <a:cubicBezTo>
                      <a:pt x="14082" y="61769"/>
                      <a:pt x="17240" y="64836"/>
                      <a:pt x="20866" y="66864"/>
                    </a:cubicBezTo>
                    <a:cubicBezTo>
                      <a:pt x="24505" y="68891"/>
                      <a:pt x="28703" y="69905"/>
                      <a:pt x="33460" y="69905"/>
                    </a:cubicBezTo>
                    <a:cubicBezTo>
                      <a:pt x="41297" y="69905"/>
                      <a:pt x="47223" y="67481"/>
                      <a:pt x="51239" y="62633"/>
                    </a:cubicBezTo>
                    <a:cubicBezTo>
                      <a:pt x="55268" y="57786"/>
                      <a:pt x="57283" y="50651"/>
                      <a:pt x="57283" y="41228"/>
                    </a:cubicBezTo>
                    <a:close/>
                  </a:path>
                </a:pathLst>
              </a:custGeom>
              <a:solidFill>
                <a:srgbClr val="000000"/>
              </a:solidFill>
              <a:ln w="1247" cap="flat">
                <a:noFill/>
                <a:prstDash val="solid"/>
                <a:round/>
              </a:ln>
            </p:spPr>
            <p:txBody>
              <a:bodyPr rtlCol="0" anchor="ctr"/>
              <a:lstStyle/>
              <a:p>
                <a:endParaRPr lang="en-US"/>
              </a:p>
            </p:txBody>
          </p:sp>
        </p:grpSp>
        <p:sp>
          <p:nvSpPr>
            <p:cNvPr id="25" name="Freeform: Shape 24">
              <a:extLst>
                <a:ext uri="{FF2B5EF4-FFF2-40B4-BE49-F238E27FC236}">
                  <a16:creationId xmlns:a16="http://schemas.microsoft.com/office/drawing/2014/main" id="{8CF5FC1C-44A3-7279-9910-EFFC685CF02B}"/>
                </a:ext>
              </a:extLst>
            </p:cNvPr>
            <p:cNvSpPr/>
            <p:nvPr/>
          </p:nvSpPr>
          <p:spPr>
            <a:xfrm>
              <a:off x="7659008" y="-359007"/>
              <a:ext cx="249535" cy="6684"/>
            </a:xfrm>
            <a:custGeom>
              <a:avLst/>
              <a:gdLst>
                <a:gd name="connsiteX0" fmla="*/ 4 w 249535"/>
                <a:gd name="connsiteY0" fmla="*/ -12 h 6684"/>
                <a:gd name="connsiteX1" fmla="*/ 249539 w 249535"/>
                <a:gd name="connsiteY1" fmla="*/ -12 h 6684"/>
              </a:gdLst>
              <a:ahLst/>
              <a:cxnLst>
                <a:cxn ang="0">
                  <a:pos x="connsiteX0" y="connsiteY0"/>
                </a:cxn>
                <a:cxn ang="0">
                  <a:pos x="connsiteX1" y="connsiteY1"/>
                </a:cxn>
              </a:cxnLst>
              <a:rect l="l" t="t" r="r" b="b"/>
              <a:pathLst>
                <a:path w="249535" h="6684">
                  <a:moveTo>
                    <a:pt x="4" y="-12"/>
                  </a:moveTo>
                  <a:lnTo>
                    <a:pt x="249539" y="-12"/>
                  </a:lnTo>
                </a:path>
              </a:pathLst>
            </a:custGeom>
            <a:noFill/>
            <a:ln w="13367" cap="flat">
              <a:solidFill>
                <a:srgbClr val="3BD022"/>
              </a:solidFill>
              <a:custDash>
                <a:ds d="720000" sp="180000"/>
                <a:ds d="112500" sp="180000"/>
              </a:custDash>
              <a:round/>
            </a:ln>
          </p:spPr>
          <p:txBody>
            <a:bodyPr rtlCol="0" anchor="ctr"/>
            <a:lstStyle/>
            <a:p>
              <a:endParaRPr lang="en-US"/>
            </a:p>
          </p:txBody>
        </p:sp>
        <p:grpSp>
          <p:nvGrpSpPr>
            <p:cNvPr id="26" name="Graphic 8">
              <a:extLst>
                <a:ext uri="{FF2B5EF4-FFF2-40B4-BE49-F238E27FC236}">
                  <a16:creationId xmlns:a16="http://schemas.microsoft.com/office/drawing/2014/main" id="{B00BE4D3-168D-919D-535C-3BA0D36387A5}"/>
                </a:ext>
              </a:extLst>
            </p:cNvPr>
            <p:cNvGrpSpPr/>
            <p:nvPr/>
          </p:nvGrpSpPr>
          <p:grpSpPr>
            <a:xfrm>
              <a:off x="8019684" y="-385208"/>
              <a:ext cx="331916" cy="71643"/>
              <a:chOff x="1277221" y="2458539"/>
              <a:chExt cx="331916" cy="71643"/>
            </a:xfrm>
            <a:solidFill>
              <a:srgbClr val="000000"/>
            </a:solidFill>
          </p:grpSpPr>
          <p:sp>
            <p:nvSpPr>
              <p:cNvPr id="65" name="Freeform: Shape 64">
                <a:extLst>
                  <a:ext uri="{FF2B5EF4-FFF2-40B4-BE49-F238E27FC236}">
                    <a16:creationId xmlns:a16="http://schemas.microsoft.com/office/drawing/2014/main" id="{477603E9-1078-A4D0-6A84-A15E848327F4}"/>
                  </a:ext>
                </a:extLst>
              </p:cNvPr>
              <p:cNvSpPr/>
              <p:nvPr/>
            </p:nvSpPr>
            <p:spPr>
              <a:xfrm flipV="1">
                <a:off x="1277221" y="2458539"/>
                <a:ext cx="99619" cy="69869"/>
              </a:xfrm>
              <a:custGeom>
                <a:avLst/>
                <a:gdLst>
                  <a:gd name="connsiteX0" fmla="*/ 53640 w 99619"/>
                  <a:gd name="connsiteY0" fmla="*/ 55194 h 69869"/>
                  <a:gd name="connsiteX1" fmla="*/ 63699 w 99619"/>
                  <a:gd name="connsiteY1" fmla="*/ 66345 h 69869"/>
                  <a:gd name="connsiteX2" fmla="*/ 77463 w 99619"/>
                  <a:gd name="connsiteY2" fmla="*/ 69932 h 69869"/>
                  <a:gd name="connsiteX3" fmla="*/ 93916 w 99619"/>
                  <a:gd name="connsiteY3" fmla="*/ 62466 h 69869"/>
                  <a:gd name="connsiteX4" fmla="*/ 99706 w 99619"/>
                  <a:gd name="connsiteY4" fmla="*/ 41255 h 69869"/>
                  <a:gd name="connsiteX5" fmla="*/ 99706 w 99619"/>
                  <a:gd name="connsiteY5" fmla="*/ 63 h 69869"/>
                  <a:gd name="connsiteX6" fmla="*/ 88438 w 99619"/>
                  <a:gd name="connsiteY6" fmla="*/ 63 h 69869"/>
                  <a:gd name="connsiteX7" fmla="*/ 88438 w 99619"/>
                  <a:gd name="connsiteY7" fmla="*/ 40885 h 69869"/>
                  <a:gd name="connsiteX8" fmla="*/ 84949 w 99619"/>
                  <a:gd name="connsiteY8" fmla="*/ 55428 h 69869"/>
                  <a:gd name="connsiteX9" fmla="*/ 74363 w 99619"/>
                  <a:gd name="connsiteY9" fmla="*/ 60185 h 69869"/>
                  <a:gd name="connsiteX10" fmla="*/ 60580 w 99619"/>
                  <a:gd name="connsiteY10" fmla="*/ 54395 h 69869"/>
                  <a:gd name="connsiteX11" fmla="*/ 55531 w 99619"/>
                  <a:gd name="connsiteY11" fmla="*/ 38624 h 69869"/>
                  <a:gd name="connsiteX12" fmla="*/ 55531 w 99619"/>
                  <a:gd name="connsiteY12" fmla="*/ 63 h 69869"/>
                  <a:gd name="connsiteX13" fmla="*/ 44263 w 99619"/>
                  <a:gd name="connsiteY13" fmla="*/ 63 h 69869"/>
                  <a:gd name="connsiteX14" fmla="*/ 44263 w 99619"/>
                  <a:gd name="connsiteY14" fmla="*/ 40885 h 69869"/>
                  <a:gd name="connsiteX15" fmla="*/ 40792 w 99619"/>
                  <a:gd name="connsiteY15" fmla="*/ 55467 h 69869"/>
                  <a:gd name="connsiteX16" fmla="*/ 30070 w 99619"/>
                  <a:gd name="connsiteY16" fmla="*/ 60185 h 69869"/>
                  <a:gd name="connsiteX17" fmla="*/ 16404 w 99619"/>
                  <a:gd name="connsiteY17" fmla="*/ 54375 h 69869"/>
                  <a:gd name="connsiteX18" fmla="*/ 11355 w 99619"/>
                  <a:gd name="connsiteY18" fmla="*/ 38624 h 69869"/>
                  <a:gd name="connsiteX19" fmla="*/ 11355 w 99619"/>
                  <a:gd name="connsiteY19" fmla="*/ 63 h 69869"/>
                  <a:gd name="connsiteX20" fmla="*/ 87 w 99619"/>
                  <a:gd name="connsiteY20" fmla="*/ 63 h 69869"/>
                  <a:gd name="connsiteX21" fmla="*/ 87 w 99619"/>
                  <a:gd name="connsiteY21" fmla="*/ 68295 h 69869"/>
                  <a:gd name="connsiteX22" fmla="*/ 11355 w 99619"/>
                  <a:gd name="connsiteY22" fmla="*/ 68295 h 69869"/>
                  <a:gd name="connsiteX23" fmla="*/ 11355 w 99619"/>
                  <a:gd name="connsiteY23" fmla="*/ 57690 h 69869"/>
                  <a:gd name="connsiteX24" fmla="*/ 20557 w 99619"/>
                  <a:gd name="connsiteY24" fmla="*/ 66950 h 69869"/>
                  <a:gd name="connsiteX25" fmla="*/ 33287 w 99619"/>
                  <a:gd name="connsiteY25" fmla="*/ 69932 h 69869"/>
                  <a:gd name="connsiteX26" fmla="*/ 45939 w 99619"/>
                  <a:gd name="connsiteY26" fmla="*/ 66150 h 69869"/>
                  <a:gd name="connsiteX27" fmla="*/ 53640 w 99619"/>
                  <a:gd name="connsiteY27" fmla="*/ 55194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9619" h="69869">
                    <a:moveTo>
                      <a:pt x="53640" y="55194"/>
                    </a:moveTo>
                    <a:cubicBezTo>
                      <a:pt x="56447" y="60237"/>
                      <a:pt x="59800" y="63954"/>
                      <a:pt x="63699" y="66345"/>
                    </a:cubicBezTo>
                    <a:cubicBezTo>
                      <a:pt x="67598" y="68737"/>
                      <a:pt x="72186" y="69932"/>
                      <a:pt x="77463" y="69932"/>
                    </a:cubicBezTo>
                    <a:cubicBezTo>
                      <a:pt x="84572" y="69932"/>
                      <a:pt x="90056" y="67444"/>
                      <a:pt x="93916" y="62466"/>
                    </a:cubicBezTo>
                    <a:cubicBezTo>
                      <a:pt x="97776" y="57501"/>
                      <a:pt x="99706" y="50431"/>
                      <a:pt x="99706" y="41255"/>
                    </a:cubicBezTo>
                    <a:lnTo>
                      <a:pt x="99706" y="63"/>
                    </a:lnTo>
                    <a:lnTo>
                      <a:pt x="88438" y="63"/>
                    </a:lnTo>
                    <a:lnTo>
                      <a:pt x="88438" y="40885"/>
                    </a:lnTo>
                    <a:cubicBezTo>
                      <a:pt x="88438" y="47422"/>
                      <a:pt x="87275" y="52270"/>
                      <a:pt x="84949" y="55428"/>
                    </a:cubicBezTo>
                    <a:cubicBezTo>
                      <a:pt x="82635" y="58599"/>
                      <a:pt x="79107" y="60185"/>
                      <a:pt x="74363" y="60185"/>
                    </a:cubicBezTo>
                    <a:cubicBezTo>
                      <a:pt x="68553" y="60185"/>
                      <a:pt x="63959" y="58255"/>
                      <a:pt x="60580" y="54395"/>
                    </a:cubicBezTo>
                    <a:cubicBezTo>
                      <a:pt x="57214" y="50548"/>
                      <a:pt x="55531" y="45291"/>
                      <a:pt x="55531" y="38624"/>
                    </a:cubicBezTo>
                    <a:lnTo>
                      <a:pt x="55531" y="63"/>
                    </a:lnTo>
                    <a:lnTo>
                      <a:pt x="44263" y="63"/>
                    </a:lnTo>
                    <a:lnTo>
                      <a:pt x="44263" y="40885"/>
                    </a:lnTo>
                    <a:cubicBezTo>
                      <a:pt x="44263" y="47461"/>
                      <a:pt x="43106" y="52322"/>
                      <a:pt x="40792" y="55467"/>
                    </a:cubicBezTo>
                    <a:cubicBezTo>
                      <a:pt x="38479" y="58612"/>
                      <a:pt x="34905" y="60185"/>
                      <a:pt x="30070" y="60185"/>
                    </a:cubicBezTo>
                    <a:cubicBezTo>
                      <a:pt x="24339" y="60185"/>
                      <a:pt x="19783" y="58248"/>
                      <a:pt x="16404" y="54375"/>
                    </a:cubicBezTo>
                    <a:cubicBezTo>
                      <a:pt x="13038" y="50503"/>
                      <a:pt x="11355" y="45252"/>
                      <a:pt x="11355" y="38624"/>
                    </a:cubicBezTo>
                    <a:lnTo>
                      <a:pt x="11355" y="63"/>
                    </a:lnTo>
                    <a:lnTo>
                      <a:pt x="87" y="63"/>
                    </a:lnTo>
                    <a:lnTo>
                      <a:pt x="87" y="68295"/>
                    </a:lnTo>
                    <a:lnTo>
                      <a:pt x="11355" y="68295"/>
                    </a:lnTo>
                    <a:lnTo>
                      <a:pt x="11355" y="57690"/>
                    </a:lnTo>
                    <a:cubicBezTo>
                      <a:pt x="13916" y="61875"/>
                      <a:pt x="16983" y="64961"/>
                      <a:pt x="20557" y="66950"/>
                    </a:cubicBezTo>
                    <a:cubicBezTo>
                      <a:pt x="24131" y="68938"/>
                      <a:pt x="28374" y="69932"/>
                      <a:pt x="33287" y="69932"/>
                    </a:cubicBezTo>
                    <a:cubicBezTo>
                      <a:pt x="38252" y="69932"/>
                      <a:pt x="42469" y="68672"/>
                      <a:pt x="45939" y="66150"/>
                    </a:cubicBezTo>
                    <a:cubicBezTo>
                      <a:pt x="49409" y="63642"/>
                      <a:pt x="51976" y="59990"/>
                      <a:pt x="53640" y="55194"/>
                    </a:cubicBezTo>
                    <a:close/>
                  </a:path>
                </a:pathLst>
              </a:custGeom>
              <a:solidFill>
                <a:srgbClr val="000000"/>
              </a:solidFill>
              <a:ln w="1247" cap="flat">
                <a:noFill/>
                <a:prstDash val="solid"/>
                <a:round/>
              </a:ln>
            </p:spPr>
            <p:txBody>
              <a:bodyPr rtlCol="0" anchor="ctr"/>
              <a:lstStyle/>
              <a:p>
                <a:endParaRPr lang="en-US"/>
              </a:p>
            </p:txBody>
          </p:sp>
          <p:sp>
            <p:nvSpPr>
              <p:cNvPr id="66" name="Freeform: Shape 65">
                <a:extLst>
                  <a:ext uri="{FF2B5EF4-FFF2-40B4-BE49-F238E27FC236}">
                    <a16:creationId xmlns:a16="http://schemas.microsoft.com/office/drawing/2014/main" id="{1DF301D5-AA9C-50C0-7E8B-3A3AEA2CAF93}"/>
                  </a:ext>
                </a:extLst>
              </p:cNvPr>
              <p:cNvSpPr/>
              <p:nvPr/>
            </p:nvSpPr>
            <p:spPr>
              <a:xfrm flipV="1">
                <a:off x="1394315" y="2458539"/>
                <a:ext cx="63241" cy="71643"/>
              </a:xfrm>
              <a:custGeom>
                <a:avLst/>
                <a:gdLst>
                  <a:gd name="connsiteX0" fmla="*/ 63362 w 63241"/>
                  <a:gd name="connsiteY0" fmla="*/ 38761 h 71643"/>
                  <a:gd name="connsiteX1" fmla="*/ 63362 w 63241"/>
                  <a:gd name="connsiteY1" fmla="*/ 33283 h 71643"/>
                  <a:gd name="connsiteX2" fmla="*/ 11817 w 63241"/>
                  <a:gd name="connsiteY2" fmla="*/ 33283 h 71643"/>
                  <a:gd name="connsiteX3" fmla="*/ 18796 w 63241"/>
                  <a:gd name="connsiteY3" fmla="*/ 15640 h 71643"/>
                  <a:gd name="connsiteX4" fmla="*/ 36186 w 63241"/>
                  <a:gd name="connsiteY4" fmla="*/ 9577 h 71643"/>
                  <a:gd name="connsiteX5" fmla="*/ 48701 w 63241"/>
                  <a:gd name="connsiteY5" fmla="*/ 11156 h 71643"/>
                  <a:gd name="connsiteX6" fmla="*/ 60749 w 63241"/>
                  <a:gd name="connsiteY6" fmla="*/ 15913 h 71643"/>
                  <a:gd name="connsiteX7" fmla="*/ 60749 w 63241"/>
                  <a:gd name="connsiteY7" fmla="*/ 5308 h 71643"/>
                  <a:gd name="connsiteX8" fmla="*/ 48370 w 63241"/>
                  <a:gd name="connsiteY8" fmla="*/ 1409 h 71643"/>
                  <a:gd name="connsiteX9" fmla="*/ 35523 w 63241"/>
                  <a:gd name="connsiteY9" fmla="*/ 63 h 71643"/>
                  <a:gd name="connsiteX10" fmla="*/ 9653 w 63241"/>
                  <a:gd name="connsiteY10" fmla="*/ 9557 h 71643"/>
                  <a:gd name="connsiteX11" fmla="*/ 120 w 63241"/>
                  <a:gd name="connsiteY11" fmla="*/ 35291 h 71643"/>
                  <a:gd name="connsiteX12" fmla="*/ 9166 w 63241"/>
                  <a:gd name="connsiteY12" fmla="*/ 61862 h 71643"/>
                  <a:gd name="connsiteX13" fmla="*/ 33573 w 63241"/>
                  <a:gd name="connsiteY13" fmla="*/ 71707 h 71643"/>
                  <a:gd name="connsiteX14" fmla="*/ 55349 w 63241"/>
                  <a:gd name="connsiteY14" fmla="*/ 62837 h 71643"/>
                  <a:gd name="connsiteX15" fmla="*/ 63362 w 63241"/>
                  <a:gd name="connsiteY15" fmla="*/ 38761 h 71643"/>
                  <a:gd name="connsiteX16" fmla="*/ 52152 w 63241"/>
                  <a:gd name="connsiteY16" fmla="*/ 42056 h 71643"/>
                  <a:gd name="connsiteX17" fmla="*/ 47005 w 63241"/>
                  <a:gd name="connsiteY17" fmla="*/ 56716 h 71643"/>
                  <a:gd name="connsiteX18" fmla="*/ 33690 w 63241"/>
                  <a:gd name="connsiteY18" fmla="*/ 62213 h 71643"/>
                  <a:gd name="connsiteX19" fmla="*/ 18679 w 63241"/>
                  <a:gd name="connsiteY19" fmla="*/ 56911 h 71643"/>
                  <a:gd name="connsiteX20" fmla="*/ 12187 w 63241"/>
                  <a:gd name="connsiteY20" fmla="*/ 41978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241" h="71643">
                    <a:moveTo>
                      <a:pt x="63362" y="38761"/>
                    </a:moveTo>
                    <a:lnTo>
                      <a:pt x="63362" y="33283"/>
                    </a:lnTo>
                    <a:lnTo>
                      <a:pt x="11817" y="33283"/>
                    </a:lnTo>
                    <a:cubicBezTo>
                      <a:pt x="12311" y="25563"/>
                      <a:pt x="14637" y="19682"/>
                      <a:pt x="18796" y="15640"/>
                    </a:cubicBezTo>
                    <a:cubicBezTo>
                      <a:pt x="22955" y="11598"/>
                      <a:pt x="28752" y="9577"/>
                      <a:pt x="36186" y="9577"/>
                    </a:cubicBezTo>
                    <a:cubicBezTo>
                      <a:pt x="40488" y="9577"/>
                      <a:pt x="44659" y="10103"/>
                      <a:pt x="48701" y="11156"/>
                    </a:cubicBezTo>
                    <a:cubicBezTo>
                      <a:pt x="52743" y="12209"/>
                      <a:pt x="56759" y="13794"/>
                      <a:pt x="60749" y="15913"/>
                    </a:cubicBezTo>
                    <a:lnTo>
                      <a:pt x="60749" y="5308"/>
                    </a:lnTo>
                    <a:cubicBezTo>
                      <a:pt x="56720" y="3605"/>
                      <a:pt x="52594" y="2305"/>
                      <a:pt x="48370" y="1409"/>
                    </a:cubicBezTo>
                    <a:cubicBezTo>
                      <a:pt x="44146" y="512"/>
                      <a:pt x="39864" y="63"/>
                      <a:pt x="35523" y="63"/>
                    </a:cubicBezTo>
                    <a:cubicBezTo>
                      <a:pt x="24632" y="63"/>
                      <a:pt x="16008" y="3228"/>
                      <a:pt x="9653" y="9557"/>
                    </a:cubicBezTo>
                    <a:cubicBezTo>
                      <a:pt x="3298" y="15900"/>
                      <a:pt x="120" y="24478"/>
                      <a:pt x="120" y="35291"/>
                    </a:cubicBezTo>
                    <a:cubicBezTo>
                      <a:pt x="120" y="46455"/>
                      <a:pt x="3135" y="55312"/>
                      <a:pt x="9166" y="61862"/>
                    </a:cubicBezTo>
                    <a:cubicBezTo>
                      <a:pt x="15196" y="68426"/>
                      <a:pt x="23332" y="71707"/>
                      <a:pt x="33573" y="71707"/>
                    </a:cubicBezTo>
                    <a:cubicBezTo>
                      <a:pt x="42749" y="71707"/>
                      <a:pt x="50008" y="68751"/>
                      <a:pt x="55349" y="62837"/>
                    </a:cubicBezTo>
                    <a:cubicBezTo>
                      <a:pt x="60691" y="56937"/>
                      <a:pt x="63362" y="48911"/>
                      <a:pt x="63362" y="38761"/>
                    </a:cubicBezTo>
                    <a:close/>
                    <a:moveTo>
                      <a:pt x="52152" y="42056"/>
                    </a:moveTo>
                    <a:cubicBezTo>
                      <a:pt x="52074" y="48177"/>
                      <a:pt x="50358" y="53064"/>
                      <a:pt x="47005" y="56716"/>
                    </a:cubicBezTo>
                    <a:cubicBezTo>
                      <a:pt x="43652" y="60381"/>
                      <a:pt x="39214" y="62213"/>
                      <a:pt x="33690" y="62213"/>
                    </a:cubicBezTo>
                    <a:cubicBezTo>
                      <a:pt x="27439" y="62213"/>
                      <a:pt x="22435" y="60446"/>
                      <a:pt x="18679" y="56911"/>
                    </a:cubicBezTo>
                    <a:cubicBezTo>
                      <a:pt x="14923" y="53376"/>
                      <a:pt x="12759" y="48398"/>
                      <a:pt x="12187" y="41978"/>
                    </a:cubicBezTo>
                    <a:close/>
                  </a:path>
                </a:pathLst>
              </a:custGeom>
              <a:solidFill>
                <a:srgbClr val="000000"/>
              </a:solidFill>
              <a:ln w="1247" cap="flat">
                <a:noFill/>
                <a:prstDash val="solid"/>
                <a:round/>
              </a:ln>
            </p:spPr>
            <p:txBody>
              <a:bodyPr rtlCol="0" anchor="ctr"/>
              <a:lstStyle/>
              <a:p>
                <a:endParaRPr lang="en-US"/>
              </a:p>
            </p:txBody>
          </p:sp>
          <p:sp>
            <p:nvSpPr>
              <p:cNvPr id="67" name="Freeform: Shape 66">
                <a:extLst>
                  <a:ext uri="{FF2B5EF4-FFF2-40B4-BE49-F238E27FC236}">
                    <a16:creationId xmlns:a16="http://schemas.microsoft.com/office/drawing/2014/main" id="{E08710E1-E1C4-3735-4972-86B768880C46}"/>
                  </a:ext>
                </a:extLst>
              </p:cNvPr>
              <p:cNvSpPr/>
              <p:nvPr/>
            </p:nvSpPr>
            <p:spPr>
              <a:xfrm flipV="1">
                <a:off x="1471681" y="2458539"/>
                <a:ext cx="57646" cy="71643"/>
              </a:xfrm>
              <a:custGeom>
                <a:avLst/>
                <a:gdLst>
                  <a:gd name="connsiteX0" fmla="*/ 35419 w 57646"/>
                  <a:gd name="connsiteY0" fmla="*/ 36129 h 71643"/>
                  <a:gd name="connsiteX1" fmla="*/ 16587 w 57646"/>
                  <a:gd name="connsiteY1" fmla="*/ 33029 h 71643"/>
                  <a:gd name="connsiteX2" fmla="*/ 11343 w 57646"/>
                  <a:gd name="connsiteY2" fmla="*/ 22424 h 71643"/>
                  <a:gd name="connsiteX3" fmla="*/ 15280 w 57646"/>
                  <a:gd name="connsiteY3" fmla="*/ 12950 h 71643"/>
                  <a:gd name="connsiteX4" fmla="*/ 25964 w 57646"/>
                  <a:gd name="connsiteY4" fmla="*/ 9460 h 71643"/>
                  <a:gd name="connsiteX5" fmla="*/ 40936 w 57646"/>
                  <a:gd name="connsiteY5" fmla="*/ 16069 h 71643"/>
                  <a:gd name="connsiteX6" fmla="*/ 46570 w 57646"/>
                  <a:gd name="connsiteY6" fmla="*/ 33634 h 71643"/>
                  <a:gd name="connsiteX7" fmla="*/ 46570 w 57646"/>
                  <a:gd name="connsiteY7" fmla="*/ 36129 h 71643"/>
                  <a:gd name="connsiteX8" fmla="*/ 57779 w 57646"/>
                  <a:gd name="connsiteY8" fmla="*/ 40769 h 71643"/>
                  <a:gd name="connsiteX9" fmla="*/ 57779 w 57646"/>
                  <a:gd name="connsiteY9" fmla="*/ 1837 h 71643"/>
                  <a:gd name="connsiteX10" fmla="*/ 46570 w 57646"/>
                  <a:gd name="connsiteY10" fmla="*/ 1837 h 71643"/>
                  <a:gd name="connsiteX11" fmla="*/ 46570 w 57646"/>
                  <a:gd name="connsiteY11" fmla="*/ 12189 h 71643"/>
                  <a:gd name="connsiteX12" fmla="*/ 36998 w 57646"/>
                  <a:gd name="connsiteY12" fmla="*/ 3027 h 71643"/>
                  <a:gd name="connsiteX13" fmla="*/ 22981 w 57646"/>
                  <a:gd name="connsiteY13" fmla="*/ 63 h 71643"/>
                  <a:gd name="connsiteX14" fmla="*/ 6313 w 57646"/>
                  <a:gd name="connsiteY14" fmla="*/ 5951 h 71643"/>
                  <a:gd name="connsiteX15" fmla="*/ 133 w 57646"/>
                  <a:gd name="connsiteY15" fmla="*/ 21703 h 71643"/>
                  <a:gd name="connsiteX16" fmla="*/ 7833 w 57646"/>
                  <a:gd name="connsiteY16" fmla="*/ 39053 h 71643"/>
                  <a:gd name="connsiteX17" fmla="*/ 30837 w 57646"/>
                  <a:gd name="connsiteY17" fmla="*/ 44902 h 71643"/>
                  <a:gd name="connsiteX18" fmla="*/ 46570 w 57646"/>
                  <a:gd name="connsiteY18" fmla="*/ 44902 h 71643"/>
                  <a:gd name="connsiteX19" fmla="*/ 46570 w 57646"/>
                  <a:gd name="connsiteY19" fmla="*/ 46013 h 71643"/>
                  <a:gd name="connsiteX20" fmla="*/ 41482 w 57646"/>
                  <a:gd name="connsiteY20" fmla="*/ 57983 h 71643"/>
                  <a:gd name="connsiteX21" fmla="*/ 27192 w 57646"/>
                  <a:gd name="connsiteY21" fmla="*/ 62213 h 71643"/>
                  <a:gd name="connsiteX22" fmla="*/ 15787 w 57646"/>
                  <a:gd name="connsiteY22" fmla="*/ 60810 h 71643"/>
                  <a:gd name="connsiteX23" fmla="*/ 5143 w 57646"/>
                  <a:gd name="connsiteY23" fmla="*/ 56599 h 71643"/>
                  <a:gd name="connsiteX24" fmla="*/ 5143 w 57646"/>
                  <a:gd name="connsiteY24" fmla="*/ 66970 h 71643"/>
                  <a:gd name="connsiteX25" fmla="*/ 17074 w 57646"/>
                  <a:gd name="connsiteY25" fmla="*/ 70518 h 71643"/>
                  <a:gd name="connsiteX26" fmla="*/ 28342 w 57646"/>
                  <a:gd name="connsiteY26" fmla="*/ 71707 h 71643"/>
                  <a:gd name="connsiteX27" fmla="*/ 50469 w 57646"/>
                  <a:gd name="connsiteY27" fmla="*/ 64026 h 71643"/>
                  <a:gd name="connsiteX28" fmla="*/ 57779 w 57646"/>
                  <a:gd name="connsiteY28" fmla="*/ 40769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646" h="71643">
                    <a:moveTo>
                      <a:pt x="35419" y="36129"/>
                    </a:moveTo>
                    <a:cubicBezTo>
                      <a:pt x="26360" y="36129"/>
                      <a:pt x="20083" y="35096"/>
                      <a:pt x="16587" y="33029"/>
                    </a:cubicBezTo>
                    <a:cubicBezTo>
                      <a:pt x="13091" y="30963"/>
                      <a:pt x="11343" y="27428"/>
                      <a:pt x="11343" y="22424"/>
                    </a:cubicBezTo>
                    <a:cubicBezTo>
                      <a:pt x="11343" y="18447"/>
                      <a:pt x="12655" y="15289"/>
                      <a:pt x="15280" y="12950"/>
                    </a:cubicBezTo>
                    <a:cubicBezTo>
                      <a:pt x="17906" y="10623"/>
                      <a:pt x="21467" y="9460"/>
                      <a:pt x="25964" y="9460"/>
                    </a:cubicBezTo>
                    <a:cubicBezTo>
                      <a:pt x="32189" y="9460"/>
                      <a:pt x="37180" y="11663"/>
                      <a:pt x="40936" y="16069"/>
                    </a:cubicBezTo>
                    <a:cubicBezTo>
                      <a:pt x="44692" y="20475"/>
                      <a:pt x="46570" y="26330"/>
                      <a:pt x="46570" y="33634"/>
                    </a:cubicBezTo>
                    <a:lnTo>
                      <a:pt x="46570" y="36129"/>
                    </a:lnTo>
                    <a:close/>
                    <a:moveTo>
                      <a:pt x="57779" y="40769"/>
                    </a:moveTo>
                    <a:lnTo>
                      <a:pt x="57779" y="1837"/>
                    </a:lnTo>
                    <a:lnTo>
                      <a:pt x="46570" y="1837"/>
                    </a:lnTo>
                    <a:lnTo>
                      <a:pt x="46570" y="12189"/>
                    </a:lnTo>
                    <a:cubicBezTo>
                      <a:pt x="44010" y="8056"/>
                      <a:pt x="40819" y="5002"/>
                      <a:pt x="36998" y="3027"/>
                    </a:cubicBezTo>
                    <a:cubicBezTo>
                      <a:pt x="33177" y="1051"/>
                      <a:pt x="28505" y="63"/>
                      <a:pt x="22981" y="63"/>
                    </a:cubicBezTo>
                    <a:cubicBezTo>
                      <a:pt x="16002" y="63"/>
                      <a:pt x="10446" y="2026"/>
                      <a:pt x="6313" y="5951"/>
                    </a:cubicBezTo>
                    <a:cubicBezTo>
                      <a:pt x="2193" y="9876"/>
                      <a:pt x="133" y="15126"/>
                      <a:pt x="133" y="21703"/>
                    </a:cubicBezTo>
                    <a:cubicBezTo>
                      <a:pt x="133" y="29371"/>
                      <a:pt x="2700" y="35154"/>
                      <a:pt x="7833" y="39053"/>
                    </a:cubicBezTo>
                    <a:cubicBezTo>
                      <a:pt x="12980" y="42952"/>
                      <a:pt x="20648" y="44902"/>
                      <a:pt x="30837" y="44902"/>
                    </a:cubicBezTo>
                    <a:lnTo>
                      <a:pt x="46570" y="44902"/>
                    </a:lnTo>
                    <a:lnTo>
                      <a:pt x="46570" y="46013"/>
                    </a:lnTo>
                    <a:cubicBezTo>
                      <a:pt x="46570" y="51173"/>
                      <a:pt x="44874" y="55163"/>
                      <a:pt x="41482" y="57983"/>
                    </a:cubicBezTo>
                    <a:cubicBezTo>
                      <a:pt x="38090" y="60803"/>
                      <a:pt x="33326" y="62213"/>
                      <a:pt x="27192" y="62213"/>
                    </a:cubicBezTo>
                    <a:cubicBezTo>
                      <a:pt x="23293" y="62213"/>
                      <a:pt x="19491" y="61745"/>
                      <a:pt x="15787" y="60810"/>
                    </a:cubicBezTo>
                    <a:cubicBezTo>
                      <a:pt x="12096" y="59874"/>
                      <a:pt x="8548" y="58470"/>
                      <a:pt x="5143" y="56599"/>
                    </a:cubicBezTo>
                    <a:lnTo>
                      <a:pt x="5143" y="66970"/>
                    </a:lnTo>
                    <a:cubicBezTo>
                      <a:pt x="9237" y="68556"/>
                      <a:pt x="13214" y="69738"/>
                      <a:pt x="17074" y="70518"/>
                    </a:cubicBezTo>
                    <a:cubicBezTo>
                      <a:pt x="20934" y="71311"/>
                      <a:pt x="24690" y="71707"/>
                      <a:pt x="28342" y="71707"/>
                    </a:cubicBezTo>
                    <a:cubicBezTo>
                      <a:pt x="38220" y="71707"/>
                      <a:pt x="45595" y="69147"/>
                      <a:pt x="50469" y="64026"/>
                    </a:cubicBezTo>
                    <a:cubicBezTo>
                      <a:pt x="55343" y="58919"/>
                      <a:pt x="57779" y="51166"/>
                      <a:pt x="57779" y="40769"/>
                    </a:cubicBezTo>
                    <a:close/>
                  </a:path>
                </a:pathLst>
              </a:custGeom>
              <a:solidFill>
                <a:srgbClr val="000000"/>
              </a:solidFill>
              <a:ln w="1247" cap="flat">
                <a:noFill/>
                <a:prstDash val="solid"/>
                <a:round/>
              </a:ln>
            </p:spPr>
            <p:txBody>
              <a:bodyPr rtlCol="0" anchor="ctr"/>
              <a:lstStyle/>
              <a:p>
                <a:endParaRPr lang="en-US"/>
              </a:p>
            </p:txBody>
          </p:sp>
          <p:sp>
            <p:nvSpPr>
              <p:cNvPr id="68" name="Freeform: Shape 67">
                <a:extLst>
                  <a:ext uri="{FF2B5EF4-FFF2-40B4-BE49-F238E27FC236}">
                    <a16:creationId xmlns:a16="http://schemas.microsoft.com/office/drawing/2014/main" id="{F45E8DBD-9947-C39C-AE44-055C3BA69CE3}"/>
                  </a:ext>
                </a:extLst>
              </p:cNvPr>
              <p:cNvSpPr/>
              <p:nvPr/>
            </p:nvSpPr>
            <p:spPr>
              <a:xfrm flipV="1">
                <a:off x="1551978" y="2458539"/>
                <a:ext cx="57159" cy="69869"/>
              </a:xfrm>
              <a:custGeom>
                <a:avLst/>
                <a:gdLst>
                  <a:gd name="connsiteX0" fmla="*/ 57301 w 57159"/>
                  <a:gd name="connsiteY0" fmla="*/ 41255 h 69869"/>
                  <a:gd name="connsiteX1" fmla="*/ 57301 w 57159"/>
                  <a:gd name="connsiteY1" fmla="*/ 63 h 69869"/>
                  <a:gd name="connsiteX2" fmla="*/ 46092 w 57159"/>
                  <a:gd name="connsiteY2" fmla="*/ 63 h 69869"/>
                  <a:gd name="connsiteX3" fmla="*/ 46092 w 57159"/>
                  <a:gd name="connsiteY3" fmla="*/ 40885 h 69869"/>
                  <a:gd name="connsiteX4" fmla="*/ 42310 w 57159"/>
                  <a:gd name="connsiteY4" fmla="*/ 55370 h 69869"/>
                  <a:gd name="connsiteX5" fmla="*/ 30983 w 57159"/>
                  <a:gd name="connsiteY5" fmla="*/ 60185 h 69869"/>
                  <a:gd name="connsiteX6" fmla="*/ 16654 w 57159"/>
                  <a:gd name="connsiteY6" fmla="*/ 54395 h 69869"/>
                  <a:gd name="connsiteX7" fmla="*/ 11410 w 57159"/>
                  <a:gd name="connsiteY7" fmla="*/ 38624 h 69869"/>
                  <a:gd name="connsiteX8" fmla="*/ 11410 w 57159"/>
                  <a:gd name="connsiteY8" fmla="*/ 63 h 69869"/>
                  <a:gd name="connsiteX9" fmla="*/ 142 w 57159"/>
                  <a:gd name="connsiteY9" fmla="*/ 63 h 69869"/>
                  <a:gd name="connsiteX10" fmla="*/ 142 w 57159"/>
                  <a:gd name="connsiteY10" fmla="*/ 68295 h 69869"/>
                  <a:gd name="connsiteX11" fmla="*/ 11410 w 57159"/>
                  <a:gd name="connsiteY11" fmla="*/ 68295 h 69869"/>
                  <a:gd name="connsiteX12" fmla="*/ 11410 w 57159"/>
                  <a:gd name="connsiteY12" fmla="*/ 57690 h 69869"/>
                  <a:gd name="connsiteX13" fmla="*/ 20885 w 57159"/>
                  <a:gd name="connsiteY13" fmla="*/ 66891 h 69869"/>
                  <a:gd name="connsiteX14" fmla="*/ 33478 w 57159"/>
                  <a:gd name="connsiteY14" fmla="*/ 69932 h 69869"/>
                  <a:gd name="connsiteX15" fmla="*/ 51258 w 57159"/>
                  <a:gd name="connsiteY15" fmla="*/ 62661 h 69869"/>
                  <a:gd name="connsiteX16" fmla="*/ 57301 w 57159"/>
                  <a:gd name="connsiteY16" fmla="*/ 41255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159" h="69869">
                    <a:moveTo>
                      <a:pt x="57301" y="41255"/>
                    </a:moveTo>
                    <a:lnTo>
                      <a:pt x="57301" y="63"/>
                    </a:lnTo>
                    <a:lnTo>
                      <a:pt x="46092" y="63"/>
                    </a:lnTo>
                    <a:lnTo>
                      <a:pt x="46092" y="40885"/>
                    </a:lnTo>
                    <a:cubicBezTo>
                      <a:pt x="46092" y="47344"/>
                      <a:pt x="44831" y="52173"/>
                      <a:pt x="42310" y="55370"/>
                    </a:cubicBezTo>
                    <a:cubicBezTo>
                      <a:pt x="39788" y="58580"/>
                      <a:pt x="36013" y="60185"/>
                      <a:pt x="30983" y="60185"/>
                    </a:cubicBezTo>
                    <a:cubicBezTo>
                      <a:pt x="24927" y="60185"/>
                      <a:pt x="20150" y="58255"/>
                      <a:pt x="16654" y="54395"/>
                    </a:cubicBezTo>
                    <a:cubicBezTo>
                      <a:pt x="13158" y="50548"/>
                      <a:pt x="11410" y="45291"/>
                      <a:pt x="11410" y="38624"/>
                    </a:cubicBezTo>
                    <a:lnTo>
                      <a:pt x="11410" y="63"/>
                    </a:lnTo>
                    <a:lnTo>
                      <a:pt x="142" y="63"/>
                    </a:lnTo>
                    <a:lnTo>
                      <a:pt x="142" y="68295"/>
                    </a:lnTo>
                    <a:lnTo>
                      <a:pt x="11410" y="68295"/>
                    </a:lnTo>
                    <a:lnTo>
                      <a:pt x="11410" y="57690"/>
                    </a:lnTo>
                    <a:cubicBezTo>
                      <a:pt x="14100" y="61797"/>
                      <a:pt x="17259" y="64864"/>
                      <a:pt x="20885" y="66891"/>
                    </a:cubicBezTo>
                    <a:cubicBezTo>
                      <a:pt x="24524" y="68919"/>
                      <a:pt x="28722" y="69932"/>
                      <a:pt x="33478" y="69932"/>
                    </a:cubicBezTo>
                    <a:cubicBezTo>
                      <a:pt x="41315" y="69932"/>
                      <a:pt x="47242" y="67509"/>
                      <a:pt x="51258" y="62661"/>
                    </a:cubicBezTo>
                    <a:cubicBezTo>
                      <a:pt x="55287" y="57813"/>
                      <a:pt x="57301" y="50678"/>
                      <a:pt x="57301" y="41255"/>
                    </a:cubicBezTo>
                    <a:close/>
                  </a:path>
                </a:pathLst>
              </a:custGeom>
              <a:solidFill>
                <a:srgbClr val="000000"/>
              </a:solidFill>
              <a:ln w="1247" cap="flat">
                <a:noFill/>
                <a:prstDash val="solid"/>
                <a:round/>
              </a:ln>
            </p:spPr>
            <p:txBody>
              <a:bodyPr rtlCol="0" anchor="ctr"/>
              <a:lstStyle/>
              <a:p>
                <a:endParaRPr lang="en-US"/>
              </a:p>
            </p:txBody>
          </p:sp>
        </p:grpSp>
        <p:sp>
          <p:nvSpPr>
            <p:cNvPr id="27" name="Freeform: Shape 26">
              <a:extLst>
                <a:ext uri="{FF2B5EF4-FFF2-40B4-BE49-F238E27FC236}">
                  <a16:creationId xmlns:a16="http://schemas.microsoft.com/office/drawing/2014/main" id="{A01C8ABC-98C6-0F76-9DE1-1F4D4E81D838}"/>
                </a:ext>
              </a:extLst>
            </p:cNvPr>
            <p:cNvSpPr/>
            <p:nvPr/>
          </p:nvSpPr>
          <p:spPr>
            <a:xfrm>
              <a:off x="7659008" y="-175866"/>
              <a:ext cx="249535" cy="6684"/>
            </a:xfrm>
            <a:custGeom>
              <a:avLst/>
              <a:gdLst>
                <a:gd name="connsiteX0" fmla="*/ 4 w 249535"/>
                <a:gd name="connsiteY0" fmla="*/ -5 h 6684"/>
                <a:gd name="connsiteX1" fmla="*/ 249539 w 249535"/>
                <a:gd name="connsiteY1" fmla="*/ -5 h 6684"/>
              </a:gdLst>
              <a:ahLst/>
              <a:cxnLst>
                <a:cxn ang="0">
                  <a:pos x="connsiteX0" y="connsiteY0"/>
                </a:cxn>
                <a:cxn ang="0">
                  <a:pos x="connsiteX1" y="connsiteY1"/>
                </a:cxn>
              </a:cxnLst>
              <a:rect l="l" t="t" r="r" b="b"/>
              <a:pathLst>
                <a:path w="249535" h="6684">
                  <a:moveTo>
                    <a:pt x="4" y="-5"/>
                  </a:moveTo>
                  <a:lnTo>
                    <a:pt x="249539" y="-5"/>
                  </a:lnTo>
                </a:path>
              </a:pathLst>
            </a:custGeom>
            <a:noFill/>
            <a:ln w="13367" cap="flat">
              <a:solidFill>
                <a:srgbClr val="8E18B2"/>
              </a:solidFill>
              <a:custDash>
                <a:ds d="416250" sp="180000"/>
              </a:custDash>
              <a:round/>
            </a:ln>
          </p:spPr>
          <p:txBody>
            <a:bodyPr rtlCol="0" anchor="ctr"/>
            <a:lstStyle/>
            <a:p>
              <a:endParaRPr lang="en-US"/>
            </a:p>
          </p:txBody>
        </p:sp>
        <p:grpSp>
          <p:nvGrpSpPr>
            <p:cNvPr id="28" name="Graphic 8">
              <a:extLst>
                <a:ext uri="{FF2B5EF4-FFF2-40B4-BE49-F238E27FC236}">
                  <a16:creationId xmlns:a16="http://schemas.microsoft.com/office/drawing/2014/main" id="{A99E2716-9798-C8BD-8E0A-9B314FFF063C}"/>
                </a:ext>
              </a:extLst>
            </p:cNvPr>
            <p:cNvGrpSpPr/>
            <p:nvPr/>
          </p:nvGrpSpPr>
          <p:grpSpPr>
            <a:xfrm>
              <a:off x="8019684" y="-227001"/>
              <a:ext cx="283598" cy="96578"/>
              <a:chOff x="1277221" y="2616746"/>
              <a:chExt cx="283598" cy="96578"/>
            </a:xfrm>
            <a:solidFill>
              <a:srgbClr val="000000"/>
            </a:solidFill>
          </p:grpSpPr>
          <p:sp>
            <p:nvSpPr>
              <p:cNvPr id="61" name="Freeform: Shape 60">
                <a:extLst>
                  <a:ext uri="{FF2B5EF4-FFF2-40B4-BE49-F238E27FC236}">
                    <a16:creationId xmlns:a16="http://schemas.microsoft.com/office/drawing/2014/main" id="{D4EEB082-E836-BD61-0183-831C046ACAA0}"/>
                  </a:ext>
                </a:extLst>
              </p:cNvPr>
              <p:cNvSpPr/>
              <p:nvPr/>
            </p:nvSpPr>
            <p:spPr>
              <a:xfrm flipV="1">
                <a:off x="1277221" y="2641680"/>
                <a:ext cx="99619" cy="69869"/>
              </a:xfrm>
              <a:custGeom>
                <a:avLst/>
                <a:gdLst>
                  <a:gd name="connsiteX0" fmla="*/ 53640 w 99619"/>
                  <a:gd name="connsiteY0" fmla="*/ 55222 h 69869"/>
                  <a:gd name="connsiteX1" fmla="*/ 63699 w 99619"/>
                  <a:gd name="connsiteY1" fmla="*/ 66373 h 69869"/>
                  <a:gd name="connsiteX2" fmla="*/ 77463 w 99619"/>
                  <a:gd name="connsiteY2" fmla="*/ 69960 h 69869"/>
                  <a:gd name="connsiteX3" fmla="*/ 93916 w 99619"/>
                  <a:gd name="connsiteY3" fmla="*/ 62493 h 69869"/>
                  <a:gd name="connsiteX4" fmla="*/ 99706 w 99619"/>
                  <a:gd name="connsiteY4" fmla="*/ 41283 h 69869"/>
                  <a:gd name="connsiteX5" fmla="*/ 99706 w 99619"/>
                  <a:gd name="connsiteY5" fmla="*/ 90 h 69869"/>
                  <a:gd name="connsiteX6" fmla="*/ 88438 w 99619"/>
                  <a:gd name="connsiteY6" fmla="*/ 90 h 69869"/>
                  <a:gd name="connsiteX7" fmla="*/ 88438 w 99619"/>
                  <a:gd name="connsiteY7" fmla="*/ 40912 h 69869"/>
                  <a:gd name="connsiteX8" fmla="*/ 84949 w 99619"/>
                  <a:gd name="connsiteY8" fmla="*/ 55456 h 69869"/>
                  <a:gd name="connsiteX9" fmla="*/ 74363 w 99619"/>
                  <a:gd name="connsiteY9" fmla="*/ 60212 h 69869"/>
                  <a:gd name="connsiteX10" fmla="*/ 60580 w 99619"/>
                  <a:gd name="connsiteY10" fmla="*/ 54422 h 69869"/>
                  <a:gd name="connsiteX11" fmla="*/ 55531 w 99619"/>
                  <a:gd name="connsiteY11" fmla="*/ 38651 h 69869"/>
                  <a:gd name="connsiteX12" fmla="*/ 55531 w 99619"/>
                  <a:gd name="connsiteY12" fmla="*/ 90 h 69869"/>
                  <a:gd name="connsiteX13" fmla="*/ 44263 w 99619"/>
                  <a:gd name="connsiteY13" fmla="*/ 90 h 69869"/>
                  <a:gd name="connsiteX14" fmla="*/ 44263 w 99619"/>
                  <a:gd name="connsiteY14" fmla="*/ 40912 h 69869"/>
                  <a:gd name="connsiteX15" fmla="*/ 40792 w 99619"/>
                  <a:gd name="connsiteY15" fmla="*/ 55495 h 69869"/>
                  <a:gd name="connsiteX16" fmla="*/ 30070 w 99619"/>
                  <a:gd name="connsiteY16" fmla="*/ 60212 h 69869"/>
                  <a:gd name="connsiteX17" fmla="*/ 16404 w 99619"/>
                  <a:gd name="connsiteY17" fmla="*/ 54403 h 69869"/>
                  <a:gd name="connsiteX18" fmla="*/ 11355 w 99619"/>
                  <a:gd name="connsiteY18" fmla="*/ 38651 h 69869"/>
                  <a:gd name="connsiteX19" fmla="*/ 11355 w 99619"/>
                  <a:gd name="connsiteY19" fmla="*/ 90 h 69869"/>
                  <a:gd name="connsiteX20" fmla="*/ 87 w 99619"/>
                  <a:gd name="connsiteY20" fmla="*/ 90 h 69869"/>
                  <a:gd name="connsiteX21" fmla="*/ 87 w 99619"/>
                  <a:gd name="connsiteY21" fmla="*/ 68322 h 69869"/>
                  <a:gd name="connsiteX22" fmla="*/ 11355 w 99619"/>
                  <a:gd name="connsiteY22" fmla="*/ 68322 h 69869"/>
                  <a:gd name="connsiteX23" fmla="*/ 11355 w 99619"/>
                  <a:gd name="connsiteY23" fmla="*/ 57717 h 69869"/>
                  <a:gd name="connsiteX24" fmla="*/ 20557 w 99619"/>
                  <a:gd name="connsiteY24" fmla="*/ 66977 h 69869"/>
                  <a:gd name="connsiteX25" fmla="*/ 33287 w 99619"/>
                  <a:gd name="connsiteY25" fmla="*/ 69960 h 69869"/>
                  <a:gd name="connsiteX26" fmla="*/ 45939 w 99619"/>
                  <a:gd name="connsiteY26" fmla="*/ 66178 h 69869"/>
                  <a:gd name="connsiteX27" fmla="*/ 53640 w 99619"/>
                  <a:gd name="connsiteY27" fmla="*/ 55222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9619" h="69869">
                    <a:moveTo>
                      <a:pt x="53640" y="55222"/>
                    </a:moveTo>
                    <a:cubicBezTo>
                      <a:pt x="56447" y="60264"/>
                      <a:pt x="59800" y="63981"/>
                      <a:pt x="63699" y="66373"/>
                    </a:cubicBezTo>
                    <a:cubicBezTo>
                      <a:pt x="67598" y="68764"/>
                      <a:pt x="72186" y="69960"/>
                      <a:pt x="77463" y="69960"/>
                    </a:cubicBezTo>
                    <a:cubicBezTo>
                      <a:pt x="84572" y="69960"/>
                      <a:pt x="90056" y="67471"/>
                      <a:pt x="93916" y="62493"/>
                    </a:cubicBezTo>
                    <a:cubicBezTo>
                      <a:pt x="97776" y="57529"/>
                      <a:pt x="99706" y="50458"/>
                      <a:pt x="99706" y="41283"/>
                    </a:cubicBezTo>
                    <a:lnTo>
                      <a:pt x="99706" y="90"/>
                    </a:lnTo>
                    <a:lnTo>
                      <a:pt x="88438" y="90"/>
                    </a:lnTo>
                    <a:lnTo>
                      <a:pt x="88438" y="40912"/>
                    </a:lnTo>
                    <a:cubicBezTo>
                      <a:pt x="88438" y="47450"/>
                      <a:pt x="87275" y="52297"/>
                      <a:pt x="84949" y="55456"/>
                    </a:cubicBezTo>
                    <a:cubicBezTo>
                      <a:pt x="82635" y="58627"/>
                      <a:pt x="79107" y="60212"/>
                      <a:pt x="74363" y="60212"/>
                    </a:cubicBezTo>
                    <a:cubicBezTo>
                      <a:pt x="68553" y="60212"/>
                      <a:pt x="63959" y="58282"/>
                      <a:pt x="60580" y="54422"/>
                    </a:cubicBezTo>
                    <a:cubicBezTo>
                      <a:pt x="57214" y="50575"/>
                      <a:pt x="55531" y="45318"/>
                      <a:pt x="55531" y="38651"/>
                    </a:cubicBezTo>
                    <a:lnTo>
                      <a:pt x="55531" y="90"/>
                    </a:lnTo>
                    <a:lnTo>
                      <a:pt x="44263" y="90"/>
                    </a:lnTo>
                    <a:lnTo>
                      <a:pt x="44263" y="40912"/>
                    </a:lnTo>
                    <a:cubicBezTo>
                      <a:pt x="44263" y="47489"/>
                      <a:pt x="43106" y="52349"/>
                      <a:pt x="40792" y="55495"/>
                    </a:cubicBezTo>
                    <a:cubicBezTo>
                      <a:pt x="38479" y="58640"/>
                      <a:pt x="34905" y="60212"/>
                      <a:pt x="30070" y="60212"/>
                    </a:cubicBezTo>
                    <a:cubicBezTo>
                      <a:pt x="24339" y="60212"/>
                      <a:pt x="19783" y="58276"/>
                      <a:pt x="16404" y="54403"/>
                    </a:cubicBezTo>
                    <a:cubicBezTo>
                      <a:pt x="13038" y="50530"/>
                      <a:pt x="11355" y="45279"/>
                      <a:pt x="11355" y="38651"/>
                    </a:cubicBezTo>
                    <a:lnTo>
                      <a:pt x="11355" y="90"/>
                    </a:lnTo>
                    <a:lnTo>
                      <a:pt x="87" y="90"/>
                    </a:lnTo>
                    <a:lnTo>
                      <a:pt x="87" y="68322"/>
                    </a:lnTo>
                    <a:lnTo>
                      <a:pt x="11355" y="68322"/>
                    </a:lnTo>
                    <a:lnTo>
                      <a:pt x="11355" y="57717"/>
                    </a:lnTo>
                    <a:cubicBezTo>
                      <a:pt x="13916" y="61902"/>
                      <a:pt x="16983" y="64989"/>
                      <a:pt x="20557" y="66977"/>
                    </a:cubicBezTo>
                    <a:cubicBezTo>
                      <a:pt x="24131" y="68966"/>
                      <a:pt x="28374" y="69960"/>
                      <a:pt x="33287" y="69960"/>
                    </a:cubicBezTo>
                    <a:cubicBezTo>
                      <a:pt x="38252" y="69960"/>
                      <a:pt x="42469" y="68699"/>
                      <a:pt x="45939" y="66178"/>
                    </a:cubicBezTo>
                    <a:cubicBezTo>
                      <a:pt x="49409" y="63669"/>
                      <a:pt x="51976" y="60017"/>
                      <a:pt x="53640" y="55222"/>
                    </a:cubicBezTo>
                    <a:close/>
                  </a:path>
                </a:pathLst>
              </a:custGeom>
              <a:solidFill>
                <a:srgbClr val="000000"/>
              </a:solidFill>
              <a:ln w="1247" cap="flat">
                <a:noFill/>
                <a:prstDash val="solid"/>
                <a:round/>
              </a:ln>
            </p:spPr>
            <p:txBody>
              <a:bodyPr rtlCol="0" anchor="ctr"/>
              <a:lstStyle/>
              <a:p>
                <a:endParaRPr lang="en-US"/>
              </a:p>
            </p:txBody>
          </p:sp>
          <p:sp>
            <p:nvSpPr>
              <p:cNvPr id="62" name="Freeform: Shape 61">
                <a:extLst>
                  <a:ext uri="{FF2B5EF4-FFF2-40B4-BE49-F238E27FC236}">
                    <a16:creationId xmlns:a16="http://schemas.microsoft.com/office/drawing/2014/main" id="{A154111B-6468-731C-7B48-37CD5068FA45}"/>
                  </a:ext>
                </a:extLst>
              </p:cNvPr>
              <p:cNvSpPr/>
              <p:nvPr/>
            </p:nvSpPr>
            <p:spPr>
              <a:xfrm flipV="1">
                <a:off x="1399188" y="2616746"/>
                <a:ext cx="11209" cy="94803"/>
              </a:xfrm>
              <a:custGeom>
                <a:avLst/>
                <a:gdLst>
                  <a:gd name="connsiteX0" fmla="*/ 134 w 11209"/>
                  <a:gd name="connsiteY0" fmla="*/ 68310 h 94803"/>
                  <a:gd name="connsiteX1" fmla="*/ 11343 w 11209"/>
                  <a:gd name="connsiteY1" fmla="*/ 68310 h 94803"/>
                  <a:gd name="connsiteX2" fmla="*/ 11343 w 11209"/>
                  <a:gd name="connsiteY2" fmla="*/ 78 h 94803"/>
                  <a:gd name="connsiteX3" fmla="*/ 134 w 11209"/>
                  <a:gd name="connsiteY3" fmla="*/ 78 h 94803"/>
                  <a:gd name="connsiteX4" fmla="*/ 134 w 11209"/>
                  <a:gd name="connsiteY4" fmla="*/ 94882 h 94803"/>
                  <a:gd name="connsiteX5" fmla="*/ 11343 w 11209"/>
                  <a:gd name="connsiteY5" fmla="*/ 94882 h 94803"/>
                  <a:gd name="connsiteX6" fmla="*/ 11343 w 11209"/>
                  <a:gd name="connsiteY6" fmla="*/ 80670 h 94803"/>
                  <a:gd name="connsiteX7" fmla="*/ 134 w 11209"/>
                  <a:gd name="connsiteY7" fmla="*/ 80670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09" h="94803">
                    <a:moveTo>
                      <a:pt x="134" y="68310"/>
                    </a:moveTo>
                    <a:lnTo>
                      <a:pt x="11343" y="68310"/>
                    </a:lnTo>
                    <a:lnTo>
                      <a:pt x="11343" y="78"/>
                    </a:lnTo>
                    <a:lnTo>
                      <a:pt x="134" y="78"/>
                    </a:lnTo>
                    <a:close/>
                    <a:moveTo>
                      <a:pt x="134" y="94882"/>
                    </a:moveTo>
                    <a:lnTo>
                      <a:pt x="11343" y="94882"/>
                    </a:lnTo>
                    <a:lnTo>
                      <a:pt x="11343" y="80670"/>
                    </a:lnTo>
                    <a:lnTo>
                      <a:pt x="134" y="80670"/>
                    </a:lnTo>
                    <a:close/>
                  </a:path>
                </a:pathLst>
              </a:custGeom>
              <a:solidFill>
                <a:srgbClr val="000000"/>
              </a:solidFill>
              <a:ln w="1247" cap="flat">
                <a:noFill/>
                <a:prstDash val="solid"/>
                <a:round/>
              </a:ln>
            </p:spPr>
            <p:txBody>
              <a:bodyPr rtlCol="0" anchor="ctr"/>
              <a:lstStyle/>
              <a:p>
                <a:endParaRPr lang="en-US"/>
              </a:p>
            </p:txBody>
          </p:sp>
          <p:sp>
            <p:nvSpPr>
              <p:cNvPr id="63" name="Freeform: Shape 62">
                <a:extLst>
                  <a:ext uri="{FF2B5EF4-FFF2-40B4-BE49-F238E27FC236}">
                    <a16:creationId xmlns:a16="http://schemas.microsoft.com/office/drawing/2014/main" id="{BEB952FE-8EA2-2187-DBD4-0D80572C473A}"/>
                  </a:ext>
                </a:extLst>
              </p:cNvPr>
              <p:cNvSpPr/>
              <p:nvPr/>
            </p:nvSpPr>
            <p:spPr>
              <a:xfrm flipV="1">
                <a:off x="1428979" y="2641680"/>
                <a:ext cx="53981" cy="71643"/>
              </a:xfrm>
              <a:custGeom>
                <a:avLst/>
                <a:gdLst>
                  <a:gd name="connsiteX0" fmla="*/ 54110 w 53981"/>
                  <a:gd name="connsiteY0" fmla="*/ 67485 h 71643"/>
                  <a:gd name="connsiteX1" fmla="*/ 54110 w 53981"/>
                  <a:gd name="connsiteY1" fmla="*/ 56997 h 71643"/>
                  <a:gd name="connsiteX2" fmla="*/ 44577 w 53981"/>
                  <a:gd name="connsiteY2" fmla="*/ 60935 h 71643"/>
                  <a:gd name="connsiteX3" fmla="*/ 34927 w 53981"/>
                  <a:gd name="connsiteY3" fmla="*/ 62241 h 71643"/>
                  <a:gd name="connsiteX4" fmla="*/ 17966 w 53981"/>
                  <a:gd name="connsiteY4" fmla="*/ 55320 h 71643"/>
                  <a:gd name="connsiteX5" fmla="*/ 11942 w 53981"/>
                  <a:gd name="connsiteY5" fmla="*/ 35923 h 71643"/>
                  <a:gd name="connsiteX6" fmla="*/ 17966 w 53981"/>
                  <a:gd name="connsiteY6" fmla="*/ 16506 h 71643"/>
                  <a:gd name="connsiteX7" fmla="*/ 34927 w 53981"/>
                  <a:gd name="connsiteY7" fmla="*/ 9604 h 71643"/>
                  <a:gd name="connsiteX8" fmla="*/ 44577 w 53981"/>
                  <a:gd name="connsiteY8" fmla="*/ 10910 h 71643"/>
                  <a:gd name="connsiteX9" fmla="*/ 54110 w 53981"/>
                  <a:gd name="connsiteY9" fmla="*/ 14848 h 71643"/>
                  <a:gd name="connsiteX10" fmla="*/ 54110 w 53981"/>
                  <a:gd name="connsiteY10" fmla="*/ 4477 h 71643"/>
                  <a:gd name="connsiteX11" fmla="*/ 44382 w 53981"/>
                  <a:gd name="connsiteY11" fmla="*/ 1202 h 71643"/>
                  <a:gd name="connsiteX12" fmla="*/ 33699 w 53981"/>
                  <a:gd name="connsiteY12" fmla="*/ 91 h 71643"/>
                  <a:gd name="connsiteX13" fmla="*/ 9193 w 53981"/>
                  <a:gd name="connsiteY13" fmla="*/ 9780 h 71643"/>
                  <a:gd name="connsiteX14" fmla="*/ 128 w 53981"/>
                  <a:gd name="connsiteY14" fmla="*/ 35923 h 71643"/>
                  <a:gd name="connsiteX15" fmla="*/ 9291 w 53981"/>
                  <a:gd name="connsiteY15" fmla="*/ 62163 h 71643"/>
                  <a:gd name="connsiteX16" fmla="*/ 34439 w 53981"/>
                  <a:gd name="connsiteY16" fmla="*/ 71735 h 71643"/>
                  <a:gd name="connsiteX17" fmla="*/ 44538 w 53981"/>
                  <a:gd name="connsiteY17" fmla="*/ 70662 h 71643"/>
                  <a:gd name="connsiteX18" fmla="*/ 54110 w 53981"/>
                  <a:gd name="connsiteY18" fmla="*/ 67485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3981" h="71643">
                    <a:moveTo>
                      <a:pt x="54110" y="67485"/>
                    </a:moveTo>
                    <a:lnTo>
                      <a:pt x="54110" y="56997"/>
                    </a:lnTo>
                    <a:cubicBezTo>
                      <a:pt x="50939" y="58751"/>
                      <a:pt x="47761" y="60064"/>
                      <a:pt x="44577" y="60935"/>
                    </a:cubicBezTo>
                    <a:cubicBezTo>
                      <a:pt x="41392" y="61805"/>
                      <a:pt x="38176" y="62241"/>
                      <a:pt x="34927" y="62241"/>
                    </a:cubicBezTo>
                    <a:cubicBezTo>
                      <a:pt x="27649" y="62241"/>
                      <a:pt x="21995" y="59934"/>
                      <a:pt x="17966" y="55320"/>
                    </a:cubicBezTo>
                    <a:cubicBezTo>
                      <a:pt x="13950" y="50719"/>
                      <a:pt x="11942" y="44253"/>
                      <a:pt x="11942" y="35923"/>
                    </a:cubicBezTo>
                    <a:cubicBezTo>
                      <a:pt x="11942" y="27592"/>
                      <a:pt x="13950" y="21119"/>
                      <a:pt x="17966" y="16506"/>
                    </a:cubicBezTo>
                    <a:cubicBezTo>
                      <a:pt x="21995" y="11905"/>
                      <a:pt x="27649" y="9604"/>
                      <a:pt x="34927" y="9604"/>
                    </a:cubicBezTo>
                    <a:cubicBezTo>
                      <a:pt x="38176" y="9604"/>
                      <a:pt x="41392" y="10040"/>
                      <a:pt x="44577" y="10910"/>
                    </a:cubicBezTo>
                    <a:cubicBezTo>
                      <a:pt x="47761" y="11781"/>
                      <a:pt x="50939" y="13094"/>
                      <a:pt x="54110" y="14848"/>
                    </a:cubicBezTo>
                    <a:lnTo>
                      <a:pt x="54110" y="4477"/>
                    </a:lnTo>
                    <a:cubicBezTo>
                      <a:pt x="50978" y="3022"/>
                      <a:pt x="47735" y="1930"/>
                      <a:pt x="44382" y="1202"/>
                    </a:cubicBezTo>
                    <a:cubicBezTo>
                      <a:pt x="41042" y="461"/>
                      <a:pt x="37481" y="91"/>
                      <a:pt x="33699" y="91"/>
                    </a:cubicBezTo>
                    <a:cubicBezTo>
                      <a:pt x="23418" y="91"/>
                      <a:pt x="15250" y="3320"/>
                      <a:pt x="9193" y="9780"/>
                    </a:cubicBezTo>
                    <a:cubicBezTo>
                      <a:pt x="3150" y="16239"/>
                      <a:pt x="128" y="24953"/>
                      <a:pt x="128" y="35923"/>
                    </a:cubicBezTo>
                    <a:cubicBezTo>
                      <a:pt x="128" y="47048"/>
                      <a:pt x="3182" y="55794"/>
                      <a:pt x="9291" y="62163"/>
                    </a:cubicBezTo>
                    <a:cubicBezTo>
                      <a:pt x="15412" y="68544"/>
                      <a:pt x="23795" y="71735"/>
                      <a:pt x="34439" y="71735"/>
                    </a:cubicBezTo>
                    <a:cubicBezTo>
                      <a:pt x="37883" y="71735"/>
                      <a:pt x="41250" y="71377"/>
                      <a:pt x="44538" y="70662"/>
                    </a:cubicBezTo>
                    <a:cubicBezTo>
                      <a:pt x="47826" y="69961"/>
                      <a:pt x="51017" y="68902"/>
                      <a:pt x="54110" y="67485"/>
                    </a:cubicBezTo>
                    <a:close/>
                  </a:path>
                </a:pathLst>
              </a:custGeom>
              <a:solidFill>
                <a:srgbClr val="000000"/>
              </a:solidFill>
              <a:ln w="1247" cap="flat">
                <a:noFill/>
                <a:prstDash val="solid"/>
                <a:round/>
              </a:ln>
            </p:spPr>
            <p:txBody>
              <a:bodyPr rtlCol="0" anchor="ctr"/>
              <a:lstStyle/>
              <a:p>
                <a:endParaRPr lang="en-US"/>
              </a:p>
            </p:txBody>
          </p:sp>
          <p:sp>
            <p:nvSpPr>
              <p:cNvPr id="64" name="Freeform: Shape 63">
                <a:extLst>
                  <a:ext uri="{FF2B5EF4-FFF2-40B4-BE49-F238E27FC236}">
                    <a16:creationId xmlns:a16="http://schemas.microsoft.com/office/drawing/2014/main" id="{C84E7578-4737-B8B1-8D91-101B43F8DCE1}"/>
                  </a:ext>
                </a:extLst>
              </p:cNvPr>
              <p:cNvSpPr/>
              <p:nvPr/>
            </p:nvSpPr>
            <p:spPr>
              <a:xfrm flipV="1">
                <a:off x="1497577" y="2641680"/>
                <a:ext cx="63241" cy="71643"/>
              </a:xfrm>
              <a:custGeom>
                <a:avLst/>
                <a:gdLst>
                  <a:gd name="connsiteX0" fmla="*/ 63377 w 63241"/>
                  <a:gd name="connsiteY0" fmla="*/ 38788 h 71643"/>
                  <a:gd name="connsiteX1" fmla="*/ 63377 w 63241"/>
                  <a:gd name="connsiteY1" fmla="*/ 33310 h 71643"/>
                  <a:gd name="connsiteX2" fmla="*/ 11832 w 63241"/>
                  <a:gd name="connsiteY2" fmla="*/ 33310 h 71643"/>
                  <a:gd name="connsiteX3" fmla="*/ 18812 w 63241"/>
                  <a:gd name="connsiteY3" fmla="*/ 15667 h 71643"/>
                  <a:gd name="connsiteX4" fmla="*/ 36201 w 63241"/>
                  <a:gd name="connsiteY4" fmla="*/ 9604 h 71643"/>
                  <a:gd name="connsiteX5" fmla="*/ 48717 w 63241"/>
                  <a:gd name="connsiteY5" fmla="*/ 11183 h 71643"/>
                  <a:gd name="connsiteX6" fmla="*/ 60765 w 63241"/>
                  <a:gd name="connsiteY6" fmla="*/ 15940 h 71643"/>
                  <a:gd name="connsiteX7" fmla="*/ 60765 w 63241"/>
                  <a:gd name="connsiteY7" fmla="*/ 5335 h 71643"/>
                  <a:gd name="connsiteX8" fmla="*/ 48385 w 63241"/>
                  <a:gd name="connsiteY8" fmla="*/ 1436 h 71643"/>
                  <a:gd name="connsiteX9" fmla="*/ 35538 w 63241"/>
                  <a:gd name="connsiteY9" fmla="*/ 91 h 71643"/>
                  <a:gd name="connsiteX10" fmla="*/ 9668 w 63241"/>
                  <a:gd name="connsiteY10" fmla="*/ 9585 h 71643"/>
                  <a:gd name="connsiteX11" fmla="*/ 135 w 63241"/>
                  <a:gd name="connsiteY11" fmla="*/ 35318 h 71643"/>
                  <a:gd name="connsiteX12" fmla="*/ 9181 w 63241"/>
                  <a:gd name="connsiteY12" fmla="*/ 61890 h 71643"/>
                  <a:gd name="connsiteX13" fmla="*/ 33589 w 63241"/>
                  <a:gd name="connsiteY13" fmla="*/ 71735 h 71643"/>
                  <a:gd name="connsiteX14" fmla="*/ 55365 w 63241"/>
                  <a:gd name="connsiteY14" fmla="*/ 62865 h 71643"/>
                  <a:gd name="connsiteX15" fmla="*/ 63377 w 63241"/>
                  <a:gd name="connsiteY15" fmla="*/ 38788 h 71643"/>
                  <a:gd name="connsiteX16" fmla="*/ 52168 w 63241"/>
                  <a:gd name="connsiteY16" fmla="*/ 42083 h 71643"/>
                  <a:gd name="connsiteX17" fmla="*/ 47021 w 63241"/>
                  <a:gd name="connsiteY17" fmla="*/ 56743 h 71643"/>
                  <a:gd name="connsiteX18" fmla="*/ 33706 w 63241"/>
                  <a:gd name="connsiteY18" fmla="*/ 62241 h 71643"/>
                  <a:gd name="connsiteX19" fmla="*/ 18695 w 63241"/>
                  <a:gd name="connsiteY19" fmla="*/ 56938 h 71643"/>
                  <a:gd name="connsiteX20" fmla="*/ 12203 w 63241"/>
                  <a:gd name="connsiteY20" fmla="*/ 42005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241" h="71643">
                    <a:moveTo>
                      <a:pt x="63377" y="38788"/>
                    </a:moveTo>
                    <a:lnTo>
                      <a:pt x="63377" y="33310"/>
                    </a:lnTo>
                    <a:lnTo>
                      <a:pt x="11832" y="33310"/>
                    </a:lnTo>
                    <a:cubicBezTo>
                      <a:pt x="12326" y="25590"/>
                      <a:pt x="14653" y="19709"/>
                      <a:pt x="18812" y="15667"/>
                    </a:cubicBezTo>
                    <a:cubicBezTo>
                      <a:pt x="22971" y="11625"/>
                      <a:pt x="28767" y="9604"/>
                      <a:pt x="36201" y="9604"/>
                    </a:cubicBezTo>
                    <a:cubicBezTo>
                      <a:pt x="40503" y="9604"/>
                      <a:pt x="44675" y="10131"/>
                      <a:pt x="48717" y="11183"/>
                    </a:cubicBezTo>
                    <a:cubicBezTo>
                      <a:pt x="52759" y="12236"/>
                      <a:pt x="56775" y="13822"/>
                      <a:pt x="60765" y="15940"/>
                    </a:cubicBezTo>
                    <a:lnTo>
                      <a:pt x="60765" y="5335"/>
                    </a:lnTo>
                    <a:cubicBezTo>
                      <a:pt x="56736" y="3632"/>
                      <a:pt x="52609" y="2333"/>
                      <a:pt x="48385" y="1436"/>
                    </a:cubicBezTo>
                    <a:cubicBezTo>
                      <a:pt x="44162" y="539"/>
                      <a:pt x="39879" y="91"/>
                      <a:pt x="35538" y="91"/>
                    </a:cubicBezTo>
                    <a:cubicBezTo>
                      <a:pt x="24647" y="91"/>
                      <a:pt x="16024" y="3255"/>
                      <a:pt x="9668" y="9585"/>
                    </a:cubicBezTo>
                    <a:cubicBezTo>
                      <a:pt x="3313" y="15927"/>
                      <a:pt x="135" y="24505"/>
                      <a:pt x="135" y="35318"/>
                    </a:cubicBezTo>
                    <a:cubicBezTo>
                      <a:pt x="135" y="46482"/>
                      <a:pt x="3151" y="55340"/>
                      <a:pt x="9181" y="61890"/>
                    </a:cubicBezTo>
                    <a:cubicBezTo>
                      <a:pt x="15212" y="68453"/>
                      <a:pt x="23347" y="71735"/>
                      <a:pt x="33589" y="71735"/>
                    </a:cubicBezTo>
                    <a:cubicBezTo>
                      <a:pt x="42764" y="71735"/>
                      <a:pt x="50023" y="68778"/>
                      <a:pt x="55365" y="62865"/>
                    </a:cubicBezTo>
                    <a:cubicBezTo>
                      <a:pt x="60706" y="56964"/>
                      <a:pt x="63377" y="48939"/>
                      <a:pt x="63377" y="38788"/>
                    </a:cubicBezTo>
                    <a:close/>
                    <a:moveTo>
                      <a:pt x="52168" y="42083"/>
                    </a:moveTo>
                    <a:cubicBezTo>
                      <a:pt x="52089" y="48204"/>
                      <a:pt x="50374" y="53091"/>
                      <a:pt x="47021" y="56743"/>
                    </a:cubicBezTo>
                    <a:cubicBezTo>
                      <a:pt x="43668" y="60408"/>
                      <a:pt x="39229" y="62241"/>
                      <a:pt x="33706" y="62241"/>
                    </a:cubicBezTo>
                    <a:cubicBezTo>
                      <a:pt x="27454" y="62241"/>
                      <a:pt x="22451" y="60473"/>
                      <a:pt x="18695" y="56938"/>
                    </a:cubicBezTo>
                    <a:cubicBezTo>
                      <a:pt x="14939" y="53403"/>
                      <a:pt x="12775" y="48425"/>
                      <a:pt x="12203" y="42005"/>
                    </a:cubicBezTo>
                    <a:close/>
                  </a:path>
                </a:pathLst>
              </a:custGeom>
              <a:solidFill>
                <a:srgbClr val="000000"/>
              </a:solidFill>
              <a:ln w="1247" cap="flat">
                <a:noFill/>
                <a:prstDash val="solid"/>
                <a:round/>
              </a:ln>
            </p:spPr>
            <p:txBody>
              <a:bodyPr rtlCol="0" anchor="ctr"/>
              <a:lstStyle/>
              <a:p>
                <a:endParaRPr lang="en-US"/>
              </a:p>
            </p:txBody>
          </p:sp>
        </p:grpSp>
        <p:sp>
          <p:nvSpPr>
            <p:cNvPr id="29" name="Freeform: Shape 28">
              <a:extLst>
                <a:ext uri="{FF2B5EF4-FFF2-40B4-BE49-F238E27FC236}">
                  <a16:creationId xmlns:a16="http://schemas.microsoft.com/office/drawing/2014/main" id="{840085C1-7563-7BD7-8373-A535B13D14DD}"/>
                </a:ext>
              </a:extLst>
            </p:cNvPr>
            <p:cNvSpPr/>
            <p:nvPr/>
          </p:nvSpPr>
          <p:spPr>
            <a:xfrm>
              <a:off x="7659008" y="7266"/>
              <a:ext cx="249535" cy="6684"/>
            </a:xfrm>
            <a:custGeom>
              <a:avLst/>
              <a:gdLst>
                <a:gd name="connsiteX0" fmla="*/ 4 w 249535"/>
                <a:gd name="connsiteY0" fmla="*/ 2 h 6684"/>
                <a:gd name="connsiteX1" fmla="*/ 249539 w 249535"/>
                <a:gd name="connsiteY1" fmla="*/ 2 h 6684"/>
              </a:gdLst>
              <a:ahLst/>
              <a:cxnLst>
                <a:cxn ang="0">
                  <a:pos x="connsiteX0" y="connsiteY0"/>
                </a:cxn>
                <a:cxn ang="0">
                  <a:pos x="connsiteX1" y="connsiteY1"/>
                </a:cxn>
              </a:cxnLst>
              <a:rect l="l" t="t" r="r" b="b"/>
              <a:pathLst>
                <a:path w="249535" h="6684">
                  <a:moveTo>
                    <a:pt x="4" y="2"/>
                  </a:moveTo>
                  <a:lnTo>
                    <a:pt x="249539" y="2"/>
                  </a:lnTo>
                </a:path>
              </a:pathLst>
            </a:custGeom>
            <a:noFill/>
            <a:ln w="13367" cap="flat">
              <a:solidFill>
                <a:schemeClr val="tx1"/>
              </a:solidFill>
              <a:custDash>
                <a:ds d="720000" sp="180000"/>
                <a:ds d="112500" sp="180000"/>
              </a:custDash>
              <a:round/>
            </a:ln>
          </p:spPr>
          <p:txBody>
            <a:bodyPr rtlCol="0" anchor="ctr"/>
            <a:lstStyle/>
            <a:p>
              <a:endParaRPr lang="en-US"/>
            </a:p>
          </p:txBody>
        </p:sp>
        <p:grpSp>
          <p:nvGrpSpPr>
            <p:cNvPr id="30" name="Graphic 8">
              <a:extLst>
                <a:ext uri="{FF2B5EF4-FFF2-40B4-BE49-F238E27FC236}">
                  <a16:creationId xmlns:a16="http://schemas.microsoft.com/office/drawing/2014/main" id="{B07BE9E5-A135-E6AC-2562-886179898521}"/>
                </a:ext>
              </a:extLst>
            </p:cNvPr>
            <p:cNvGrpSpPr/>
            <p:nvPr/>
          </p:nvGrpSpPr>
          <p:grpSpPr>
            <a:xfrm>
              <a:off x="8019684" y="-43869"/>
              <a:ext cx="631327" cy="96578"/>
              <a:chOff x="1277221" y="2799878"/>
              <a:chExt cx="631327" cy="96578"/>
            </a:xfrm>
            <a:solidFill>
              <a:srgbClr val="000000"/>
            </a:solidFill>
          </p:grpSpPr>
          <p:sp>
            <p:nvSpPr>
              <p:cNvPr id="51" name="Freeform: Shape 50">
                <a:extLst>
                  <a:ext uri="{FF2B5EF4-FFF2-40B4-BE49-F238E27FC236}">
                    <a16:creationId xmlns:a16="http://schemas.microsoft.com/office/drawing/2014/main" id="{5371447B-1180-5643-16C3-54BFEACAAFD8}"/>
                  </a:ext>
                </a:extLst>
              </p:cNvPr>
              <p:cNvSpPr/>
              <p:nvPr/>
            </p:nvSpPr>
            <p:spPr>
              <a:xfrm flipV="1">
                <a:off x="1277221" y="2824812"/>
                <a:ext cx="99619" cy="69869"/>
              </a:xfrm>
              <a:custGeom>
                <a:avLst/>
                <a:gdLst>
                  <a:gd name="connsiteX0" fmla="*/ 53640 w 99619"/>
                  <a:gd name="connsiteY0" fmla="*/ 55249 h 69869"/>
                  <a:gd name="connsiteX1" fmla="*/ 63699 w 99619"/>
                  <a:gd name="connsiteY1" fmla="*/ 66400 h 69869"/>
                  <a:gd name="connsiteX2" fmla="*/ 77463 w 99619"/>
                  <a:gd name="connsiteY2" fmla="*/ 69987 h 69869"/>
                  <a:gd name="connsiteX3" fmla="*/ 93916 w 99619"/>
                  <a:gd name="connsiteY3" fmla="*/ 62521 h 69869"/>
                  <a:gd name="connsiteX4" fmla="*/ 99706 w 99619"/>
                  <a:gd name="connsiteY4" fmla="*/ 41310 h 69869"/>
                  <a:gd name="connsiteX5" fmla="*/ 99706 w 99619"/>
                  <a:gd name="connsiteY5" fmla="*/ 117 h 69869"/>
                  <a:gd name="connsiteX6" fmla="*/ 88438 w 99619"/>
                  <a:gd name="connsiteY6" fmla="*/ 117 h 69869"/>
                  <a:gd name="connsiteX7" fmla="*/ 88438 w 99619"/>
                  <a:gd name="connsiteY7" fmla="*/ 40940 h 69869"/>
                  <a:gd name="connsiteX8" fmla="*/ 84949 w 99619"/>
                  <a:gd name="connsiteY8" fmla="*/ 55483 h 69869"/>
                  <a:gd name="connsiteX9" fmla="*/ 74363 w 99619"/>
                  <a:gd name="connsiteY9" fmla="*/ 60240 h 69869"/>
                  <a:gd name="connsiteX10" fmla="*/ 60580 w 99619"/>
                  <a:gd name="connsiteY10" fmla="*/ 54450 h 69869"/>
                  <a:gd name="connsiteX11" fmla="*/ 55531 w 99619"/>
                  <a:gd name="connsiteY11" fmla="*/ 38678 h 69869"/>
                  <a:gd name="connsiteX12" fmla="*/ 55531 w 99619"/>
                  <a:gd name="connsiteY12" fmla="*/ 117 h 69869"/>
                  <a:gd name="connsiteX13" fmla="*/ 44263 w 99619"/>
                  <a:gd name="connsiteY13" fmla="*/ 117 h 69869"/>
                  <a:gd name="connsiteX14" fmla="*/ 44263 w 99619"/>
                  <a:gd name="connsiteY14" fmla="*/ 40940 h 69869"/>
                  <a:gd name="connsiteX15" fmla="*/ 40792 w 99619"/>
                  <a:gd name="connsiteY15" fmla="*/ 55522 h 69869"/>
                  <a:gd name="connsiteX16" fmla="*/ 30070 w 99619"/>
                  <a:gd name="connsiteY16" fmla="*/ 60240 h 69869"/>
                  <a:gd name="connsiteX17" fmla="*/ 16404 w 99619"/>
                  <a:gd name="connsiteY17" fmla="*/ 54430 h 69869"/>
                  <a:gd name="connsiteX18" fmla="*/ 11355 w 99619"/>
                  <a:gd name="connsiteY18" fmla="*/ 38678 h 69869"/>
                  <a:gd name="connsiteX19" fmla="*/ 11355 w 99619"/>
                  <a:gd name="connsiteY19" fmla="*/ 117 h 69869"/>
                  <a:gd name="connsiteX20" fmla="*/ 87 w 99619"/>
                  <a:gd name="connsiteY20" fmla="*/ 117 h 69869"/>
                  <a:gd name="connsiteX21" fmla="*/ 87 w 99619"/>
                  <a:gd name="connsiteY21" fmla="*/ 68350 h 69869"/>
                  <a:gd name="connsiteX22" fmla="*/ 11355 w 99619"/>
                  <a:gd name="connsiteY22" fmla="*/ 68350 h 69869"/>
                  <a:gd name="connsiteX23" fmla="*/ 11355 w 99619"/>
                  <a:gd name="connsiteY23" fmla="*/ 57744 h 69869"/>
                  <a:gd name="connsiteX24" fmla="*/ 20557 w 99619"/>
                  <a:gd name="connsiteY24" fmla="*/ 67005 h 69869"/>
                  <a:gd name="connsiteX25" fmla="*/ 33287 w 99619"/>
                  <a:gd name="connsiteY25" fmla="*/ 69987 h 69869"/>
                  <a:gd name="connsiteX26" fmla="*/ 45939 w 99619"/>
                  <a:gd name="connsiteY26" fmla="*/ 66205 h 69869"/>
                  <a:gd name="connsiteX27" fmla="*/ 53640 w 99619"/>
                  <a:gd name="connsiteY27" fmla="*/ 55249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9619" h="69869">
                    <a:moveTo>
                      <a:pt x="53640" y="55249"/>
                    </a:moveTo>
                    <a:cubicBezTo>
                      <a:pt x="56447" y="60292"/>
                      <a:pt x="59800" y="64009"/>
                      <a:pt x="63699" y="66400"/>
                    </a:cubicBezTo>
                    <a:cubicBezTo>
                      <a:pt x="67598" y="68792"/>
                      <a:pt x="72186" y="69987"/>
                      <a:pt x="77463" y="69987"/>
                    </a:cubicBezTo>
                    <a:cubicBezTo>
                      <a:pt x="84572" y="69987"/>
                      <a:pt x="90056" y="67498"/>
                      <a:pt x="93916" y="62521"/>
                    </a:cubicBezTo>
                    <a:cubicBezTo>
                      <a:pt x="97776" y="57556"/>
                      <a:pt x="99706" y="50486"/>
                      <a:pt x="99706" y="41310"/>
                    </a:cubicBezTo>
                    <a:lnTo>
                      <a:pt x="99706" y="117"/>
                    </a:lnTo>
                    <a:lnTo>
                      <a:pt x="88438" y="117"/>
                    </a:lnTo>
                    <a:lnTo>
                      <a:pt x="88438" y="40940"/>
                    </a:lnTo>
                    <a:cubicBezTo>
                      <a:pt x="88438" y="47477"/>
                      <a:pt x="87275" y="52325"/>
                      <a:pt x="84949" y="55483"/>
                    </a:cubicBezTo>
                    <a:cubicBezTo>
                      <a:pt x="82635" y="58654"/>
                      <a:pt x="79107" y="60240"/>
                      <a:pt x="74363" y="60240"/>
                    </a:cubicBezTo>
                    <a:cubicBezTo>
                      <a:pt x="68553" y="60240"/>
                      <a:pt x="63959" y="58310"/>
                      <a:pt x="60580" y="54450"/>
                    </a:cubicBezTo>
                    <a:cubicBezTo>
                      <a:pt x="57214" y="50603"/>
                      <a:pt x="55531" y="45346"/>
                      <a:pt x="55531" y="38678"/>
                    </a:cubicBezTo>
                    <a:lnTo>
                      <a:pt x="55531" y="117"/>
                    </a:lnTo>
                    <a:lnTo>
                      <a:pt x="44263" y="117"/>
                    </a:lnTo>
                    <a:lnTo>
                      <a:pt x="44263" y="40940"/>
                    </a:lnTo>
                    <a:cubicBezTo>
                      <a:pt x="44263" y="47516"/>
                      <a:pt x="43106" y="52377"/>
                      <a:pt x="40792" y="55522"/>
                    </a:cubicBezTo>
                    <a:cubicBezTo>
                      <a:pt x="38479" y="58667"/>
                      <a:pt x="34905" y="60240"/>
                      <a:pt x="30070" y="60240"/>
                    </a:cubicBezTo>
                    <a:cubicBezTo>
                      <a:pt x="24339" y="60240"/>
                      <a:pt x="19783" y="58303"/>
                      <a:pt x="16404" y="54430"/>
                    </a:cubicBezTo>
                    <a:cubicBezTo>
                      <a:pt x="13038" y="50557"/>
                      <a:pt x="11355" y="45307"/>
                      <a:pt x="11355" y="38678"/>
                    </a:cubicBezTo>
                    <a:lnTo>
                      <a:pt x="11355" y="117"/>
                    </a:lnTo>
                    <a:lnTo>
                      <a:pt x="87" y="117"/>
                    </a:lnTo>
                    <a:lnTo>
                      <a:pt x="87" y="68350"/>
                    </a:lnTo>
                    <a:lnTo>
                      <a:pt x="11355" y="68350"/>
                    </a:lnTo>
                    <a:lnTo>
                      <a:pt x="11355" y="57744"/>
                    </a:lnTo>
                    <a:cubicBezTo>
                      <a:pt x="13916" y="61929"/>
                      <a:pt x="16983" y="65016"/>
                      <a:pt x="20557" y="67005"/>
                    </a:cubicBezTo>
                    <a:cubicBezTo>
                      <a:pt x="24131" y="68993"/>
                      <a:pt x="28374" y="69987"/>
                      <a:pt x="33287" y="69987"/>
                    </a:cubicBezTo>
                    <a:cubicBezTo>
                      <a:pt x="38252" y="69987"/>
                      <a:pt x="42469" y="68727"/>
                      <a:pt x="45939" y="66205"/>
                    </a:cubicBezTo>
                    <a:cubicBezTo>
                      <a:pt x="49409" y="63697"/>
                      <a:pt x="51976" y="60045"/>
                      <a:pt x="53640" y="55249"/>
                    </a:cubicBezTo>
                    <a:close/>
                  </a:path>
                </a:pathLst>
              </a:custGeom>
              <a:solidFill>
                <a:srgbClr val="000000"/>
              </a:solidFill>
              <a:ln w="1247" cap="flat">
                <a:noFill/>
                <a:prstDash val="solid"/>
                <a:round/>
              </a:ln>
            </p:spPr>
            <p:txBody>
              <a:bodyPr rtlCol="0" anchor="ctr"/>
              <a:lstStyle/>
              <a:p>
                <a:endParaRPr lang="en-US"/>
              </a:p>
            </p:txBody>
          </p:sp>
          <p:sp>
            <p:nvSpPr>
              <p:cNvPr id="52" name="Freeform: Shape 51">
                <a:extLst>
                  <a:ext uri="{FF2B5EF4-FFF2-40B4-BE49-F238E27FC236}">
                    <a16:creationId xmlns:a16="http://schemas.microsoft.com/office/drawing/2014/main" id="{663AB7B8-52EC-A4DE-418D-E6AE52446B5A}"/>
                  </a:ext>
                </a:extLst>
              </p:cNvPr>
              <p:cNvSpPr/>
              <p:nvPr/>
            </p:nvSpPr>
            <p:spPr>
              <a:xfrm flipV="1">
                <a:off x="1399188" y="2799878"/>
                <a:ext cx="11209" cy="94803"/>
              </a:xfrm>
              <a:custGeom>
                <a:avLst/>
                <a:gdLst>
                  <a:gd name="connsiteX0" fmla="*/ 134 w 11209"/>
                  <a:gd name="connsiteY0" fmla="*/ 68338 h 94803"/>
                  <a:gd name="connsiteX1" fmla="*/ 11343 w 11209"/>
                  <a:gd name="connsiteY1" fmla="*/ 68338 h 94803"/>
                  <a:gd name="connsiteX2" fmla="*/ 11343 w 11209"/>
                  <a:gd name="connsiteY2" fmla="*/ 105 h 94803"/>
                  <a:gd name="connsiteX3" fmla="*/ 134 w 11209"/>
                  <a:gd name="connsiteY3" fmla="*/ 105 h 94803"/>
                  <a:gd name="connsiteX4" fmla="*/ 134 w 11209"/>
                  <a:gd name="connsiteY4" fmla="*/ 94909 h 94803"/>
                  <a:gd name="connsiteX5" fmla="*/ 11343 w 11209"/>
                  <a:gd name="connsiteY5" fmla="*/ 94909 h 94803"/>
                  <a:gd name="connsiteX6" fmla="*/ 11343 w 11209"/>
                  <a:gd name="connsiteY6" fmla="*/ 80698 h 94803"/>
                  <a:gd name="connsiteX7" fmla="*/ 134 w 11209"/>
                  <a:gd name="connsiteY7" fmla="*/ 80698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09" h="94803">
                    <a:moveTo>
                      <a:pt x="134" y="68338"/>
                    </a:moveTo>
                    <a:lnTo>
                      <a:pt x="11343" y="68338"/>
                    </a:lnTo>
                    <a:lnTo>
                      <a:pt x="11343" y="105"/>
                    </a:lnTo>
                    <a:lnTo>
                      <a:pt x="134" y="105"/>
                    </a:lnTo>
                    <a:close/>
                    <a:moveTo>
                      <a:pt x="134" y="94909"/>
                    </a:moveTo>
                    <a:lnTo>
                      <a:pt x="11343" y="94909"/>
                    </a:lnTo>
                    <a:lnTo>
                      <a:pt x="11343" y="80698"/>
                    </a:lnTo>
                    <a:lnTo>
                      <a:pt x="134" y="80698"/>
                    </a:lnTo>
                    <a:close/>
                  </a:path>
                </a:pathLst>
              </a:custGeom>
              <a:solidFill>
                <a:srgbClr val="000000"/>
              </a:solidFill>
              <a:ln w="1247" cap="flat">
                <a:noFill/>
                <a:prstDash val="solid"/>
                <a:round/>
              </a:ln>
            </p:spPr>
            <p:txBody>
              <a:bodyPr rtlCol="0" anchor="ctr"/>
              <a:lstStyle/>
              <a:p>
                <a:endParaRPr lang="en-US"/>
              </a:p>
            </p:txBody>
          </p:sp>
          <p:sp>
            <p:nvSpPr>
              <p:cNvPr id="53" name="Freeform: Shape 52">
                <a:extLst>
                  <a:ext uri="{FF2B5EF4-FFF2-40B4-BE49-F238E27FC236}">
                    <a16:creationId xmlns:a16="http://schemas.microsoft.com/office/drawing/2014/main" id="{3DE39743-3C7E-4675-ACAF-BC999C938488}"/>
                  </a:ext>
                </a:extLst>
              </p:cNvPr>
              <p:cNvSpPr/>
              <p:nvPr/>
            </p:nvSpPr>
            <p:spPr>
              <a:xfrm flipV="1">
                <a:off x="1428862" y="2824812"/>
                <a:ext cx="52149" cy="71643"/>
              </a:xfrm>
              <a:custGeom>
                <a:avLst/>
                <a:gdLst>
                  <a:gd name="connsiteX0" fmla="*/ 48613 w 52149"/>
                  <a:gd name="connsiteY0" fmla="*/ 68117 h 71643"/>
                  <a:gd name="connsiteX1" fmla="*/ 48613 w 52149"/>
                  <a:gd name="connsiteY1" fmla="*/ 57511 h 71643"/>
                  <a:gd name="connsiteX2" fmla="*/ 38748 w 52149"/>
                  <a:gd name="connsiteY2" fmla="*/ 61157 h 71643"/>
                  <a:gd name="connsiteX3" fmla="*/ 28143 w 52149"/>
                  <a:gd name="connsiteY3" fmla="*/ 62385 h 71643"/>
                  <a:gd name="connsiteX4" fmla="*/ 15627 w 52149"/>
                  <a:gd name="connsiteY4" fmla="*/ 59831 h 71643"/>
                  <a:gd name="connsiteX5" fmla="*/ 11455 w 52149"/>
                  <a:gd name="connsiteY5" fmla="*/ 52150 h 71643"/>
                  <a:gd name="connsiteX6" fmla="*/ 14438 w 52149"/>
                  <a:gd name="connsiteY6" fmla="*/ 46029 h 71643"/>
                  <a:gd name="connsiteX7" fmla="*/ 26447 w 52149"/>
                  <a:gd name="connsiteY7" fmla="*/ 41798 h 71643"/>
                  <a:gd name="connsiteX8" fmla="*/ 30288 w 52149"/>
                  <a:gd name="connsiteY8" fmla="*/ 40941 h 71643"/>
                  <a:gd name="connsiteX9" fmla="*/ 47248 w 52149"/>
                  <a:gd name="connsiteY9" fmla="*/ 33727 h 71643"/>
                  <a:gd name="connsiteX10" fmla="*/ 52278 w 52149"/>
                  <a:gd name="connsiteY10" fmla="*/ 20724 h 71643"/>
                  <a:gd name="connsiteX11" fmla="*/ 44753 w 52149"/>
                  <a:gd name="connsiteY11" fmla="*/ 5655 h 71643"/>
                  <a:gd name="connsiteX12" fmla="*/ 24069 w 52149"/>
                  <a:gd name="connsiteY12" fmla="*/ 118 h 71643"/>
                  <a:gd name="connsiteX13" fmla="*/ 12645 w 52149"/>
                  <a:gd name="connsiteY13" fmla="*/ 1190 h 71643"/>
                  <a:gd name="connsiteX14" fmla="*/ 129 w 52149"/>
                  <a:gd name="connsiteY14" fmla="*/ 4388 h 71643"/>
                  <a:gd name="connsiteX15" fmla="*/ 129 w 52149"/>
                  <a:gd name="connsiteY15" fmla="*/ 15968 h 71643"/>
                  <a:gd name="connsiteX16" fmla="*/ 12372 w 52149"/>
                  <a:gd name="connsiteY16" fmla="*/ 11113 h 71643"/>
                  <a:gd name="connsiteX17" fmla="*/ 24322 w 52149"/>
                  <a:gd name="connsiteY17" fmla="*/ 9515 h 71643"/>
                  <a:gd name="connsiteX18" fmla="*/ 36487 w 52149"/>
                  <a:gd name="connsiteY18" fmla="*/ 12225 h 71643"/>
                  <a:gd name="connsiteX19" fmla="*/ 40756 w 52149"/>
                  <a:gd name="connsiteY19" fmla="*/ 19867 h 71643"/>
                  <a:gd name="connsiteX20" fmla="*/ 37676 w 52149"/>
                  <a:gd name="connsiteY20" fmla="*/ 26865 h 71643"/>
                  <a:gd name="connsiteX21" fmla="*/ 24186 w 52149"/>
                  <a:gd name="connsiteY21" fmla="*/ 31563 h 71643"/>
                  <a:gd name="connsiteX22" fmla="*/ 20287 w 52149"/>
                  <a:gd name="connsiteY22" fmla="*/ 32480 h 71643"/>
                  <a:gd name="connsiteX23" fmla="*/ 5237 w 52149"/>
                  <a:gd name="connsiteY23" fmla="*/ 39206 h 71643"/>
                  <a:gd name="connsiteX24" fmla="*/ 616 w 52149"/>
                  <a:gd name="connsiteY24" fmla="*/ 51663 h 71643"/>
                  <a:gd name="connsiteX25" fmla="*/ 7439 w 52149"/>
                  <a:gd name="connsiteY25" fmla="*/ 66518 h 71643"/>
                  <a:gd name="connsiteX26" fmla="*/ 26817 w 52149"/>
                  <a:gd name="connsiteY26" fmla="*/ 71762 h 71643"/>
                  <a:gd name="connsiteX27" fmla="*/ 38495 w 52149"/>
                  <a:gd name="connsiteY27" fmla="*/ 70846 h 71643"/>
                  <a:gd name="connsiteX28" fmla="*/ 48613 w 52149"/>
                  <a:gd name="connsiteY28" fmla="*/ 68117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2149" h="71643">
                    <a:moveTo>
                      <a:pt x="48613" y="68117"/>
                    </a:moveTo>
                    <a:lnTo>
                      <a:pt x="48613" y="57511"/>
                    </a:lnTo>
                    <a:cubicBezTo>
                      <a:pt x="45455" y="59136"/>
                      <a:pt x="42167" y="60351"/>
                      <a:pt x="38748" y="61157"/>
                    </a:cubicBezTo>
                    <a:cubicBezTo>
                      <a:pt x="35343" y="61976"/>
                      <a:pt x="31808" y="62385"/>
                      <a:pt x="28143" y="62385"/>
                    </a:cubicBezTo>
                    <a:cubicBezTo>
                      <a:pt x="22581" y="62385"/>
                      <a:pt x="18409" y="61534"/>
                      <a:pt x="15627" y="59831"/>
                    </a:cubicBezTo>
                    <a:cubicBezTo>
                      <a:pt x="12846" y="58129"/>
                      <a:pt x="11455" y="55568"/>
                      <a:pt x="11455" y="52150"/>
                    </a:cubicBezTo>
                    <a:cubicBezTo>
                      <a:pt x="11455" y="49551"/>
                      <a:pt x="12450" y="47510"/>
                      <a:pt x="14438" y="46029"/>
                    </a:cubicBezTo>
                    <a:cubicBezTo>
                      <a:pt x="16427" y="44547"/>
                      <a:pt x="20430" y="43137"/>
                      <a:pt x="26447" y="41798"/>
                    </a:cubicBezTo>
                    <a:lnTo>
                      <a:pt x="30288" y="40941"/>
                    </a:lnTo>
                    <a:cubicBezTo>
                      <a:pt x="38242" y="39238"/>
                      <a:pt x="43895" y="36834"/>
                      <a:pt x="47248" y="33727"/>
                    </a:cubicBezTo>
                    <a:cubicBezTo>
                      <a:pt x="50601" y="30621"/>
                      <a:pt x="52278" y="26287"/>
                      <a:pt x="52278" y="20724"/>
                    </a:cubicBezTo>
                    <a:cubicBezTo>
                      <a:pt x="52278" y="14382"/>
                      <a:pt x="49769" y="9359"/>
                      <a:pt x="44753" y="5655"/>
                    </a:cubicBezTo>
                    <a:cubicBezTo>
                      <a:pt x="39736" y="1964"/>
                      <a:pt x="32841" y="118"/>
                      <a:pt x="24069" y="118"/>
                    </a:cubicBezTo>
                    <a:cubicBezTo>
                      <a:pt x="20417" y="118"/>
                      <a:pt x="16609" y="476"/>
                      <a:pt x="12645" y="1190"/>
                    </a:cubicBezTo>
                    <a:cubicBezTo>
                      <a:pt x="8681" y="1905"/>
                      <a:pt x="4509" y="2971"/>
                      <a:pt x="129" y="4388"/>
                    </a:cubicBezTo>
                    <a:lnTo>
                      <a:pt x="129" y="15968"/>
                    </a:lnTo>
                    <a:cubicBezTo>
                      <a:pt x="4275" y="13810"/>
                      <a:pt x="8356" y="12192"/>
                      <a:pt x="12372" y="11113"/>
                    </a:cubicBezTo>
                    <a:cubicBezTo>
                      <a:pt x="16388" y="10048"/>
                      <a:pt x="20371" y="9515"/>
                      <a:pt x="24322" y="9515"/>
                    </a:cubicBezTo>
                    <a:cubicBezTo>
                      <a:pt x="29599" y="9515"/>
                      <a:pt x="33654" y="10418"/>
                      <a:pt x="36487" y="12225"/>
                    </a:cubicBezTo>
                    <a:cubicBezTo>
                      <a:pt x="39333" y="14031"/>
                      <a:pt x="40756" y="16578"/>
                      <a:pt x="40756" y="19867"/>
                    </a:cubicBezTo>
                    <a:cubicBezTo>
                      <a:pt x="40756" y="22908"/>
                      <a:pt x="39730" y="25241"/>
                      <a:pt x="37676" y="26865"/>
                    </a:cubicBezTo>
                    <a:cubicBezTo>
                      <a:pt x="35636" y="28490"/>
                      <a:pt x="31139" y="30056"/>
                      <a:pt x="24186" y="31563"/>
                    </a:cubicBezTo>
                    <a:lnTo>
                      <a:pt x="20287" y="32480"/>
                    </a:lnTo>
                    <a:cubicBezTo>
                      <a:pt x="13346" y="33935"/>
                      <a:pt x="8330" y="36177"/>
                      <a:pt x="5237" y="39206"/>
                    </a:cubicBezTo>
                    <a:cubicBezTo>
                      <a:pt x="2156" y="42234"/>
                      <a:pt x="616" y="46386"/>
                      <a:pt x="616" y="51663"/>
                    </a:cubicBezTo>
                    <a:cubicBezTo>
                      <a:pt x="616" y="58083"/>
                      <a:pt x="2891" y="63035"/>
                      <a:pt x="7439" y="66518"/>
                    </a:cubicBezTo>
                    <a:cubicBezTo>
                      <a:pt x="11988" y="70014"/>
                      <a:pt x="18448" y="71762"/>
                      <a:pt x="26817" y="71762"/>
                    </a:cubicBezTo>
                    <a:cubicBezTo>
                      <a:pt x="30950" y="71762"/>
                      <a:pt x="34843" y="71457"/>
                      <a:pt x="38495" y="70846"/>
                    </a:cubicBezTo>
                    <a:cubicBezTo>
                      <a:pt x="42160" y="70248"/>
                      <a:pt x="45533" y="69338"/>
                      <a:pt x="48613" y="68117"/>
                    </a:cubicBezTo>
                    <a:close/>
                  </a:path>
                </a:pathLst>
              </a:custGeom>
              <a:solidFill>
                <a:srgbClr val="000000"/>
              </a:solidFill>
              <a:ln w="1247" cap="flat">
                <a:noFill/>
                <a:prstDash val="solid"/>
                <a:round/>
              </a:ln>
            </p:spPr>
            <p:txBody>
              <a:bodyPr rtlCol="0" anchor="ctr"/>
              <a:lstStyle/>
              <a:p>
                <a:endParaRPr lang="en-US"/>
              </a:p>
            </p:txBody>
          </p:sp>
          <p:sp>
            <p:nvSpPr>
              <p:cNvPr id="54" name="Freeform: Shape 53">
                <a:extLst>
                  <a:ext uri="{FF2B5EF4-FFF2-40B4-BE49-F238E27FC236}">
                    <a16:creationId xmlns:a16="http://schemas.microsoft.com/office/drawing/2014/main" id="{9233F9A5-774B-5C63-0EC6-D86A8179E43B}"/>
                  </a:ext>
                </a:extLst>
              </p:cNvPr>
              <p:cNvSpPr/>
              <p:nvPr/>
            </p:nvSpPr>
            <p:spPr>
              <a:xfrm flipV="1">
                <a:off x="1493866" y="2824812"/>
                <a:ext cx="52149" cy="71643"/>
              </a:xfrm>
              <a:custGeom>
                <a:avLst/>
                <a:gdLst>
                  <a:gd name="connsiteX0" fmla="*/ 48622 w 52149"/>
                  <a:gd name="connsiteY0" fmla="*/ 68117 h 71643"/>
                  <a:gd name="connsiteX1" fmla="*/ 48622 w 52149"/>
                  <a:gd name="connsiteY1" fmla="*/ 57511 h 71643"/>
                  <a:gd name="connsiteX2" fmla="*/ 38758 w 52149"/>
                  <a:gd name="connsiteY2" fmla="*/ 61157 h 71643"/>
                  <a:gd name="connsiteX3" fmla="*/ 28153 w 52149"/>
                  <a:gd name="connsiteY3" fmla="*/ 62385 h 71643"/>
                  <a:gd name="connsiteX4" fmla="*/ 15637 w 52149"/>
                  <a:gd name="connsiteY4" fmla="*/ 59831 h 71643"/>
                  <a:gd name="connsiteX5" fmla="*/ 11465 w 52149"/>
                  <a:gd name="connsiteY5" fmla="*/ 52150 h 71643"/>
                  <a:gd name="connsiteX6" fmla="*/ 14448 w 52149"/>
                  <a:gd name="connsiteY6" fmla="*/ 46029 h 71643"/>
                  <a:gd name="connsiteX7" fmla="*/ 26457 w 52149"/>
                  <a:gd name="connsiteY7" fmla="*/ 41798 h 71643"/>
                  <a:gd name="connsiteX8" fmla="*/ 30297 w 52149"/>
                  <a:gd name="connsiteY8" fmla="*/ 40941 h 71643"/>
                  <a:gd name="connsiteX9" fmla="*/ 47258 w 52149"/>
                  <a:gd name="connsiteY9" fmla="*/ 33727 h 71643"/>
                  <a:gd name="connsiteX10" fmla="*/ 52288 w 52149"/>
                  <a:gd name="connsiteY10" fmla="*/ 20724 h 71643"/>
                  <a:gd name="connsiteX11" fmla="*/ 44763 w 52149"/>
                  <a:gd name="connsiteY11" fmla="*/ 5655 h 71643"/>
                  <a:gd name="connsiteX12" fmla="*/ 24078 w 52149"/>
                  <a:gd name="connsiteY12" fmla="*/ 118 h 71643"/>
                  <a:gd name="connsiteX13" fmla="*/ 12654 w 52149"/>
                  <a:gd name="connsiteY13" fmla="*/ 1190 h 71643"/>
                  <a:gd name="connsiteX14" fmla="*/ 139 w 52149"/>
                  <a:gd name="connsiteY14" fmla="*/ 4388 h 71643"/>
                  <a:gd name="connsiteX15" fmla="*/ 139 w 52149"/>
                  <a:gd name="connsiteY15" fmla="*/ 15968 h 71643"/>
                  <a:gd name="connsiteX16" fmla="*/ 12381 w 52149"/>
                  <a:gd name="connsiteY16" fmla="*/ 11113 h 71643"/>
                  <a:gd name="connsiteX17" fmla="*/ 24332 w 52149"/>
                  <a:gd name="connsiteY17" fmla="*/ 9515 h 71643"/>
                  <a:gd name="connsiteX18" fmla="*/ 36497 w 52149"/>
                  <a:gd name="connsiteY18" fmla="*/ 12225 h 71643"/>
                  <a:gd name="connsiteX19" fmla="*/ 40766 w 52149"/>
                  <a:gd name="connsiteY19" fmla="*/ 19867 h 71643"/>
                  <a:gd name="connsiteX20" fmla="*/ 37686 w 52149"/>
                  <a:gd name="connsiteY20" fmla="*/ 26865 h 71643"/>
                  <a:gd name="connsiteX21" fmla="*/ 24195 w 52149"/>
                  <a:gd name="connsiteY21" fmla="*/ 31563 h 71643"/>
                  <a:gd name="connsiteX22" fmla="*/ 20296 w 52149"/>
                  <a:gd name="connsiteY22" fmla="*/ 32480 h 71643"/>
                  <a:gd name="connsiteX23" fmla="*/ 5246 w 52149"/>
                  <a:gd name="connsiteY23" fmla="*/ 39206 h 71643"/>
                  <a:gd name="connsiteX24" fmla="*/ 626 w 52149"/>
                  <a:gd name="connsiteY24" fmla="*/ 51663 h 71643"/>
                  <a:gd name="connsiteX25" fmla="*/ 7449 w 52149"/>
                  <a:gd name="connsiteY25" fmla="*/ 66518 h 71643"/>
                  <a:gd name="connsiteX26" fmla="*/ 26827 w 52149"/>
                  <a:gd name="connsiteY26" fmla="*/ 71762 h 71643"/>
                  <a:gd name="connsiteX27" fmla="*/ 38505 w 52149"/>
                  <a:gd name="connsiteY27" fmla="*/ 70846 h 71643"/>
                  <a:gd name="connsiteX28" fmla="*/ 48622 w 52149"/>
                  <a:gd name="connsiteY28" fmla="*/ 68117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2149" h="71643">
                    <a:moveTo>
                      <a:pt x="48622" y="68117"/>
                    </a:moveTo>
                    <a:lnTo>
                      <a:pt x="48622" y="57511"/>
                    </a:lnTo>
                    <a:cubicBezTo>
                      <a:pt x="45464" y="59136"/>
                      <a:pt x="42176" y="60351"/>
                      <a:pt x="38758" y="61157"/>
                    </a:cubicBezTo>
                    <a:cubicBezTo>
                      <a:pt x="35353" y="61976"/>
                      <a:pt x="31818" y="62385"/>
                      <a:pt x="28153" y="62385"/>
                    </a:cubicBezTo>
                    <a:cubicBezTo>
                      <a:pt x="22590" y="62385"/>
                      <a:pt x="18418" y="61534"/>
                      <a:pt x="15637" y="59831"/>
                    </a:cubicBezTo>
                    <a:cubicBezTo>
                      <a:pt x="12856" y="58129"/>
                      <a:pt x="11465" y="55568"/>
                      <a:pt x="11465" y="52150"/>
                    </a:cubicBezTo>
                    <a:cubicBezTo>
                      <a:pt x="11465" y="49551"/>
                      <a:pt x="12459" y="47510"/>
                      <a:pt x="14448" y="46029"/>
                    </a:cubicBezTo>
                    <a:cubicBezTo>
                      <a:pt x="16436" y="44547"/>
                      <a:pt x="20439" y="43137"/>
                      <a:pt x="26457" y="41798"/>
                    </a:cubicBezTo>
                    <a:lnTo>
                      <a:pt x="30297" y="40941"/>
                    </a:lnTo>
                    <a:cubicBezTo>
                      <a:pt x="38251" y="39238"/>
                      <a:pt x="43905" y="36834"/>
                      <a:pt x="47258" y="33727"/>
                    </a:cubicBezTo>
                    <a:cubicBezTo>
                      <a:pt x="50611" y="30621"/>
                      <a:pt x="52288" y="26287"/>
                      <a:pt x="52288" y="20724"/>
                    </a:cubicBezTo>
                    <a:cubicBezTo>
                      <a:pt x="52288" y="14382"/>
                      <a:pt x="49779" y="9359"/>
                      <a:pt x="44763" y="5655"/>
                    </a:cubicBezTo>
                    <a:cubicBezTo>
                      <a:pt x="39746" y="1964"/>
                      <a:pt x="32851" y="118"/>
                      <a:pt x="24078" y="118"/>
                    </a:cubicBezTo>
                    <a:cubicBezTo>
                      <a:pt x="20426" y="118"/>
                      <a:pt x="16618" y="476"/>
                      <a:pt x="12654" y="1190"/>
                    </a:cubicBezTo>
                    <a:cubicBezTo>
                      <a:pt x="8690" y="1905"/>
                      <a:pt x="4518" y="2971"/>
                      <a:pt x="139" y="4388"/>
                    </a:cubicBezTo>
                    <a:lnTo>
                      <a:pt x="139" y="15968"/>
                    </a:lnTo>
                    <a:cubicBezTo>
                      <a:pt x="4285" y="13810"/>
                      <a:pt x="8365" y="12192"/>
                      <a:pt x="12381" y="11113"/>
                    </a:cubicBezTo>
                    <a:cubicBezTo>
                      <a:pt x="16397" y="10048"/>
                      <a:pt x="20381" y="9515"/>
                      <a:pt x="24332" y="9515"/>
                    </a:cubicBezTo>
                    <a:cubicBezTo>
                      <a:pt x="29609" y="9515"/>
                      <a:pt x="33663" y="10418"/>
                      <a:pt x="36497" y="12225"/>
                    </a:cubicBezTo>
                    <a:cubicBezTo>
                      <a:pt x="39343" y="14031"/>
                      <a:pt x="40766" y="16578"/>
                      <a:pt x="40766" y="19867"/>
                    </a:cubicBezTo>
                    <a:cubicBezTo>
                      <a:pt x="40766" y="22908"/>
                      <a:pt x="39739" y="25241"/>
                      <a:pt x="37686" y="26865"/>
                    </a:cubicBezTo>
                    <a:cubicBezTo>
                      <a:pt x="35645" y="28490"/>
                      <a:pt x="31149" y="30056"/>
                      <a:pt x="24195" y="31563"/>
                    </a:cubicBezTo>
                    <a:lnTo>
                      <a:pt x="20296" y="32480"/>
                    </a:lnTo>
                    <a:cubicBezTo>
                      <a:pt x="13356" y="33935"/>
                      <a:pt x="8339" y="36177"/>
                      <a:pt x="5246" y="39206"/>
                    </a:cubicBezTo>
                    <a:cubicBezTo>
                      <a:pt x="2166" y="42234"/>
                      <a:pt x="626" y="46386"/>
                      <a:pt x="626" y="51663"/>
                    </a:cubicBezTo>
                    <a:cubicBezTo>
                      <a:pt x="626" y="58083"/>
                      <a:pt x="2900" y="63035"/>
                      <a:pt x="7449" y="66518"/>
                    </a:cubicBezTo>
                    <a:cubicBezTo>
                      <a:pt x="11998" y="70014"/>
                      <a:pt x="18457" y="71762"/>
                      <a:pt x="26827" y="71762"/>
                    </a:cubicBezTo>
                    <a:cubicBezTo>
                      <a:pt x="30960" y="71762"/>
                      <a:pt x="34853" y="71457"/>
                      <a:pt x="38505" y="70846"/>
                    </a:cubicBezTo>
                    <a:cubicBezTo>
                      <a:pt x="42170" y="70248"/>
                      <a:pt x="45542" y="69338"/>
                      <a:pt x="48622" y="68117"/>
                    </a:cubicBezTo>
                    <a:close/>
                  </a:path>
                </a:pathLst>
              </a:custGeom>
              <a:solidFill>
                <a:srgbClr val="000000"/>
              </a:solidFill>
              <a:ln w="1247" cap="flat">
                <a:noFill/>
                <a:prstDash val="solid"/>
                <a:round/>
              </a:ln>
            </p:spPr>
            <p:txBody>
              <a:bodyPr rtlCol="0" anchor="ctr"/>
              <a:lstStyle/>
              <a:p>
                <a:endParaRPr lang="en-US"/>
              </a:p>
            </p:txBody>
          </p:sp>
          <p:sp>
            <p:nvSpPr>
              <p:cNvPr id="55" name="Freeform: Shape 54">
                <a:extLst>
                  <a:ext uri="{FF2B5EF4-FFF2-40B4-BE49-F238E27FC236}">
                    <a16:creationId xmlns:a16="http://schemas.microsoft.com/office/drawing/2014/main" id="{833949AE-67D7-C6C7-CF42-B771B969245D}"/>
                  </a:ext>
                </a:extLst>
              </p:cNvPr>
              <p:cNvSpPr/>
              <p:nvPr/>
            </p:nvSpPr>
            <p:spPr>
              <a:xfrm flipV="1">
                <a:off x="1554971" y="2799878"/>
                <a:ext cx="43434" cy="94803"/>
              </a:xfrm>
              <a:custGeom>
                <a:avLst/>
                <a:gdLst>
                  <a:gd name="connsiteX0" fmla="*/ 43588 w 43434"/>
                  <a:gd name="connsiteY0" fmla="*/ 94909 h 94803"/>
                  <a:gd name="connsiteX1" fmla="*/ 43588 w 43434"/>
                  <a:gd name="connsiteY1" fmla="*/ 85571 h 94803"/>
                  <a:gd name="connsiteX2" fmla="*/ 32866 w 43434"/>
                  <a:gd name="connsiteY2" fmla="*/ 85571 h 94803"/>
                  <a:gd name="connsiteX3" fmla="*/ 24483 w 43434"/>
                  <a:gd name="connsiteY3" fmla="*/ 83135 h 94803"/>
                  <a:gd name="connsiteX4" fmla="*/ 22144 w 43434"/>
                  <a:gd name="connsiteY4" fmla="*/ 74362 h 94803"/>
                  <a:gd name="connsiteX5" fmla="*/ 22144 w 43434"/>
                  <a:gd name="connsiteY5" fmla="*/ 68338 h 94803"/>
                  <a:gd name="connsiteX6" fmla="*/ 40606 w 43434"/>
                  <a:gd name="connsiteY6" fmla="*/ 68338 h 94803"/>
                  <a:gd name="connsiteX7" fmla="*/ 40606 w 43434"/>
                  <a:gd name="connsiteY7" fmla="*/ 59624 h 94803"/>
                  <a:gd name="connsiteX8" fmla="*/ 22144 w 43434"/>
                  <a:gd name="connsiteY8" fmla="*/ 59624 h 94803"/>
                  <a:gd name="connsiteX9" fmla="*/ 22144 w 43434"/>
                  <a:gd name="connsiteY9" fmla="*/ 105 h 94803"/>
                  <a:gd name="connsiteX10" fmla="*/ 10876 w 43434"/>
                  <a:gd name="connsiteY10" fmla="*/ 105 h 94803"/>
                  <a:gd name="connsiteX11" fmla="*/ 10876 w 43434"/>
                  <a:gd name="connsiteY11" fmla="*/ 59624 h 94803"/>
                  <a:gd name="connsiteX12" fmla="*/ 154 w 43434"/>
                  <a:gd name="connsiteY12" fmla="*/ 59624 h 94803"/>
                  <a:gd name="connsiteX13" fmla="*/ 154 w 43434"/>
                  <a:gd name="connsiteY13" fmla="*/ 68338 h 94803"/>
                  <a:gd name="connsiteX14" fmla="*/ 10876 w 43434"/>
                  <a:gd name="connsiteY14" fmla="*/ 68338 h 94803"/>
                  <a:gd name="connsiteX15" fmla="*/ 10876 w 43434"/>
                  <a:gd name="connsiteY15" fmla="*/ 73095 h 94803"/>
                  <a:gd name="connsiteX16" fmla="*/ 16179 w 43434"/>
                  <a:gd name="connsiteY16" fmla="*/ 89685 h 94803"/>
                  <a:gd name="connsiteX17" fmla="*/ 32983 w 43434"/>
                  <a:gd name="connsiteY17" fmla="*/ 94909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34" h="94803">
                    <a:moveTo>
                      <a:pt x="43588" y="94909"/>
                    </a:moveTo>
                    <a:lnTo>
                      <a:pt x="43588" y="85571"/>
                    </a:lnTo>
                    <a:lnTo>
                      <a:pt x="32866" y="85571"/>
                    </a:lnTo>
                    <a:cubicBezTo>
                      <a:pt x="28850" y="85571"/>
                      <a:pt x="26056" y="84759"/>
                      <a:pt x="24483" y="83135"/>
                    </a:cubicBezTo>
                    <a:cubicBezTo>
                      <a:pt x="22924" y="81510"/>
                      <a:pt x="22144" y="78586"/>
                      <a:pt x="22144" y="74362"/>
                    </a:cubicBezTo>
                    <a:lnTo>
                      <a:pt x="22144" y="68338"/>
                    </a:lnTo>
                    <a:lnTo>
                      <a:pt x="40606" y="68338"/>
                    </a:lnTo>
                    <a:lnTo>
                      <a:pt x="40606" y="59624"/>
                    </a:lnTo>
                    <a:lnTo>
                      <a:pt x="22144" y="59624"/>
                    </a:lnTo>
                    <a:lnTo>
                      <a:pt x="22144" y="105"/>
                    </a:lnTo>
                    <a:lnTo>
                      <a:pt x="10876" y="105"/>
                    </a:lnTo>
                    <a:lnTo>
                      <a:pt x="10876" y="59624"/>
                    </a:lnTo>
                    <a:lnTo>
                      <a:pt x="154" y="59624"/>
                    </a:lnTo>
                    <a:lnTo>
                      <a:pt x="154" y="68338"/>
                    </a:lnTo>
                    <a:lnTo>
                      <a:pt x="10876" y="68338"/>
                    </a:lnTo>
                    <a:lnTo>
                      <a:pt x="10876" y="73095"/>
                    </a:lnTo>
                    <a:cubicBezTo>
                      <a:pt x="10876" y="80685"/>
                      <a:pt x="12643" y="86215"/>
                      <a:pt x="16179" y="89685"/>
                    </a:cubicBezTo>
                    <a:cubicBezTo>
                      <a:pt x="19714" y="93168"/>
                      <a:pt x="25315" y="94909"/>
                      <a:pt x="32983" y="94909"/>
                    </a:cubicBezTo>
                    <a:close/>
                  </a:path>
                </a:pathLst>
              </a:custGeom>
              <a:solidFill>
                <a:srgbClr val="000000"/>
              </a:solidFill>
              <a:ln w="1247" cap="flat">
                <a:noFill/>
                <a:prstDash val="solid"/>
                <a:round/>
              </a:ln>
            </p:spPr>
            <p:txBody>
              <a:bodyPr rtlCol="0" anchor="ctr"/>
              <a:lstStyle/>
              <a:p>
                <a:endParaRPr lang="en-US"/>
              </a:p>
            </p:txBody>
          </p:sp>
          <p:sp>
            <p:nvSpPr>
              <p:cNvPr id="56" name="Freeform: Shape 55">
                <a:extLst>
                  <a:ext uri="{FF2B5EF4-FFF2-40B4-BE49-F238E27FC236}">
                    <a16:creationId xmlns:a16="http://schemas.microsoft.com/office/drawing/2014/main" id="{7C8024A3-1733-12AC-60C1-E0CA6252DFF8}"/>
                  </a:ext>
                </a:extLst>
              </p:cNvPr>
              <p:cNvSpPr/>
              <p:nvPr/>
            </p:nvSpPr>
            <p:spPr>
              <a:xfrm flipV="1">
                <a:off x="1602911" y="2824812"/>
                <a:ext cx="62637" cy="71643"/>
              </a:xfrm>
              <a:custGeom>
                <a:avLst/>
                <a:gdLst>
                  <a:gd name="connsiteX0" fmla="*/ 31460 w 62637"/>
                  <a:gd name="connsiteY0" fmla="*/ 62268 h 71643"/>
                  <a:gd name="connsiteX1" fmla="*/ 17209 w 62637"/>
                  <a:gd name="connsiteY1" fmla="*/ 55230 h 71643"/>
                  <a:gd name="connsiteX2" fmla="*/ 11965 w 62637"/>
                  <a:gd name="connsiteY2" fmla="*/ 35950 h 71643"/>
                  <a:gd name="connsiteX3" fmla="*/ 17170 w 62637"/>
                  <a:gd name="connsiteY3" fmla="*/ 16669 h 71643"/>
                  <a:gd name="connsiteX4" fmla="*/ 31460 w 62637"/>
                  <a:gd name="connsiteY4" fmla="*/ 9632 h 71643"/>
                  <a:gd name="connsiteX5" fmla="*/ 45653 w 62637"/>
                  <a:gd name="connsiteY5" fmla="*/ 16689 h 71643"/>
                  <a:gd name="connsiteX6" fmla="*/ 50897 w 62637"/>
                  <a:gd name="connsiteY6" fmla="*/ 35950 h 71643"/>
                  <a:gd name="connsiteX7" fmla="*/ 45653 w 62637"/>
                  <a:gd name="connsiteY7" fmla="*/ 55172 h 71643"/>
                  <a:gd name="connsiteX8" fmla="*/ 31460 w 62637"/>
                  <a:gd name="connsiteY8" fmla="*/ 62268 h 71643"/>
                  <a:gd name="connsiteX9" fmla="*/ 31460 w 62637"/>
                  <a:gd name="connsiteY9" fmla="*/ 71762 h 71643"/>
                  <a:gd name="connsiteX10" fmla="*/ 54425 w 62637"/>
                  <a:gd name="connsiteY10" fmla="*/ 62249 h 71643"/>
                  <a:gd name="connsiteX11" fmla="*/ 62789 w 62637"/>
                  <a:gd name="connsiteY11" fmla="*/ 35950 h 71643"/>
                  <a:gd name="connsiteX12" fmla="*/ 54425 w 62637"/>
                  <a:gd name="connsiteY12" fmla="*/ 9651 h 71643"/>
                  <a:gd name="connsiteX13" fmla="*/ 31460 w 62637"/>
                  <a:gd name="connsiteY13" fmla="*/ 118 h 71643"/>
                  <a:gd name="connsiteX14" fmla="*/ 8456 w 62637"/>
                  <a:gd name="connsiteY14" fmla="*/ 9651 h 71643"/>
                  <a:gd name="connsiteX15" fmla="*/ 151 w 62637"/>
                  <a:gd name="connsiteY15" fmla="*/ 35950 h 71643"/>
                  <a:gd name="connsiteX16" fmla="*/ 8456 w 62637"/>
                  <a:gd name="connsiteY16" fmla="*/ 62249 h 71643"/>
                  <a:gd name="connsiteX17" fmla="*/ 31460 w 62637"/>
                  <a:gd name="connsiteY17" fmla="*/ 71762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2637" h="71643">
                    <a:moveTo>
                      <a:pt x="31460" y="62268"/>
                    </a:moveTo>
                    <a:cubicBezTo>
                      <a:pt x="25456" y="62268"/>
                      <a:pt x="20706" y="59922"/>
                      <a:pt x="17209" y="55230"/>
                    </a:cubicBezTo>
                    <a:cubicBezTo>
                      <a:pt x="13713" y="50539"/>
                      <a:pt x="11965" y="44112"/>
                      <a:pt x="11965" y="35950"/>
                    </a:cubicBezTo>
                    <a:cubicBezTo>
                      <a:pt x="11965" y="27788"/>
                      <a:pt x="13700" y="21361"/>
                      <a:pt x="17170" y="16669"/>
                    </a:cubicBezTo>
                    <a:cubicBezTo>
                      <a:pt x="20654" y="11978"/>
                      <a:pt x="25417" y="9632"/>
                      <a:pt x="31460" y="9632"/>
                    </a:cubicBezTo>
                    <a:cubicBezTo>
                      <a:pt x="37439" y="9632"/>
                      <a:pt x="42170" y="11984"/>
                      <a:pt x="45653" y="16689"/>
                    </a:cubicBezTo>
                    <a:cubicBezTo>
                      <a:pt x="49149" y="21407"/>
                      <a:pt x="50897" y="27827"/>
                      <a:pt x="50897" y="35950"/>
                    </a:cubicBezTo>
                    <a:cubicBezTo>
                      <a:pt x="50897" y="44034"/>
                      <a:pt x="49149" y="50441"/>
                      <a:pt x="45653" y="55172"/>
                    </a:cubicBezTo>
                    <a:cubicBezTo>
                      <a:pt x="42170" y="59903"/>
                      <a:pt x="37439" y="62268"/>
                      <a:pt x="31460" y="62268"/>
                    </a:cubicBezTo>
                    <a:close/>
                    <a:moveTo>
                      <a:pt x="31460" y="71762"/>
                    </a:moveTo>
                    <a:cubicBezTo>
                      <a:pt x="41208" y="71762"/>
                      <a:pt x="48863" y="68591"/>
                      <a:pt x="54425" y="62249"/>
                    </a:cubicBezTo>
                    <a:cubicBezTo>
                      <a:pt x="60001" y="55919"/>
                      <a:pt x="62789" y="47153"/>
                      <a:pt x="62789" y="35950"/>
                    </a:cubicBezTo>
                    <a:cubicBezTo>
                      <a:pt x="62789" y="24786"/>
                      <a:pt x="60001" y="16020"/>
                      <a:pt x="54425" y="9651"/>
                    </a:cubicBezTo>
                    <a:cubicBezTo>
                      <a:pt x="48863" y="3296"/>
                      <a:pt x="41208" y="118"/>
                      <a:pt x="31460" y="118"/>
                    </a:cubicBezTo>
                    <a:cubicBezTo>
                      <a:pt x="21674" y="118"/>
                      <a:pt x="14006" y="3296"/>
                      <a:pt x="8456" y="9651"/>
                    </a:cubicBezTo>
                    <a:cubicBezTo>
                      <a:pt x="2920" y="16020"/>
                      <a:pt x="151" y="24786"/>
                      <a:pt x="151" y="35950"/>
                    </a:cubicBezTo>
                    <a:cubicBezTo>
                      <a:pt x="151" y="47153"/>
                      <a:pt x="2920" y="55919"/>
                      <a:pt x="8456" y="62249"/>
                    </a:cubicBezTo>
                    <a:cubicBezTo>
                      <a:pt x="14006" y="68591"/>
                      <a:pt x="21674" y="71762"/>
                      <a:pt x="31460" y="71762"/>
                    </a:cubicBezTo>
                    <a:close/>
                  </a:path>
                </a:pathLst>
              </a:custGeom>
              <a:solidFill>
                <a:srgbClr val="000000"/>
              </a:solidFill>
              <a:ln w="1247" cap="flat">
                <a:noFill/>
                <a:prstDash val="solid"/>
                <a:round/>
              </a:ln>
            </p:spPr>
            <p:txBody>
              <a:bodyPr rtlCol="0" anchor="ctr"/>
              <a:lstStyle/>
              <a:p>
                <a:endParaRPr lang="en-US"/>
              </a:p>
            </p:txBody>
          </p:sp>
          <p:sp>
            <p:nvSpPr>
              <p:cNvPr id="57" name="Freeform: Shape 56">
                <a:extLst>
                  <a:ext uri="{FF2B5EF4-FFF2-40B4-BE49-F238E27FC236}">
                    <a16:creationId xmlns:a16="http://schemas.microsoft.com/office/drawing/2014/main" id="{2F93CE63-D4DF-44BA-4DDF-91433E07C3DD}"/>
                  </a:ext>
                </a:extLst>
              </p:cNvPr>
              <p:cNvSpPr/>
              <p:nvPr/>
            </p:nvSpPr>
            <p:spPr>
              <a:xfrm flipV="1">
                <a:off x="1683690" y="2824812"/>
                <a:ext cx="39964" cy="69869"/>
              </a:xfrm>
              <a:custGeom>
                <a:avLst/>
                <a:gdLst>
                  <a:gd name="connsiteX0" fmla="*/ 40132 w 39964"/>
                  <a:gd name="connsiteY0" fmla="*/ 57881 h 69869"/>
                  <a:gd name="connsiteX1" fmla="*/ 36019 w 39964"/>
                  <a:gd name="connsiteY1" fmla="*/ 59479 h 69869"/>
                  <a:gd name="connsiteX2" fmla="*/ 31125 w 39964"/>
                  <a:gd name="connsiteY2" fmla="*/ 60006 h 69869"/>
                  <a:gd name="connsiteX3" fmla="*/ 16524 w 39964"/>
                  <a:gd name="connsiteY3" fmla="*/ 53826 h 69869"/>
                  <a:gd name="connsiteX4" fmla="*/ 11435 w 39964"/>
                  <a:gd name="connsiteY4" fmla="*/ 36066 h 69869"/>
                  <a:gd name="connsiteX5" fmla="*/ 11435 w 39964"/>
                  <a:gd name="connsiteY5" fmla="*/ 117 h 69869"/>
                  <a:gd name="connsiteX6" fmla="*/ 167 w 39964"/>
                  <a:gd name="connsiteY6" fmla="*/ 117 h 69869"/>
                  <a:gd name="connsiteX7" fmla="*/ 167 w 39964"/>
                  <a:gd name="connsiteY7" fmla="*/ 68350 h 69869"/>
                  <a:gd name="connsiteX8" fmla="*/ 11435 w 39964"/>
                  <a:gd name="connsiteY8" fmla="*/ 68350 h 69869"/>
                  <a:gd name="connsiteX9" fmla="*/ 11435 w 39964"/>
                  <a:gd name="connsiteY9" fmla="*/ 57744 h 69869"/>
                  <a:gd name="connsiteX10" fmla="*/ 20637 w 39964"/>
                  <a:gd name="connsiteY10" fmla="*/ 66966 h 69869"/>
                  <a:gd name="connsiteX11" fmla="*/ 34420 w 39964"/>
                  <a:gd name="connsiteY11" fmla="*/ 69987 h 69869"/>
                  <a:gd name="connsiteX12" fmla="*/ 36974 w 39964"/>
                  <a:gd name="connsiteY12" fmla="*/ 69831 h 69869"/>
                  <a:gd name="connsiteX13" fmla="*/ 40073 w 39964"/>
                  <a:gd name="connsiteY13" fmla="*/ 69383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64" h="69869">
                    <a:moveTo>
                      <a:pt x="40132" y="57881"/>
                    </a:moveTo>
                    <a:cubicBezTo>
                      <a:pt x="38871" y="58609"/>
                      <a:pt x="37500" y="59142"/>
                      <a:pt x="36019" y="59479"/>
                    </a:cubicBezTo>
                    <a:cubicBezTo>
                      <a:pt x="34537" y="59830"/>
                      <a:pt x="32906" y="60006"/>
                      <a:pt x="31125" y="60006"/>
                    </a:cubicBezTo>
                    <a:cubicBezTo>
                      <a:pt x="24783" y="60006"/>
                      <a:pt x="19916" y="57946"/>
                      <a:pt x="16524" y="53826"/>
                    </a:cubicBezTo>
                    <a:cubicBezTo>
                      <a:pt x="13132" y="49706"/>
                      <a:pt x="11435" y="43786"/>
                      <a:pt x="11435" y="36066"/>
                    </a:cubicBezTo>
                    <a:lnTo>
                      <a:pt x="11435" y="117"/>
                    </a:lnTo>
                    <a:lnTo>
                      <a:pt x="167" y="117"/>
                    </a:lnTo>
                    <a:lnTo>
                      <a:pt x="167" y="68350"/>
                    </a:lnTo>
                    <a:lnTo>
                      <a:pt x="11435" y="68350"/>
                    </a:lnTo>
                    <a:lnTo>
                      <a:pt x="11435" y="57744"/>
                    </a:lnTo>
                    <a:cubicBezTo>
                      <a:pt x="13801" y="61890"/>
                      <a:pt x="16868" y="64964"/>
                      <a:pt x="20637" y="66966"/>
                    </a:cubicBezTo>
                    <a:cubicBezTo>
                      <a:pt x="24419" y="68980"/>
                      <a:pt x="29013" y="69987"/>
                      <a:pt x="34420" y="69987"/>
                    </a:cubicBezTo>
                    <a:cubicBezTo>
                      <a:pt x="35187" y="69987"/>
                      <a:pt x="36038" y="69935"/>
                      <a:pt x="36974" y="69831"/>
                    </a:cubicBezTo>
                    <a:cubicBezTo>
                      <a:pt x="37910" y="69740"/>
                      <a:pt x="38943" y="69591"/>
                      <a:pt x="40073" y="69383"/>
                    </a:cubicBezTo>
                    <a:close/>
                  </a:path>
                </a:pathLst>
              </a:custGeom>
              <a:solidFill>
                <a:srgbClr val="000000"/>
              </a:solidFill>
              <a:ln w="1247" cap="flat">
                <a:noFill/>
                <a:prstDash val="solid"/>
                <a:round/>
              </a:ln>
            </p:spPr>
            <p:txBody>
              <a:bodyPr rtlCol="0" anchor="ctr"/>
              <a:lstStyle/>
              <a:p>
                <a:endParaRPr lang="en-US"/>
              </a:p>
            </p:txBody>
          </p:sp>
          <p:sp>
            <p:nvSpPr>
              <p:cNvPr id="58" name="Freeform: Shape 57">
                <a:extLst>
                  <a:ext uri="{FF2B5EF4-FFF2-40B4-BE49-F238E27FC236}">
                    <a16:creationId xmlns:a16="http://schemas.microsoft.com/office/drawing/2014/main" id="{CD3283F9-2256-A432-C661-5CE45E27D4E8}"/>
                  </a:ext>
                </a:extLst>
              </p:cNvPr>
              <p:cNvSpPr/>
              <p:nvPr/>
            </p:nvSpPr>
            <p:spPr>
              <a:xfrm flipV="1">
                <a:off x="1727735" y="2824812"/>
                <a:ext cx="63241" cy="71643"/>
              </a:xfrm>
              <a:custGeom>
                <a:avLst/>
                <a:gdLst>
                  <a:gd name="connsiteX0" fmla="*/ 63411 w 63241"/>
                  <a:gd name="connsiteY0" fmla="*/ 38816 h 71643"/>
                  <a:gd name="connsiteX1" fmla="*/ 63411 w 63241"/>
                  <a:gd name="connsiteY1" fmla="*/ 33338 h 71643"/>
                  <a:gd name="connsiteX2" fmla="*/ 11867 w 63241"/>
                  <a:gd name="connsiteY2" fmla="*/ 33338 h 71643"/>
                  <a:gd name="connsiteX3" fmla="*/ 18846 w 63241"/>
                  <a:gd name="connsiteY3" fmla="*/ 15695 h 71643"/>
                  <a:gd name="connsiteX4" fmla="*/ 36236 w 63241"/>
                  <a:gd name="connsiteY4" fmla="*/ 9632 h 71643"/>
                  <a:gd name="connsiteX5" fmla="*/ 48751 w 63241"/>
                  <a:gd name="connsiteY5" fmla="*/ 11211 h 71643"/>
                  <a:gd name="connsiteX6" fmla="*/ 60799 w 63241"/>
                  <a:gd name="connsiteY6" fmla="*/ 15968 h 71643"/>
                  <a:gd name="connsiteX7" fmla="*/ 60799 w 63241"/>
                  <a:gd name="connsiteY7" fmla="*/ 5362 h 71643"/>
                  <a:gd name="connsiteX8" fmla="*/ 48420 w 63241"/>
                  <a:gd name="connsiteY8" fmla="*/ 1463 h 71643"/>
                  <a:gd name="connsiteX9" fmla="*/ 35573 w 63241"/>
                  <a:gd name="connsiteY9" fmla="*/ 118 h 71643"/>
                  <a:gd name="connsiteX10" fmla="*/ 9703 w 63241"/>
                  <a:gd name="connsiteY10" fmla="*/ 9612 h 71643"/>
                  <a:gd name="connsiteX11" fmla="*/ 170 w 63241"/>
                  <a:gd name="connsiteY11" fmla="*/ 35346 h 71643"/>
                  <a:gd name="connsiteX12" fmla="*/ 9216 w 63241"/>
                  <a:gd name="connsiteY12" fmla="*/ 61917 h 71643"/>
                  <a:gd name="connsiteX13" fmla="*/ 33623 w 63241"/>
                  <a:gd name="connsiteY13" fmla="*/ 71762 h 71643"/>
                  <a:gd name="connsiteX14" fmla="*/ 55399 w 63241"/>
                  <a:gd name="connsiteY14" fmla="*/ 62892 h 71643"/>
                  <a:gd name="connsiteX15" fmla="*/ 63411 w 63241"/>
                  <a:gd name="connsiteY15" fmla="*/ 38816 h 71643"/>
                  <a:gd name="connsiteX16" fmla="*/ 52202 w 63241"/>
                  <a:gd name="connsiteY16" fmla="*/ 42110 h 71643"/>
                  <a:gd name="connsiteX17" fmla="*/ 47055 w 63241"/>
                  <a:gd name="connsiteY17" fmla="*/ 56771 h 71643"/>
                  <a:gd name="connsiteX18" fmla="*/ 33740 w 63241"/>
                  <a:gd name="connsiteY18" fmla="*/ 62268 h 71643"/>
                  <a:gd name="connsiteX19" fmla="*/ 18729 w 63241"/>
                  <a:gd name="connsiteY19" fmla="*/ 56965 h 71643"/>
                  <a:gd name="connsiteX20" fmla="*/ 12237 w 63241"/>
                  <a:gd name="connsiteY20" fmla="*/ 42032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241" h="71643">
                    <a:moveTo>
                      <a:pt x="63411" y="38816"/>
                    </a:moveTo>
                    <a:lnTo>
                      <a:pt x="63411" y="33338"/>
                    </a:lnTo>
                    <a:lnTo>
                      <a:pt x="11867" y="33338"/>
                    </a:lnTo>
                    <a:cubicBezTo>
                      <a:pt x="12361" y="25618"/>
                      <a:pt x="14687" y="19737"/>
                      <a:pt x="18846" y="15695"/>
                    </a:cubicBezTo>
                    <a:cubicBezTo>
                      <a:pt x="23005" y="11653"/>
                      <a:pt x="28801" y="9632"/>
                      <a:pt x="36236" y="9632"/>
                    </a:cubicBezTo>
                    <a:cubicBezTo>
                      <a:pt x="40537" y="9632"/>
                      <a:pt x="44709" y="10158"/>
                      <a:pt x="48751" y="11211"/>
                    </a:cubicBezTo>
                    <a:cubicBezTo>
                      <a:pt x="52793" y="12264"/>
                      <a:pt x="56809" y="13849"/>
                      <a:pt x="60799" y="15968"/>
                    </a:cubicBezTo>
                    <a:lnTo>
                      <a:pt x="60799" y="5362"/>
                    </a:lnTo>
                    <a:cubicBezTo>
                      <a:pt x="56770" y="3660"/>
                      <a:pt x="52644" y="2360"/>
                      <a:pt x="48420" y="1463"/>
                    </a:cubicBezTo>
                    <a:cubicBezTo>
                      <a:pt x="44196" y="567"/>
                      <a:pt x="39914" y="118"/>
                      <a:pt x="35573" y="118"/>
                    </a:cubicBezTo>
                    <a:cubicBezTo>
                      <a:pt x="24682" y="118"/>
                      <a:pt x="16058" y="3283"/>
                      <a:pt x="9703" y="9612"/>
                    </a:cubicBezTo>
                    <a:cubicBezTo>
                      <a:pt x="3348" y="15955"/>
                      <a:pt x="170" y="24532"/>
                      <a:pt x="170" y="35346"/>
                    </a:cubicBezTo>
                    <a:cubicBezTo>
                      <a:pt x="170" y="46510"/>
                      <a:pt x="3185" y="55367"/>
                      <a:pt x="9216" y="61917"/>
                    </a:cubicBezTo>
                    <a:cubicBezTo>
                      <a:pt x="15246" y="68481"/>
                      <a:pt x="23382" y="71762"/>
                      <a:pt x="33623" y="71762"/>
                    </a:cubicBezTo>
                    <a:cubicBezTo>
                      <a:pt x="42799" y="71762"/>
                      <a:pt x="50057" y="68805"/>
                      <a:pt x="55399" y="62892"/>
                    </a:cubicBezTo>
                    <a:cubicBezTo>
                      <a:pt x="60741" y="56992"/>
                      <a:pt x="63411" y="48966"/>
                      <a:pt x="63411" y="38816"/>
                    </a:cubicBezTo>
                    <a:close/>
                    <a:moveTo>
                      <a:pt x="52202" y="42110"/>
                    </a:moveTo>
                    <a:cubicBezTo>
                      <a:pt x="52124" y="48232"/>
                      <a:pt x="50408" y="53118"/>
                      <a:pt x="47055" y="56771"/>
                    </a:cubicBezTo>
                    <a:cubicBezTo>
                      <a:pt x="43702" y="60436"/>
                      <a:pt x="39264" y="62268"/>
                      <a:pt x="33740" y="62268"/>
                    </a:cubicBezTo>
                    <a:cubicBezTo>
                      <a:pt x="27489" y="62268"/>
                      <a:pt x="22485" y="60501"/>
                      <a:pt x="18729" y="56965"/>
                    </a:cubicBezTo>
                    <a:cubicBezTo>
                      <a:pt x="14973" y="53430"/>
                      <a:pt x="12809" y="48453"/>
                      <a:pt x="12237" y="42032"/>
                    </a:cubicBezTo>
                    <a:close/>
                  </a:path>
                </a:pathLst>
              </a:custGeom>
              <a:solidFill>
                <a:srgbClr val="000000"/>
              </a:solidFill>
              <a:ln w="1247" cap="flat">
                <a:noFill/>
                <a:prstDash val="solid"/>
                <a:round/>
              </a:ln>
            </p:spPr>
            <p:txBody>
              <a:bodyPr rtlCol="0" anchor="ctr"/>
              <a:lstStyle/>
              <a:p>
                <a:endParaRPr lang="en-US"/>
              </a:p>
            </p:txBody>
          </p:sp>
          <p:sp>
            <p:nvSpPr>
              <p:cNvPr id="59" name="Freeform: Shape 58">
                <a:extLst>
                  <a:ext uri="{FF2B5EF4-FFF2-40B4-BE49-F238E27FC236}">
                    <a16:creationId xmlns:a16="http://schemas.microsoft.com/office/drawing/2014/main" id="{EF537045-A0FC-7C9C-F025-32C806208E5E}"/>
                  </a:ext>
                </a:extLst>
              </p:cNvPr>
              <p:cNvSpPr/>
              <p:nvPr/>
            </p:nvSpPr>
            <p:spPr>
              <a:xfrm flipV="1">
                <a:off x="1804379" y="2824812"/>
                <a:ext cx="52149" cy="71643"/>
              </a:xfrm>
              <a:custGeom>
                <a:avLst/>
                <a:gdLst>
                  <a:gd name="connsiteX0" fmla="*/ 48669 w 52149"/>
                  <a:gd name="connsiteY0" fmla="*/ 68117 h 71643"/>
                  <a:gd name="connsiteX1" fmla="*/ 48669 w 52149"/>
                  <a:gd name="connsiteY1" fmla="*/ 57511 h 71643"/>
                  <a:gd name="connsiteX2" fmla="*/ 38805 w 52149"/>
                  <a:gd name="connsiteY2" fmla="*/ 61157 h 71643"/>
                  <a:gd name="connsiteX3" fmla="*/ 28199 w 52149"/>
                  <a:gd name="connsiteY3" fmla="*/ 62385 h 71643"/>
                  <a:gd name="connsiteX4" fmla="*/ 15684 w 52149"/>
                  <a:gd name="connsiteY4" fmla="*/ 59831 h 71643"/>
                  <a:gd name="connsiteX5" fmla="*/ 11512 w 52149"/>
                  <a:gd name="connsiteY5" fmla="*/ 52150 h 71643"/>
                  <a:gd name="connsiteX6" fmla="*/ 14494 w 52149"/>
                  <a:gd name="connsiteY6" fmla="*/ 46029 h 71643"/>
                  <a:gd name="connsiteX7" fmla="*/ 26503 w 52149"/>
                  <a:gd name="connsiteY7" fmla="*/ 41798 h 71643"/>
                  <a:gd name="connsiteX8" fmla="*/ 30344 w 52149"/>
                  <a:gd name="connsiteY8" fmla="*/ 40941 h 71643"/>
                  <a:gd name="connsiteX9" fmla="*/ 47304 w 52149"/>
                  <a:gd name="connsiteY9" fmla="*/ 33727 h 71643"/>
                  <a:gd name="connsiteX10" fmla="*/ 52334 w 52149"/>
                  <a:gd name="connsiteY10" fmla="*/ 20724 h 71643"/>
                  <a:gd name="connsiteX11" fmla="*/ 44809 w 52149"/>
                  <a:gd name="connsiteY11" fmla="*/ 5655 h 71643"/>
                  <a:gd name="connsiteX12" fmla="*/ 24125 w 52149"/>
                  <a:gd name="connsiteY12" fmla="*/ 118 h 71643"/>
                  <a:gd name="connsiteX13" fmla="*/ 12701 w 52149"/>
                  <a:gd name="connsiteY13" fmla="*/ 1190 h 71643"/>
                  <a:gd name="connsiteX14" fmla="*/ 185 w 52149"/>
                  <a:gd name="connsiteY14" fmla="*/ 4388 h 71643"/>
                  <a:gd name="connsiteX15" fmla="*/ 185 w 52149"/>
                  <a:gd name="connsiteY15" fmla="*/ 15968 h 71643"/>
                  <a:gd name="connsiteX16" fmla="*/ 12428 w 52149"/>
                  <a:gd name="connsiteY16" fmla="*/ 11113 h 71643"/>
                  <a:gd name="connsiteX17" fmla="*/ 24378 w 52149"/>
                  <a:gd name="connsiteY17" fmla="*/ 9515 h 71643"/>
                  <a:gd name="connsiteX18" fmla="*/ 36543 w 52149"/>
                  <a:gd name="connsiteY18" fmla="*/ 12225 h 71643"/>
                  <a:gd name="connsiteX19" fmla="*/ 40813 w 52149"/>
                  <a:gd name="connsiteY19" fmla="*/ 19867 h 71643"/>
                  <a:gd name="connsiteX20" fmla="*/ 37732 w 52149"/>
                  <a:gd name="connsiteY20" fmla="*/ 26865 h 71643"/>
                  <a:gd name="connsiteX21" fmla="*/ 24242 w 52149"/>
                  <a:gd name="connsiteY21" fmla="*/ 31563 h 71643"/>
                  <a:gd name="connsiteX22" fmla="*/ 20343 w 52149"/>
                  <a:gd name="connsiteY22" fmla="*/ 32480 h 71643"/>
                  <a:gd name="connsiteX23" fmla="*/ 5293 w 52149"/>
                  <a:gd name="connsiteY23" fmla="*/ 39206 h 71643"/>
                  <a:gd name="connsiteX24" fmla="*/ 672 w 52149"/>
                  <a:gd name="connsiteY24" fmla="*/ 51663 h 71643"/>
                  <a:gd name="connsiteX25" fmla="*/ 7496 w 52149"/>
                  <a:gd name="connsiteY25" fmla="*/ 66518 h 71643"/>
                  <a:gd name="connsiteX26" fmla="*/ 26874 w 52149"/>
                  <a:gd name="connsiteY26" fmla="*/ 71762 h 71643"/>
                  <a:gd name="connsiteX27" fmla="*/ 38551 w 52149"/>
                  <a:gd name="connsiteY27" fmla="*/ 70846 h 71643"/>
                  <a:gd name="connsiteX28" fmla="*/ 48669 w 52149"/>
                  <a:gd name="connsiteY28" fmla="*/ 68117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2149" h="71643">
                    <a:moveTo>
                      <a:pt x="48669" y="68117"/>
                    </a:moveTo>
                    <a:lnTo>
                      <a:pt x="48669" y="57511"/>
                    </a:lnTo>
                    <a:cubicBezTo>
                      <a:pt x="45511" y="59136"/>
                      <a:pt x="42223" y="60351"/>
                      <a:pt x="38805" y="61157"/>
                    </a:cubicBezTo>
                    <a:cubicBezTo>
                      <a:pt x="35399" y="61976"/>
                      <a:pt x="31864" y="62385"/>
                      <a:pt x="28199" y="62385"/>
                    </a:cubicBezTo>
                    <a:cubicBezTo>
                      <a:pt x="22637" y="62385"/>
                      <a:pt x="18465" y="61534"/>
                      <a:pt x="15684" y="59831"/>
                    </a:cubicBezTo>
                    <a:cubicBezTo>
                      <a:pt x="12902" y="58129"/>
                      <a:pt x="11512" y="55568"/>
                      <a:pt x="11512" y="52150"/>
                    </a:cubicBezTo>
                    <a:cubicBezTo>
                      <a:pt x="11512" y="49551"/>
                      <a:pt x="12506" y="47510"/>
                      <a:pt x="14494" y="46029"/>
                    </a:cubicBezTo>
                    <a:cubicBezTo>
                      <a:pt x="16483" y="44547"/>
                      <a:pt x="20486" y="43137"/>
                      <a:pt x="26503" y="41798"/>
                    </a:cubicBezTo>
                    <a:lnTo>
                      <a:pt x="30344" y="40941"/>
                    </a:lnTo>
                    <a:cubicBezTo>
                      <a:pt x="38298" y="39238"/>
                      <a:pt x="43951" y="36834"/>
                      <a:pt x="47304" y="33727"/>
                    </a:cubicBezTo>
                    <a:cubicBezTo>
                      <a:pt x="50657" y="30621"/>
                      <a:pt x="52334" y="26287"/>
                      <a:pt x="52334" y="20724"/>
                    </a:cubicBezTo>
                    <a:cubicBezTo>
                      <a:pt x="52334" y="14382"/>
                      <a:pt x="49826" y="9359"/>
                      <a:pt x="44809" y="5655"/>
                    </a:cubicBezTo>
                    <a:cubicBezTo>
                      <a:pt x="39792" y="1964"/>
                      <a:pt x="32898" y="118"/>
                      <a:pt x="24125" y="118"/>
                    </a:cubicBezTo>
                    <a:cubicBezTo>
                      <a:pt x="20473" y="118"/>
                      <a:pt x="16665" y="476"/>
                      <a:pt x="12701" y="1190"/>
                    </a:cubicBezTo>
                    <a:cubicBezTo>
                      <a:pt x="8737" y="1905"/>
                      <a:pt x="4565" y="2971"/>
                      <a:pt x="185" y="4388"/>
                    </a:cubicBezTo>
                    <a:lnTo>
                      <a:pt x="185" y="15968"/>
                    </a:lnTo>
                    <a:cubicBezTo>
                      <a:pt x="4331" y="13810"/>
                      <a:pt x="8412" y="12192"/>
                      <a:pt x="12428" y="11113"/>
                    </a:cubicBezTo>
                    <a:cubicBezTo>
                      <a:pt x="16444" y="10048"/>
                      <a:pt x="20427" y="9515"/>
                      <a:pt x="24378" y="9515"/>
                    </a:cubicBezTo>
                    <a:cubicBezTo>
                      <a:pt x="29655" y="9515"/>
                      <a:pt x="33710" y="10418"/>
                      <a:pt x="36543" y="12225"/>
                    </a:cubicBezTo>
                    <a:cubicBezTo>
                      <a:pt x="39389" y="14031"/>
                      <a:pt x="40813" y="16578"/>
                      <a:pt x="40813" y="19867"/>
                    </a:cubicBezTo>
                    <a:cubicBezTo>
                      <a:pt x="40813" y="22908"/>
                      <a:pt x="39786" y="25241"/>
                      <a:pt x="37732" y="26865"/>
                    </a:cubicBezTo>
                    <a:cubicBezTo>
                      <a:pt x="35692" y="28490"/>
                      <a:pt x="31195" y="30056"/>
                      <a:pt x="24242" y="31563"/>
                    </a:cubicBezTo>
                    <a:lnTo>
                      <a:pt x="20343" y="32480"/>
                    </a:lnTo>
                    <a:cubicBezTo>
                      <a:pt x="13403" y="33935"/>
                      <a:pt x="8386" y="36177"/>
                      <a:pt x="5293" y="39206"/>
                    </a:cubicBezTo>
                    <a:cubicBezTo>
                      <a:pt x="2213" y="42234"/>
                      <a:pt x="672" y="46386"/>
                      <a:pt x="672" y="51663"/>
                    </a:cubicBezTo>
                    <a:cubicBezTo>
                      <a:pt x="672" y="58083"/>
                      <a:pt x="2947" y="63035"/>
                      <a:pt x="7496" y="66518"/>
                    </a:cubicBezTo>
                    <a:cubicBezTo>
                      <a:pt x="12045" y="70014"/>
                      <a:pt x="18504" y="71762"/>
                      <a:pt x="26874" y="71762"/>
                    </a:cubicBezTo>
                    <a:cubicBezTo>
                      <a:pt x="31007" y="71762"/>
                      <a:pt x="34899" y="71457"/>
                      <a:pt x="38551" y="70846"/>
                    </a:cubicBezTo>
                    <a:cubicBezTo>
                      <a:pt x="42216" y="70248"/>
                      <a:pt x="45589" y="69338"/>
                      <a:pt x="48669" y="68117"/>
                    </a:cubicBezTo>
                    <a:close/>
                  </a:path>
                </a:pathLst>
              </a:custGeom>
              <a:solidFill>
                <a:srgbClr val="000000"/>
              </a:solidFill>
              <a:ln w="1247" cap="flat">
                <a:noFill/>
                <a:prstDash val="solid"/>
                <a:round/>
              </a:ln>
            </p:spPr>
            <p:txBody>
              <a:bodyPr rtlCol="0" anchor="ctr"/>
              <a:lstStyle/>
              <a:p>
                <a:endParaRPr lang="en-US"/>
              </a:p>
            </p:txBody>
          </p:sp>
          <p:sp>
            <p:nvSpPr>
              <p:cNvPr id="60" name="Freeform: Shape 59">
                <a:extLst>
                  <a:ext uri="{FF2B5EF4-FFF2-40B4-BE49-F238E27FC236}">
                    <a16:creationId xmlns:a16="http://schemas.microsoft.com/office/drawing/2014/main" id="{D4AB16E1-55D8-4075-EC24-4D2B96606BCA}"/>
                  </a:ext>
                </a:extLst>
              </p:cNvPr>
              <p:cNvSpPr/>
              <p:nvPr/>
            </p:nvSpPr>
            <p:spPr>
              <a:xfrm flipV="1">
                <a:off x="1865971" y="2807072"/>
                <a:ext cx="42576" cy="87610"/>
              </a:xfrm>
              <a:custGeom>
                <a:avLst/>
                <a:gdLst>
                  <a:gd name="connsiteX0" fmla="*/ 19695 w 42576"/>
                  <a:gd name="connsiteY0" fmla="*/ 87719 h 87610"/>
                  <a:gd name="connsiteX1" fmla="*/ 19695 w 42576"/>
                  <a:gd name="connsiteY1" fmla="*/ 68341 h 87610"/>
                  <a:gd name="connsiteX2" fmla="*/ 42777 w 42576"/>
                  <a:gd name="connsiteY2" fmla="*/ 68341 h 87610"/>
                  <a:gd name="connsiteX3" fmla="*/ 42777 w 42576"/>
                  <a:gd name="connsiteY3" fmla="*/ 59627 h 87610"/>
                  <a:gd name="connsiteX4" fmla="*/ 19695 w 42576"/>
                  <a:gd name="connsiteY4" fmla="*/ 59627 h 87610"/>
                  <a:gd name="connsiteX5" fmla="*/ 19695 w 42576"/>
                  <a:gd name="connsiteY5" fmla="*/ 22587 h 87610"/>
                  <a:gd name="connsiteX6" fmla="*/ 21976 w 42576"/>
                  <a:gd name="connsiteY6" fmla="*/ 11864 h 87610"/>
                  <a:gd name="connsiteX7" fmla="*/ 31275 w 42576"/>
                  <a:gd name="connsiteY7" fmla="*/ 9486 h 87610"/>
                  <a:gd name="connsiteX8" fmla="*/ 42777 w 42576"/>
                  <a:gd name="connsiteY8" fmla="*/ 9486 h 87610"/>
                  <a:gd name="connsiteX9" fmla="*/ 42777 w 42576"/>
                  <a:gd name="connsiteY9" fmla="*/ 109 h 87610"/>
                  <a:gd name="connsiteX10" fmla="*/ 31275 w 42576"/>
                  <a:gd name="connsiteY10" fmla="*/ 109 h 87610"/>
                  <a:gd name="connsiteX11" fmla="*/ 13359 w 42576"/>
                  <a:gd name="connsiteY11" fmla="*/ 4944 h 87610"/>
                  <a:gd name="connsiteX12" fmla="*/ 8427 w 42576"/>
                  <a:gd name="connsiteY12" fmla="*/ 22587 h 87610"/>
                  <a:gd name="connsiteX13" fmla="*/ 8427 w 42576"/>
                  <a:gd name="connsiteY13" fmla="*/ 59627 h 87610"/>
                  <a:gd name="connsiteX14" fmla="*/ 200 w 42576"/>
                  <a:gd name="connsiteY14" fmla="*/ 59627 h 87610"/>
                  <a:gd name="connsiteX15" fmla="*/ 200 w 42576"/>
                  <a:gd name="connsiteY15" fmla="*/ 68341 h 87610"/>
                  <a:gd name="connsiteX16" fmla="*/ 8427 w 42576"/>
                  <a:gd name="connsiteY16" fmla="*/ 68341 h 87610"/>
                  <a:gd name="connsiteX17" fmla="*/ 8427 w 42576"/>
                  <a:gd name="connsiteY17" fmla="*/ 87719 h 8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576" h="87610">
                    <a:moveTo>
                      <a:pt x="19695" y="87719"/>
                    </a:moveTo>
                    <a:lnTo>
                      <a:pt x="19695" y="68341"/>
                    </a:lnTo>
                    <a:lnTo>
                      <a:pt x="42777" y="68341"/>
                    </a:lnTo>
                    <a:lnTo>
                      <a:pt x="42777" y="59627"/>
                    </a:lnTo>
                    <a:lnTo>
                      <a:pt x="19695" y="59627"/>
                    </a:lnTo>
                    <a:lnTo>
                      <a:pt x="19695" y="22587"/>
                    </a:lnTo>
                    <a:cubicBezTo>
                      <a:pt x="19695" y="17024"/>
                      <a:pt x="20455" y="13450"/>
                      <a:pt x="21976" y="11864"/>
                    </a:cubicBezTo>
                    <a:cubicBezTo>
                      <a:pt x="23497" y="10279"/>
                      <a:pt x="26596" y="9486"/>
                      <a:pt x="31275" y="9486"/>
                    </a:cubicBezTo>
                    <a:lnTo>
                      <a:pt x="42777" y="9486"/>
                    </a:lnTo>
                    <a:lnTo>
                      <a:pt x="42777" y="109"/>
                    </a:lnTo>
                    <a:lnTo>
                      <a:pt x="31275" y="109"/>
                    </a:lnTo>
                    <a:cubicBezTo>
                      <a:pt x="22619" y="109"/>
                      <a:pt x="16647" y="1720"/>
                      <a:pt x="13359" y="4944"/>
                    </a:cubicBezTo>
                    <a:cubicBezTo>
                      <a:pt x="10071" y="8180"/>
                      <a:pt x="8427" y="14061"/>
                      <a:pt x="8427" y="22587"/>
                    </a:cubicBezTo>
                    <a:lnTo>
                      <a:pt x="8427" y="59627"/>
                    </a:lnTo>
                    <a:lnTo>
                      <a:pt x="200" y="59627"/>
                    </a:lnTo>
                    <a:lnTo>
                      <a:pt x="200" y="68341"/>
                    </a:lnTo>
                    <a:lnTo>
                      <a:pt x="8427" y="68341"/>
                    </a:lnTo>
                    <a:lnTo>
                      <a:pt x="8427" y="87719"/>
                    </a:lnTo>
                    <a:close/>
                  </a:path>
                </a:pathLst>
              </a:custGeom>
              <a:solidFill>
                <a:srgbClr val="000000"/>
              </a:solidFill>
              <a:ln w="1247" cap="flat">
                <a:noFill/>
                <a:prstDash val="solid"/>
                <a:round/>
              </a:ln>
            </p:spPr>
            <p:txBody>
              <a:bodyPr rtlCol="0" anchor="ctr"/>
              <a:lstStyle/>
              <a:p>
                <a:endParaRPr lang="en-US"/>
              </a:p>
            </p:txBody>
          </p:sp>
        </p:grpSp>
        <p:sp>
          <p:nvSpPr>
            <p:cNvPr id="31" name="Freeform: Shape 30">
              <a:extLst>
                <a:ext uri="{FF2B5EF4-FFF2-40B4-BE49-F238E27FC236}">
                  <a16:creationId xmlns:a16="http://schemas.microsoft.com/office/drawing/2014/main" id="{F5BFCD47-48D0-12CC-CB19-ED83F2A496D1}"/>
                </a:ext>
              </a:extLst>
            </p:cNvPr>
            <p:cNvSpPr/>
            <p:nvPr/>
          </p:nvSpPr>
          <p:spPr>
            <a:xfrm>
              <a:off x="7659008" y="190399"/>
              <a:ext cx="249535" cy="6684"/>
            </a:xfrm>
            <a:custGeom>
              <a:avLst/>
              <a:gdLst>
                <a:gd name="connsiteX0" fmla="*/ 4 w 249535"/>
                <a:gd name="connsiteY0" fmla="*/ 9 h 6684"/>
                <a:gd name="connsiteX1" fmla="*/ 249539 w 249535"/>
                <a:gd name="connsiteY1" fmla="*/ 9 h 6684"/>
              </a:gdLst>
              <a:ahLst/>
              <a:cxnLst>
                <a:cxn ang="0">
                  <a:pos x="connsiteX0" y="connsiteY0"/>
                </a:cxn>
                <a:cxn ang="0">
                  <a:pos x="connsiteX1" y="connsiteY1"/>
                </a:cxn>
              </a:cxnLst>
              <a:rect l="l" t="t" r="r" b="b"/>
              <a:pathLst>
                <a:path w="249535" h="6684">
                  <a:moveTo>
                    <a:pt x="4" y="9"/>
                  </a:moveTo>
                  <a:lnTo>
                    <a:pt x="249539" y="9"/>
                  </a:lnTo>
                </a:path>
              </a:pathLst>
            </a:custGeom>
            <a:noFill/>
            <a:ln w="13367" cap="sq">
              <a:solidFill>
                <a:srgbClr val="FFC000"/>
              </a:solidFill>
              <a:prstDash val="solid"/>
              <a:round/>
            </a:ln>
          </p:spPr>
          <p:txBody>
            <a:bodyPr rtlCol="0" anchor="ctr"/>
            <a:lstStyle/>
            <a:p>
              <a:endParaRPr lang="en-US"/>
            </a:p>
          </p:txBody>
        </p:sp>
        <p:grpSp>
          <p:nvGrpSpPr>
            <p:cNvPr id="32" name="Graphic 8">
              <a:extLst>
                <a:ext uri="{FF2B5EF4-FFF2-40B4-BE49-F238E27FC236}">
                  <a16:creationId xmlns:a16="http://schemas.microsoft.com/office/drawing/2014/main" id="{4A504D04-A733-8C74-4B75-7CDD23BB8459}"/>
                </a:ext>
              </a:extLst>
            </p:cNvPr>
            <p:cNvGrpSpPr/>
            <p:nvPr/>
          </p:nvGrpSpPr>
          <p:grpSpPr>
            <a:xfrm>
              <a:off x="8019684" y="139263"/>
              <a:ext cx="289207" cy="96578"/>
              <a:chOff x="1277221" y="2983010"/>
              <a:chExt cx="289207" cy="96578"/>
            </a:xfrm>
            <a:solidFill>
              <a:srgbClr val="000000"/>
            </a:solidFill>
          </p:grpSpPr>
          <p:sp>
            <p:nvSpPr>
              <p:cNvPr id="47" name="Freeform: Shape 46">
                <a:extLst>
                  <a:ext uri="{FF2B5EF4-FFF2-40B4-BE49-F238E27FC236}">
                    <a16:creationId xmlns:a16="http://schemas.microsoft.com/office/drawing/2014/main" id="{4BCCDD51-4E66-FAF1-B209-6D5A38D2ACF7}"/>
                  </a:ext>
                </a:extLst>
              </p:cNvPr>
              <p:cNvSpPr/>
              <p:nvPr/>
            </p:nvSpPr>
            <p:spPr>
              <a:xfrm flipV="1">
                <a:off x="1277221" y="3007944"/>
                <a:ext cx="99619" cy="69869"/>
              </a:xfrm>
              <a:custGeom>
                <a:avLst/>
                <a:gdLst>
                  <a:gd name="connsiteX0" fmla="*/ 53640 w 99619"/>
                  <a:gd name="connsiteY0" fmla="*/ 55276 h 69869"/>
                  <a:gd name="connsiteX1" fmla="*/ 63699 w 99619"/>
                  <a:gd name="connsiteY1" fmla="*/ 66428 h 69869"/>
                  <a:gd name="connsiteX2" fmla="*/ 77463 w 99619"/>
                  <a:gd name="connsiteY2" fmla="*/ 70015 h 69869"/>
                  <a:gd name="connsiteX3" fmla="*/ 93916 w 99619"/>
                  <a:gd name="connsiteY3" fmla="*/ 62548 h 69869"/>
                  <a:gd name="connsiteX4" fmla="*/ 99706 w 99619"/>
                  <a:gd name="connsiteY4" fmla="*/ 41338 h 69869"/>
                  <a:gd name="connsiteX5" fmla="*/ 99706 w 99619"/>
                  <a:gd name="connsiteY5" fmla="*/ 145 h 69869"/>
                  <a:gd name="connsiteX6" fmla="*/ 88438 w 99619"/>
                  <a:gd name="connsiteY6" fmla="*/ 145 h 69869"/>
                  <a:gd name="connsiteX7" fmla="*/ 88438 w 99619"/>
                  <a:gd name="connsiteY7" fmla="*/ 40967 h 69869"/>
                  <a:gd name="connsiteX8" fmla="*/ 84949 w 99619"/>
                  <a:gd name="connsiteY8" fmla="*/ 55510 h 69869"/>
                  <a:gd name="connsiteX9" fmla="*/ 74363 w 99619"/>
                  <a:gd name="connsiteY9" fmla="*/ 60267 h 69869"/>
                  <a:gd name="connsiteX10" fmla="*/ 60580 w 99619"/>
                  <a:gd name="connsiteY10" fmla="*/ 54477 h 69869"/>
                  <a:gd name="connsiteX11" fmla="*/ 55531 w 99619"/>
                  <a:gd name="connsiteY11" fmla="*/ 38706 h 69869"/>
                  <a:gd name="connsiteX12" fmla="*/ 55531 w 99619"/>
                  <a:gd name="connsiteY12" fmla="*/ 145 h 69869"/>
                  <a:gd name="connsiteX13" fmla="*/ 44263 w 99619"/>
                  <a:gd name="connsiteY13" fmla="*/ 145 h 69869"/>
                  <a:gd name="connsiteX14" fmla="*/ 44263 w 99619"/>
                  <a:gd name="connsiteY14" fmla="*/ 40967 h 69869"/>
                  <a:gd name="connsiteX15" fmla="*/ 40792 w 99619"/>
                  <a:gd name="connsiteY15" fmla="*/ 55549 h 69869"/>
                  <a:gd name="connsiteX16" fmla="*/ 30070 w 99619"/>
                  <a:gd name="connsiteY16" fmla="*/ 60267 h 69869"/>
                  <a:gd name="connsiteX17" fmla="*/ 16404 w 99619"/>
                  <a:gd name="connsiteY17" fmla="*/ 54458 h 69869"/>
                  <a:gd name="connsiteX18" fmla="*/ 11355 w 99619"/>
                  <a:gd name="connsiteY18" fmla="*/ 38706 h 69869"/>
                  <a:gd name="connsiteX19" fmla="*/ 11355 w 99619"/>
                  <a:gd name="connsiteY19" fmla="*/ 145 h 69869"/>
                  <a:gd name="connsiteX20" fmla="*/ 87 w 99619"/>
                  <a:gd name="connsiteY20" fmla="*/ 145 h 69869"/>
                  <a:gd name="connsiteX21" fmla="*/ 87 w 99619"/>
                  <a:gd name="connsiteY21" fmla="*/ 68377 h 69869"/>
                  <a:gd name="connsiteX22" fmla="*/ 11355 w 99619"/>
                  <a:gd name="connsiteY22" fmla="*/ 68377 h 69869"/>
                  <a:gd name="connsiteX23" fmla="*/ 11355 w 99619"/>
                  <a:gd name="connsiteY23" fmla="*/ 57772 h 69869"/>
                  <a:gd name="connsiteX24" fmla="*/ 20557 w 99619"/>
                  <a:gd name="connsiteY24" fmla="*/ 67032 h 69869"/>
                  <a:gd name="connsiteX25" fmla="*/ 33287 w 99619"/>
                  <a:gd name="connsiteY25" fmla="*/ 70015 h 69869"/>
                  <a:gd name="connsiteX26" fmla="*/ 45939 w 99619"/>
                  <a:gd name="connsiteY26" fmla="*/ 66233 h 69869"/>
                  <a:gd name="connsiteX27" fmla="*/ 53640 w 99619"/>
                  <a:gd name="connsiteY27" fmla="*/ 55276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9619" h="69869">
                    <a:moveTo>
                      <a:pt x="53640" y="55276"/>
                    </a:moveTo>
                    <a:cubicBezTo>
                      <a:pt x="56447" y="60319"/>
                      <a:pt x="59800" y="64036"/>
                      <a:pt x="63699" y="66428"/>
                    </a:cubicBezTo>
                    <a:cubicBezTo>
                      <a:pt x="67598" y="68819"/>
                      <a:pt x="72186" y="70015"/>
                      <a:pt x="77463" y="70015"/>
                    </a:cubicBezTo>
                    <a:cubicBezTo>
                      <a:pt x="84572" y="70015"/>
                      <a:pt x="90056" y="67526"/>
                      <a:pt x="93916" y="62548"/>
                    </a:cubicBezTo>
                    <a:cubicBezTo>
                      <a:pt x="97776" y="57583"/>
                      <a:pt x="99706" y="50513"/>
                      <a:pt x="99706" y="41338"/>
                    </a:cubicBezTo>
                    <a:lnTo>
                      <a:pt x="99706" y="145"/>
                    </a:lnTo>
                    <a:lnTo>
                      <a:pt x="88438" y="145"/>
                    </a:lnTo>
                    <a:lnTo>
                      <a:pt x="88438" y="40967"/>
                    </a:lnTo>
                    <a:cubicBezTo>
                      <a:pt x="88438" y="47504"/>
                      <a:pt x="87275" y="52352"/>
                      <a:pt x="84949" y="55510"/>
                    </a:cubicBezTo>
                    <a:cubicBezTo>
                      <a:pt x="82635" y="58682"/>
                      <a:pt x="79107" y="60267"/>
                      <a:pt x="74363" y="60267"/>
                    </a:cubicBezTo>
                    <a:cubicBezTo>
                      <a:pt x="68553" y="60267"/>
                      <a:pt x="63959" y="58337"/>
                      <a:pt x="60580" y="54477"/>
                    </a:cubicBezTo>
                    <a:cubicBezTo>
                      <a:pt x="57214" y="50630"/>
                      <a:pt x="55531" y="45373"/>
                      <a:pt x="55531" y="38706"/>
                    </a:cubicBezTo>
                    <a:lnTo>
                      <a:pt x="55531" y="145"/>
                    </a:lnTo>
                    <a:lnTo>
                      <a:pt x="44263" y="145"/>
                    </a:lnTo>
                    <a:lnTo>
                      <a:pt x="44263" y="40967"/>
                    </a:lnTo>
                    <a:cubicBezTo>
                      <a:pt x="44263" y="47543"/>
                      <a:pt x="43106" y="52404"/>
                      <a:pt x="40792" y="55549"/>
                    </a:cubicBezTo>
                    <a:cubicBezTo>
                      <a:pt x="38479" y="58695"/>
                      <a:pt x="34905" y="60267"/>
                      <a:pt x="30070" y="60267"/>
                    </a:cubicBezTo>
                    <a:cubicBezTo>
                      <a:pt x="24339" y="60267"/>
                      <a:pt x="19783" y="58331"/>
                      <a:pt x="16404" y="54458"/>
                    </a:cubicBezTo>
                    <a:cubicBezTo>
                      <a:pt x="13038" y="50585"/>
                      <a:pt x="11355" y="45334"/>
                      <a:pt x="11355" y="38706"/>
                    </a:cubicBezTo>
                    <a:lnTo>
                      <a:pt x="11355" y="145"/>
                    </a:lnTo>
                    <a:lnTo>
                      <a:pt x="87" y="145"/>
                    </a:lnTo>
                    <a:lnTo>
                      <a:pt x="87" y="68377"/>
                    </a:lnTo>
                    <a:lnTo>
                      <a:pt x="11355" y="68377"/>
                    </a:lnTo>
                    <a:lnTo>
                      <a:pt x="11355" y="57772"/>
                    </a:lnTo>
                    <a:cubicBezTo>
                      <a:pt x="13916" y="61957"/>
                      <a:pt x="16983" y="65043"/>
                      <a:pt x="20557" y="67032"/>
                    </a:cubicBezTo>
                    <a:cubicBezTo>
                      <a:pt x="24131" y="69020"/>
                      <a:pt x="28374" y="70015"/>
                      <a:pt x="33287" y="70015"/>
                    </a:cubicBezTo>
                    <a:cubicBezTo>
                      <a:pt x="38252" y="70015"/>
                      <a:pt x="42469" y="68754"/>
                      <a:pt x="45939" y="66233"/>
                    </a:cubicBezTo>
                    <a:cubicBezTo>
                      <a:pt x="49409" y="63724"/>
                      <a:pt x="51976" y="60072"/>
                      <a:pt x="53640" y="55276"/>
                    </a:cubicBezTo>
                    <a:close/>
                  </a:path>
                </a:pathLst>
              </a:custGeom>
              <a:solidFill>
                <a:srgbClr val="000000"/>
              </a:solidFill>
              <a:ln w="1247" cap="flat">
                <a:noFill/>
                <a:prstDash val="solid"/>
                <a:round/>
              </a:ln>
            </p:spPr>
            <p:txBody>
              <a:bodyPr rtlCol="0" anchor="ctr"/>
              <a:lstStyle/>
              <a:p>
                <a:endParaRPr lang="en-US"/>
              </a:p>
            </p:txBody>
          </p:sp>
          <p:sp>
            <p:nvSpPr>
              <p:cNvPr id="48" name="Freeform: Shape 47">
                <a:extLst>
                  <a:ext uri="{FF2B5EF4-FFF2-40B4-BE49-F238E27FC236}">
                    <a16:creationId xmlns:a16="http://schemas.microsoft.com/office/drawing/2014/main" id="{3065EFD7-ABC3-0D2F-DA66-B83760D5D5B9}"/>
                  </a:ext>
                </a:extLst>
              </p:cNvPr>
              <p:cNvSpPr/>
              <p:nvPr/>
            </p:nvSpPr>
            <p:spPr>
              <a:xfrm flipV="1">
                <a:off x="1399188" y="2983010"/>
                <a:ext cx="11209" cy="94803"/>
              </a:xfrm>
              <a:custGeom>
                <a:avLst/>
                <a:gdLst>
                  <a:gd name="connsiteX0" fmla="*/ 134 w 11209"/>
                  <a:gd name="connsiteY0" fmla="*/ 68365 h 94803"/>
                  <a:gd name="connsiteX1" fmla="*/ 11343 w 11209"/>
                  <a:gd name="connsiteY1" fmla="*/ 68365 h 94803"/>
                  <a:gd name="connsiteX2" fmla="*/ 11343 w 11209"/>
                  <a:gd name="connsiteY2" fmla="*/ 133 h 94803"/>
                  <a:gd name="connsiteX3" fmla="*/ 134 w 11209"/>
                  <a:gd name="connsiteY3" fmla="*/ 133 h 94803"/>
                  <a:gd name="connsiteX4" fmla="*/ 134 w 11209"/>
                  <a:gd name="connsiteY4" fmla="*/ 94937 h 94803"/>
                  <a:gd name="connsiteX5" fmla="*/ 11343 w 11209"/>
                  <a:gd name="connsiteY5" fmla="*/ 94937 h 94803"/>
                  <a:gd name="connsiteX6" fmla="*/ 11343 w 11209"/>
                  <a:gd name="connsiteY6" fmla="*/ 80725 h 94803"/>
                  <a:gd name="connsiteX7" fmla="*/ 134 w 11209"/>
                  <a:gd name="connsiteY7" fmla="*/ 80725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09" h="94803">
                    <a:moveTo>
                      <a:pt x="134" y="68365"/>
                    </a:moveTo>
                    <a:lnTo>
                      <a:pt x="11343" y="68365"/>
                    </a:lnTo>
                    <a:lnTo>
                      <a:pt x="11343" y="133"/>
                    </a:lnTo>
                    <a:lnTo>
                      <a:pt x="134" y="133"/>
                    </a:lnTo>
                    <a:close/>
                    <a:moveTo>
                      <a:pt x="134" y="94937"/>
                    </a:moveTo>
                    <a:lnTo>
                      <a:pt x="11343" y="94937"/>
                    </a:lnTo>
                    <a:lnTo>
                      <a:pt x="11343" y="80725"/>
                    </a:lnTo>
                    <a:lnTo>
                      <a:pt x="134" y="80725"/>
                    </a:lnTo>
                    <a:close/>
                  </a:path>
                </a:pathLst>
              </a:custGeom>
              <a:solidFill>
                <a:srgbClr val="000000"/>
              </a:solidFill>
              <a:ln w="1247" cap="flat">
                <a:noFill/>
                <a:prstDash val="solid"/>
                <a:round/>
              </a:ln>
            </p:spPr>
            <p:txBody>
              <a:bodyPr rtlCol="0" anchor="ctr"/>
              <a:lstStyle/>
              <a:p>
                <a:endParaRPr lang="en-US"/>
              </a:p>
            </p:txBody>
          </p:sp>
          <p:sp>
            <p:nvSpPr>
              <p:cNvPr id="49" name="Freeform: Shape 48">
                <a:extLst>
                  <a:ext uri="{FF2B5EF4-FFF2-40B4-BE49-F238E27FC236}">
                    <a16:creationId xmlns:a16="http://schemas.microsoft.com/office/drawing/2014/main" id="{EA958BEA-4103-909F-A2A5-BEA278CD1E6E}"/>
                  </a:ext>
                </a:extLst>
              </p:cNvPr>
              <p:cNvSpPr/>
              <p:nvPr/>
            </p:nvSpPr>
            <p:spPr>
              <a:xfrm flipV="1">
                <a:off x="1428979" y="2983010"/>
                <a:ext cx="60980" cy="96578"/>
              </a:xfrm>
              <a:custGeom>
                <a:avLst/>
                <a:gdLst>
                  <a:gd name="connsiteX0" fmla="*/ 49896 w 60980"/>
                  <a:gd name="connsiteY0" fmla="*/ 59788 h 96578"/>
                  <a:gd name="connsiteX1" fmla="*/ 49896 w 60980"/>
                  <a:gd name="connsiteY1" fmla="*/ 96712 h 96578"/>
                  <a:gd name="connsiteX2" fmla="*/ 61106 w 60980"/>
                  <a:gd name="connsiteY2" fmla="*/ 96712 h 96578"/>
                  <a:gd name="connsiteX3" fmla="*/ 61106 w 60980"/>
                  <a:gd name="connsiteY3" fmla="*/ 1908 h 96578"/>
                  <a:gd name="connsiteX4" fmla="*/ 49896 w 60980"/>
                  <a:gd name="connsiteY4" fmla="*/ 1908 h 96578"/>
                  <a:gd name="connsiteX5" fmla="*/ 49896 w 60980"/>
                  <a:gd name="connsiteY5" fmla="*/ 12143 h 96578"/>
                  <a:gd name="connsiteX6" fmla="*/ 40968 w 60980"/>
                  <a:gd name="connsiteY6" fmla="*/ 3097 h 96578"/>
                  <a:gd name="connsiteX7" fmla="*/ 28023 w 60980"/>
                  <a:gd name="connsiteY7" fmla="*/ 134 h 96578"/>
                  <a:gd name="connsiteX8" fmla="*/ 7885 w 60980"/>
                  <a:gd name="connsiteY8" fmla="*/ 9998 h 96578"/>
                  <a:gd name="connsiteX9" fmla="*/ 126 w 60980"/>
                  <a:gd name="connsiteY9" fmla="*/ 35965 h 96578"/>
                  <a:gd name="connsiteX10" fmla="*/ 7885 w 60980"/>
                  <a:gd name="connsiteY10" fmla="*/ 61913 h 96578"/>
                  <a:gd name="connsiteX11" fmla="*/ 28023 w 60980"/>
                  <a:gd name="connsiteY11" fmla="*/ 71778 h 96578"/>
                  <a:gd name="connsiteX12" fmla="*/ 40968 w 60980"/>
                  <a:gd name="connsiteY12" fmla="*/ 68814 h 96578"/>
                  <a:gd name="connsiteX13" fmla="*/ 49896 w 60980"/>
                  <a:gd name="connsiteY13" fmla="*/ 59788 h 96578"/>
                  <a:gd name="connsiteX14" fmla="*/ 11706 w 60980"/>
                  <a:gd name="connsiteY14" fmla="*/ 35965 h 96578"/>
                  <a:gd name="connsiteX15" fmla="*/ 16794 w 60980"/>
                  <a:gd name="connsiteY15" fmla="*/ 16568 h 96578"/>
                  <a:gd name="connsiteX16" fmla="*/ 30772 w 60980"/>
                  <a:gd name="connsiteY16" fmla="*/ 9530 h 96578"/>
                  <a:gd name="connsiteX17" fmla="*/ 44769 w 60980"/>
                  <a:gd name="connsiteY17" fmla="*/ 16568 h 96578"/>
                  <a:gd name="connsiteX18" fmla="*/ 49896 w 60980"/>
                  <a:gd name="connsiteY18" fmla="*/ 35965 h 96578"/>
                  <a:gd name="connsiteX19" fmla="*/ 44769 w 60980"/>
                  <a:gd name="connsiteY19" fmla="*/ 55363 h 96578"/>
                  <a:gd name="connsiteX20" fmla="*/ 30772 w 60980"/>
                  <a:gd name="connsiteY20" fmla="*/ 62401 h 96578"/>
                  <a:gd name="connsiteX21" fmla="*/ 16794 w 60980"/>
                  <a:gd name="connsiteY21" fmla="*/ 55363 h 96578"/>
                  <a:gd name="connsiteX22" fmla="*/ 11706 w 60980"/>
                  <a:gd name="connsiteY22" fmla="*/ 35965 h 96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980" h="96578">
                    <a:moveTo>
                      <a:pt x="49896" y="59788"/>
                    </a:moveTo>
                    <a:lnTo>
                      <a:pt x="49896" y="96712"/>
                    </a:lnTo>
                    <a:lnTo>
                      <a:pt x="61106" y="96712"/>
                    </a:lnTo>
                    <a:lnTo>
                      <a:pt x="61106" y="1908"/>
                    </a:lnTo>
                    <a:lnTo>
                      <a:pt x="49896" y="1908"/>
                    </a:lnTo>
                    <a:lnTo>
                      <a:pt x="49896" y="12143"/>
                    </a:lnTo>
                    <a:cubicBezTo>
                      <a:pt x="47544" y="8088"/>
                      <a:pt x="44568" y="5072"/>
                      <a:pt x="40968" y="3097"/>
                    </a:cubicBezTo>
                    <a:cubicBezTo>
                      <a:pt x="37381" y="1121"/>
                      <a:pt x="33066" y="134"/>
                      <a:pt x="28023" y="134"/>
                    </a:cubicBezTo>
                    <a:cubicBezTo>
                      <a:pt x="19783" y="134"/>
                      <a:pt x="13071" y="3422"/>
                      <a:pt x="7885" y="9998"/>
                    </a:cubicBezTo>
                    <a:cubicBezTo>
                      <a:pt x="2712" y="16587"/>
                      <a:pt x="126" y="25243"/>
                      <a:pt x="126" y="35965"/>
                    </a:cubicBezTo>
                    <a:cubicBezTo>
                      <a:pt x="126" y="46688"/>
                      <a:pt x="2712" y="55337"/>
                      <a:pt x="7885" y="61913"/>
                    </a:cubicBezTo>
                    <a:cubicBezTo>
                      <a:pt x="13071" y="68490"/>
                      <a:pt x="19783" y="71778"/>
                      <a:pt x="28023" y="71778"/>
                    </a:cubicBezTo>
                    <a:cubicBezTo>
                      <a:pt x="33066" y="71778"/>
                      <a:pt x="37381" y="70790"/>
                      <a:pt x="40968" y="68814"/>
                    </a:cubicBezTo>
                    <a:cubicBezTo>
                      <a:pt x="44568" y="66852"/>
                      <a:pt x="47544" y="63843"/>
                      <a:pt x="49896" y="59788"/>
                    </a:cubicBezTo>
                    <a:close/>
                    <a:moveTo>
                      <a:pt x="11706" y="35965"/>
                    </a:moveTo>
                    <a:cubicBezTo>
                      <a:pt x="11706" y="27726"/>
                      <a:pt x="13402" y="21260"/>
                      <a:pt x="16794" y="16568"/>
                    </a:cubicBezTo>
                    <a:cubicBezTo>
                      <a:pt x="20186" y="11876"/>
                      <a:pt x="24845" y="9530"/>
                      <a:pt x="30772" y="9530"/>
                    </a:cubicBezTo>
                    <a:cubicBezTo>
                      <a:pt x="36698" y="9530"/>
                      <a:pt x="41364" y="11876"/>
                      <a:pt x="44769" y="16568"/>
                    </a:cubicBezTo>
                    <a:cubicBezTo>
                      <a:pt x="48188" y="21260"/>
                      <a:pt x="49896" y="27726"/>
                      <a:pt x="49896" y="35965"/>
                    </a:cubicBezTo>
                    <a:cubicBezTo>
                      <a:pt x="49896" y="44205"/>
                      <a:pt x="48188" y="50671"/>
                      <a:pt x="44769" y="55363"/>
                    </a:cubicBezTo>
                    <a:cubicBezTo>
                      <a:pt x="41364" y="60055"/>
                      <a:pt x="36698" y="62401"/>
                      <a:pt x="30772" y="62401"/>
                    </a:cubicBezTo>
                    <a:cubicBezTo>
                      <a:pt x="24845" y="62401"/>
                      <a:pt x="20186" y="60055"/>
                      <a:pt x="16794" y="55363"/>
                    </a:cubicBezTo>
                    <a:cubicBezTo>
                      <a:pt x="13402" y="50671"/>
                      <a:pt x="11706" y="44205"/>
                      <a:pt x="11706" y="35965"/>
                    </a:cubicBezTo>
                    <a:close/>
                  </a:path>
                </a:pathLst>
              </a:custGeom>
              <a:solidFill>
                <a:srgbClr val="000000"/>
              </a:solidFill>
              <a:ln w="1247" cap="flat">
                <a:noFill/>
                <a:prstDash val="solid"/>
                <a:round/>
              </a:ln>
            </p:spPr>
            <p:txBody>
              <a:bodyPr rtlCol="0" anchor="ctr"/>
              <a:lstStyle/>
              <a:p>
                <a:endParaRPr lang="en-US"/>
              </a:p>
            </p:txBody>
          </p:sp>
          <p:sp>
            <p:nvSpPr>
              <p:cNvPr id="50" name="Freeform: Shape 49">
                <a:extLst>
                  <a:ext uri="{FF2B5EF4-FFF2-40B4-BE49-F238E27FC236}">
                    <a16:creationId xmlns:a16="http://schemas.microsoft.com/office/drawing/2014/main" id="{F2A42050-79EF-46A7-F559-16D0B368BC8B}"/>
                  </a:ext>
                </a:extLst>
              </p:cNvPr>
              <p:cNvSpPr/>
              <p:nvPr/>
            </p:nvSpPr>
            <p:spPr>
              <a:xfrm flipV="1">
                <a:off x="1508782" y="3007944"/>
                <a:ext cx="57646" cy="71643"/>
              </a:xfrm>
              <a:custGeom>
                <a:avLst/>
                <a:gdLst>
                  <a:gd name="connsiteX0" fmla="*/ 35424 w 57646"/>
                  <a:gd name="connsiteY0" fmla="*/ 36211 h 71643"/>
                  <a:gd name="connsiteX1" fmla="*/ 16592 w 57646"/>
                  <a:gd name="connsiteY1" fmla="*/ 33112 h 71643"/>
                  <a:gd name="connsiteX2" fmla="*/ 11348 w 57646"/>
                  <a:gd name="connsiteY2" fmla="*/ 22506 h 71643"/>
                  <a:gd name="connsiteX3" fmla="*/ 15286 w 57646"/>
                  <a:gd name="connsiteY3" fmla="*/ 13032 h 71643"/>
                  <a:gd name="connsiteX4" fmla="*/ 25969 w 57646"/>
                  <a:gd name="connsiteY4" fmla="*/ 9542 h 71643"/>
                  <a:gd name="connsiteX5" fmla="*/ 40941 w 57646"/>
                  <a:gd name="connsiteY5" fmla="*/ 16151 h 71643"/>
                  <a:gd name="connsiteX6" fmla="*/ 46576 w 57646"/>
                  <a:gd name="connsiteY6" fmla="*/ 33716 h 71643"/>
                  <a:gd name="connsiteX7" fmla="*/ 46576 w 57646"/>
                  <a:gd name="connsiteY7" fmla="*/ 36211 h 71643"/>
                  <a:gd name="connsiteX8" fmla="*/ 57785 w 57646"/>
                  <a:gd name="connsiteY8" fmla="*/ 40851 h 71643"/>
                  <a:gd name="connsiteX9" fmla="*/ 57785 w 57646"/>
                  <a:gd name="connsiteY9" fmla="*/ 1920 h 71643"/>
                  <a:gd name="connsiteX10" fmla="*/ 46576 w 57646"/>
                  <a:gd name="connsiteY10" fmla="*/ 1920 h 71643"/>
                  <a:gd name="connsiteX11" fmla="*/ 46576 w 57646"/>
                  <a:gd name="connsiteY11" fmla="*/ 12271 h 71643"/>
                  <a:gd name="connsiteX12" fmla="*/ 37003 w 57646"/>
                  <a:gd name="connsiteY12" fmla="*/ 3109 h 71643"/>
                  <a:gd name="connsiteX13" fmla="*/ 22987 w 57646"/>
                  <a:gd name="connsiteY13" fmla="*/ 146 h 71643"/>
                  <a:gd name="connsiteX14" fmla="*/ 6318 w 57646"/>
                  <a:gd name="connsiteY14" fmla="*/ 6033 h 71643"/>
                  <a:gd name="connsiteX15" fmla="*/ 138 w 57646"/>
                  <a:gd name="connsiteY15" fmla="*/ 21785 h 71643"/>
                  <a:gd name="connsiteX16" fmla="*/ 7839 w 57646"/>
                  <a:gd name="connsiteY16" fmla="*/ 39135 h 71643"/>
                  <a:gd name="connsiteX17" fmla="*/ 30843 w 57646"/>
                  <a:gd name="connsiteY17" fmla="*/ 44984 h 71643"/>
                  <a:gd name="connsiteX18" fmla="*/ 46576 w 57646"/>
                  <a:gd name="connsiteY18" fmla="*/ 44984 h 71643"/>
                  <a:gd name="connsiteX19" fmla="*/ 46576 w 57646"/>
                  <a:gd name="connsiteY19" fmla="*/ 46095 h 71643"/>
                  <a:gd name="connsiteX20" fmla="*/ 41487 w 57646"/>
                  <a:gd name="connsiteY20" fmla="*/ 58065 h 71643"/>
                  <a:gd name="connsiteX21" fmla="*/ 27197 w 57646"/>
                  <a:gd name="connsiteY21" fmla="*/ 62295 h 71643"/>
                  <a:gd name="connsiteX22" fmla="*/ 15793 w 57646"/>
                  <a:gd name="connsiteY22" fmla="*/ 60892 h 71643"/>
                  <a:gd name="connsiteX23" fmla="*/ 5149 w 57646"/>
                  <a:gd name="connsiteY23" fmla="*/ 56681 h 71643"/>
                  <a:gd name="connsiteX24" fmla="*/ 5149 w 57646"/>
                  <a:gd name="connsiteY24" fmla="*/ 67052 h 71643"/>
                  <a:gd name="connsiteX25" fmla="*/ 17080 w 57646"/>
                  <a:gd name="connsiteY25" fmla="*/ 70600 h 71643"/>
                  <a:gd name="connsiteX26" fmla="*/ 28348 w 57646"/>
                  <a:gd name="connsiteY26" fmla="*/ 71790 h 71643"/>
                  <a:gd name="connsiteX27" fmla="*/ 50474 w 57646"/>
                  <a:gd name="connsiteY27" fmla="*/ 64109 h 71643"/>
                  <a:gd name="connsiteX28" fmla="*/ 57785 w 57646"/>
                  <a:gd name="connsiteY28" fmla="*/ 40851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646" h="71643">
                    <a:moveTo>
                      <a:pt x="35424" y="36211"/>
                    </a:moveTo>
                    <a:cubicBezTo>
                      <a:pt x="26366" y="36211"/>
                      <a:pt x="20088" y="35178"/>
                      <a:pt x="16592" y="33112"/>
                    </a:cubicBezTo>
                    <a:cubicBezTo>
                      <a:pt x="13096" y="31045"/>
                      <a:pt x="11348" y="27510"/>
                      <a:pt x="11348" y="22506"/>
                    </a:cubicBezTo>
                    <a:cubicBezTo>
                      <a:pt x="11348" y="18529"/>
                      <a:pt x="12661" y="15371"/>
                      <a:pt x="15286" y="13032"/>
                    </a:cubicBezTo>
                    <a:cubicBezTo>
                      <a:pt x="17911" y="10705"/>
                      <a:pt x="21472" y="9542"/>
                      <a:pt x="25969" y="9542"/>
                    </a:cubicBezTo>
                    <a:cubicBezTo>
                      <a:pt x="32195" y="9542"/>
                      <a:pt x="37185" y="11745"/>
                      <a:pt x="40941" y="16151"/>
                    </a:cubicBezTo>
                    <a:cubicBezTo>
                      <a:pt x="44697" y="20557"/>
                      <a:pt x="46576" y="26412"/>
                      <a:pt x="46576" y="33716"/>
                    </a:cubicBezTo>
                    <a:lnTo>
                      <a:pt x="46576" y="36211"/>
                    </a:lnTo>
                    <a:close/>
                    <a:moveTo>
                      <a:pt x="57785" y="40851"/>
                    </a:moveTo>
                    <a:lnTo>
                      <a:pt x="57785" y="1920"/>
                    </a:lnTo>
                    <a:lnTo>
                      <a:pt x="46576" y="1920"/>
                    </a:lnTo>
                    <a:lnTo>
                      <a:pt x="46576" y="12271"/>
                    </a:lnTo>
                    <a:cubicBezTo>
                      <a:pt x="44015" y="8139"/>
                      <a:pt x="40824" y="5084"/>
                      <a:pt x="37003" y="3109"/>
                    </a:cubicBezTo>
                    <a:cubicBezTo>
                      <a:pt x="33182" y="1133"/>
                      <a:pt x="28510" y="146"/>
                      <a:pt x="22987" y="146"/>
                    </a:cubicBezTo>
                    <a:cubicBezTo>
                      <a:pt x="16007" y="146"/>
                      <a:pt x="10451" y="2108"/>
                      <a:pt x="6318" y="6033"/>
                    </a:cubicBezTo>
                    <a:cubicBezTo>
                      <a:pt x="2198" y="9958"/>
                      <a:pt x="138" y="15209"/>
                      <a:pt x="138" y="21785"/>
                    </a:cubicBezTo>
                    <a:cubicBezTo>
                      <a:pt x="138" y="29453"/>
                      <a:pt x="2705" y="35236"/>
                      <a:pt x="7839" y="39135"/>
                    </a:cubicBezTo>
                    <a:cubicBezTo>
                      <a:pt x="12986" y="43034"/>
                      <a:pt x="20654" y="44984"/>
                      <a:pt x="30843" y="44984"/>
                    </a:cubicBezTo>
                    <a:lnTo>
                      <a:pt x="46576" y="44984"/>
                    </a:lnTo>
                    <a:lnTo>
                      <a:pt x="46576" y="46095"/>
                    </a:lnTo>
                    <a:cubicBezTo>
                      <a:pt x="46576" y="51255"/>
                      <a:pt x="44879" y="55245"/>
                      <a:pt x="41487" y="58065"/>
                    </a:cubicBezTo>
                    <a:cubicBezTo>
                      <a:pt x="38095" y="60885"/>
                      <a:pt x="33332" y="62295"/>
                      <a:pt x="27197" y="62295"/>
                    </a:cubicBezTo>
                    <a:cubicBezTo>
                      <a:pt x="23298" y="62295"/>
                      <a:pt x="19497" y="61828"/>
                      <a:pt x="15793" y="60892"/>
                    </a:cubicBezTo>
                    <a:cubicBezTo>
                      <a:pt x="12102" y="59956"/>
                      <a:pt x="8554" y="58552"/>
                      <a:pt x="5149" y="56681"/>
                    </a:cubicBezTo>
                    <a:lnTo>
                      <a:pt x="5149" y="67052"/>
                    </a:lnTo>
                    <a:cubicBezTo>
                      <a:pt x="9243" y="68638"/>
                      <a:pt x="13220" y="69821"/>
                      <a:pt x="17080" y="70600"/>
                    </a:cubicBezTo>
                    <a:cubicBezTo>
                      <a:pt x="20940" y="71393"/>
                      <a:pt x="24696" y="71790"/>
                      <a:pt x="28348" y="71790"/>
                    </a:cubicBezTo>
                    <a:cubicBezTo>
                      <a:pt x="38225" y="71790"/>
                      <a:pt x="45601" y="69229"/>
                      <a:pt x="50474" y="64109"/>
                    </a:cubicBezTo>
                    <a:cubicBezTo>
                      <a:pt x="55348" y="59001"/>
                      <a:pt x="57785" y="51248"/>
                      <a:pt x="57785" y="40851"/>
                    </a:cubicBezTo>
                    <a:close/>
                  </a:path>
                </a:pathLst>
              </a:custGeom>
              <a:solidFill>
                <a:srgbClr val="000000"/>
              </a:solidFill>
              <a:ln w="1247" cap="flat">
                <a:noFill/>
                <a:prstDash val="solid"/>
                <a:round/>
              </a:ln>
            </p:spPr>
            <p:txBody>
              <a:bodyPr rtlCol="0" anchor="ctr"/>
              <a:lstStyle/>
              <a:p>
                <a:endParaRPr lang="en-US"/>
              </a:p>
            </p:txBody>
          </p:sp>
        </p:grpSp>
        <p:sp>
          <p:nvSpPr>
            <p:cNvPr id="33" name="Freeform: Shape 32">
              <a:extLst>
                <a:ext uri="{FF2B5EF4-FFF2-40B4-BE49-F238E27FC236}">
                  <a16:creationId xmlns:a16="http://schemas.microsoft.com/office/drawing/2014/main" id="{C979B7F6-7367-CEAA-6CE9-1D44B31863D3}"/>
                </a:ext>
              </a:extLst>
            </p:cNvPr>
            <p:cNvSpPr/>
            <p:nvPr/>
          </p:nvSpPr>
          <p:spPr>
            <a:xfrm>
              <a:off x="7659008" y="373540"/>
              <a:ext cx="249535" cy="6684"/>
            </a:xfrm>
            <a:custGeom>
              <a:avLst/>
              <a:gdLst>
                <a:gd name="connsiteX0" fmla="*/ 4 w 249535"/>
                <a:gd name="connsiteY0" fmla="*/ 16 h 6684"/>
                <a:gd name="connsiteX1" fmla="*/ 249539 w 249535"/>
                <a:gd name="connsiteY1" fmla="*/ 16 h 6684"/>
              </a:gdLst>
              <a:ahLst/>
              <a:cxnLst>
                <a:cxn ang="0">
                  <a:pos x="connsiteX0" y="connsiteY0"/>
                </a:cxn>
                <a:cxn ang="0">
                  <a:pos x="connsiteX1" y="connsiteY1"/>
                </a:cxn>
              </a:cxnLst>
              <a:rect l="l" t="t" r="r" b="b"/>
              <a:pathLst>
                <a:path w="249535" h="6684">
                  <a:moveTo>
                    <a:pt x="4" y="16"/>
                  </a:moveTo>
                  <a:lnTo>
                    <a:pt x="249539" y="16"/>
                  </a:lnTo>
                </a:path>
              </a:pathLst>
            </a:custGeom>
            <a:noFill/>
            <a:ln w="13367" cap="sq">
              <a:solidFill>
                <a:srgbClr val="3BD022"/>
              </a:solidFill>
              <a:prstDash val="solid"/>
              <a:round/>
            </a:ln>
          </p:spPr>
          <p:txBody>
            <a:bodyPr rtlCol="0" anchor="ctr"/>
            <a:lstStyle/>
            <a:p>
              <a:endParaRPr lang="en-US"/>
            </a:p>
          </p:txBody>
        </p:sp>
        <p:grpSp>
          <p:nvGrpSpPr>
            <p:cNvPr id="34" name="Graphic 8">
              <a:extLst>
                <a:ext uri="{FF2B5EF4-FFF2-40B4-BE49-F238E27FC236}">
                  <a16:creationId xmlns:a16="http://schemas.microsoft.com/office/drawing/2014/main" id="{DC1E2509-194A-6F7A-8883-B1E58FC16FEA}"/>
                </a:ext>
              </a:extLst>
            </p:cNvPr>
            <p:cNvGrpSpPr/>
            <p:nvPr/>
          </p:nvGrpSpPr>
          <p:grpSpPr>
            <a:xfrm>
              <a:off x="8015239" y="322404"/>
              <a:ext cx="251923" cy="120751"/>
              <a:chOff x="1272776" y="3166151"/>
              <a:chExt cx="251923" cy="120751"/>
            </a:xfrm>
            <a:solidFill>
              <a:srgbClr val="000000"/>
            </a:solidFill>
          </p:grpSpPr>
          <p:sp>
            <p:nvSpPr>
              <p:cNvPr id="43" name="Freeform: Shape 42">
                <a:extLst>
                  <a:ext uri="{FF2B5EF4-FFF2-40B4-BE49-F238E27FC236}">
                    <a16:creationId xmlns:a16="http://schemas.microsoft.com/office/drawing/2014/main" id="{4F913ED3-6CE8-4F21-0732-53CDD9A1DC58}"/>
                  </a:ext>
                </a:extLst>
              </p:cNvPr>
              <p:cNvSpPr/>
              <p:nvPr/>
            </p:nvSpPr>
            <p:spPr>
              <a:xfrm flipV="1">
                <a:off x="1272776" y="3191086"/>
                <a:ext cx="60980" cy="95817"/>
              </a:xfrm>
              <a:custGeom>
                <a:avLst/>
                <a:gdLst>
                  <a:gd name="connsiteX0" fmla="*/ 49873 w 60980"/>
                  <a:gd name="connsiteY0" fmla="*/ 61048 h 95817"/>
                  <a:gd name="connsiteX1" fmla="*/ 44843 w 60980"/>
                  <a:gd name="connsiteY1" fmla="*/ 79919 h 95817"/>
                  <a:gd name="connsiteX2" fmla="*/ 30749 w 60980"/>
                  <a:gd name="connsiteY2" fmla="*/ 86625 h 95817"/>
                  <a:gd name="connsiteX3" fmla="*/ 16712 w 60980"/>
                  <a:gd name="connsiteY3" fmla="*/ 79919 h 95817"/>
                  <a:gd name="connsiteX4" fmla="*/ 11683 w 60980"/>
                  <a:gd name="connsiteY4" fmla="*/ 61048 h 95817"/>
                  <a:gd name="connsiteX5" fmla="*/ 16712 w 60980"/>
                  <a:gd name="connsiteY5" fmla="*/ 42216 h 95817"/>
                  <a:gd name="connsiteX6" fmla="*/ 30749 w 60980"/>
                  <a:gd name="connsiteY6" fmla="*/ 35509 h 95817"/>
                  <a:gd name="connsiteX7" fmla="*/ 44843 w 60980"/>
                  <a:gd name="connsiteY7" fmla="*/ 42216 h 95817"/>
                  <a:gd name="connsiteX8" fmla="*/ 49873 w 60980"/>
                  <a:gd name="connsiteY8" fmla="*/ 61048 h 95817"/>
                  <a:gd name="connsiteX9" fmla="*/ 61083 w 60980"/>
                  <a:gd name="connsiteY9" fmla="*/ 34593 h 95817"/>
                  <a:gd name="connsiteX10" fmla="*/ 53343 w 60980"/>
                  <a:gd name="connsiteY10" fmla="*/ 8684 h 95817"/>
                  <a:gd name="connsiteX11" fmla="*/ 29657 w 60980"/>
                  <a:gd name="connsiteY11" fmla="*/ 184 h 95817"/>
                  <a:gd name="connsiteX12" fmla="*/ 18506 w 60980"/>
                  <a:gd name="connsiteY12" fmla="*/ 1062 h 95817"/>
                  <a:gd name="connsiteX13" fmla="*/ 8329 w 60980"/>
                  <a:gd name="connsiteY13" fmla="*/ 3772 h 95817"/>
                  <a:gd name="connsiteX14" fmla="*/ 8329 w 60980"/>
                  <a:gd name="connsiteY14" fmla="*/ 14669 h 95817"/>
                  <a:gd name="connsiteX15" fmla="*/ 18077 w 60980"/>
                  <a:gd name="connsiteY15" fmla="*/ 10731 h 95817"/>
                  <a:gd name="connsiteX16" fmla="*/ 27883 w 60980"/>
                  <a:gd name="connsiteY16" fmla="*/ 9445 h 95817"/>
                  <a:gd name="connsiteX17" fmla="*/ 44395 w 60980"/>
                  <a:gd name="connsiteY17" fmla="*/ 15196 h 95817"/>
                  <a:gd name="connsiteX18" fmla="*/ 49873 w 60980"/>
                  <a:gd name="connsiteY18" fmla="*/ 32585 h 95817"/>
                  <a:gd name="connsiteX19" fmla="*/ 49873 w 60980"/>
                  <a:gd name="connsiteY19" fmla="*/ 38141 h 95817"/>
                  <a:gd name="connsiteX20" fmla="*/ 40983 w 60980"/>
                  <a:gd name="connsiteY20" fmla="*/ 29115 h 95817"/>
                  <a:gd name="connsiteX21" fmla="*/ 28000 w 60980"/>
                  <a:gd name="connsiteY21" fmla="*/ 26132 h 95817"/>
                  <a:gd name="connsiteX22" fmla="*/ 7784 w 60980"/>
                  <a:gd name="connsiteY22" fmla="*/ 35685 h 95817"/>
                  <a:gd name="connsiteX23" fmla="*/ 103 w 60980"/>
                  <a:gd name="connsiteY23" fmla="*/ 61048 h 95817"/>
                  <a:gd name="connsiteX24" fmla="*/ 7784 w 60980"/>
                  <a:gd name="connsiteY24" fmla="*/ 86430 h 95817"/>
                  <a:gd name="connsiteX25" fmla="*/ 28000 w 60980"/>
                  <a:gd name="connsiteY25" fmla="*/ 96002 h 95817"/>
                  <a:gd name="connsiteX26" fmla="*/ 40983 w 60980"/>
                  <a:gd name="connsiteY26" fmla="*/ 93020 h 95817"/>
                  <a:gd name="connsiteX27" fmla="*/ 49873 w 60980"/>
                  <a:gd name="connsiteY27" fmla="*/ 84013 h 95817"/>
                  <a:gd name="connsiteX28" fmla="*/ 49873 w 60980"/>
                  <a:gd name="connsiteY28" fmla="*/ 94365 h 95817"/>
                  <a:gd name="connsiteX29" fmla="*/ 61083 w 60980"/>
                  <a:gd name="connsiteY29" fmla="*/ 94365 h 9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980" h="95817">
                    <a:moveTo>
                      <a:pt x="49873" y="61048"/>
                    </a:moveTo>
                    <a:cubicBezTo>
                      <a:pt x="49873" y="69171"/>
                      <a:pt x="48197" y="75461"/>
                      <a:pt x="44843" y="79919"/>
                    </a:cubicBezTo>
                    <a:cubicBezTo>
                      <a:pt x="41503" y="84390"/>
                      <a:pt x="36805" y="86625"/>
                      <a:pt x="30749" y="86625"/>
                    </a:cubicBezTo>
                    <a:cubicBezTo>
                      <a:pt x="24744" y="86625"/>
                      <a:pt x="20065" y="84390"/>
                      <a:pt x="16712" y="79919"/>
                    </a:cubicBezTo>
                    <a:cubicBezTo>
                      <a:pt x="13359" y="75461"/>
                      <a:pt x="11683" y="69171"/>
                      <a:pt x="11683" y="61048"/>
                    </a:cubicBezTo>
                    <a:cubicBezTo>
                      <a:pt x="11683" y="52964"/>
                      <a:pt x="13359" y="46687"/>
                      <a:pt x="16712" y="42216"/>
                    </a:cubicBezTo>
                    <a:cubicBezTo>
                      <a:pt x="20065" y="37745"/>
                      <a:pt x="24744" y="35509"/>
                      <a:pt x="30749" y="35509"/>
                    </a:cubicBezTo>
                    <a:cubicBezTo>
                      <a:pt x="36805" y="35509"/>
                      <a:pt x="41503" y="37745"/>
                      <a:pt x="44843" y="42216"/>
                    </a:cubicBezTo>
                    <a:cubicBezTo>
                      <a:pt x="48197" y="46687"/>
                      <a:pt x="49873" y="52964"/>
                      <a:pt x="49873" y="61048"/>
                    </a:cubicBezTo>
                    <a:close/>
                    <a:moveTo>
                      <a:pt x="61083" y="34593"/>
                    </a:moveTo>
                    <a:cubicBezTo>
                      <a:pt x="61083" y="22987"/>
                      <a:pt x="58503" y="14351"/>
                      <a:pt x="53343" y="8684"/>
                    </a:cubicBezTo>
                    <a:cubicBezTo>
                      <a:pt x="48197" y="3018"/>
                      <a:pt x="40301" y="184"/>
                      <a:pt x="29657" y="184"/>
                    </a:cubicBezTo>
                    <a:cubicBezTo>
                      <a:pt x="25719" y="184"/>
                      <a:pt x="22002" y="477"/>
                      <a:pt x="18506" y="1062"/>
                    </a:cubicBezTo>
                    <a:cubicBezTo>
                      <a:pt x="15010" y="1647"/>
                      <a:pt x="11618" y="2550"/>
                      <a:pt x="8329" y="3772"/>
                    </a:cubicBezTo>
                    <a:lnTo>
                      <a:pt x="8329" y="14669"/>
                    </a:lnTo>
                    <a:cubicBezTo>
                      <a:pt x="11618" y="12889"/>
                      <a:pt x="14867" y="11576"/>
                      <a:pt x="18077" y="10731"/>
                    </a:cubicBezTo>
                    <a:cubicBezTo>
                      <a:pt x="21287" y="9874"/>
                      <a:pt x="24556" y="9445"/>
                      <a:pt x="27883" y="9445"/>
                    </a:cubicBezTo>
                    <a:cubicBezTo>
                      <a:pt x="35239" y="9445"/>
                      <a:pt x="40743" y="11362"/>
                      <a:pt x="44395" y="15196"/>
                    </a:cubicBezTo>
                    <a:cubicBezTo>
                      <a:pt x="48047" y="19030"/>
                      <a:pt x="49873" y="24826"/>
                      <a:pt x="49873" y="32585"/>
                    </a:cubicBezTo>
                    <a:lnTo>
                      <a:pt x="49873" y="38141"/>
                    </a:lnTo>
                    <a:cubicBezTo>
                      <a:pt x="47560" y="34112"/>
                      <a:pt x="44597" y="31104"/>
                      <a:pt x="40983" y="29115"/>
                    </a:cubicBezTo>
                    <a:cubicBezTo>
                      <a:pt x="37370" y="27127"/>
                      <a:pt x="33043" y="26132"/>
                      <a:pt x="28000" y="26132"/>
                    </a:cubicBezTo>
                    <a:cubicBezTo>
                      <a:pt x="19643" y="26132"/>
                      <a:pt x="12904" y="29316"/>
                      <a:pt x="7784" y="35685"/>
                    </a:cubicBezTo>
                    <a:cubicBezTo>
                      <a:pt x="2663" y="42066"/>
                      <a:pt x="103" y="50521"/>
                      <a:pt x="103" y="61048"/>
                    </a:cubicBezTo>
                    <a:cubicBezTo>
                      <a:pt x="103" y="71601"/>
                      <a:pt x="2663" y="80062"/>
                      <a:pt x="7784" y="86430"/>
                    </a:cubicBezTo>
                    <a:cubicBezTo>
                      <a:pt x="12904" y="92812"/>
                      <a:pt x="19643" y="96002"/>
                      <a:pt x="28000" y="96002"/>
                    </a:cubicBezTo>
                    <a:cubicBezTo>
                      <a:pt x="33043" y="96002"/>
                      <a:pt x="37370" y="95008"/>
                      <a:pt x="40983" y="93020"/>
                    </a:cubicBezTo>
                    <a:cubicBezTo>
                      <a:pt x="44597" y="91031"/>
                      <a:pt x="47560" y="88029"/>
                      <a:pt x="49873" y="84013"/>
                    </a:cubicBezTo>
                    <a:lnTo>
                      <a:pt x="49873" y="94365"/>
                    </a:lnTo>
                    <a:lnTo>
                      <a:pt x="61083" y="94365"/>
                    </a:lnTo>
                    <a:close/>
                  </a:path>
                </a:pathLst>
              </a:custGeom>
              <a:solidFill>
                <a:srgbClr val="000000"/>
              </a:solidFill>
              <a:ln w="1247" cap="flat">
                <a:noFill/>
                <a:prstDash val="solid"/>
                <a:round/>
              </a:ln>
            </p:spPr>
            <p:txBody>
              <a:bodyPr rtlCol="0" anchor="ctr"/>
              <a:lstStyle/>
              <a:p>
                <a:endParaRPr lang="en-US"/>
              </a:p>
            </p:txBody>
          </p:sp>
          <p:sp>
            <p:nvSpPr>
              <p:cNvPr id="44" name="Freeform: Shape 43">
                <a:extLst>
                  <a:ext uri="{FF2B5EF4-FFF2-40B4-BE49-F238E27FC236}">
                    <a16:creationId xmlns:a16="http://schemas.microsoft.com/office/drawing/2014/main" id="{DB36DEB7-9C2D-DFEE-98D4-D14AC61F4C22}"/>
                  </a:ext>
                </a:extLst>
              </p:cNvPr>
              <p:cNvSpPr/>
              <p:nvPr/>
            </p:nvSpPr>
            <p:spPr>
              <a:xfrm flipV="1">
                <a:off x="1352578" y="3191086"/>
                <a:ext cx="57646" cy="71643"/>
              </a:xfrm>
              <a:custGeom>
                <a:avLst/>
                <a:gdLst>
                  <a:gd name="connsiteX0" fmla="*/ 35401 w 57646"/>
                  <a:gd name="connsiteY0" fmla="*/ 36239 h 71643"/>
                  <a:gd name="connsiteX1" fmla="*/ 16569 w 57646"/>
                  <a:gd name="connsiteY1" fmla="*/ 33139 h 71643"/>
                  <a:gd name="connsiteX2" fmla="*/ 11325 w 57646"/>
                  <a:gd name="connsiteY2" fmla="*/ 22534 h 71643"/>
                  <a:gd name="connsiteX3" fmla="*/ 15263 w 57646"/>
                  <a:gd name="connsiteY3" fmla="*/ 13059 h 71643"/>
                  <a:gd name="connsiteX4" fmla="*/ 25946 w 57646"/>
                  <a:gd name="connsiteY4" fmla="*/ 9570 h 71643"/>
                  <a:gd name="connsiteX5" fmla="*/ 40918 w 57646"/>
                  <a:gd name="connsiteY5" fmla="*/ 16178 h 71643"/>
                  <a:gd name="connsiteX6" fmla="*/ 46552 w 57646"/>
                  <a:gd name="connsiteY6" fmla="*/ 33743 h 71643"/>
                  <a:gd name="connsiteX7" fmla="*/ 46552 w 57646"/>
                  <a:gd name="connsiteY7" fmla="*/ 36239 h 71643"/>
                  <a:gd name="connsiteX8" fmla="*/ 57762 w 57646"/>
                  <a:gd name="connsiteY8" fmla="*/ 40878 h 71643"/>
                  <a:gd name="connsiteX9" fmla="*/ 57762 w 57646"/>
                  <a:gd name="connsiteY9" fmla="*/ 1947 h 71643"/>
                  <a:gd name="connsiteX10" fmla="*/ 46552 w 57646"/>
                  <a:gd name="connsiteY10" fmla="*/ 1947 h 71643"/>
                  <a:gd name="connsiteX11" fmla="*/ 46552 w 57646"/>
                  <a:gd name="connsiteY11" fmla="*/ 12299 h 71643"/>
                  <a:gd name="connsiteX12" fmla="*/ 36980 w 57646"/>
                  <a:gd name="connsiteY12" fmla="*/ 3136 h 71643"/>
                  <a:gd name="connsiteX13" fmla="*/ 22963 w 57646"/>
                  <a:gd name="connsiteY13" fmla="*/ 173 h 71643"/>
                  <a:gd name="connsiteX14" fmla="*/ 6295 w 57646"/>
                  <a:gd name="connsiteY14" fmla="*/ 6060 h 71643"/>
                  <a:gd name="connsiteX15" fmla="*/ 115 w 57646"/>
                  <a:gd name="connsiteY15" fmla="*/ 21812 h 71643"/>
                  <a:gd name="connsiteX16" fmla="*/ 7816 w 57646"/>
                  <a:gd name="connsiteY16" fmla="*/ 39163 h 71643"/>
                  <a:gd name="connsiteX17" fmla="*/ 30820 w 57646"/>
                  <a:gd name="connsiteY17" fmla="*/ 45011 h 71643"/>
                  <a:gd name="connsiteX18" fmla="*/ 46552 w 57646"/>
                  <a:gd name="connsiteY18" fmla="*/ 45011 h 71643"/>
                  <a:gd name="connsiteX19" fmla="*/ 46552 w 57646"/>
                  <a:gd name="connsiteY19" fmla="*/ 46123 h 71643"/>
                  <a:gd name="connsiteX20" fmla="*/ 41464 w 57646"/>
                  <a:gd name="connsiteY20" fmla="*/ 58092 h 71643"/>
                  <a:gd name="connsiteX21" fmla="*/ 27174 w 57646"/>
                  <a:gd name="connsiteY21" fmla="*/ 62323 h 71643"/>
                  <a:gd name="connsiteX22" fmla="*/ 15770 w 57646"/>
                  <a:gd name="connsiteY22" fmla="*/ 60919 h 71643"/>
                  <a:gd name="connsiteX23" fmla="*/ 5125 w 57646"/>
                  <a:gd name="connsiteY23" fmla="*/ 56708 h 71643"/>
                  <a:gd name="connsiteX24" fmla="*/ 5125 w 57646"/>
                  <a:gd name="connsiteY24" fmla="*/ 67080 h 71643"/>
                  <a:gd name="connsiteX25" fmla="*/ 17056 w 57646"/>
                  <a:gd name="connsiteY25" fmla="*/ 70628 h 71643"/>
                  <a:gd name="connsiteX26" fmla="*/ 28324 w 57646"/>
                  <a:gd name="connsiteY26" fmla="*/ 71817 h 71643"/>
                  <a:gd name="connsiteX27" fmla="*/ 50451 w 57646"/>
                  <a:gd name="connsiteY27" fmla="*/ 64136 h 71643"/>
                  <a:gd name="connsiteX28" fmla="*/ 57762 w 57646"/>
                  <a:gd name="connsiteY28" fmla="*/ 40878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646" h="71643">
                    <a:moveTo>
                      <a:pt x="35401" y="36239"/>
                    </a:moveTo>
                    <a:cubicBezTo>
                      <a:pt x="26342" y="36239"/>
                      <a:pt x="20065" y="35205"/>
                      <a:pt x="16569" y="33139"/>
                    </a:cubicBezTo>
                    <a:cubicBezTo>
                      <a:pt x="13073" y="31073"/>
                      <a:pt x="11325" y="27537"/>
                      <a:pt x="11325" y="22534"/>
                    </a:cubicBezTo>
                    <a:cubicBezTo>
                      <a:pt x="11325" y="18557"/>
                      <a:pt x="12637" y="15398"/>
                      <a:pt x="15263" y="13059"/>
                    </a:cubicBezTo>
                    <a:cubicBezTo>
                      <a:pt x="17888" y="10733"/>
                      <a:pt x="21449" y="9570"/>
                      <a:pt x="25946" y="9570"/>
                    </a:cubicBezTo>
                    <a:cubicBezTo>
                      <a:pt x="32171" y="9570"/>
                      <a:pt x="37162" y="11772"/>
                      <a:pt x="40918" y="16178"/>
                    </a:cubicBezTo>
                    <a:cubicBezTo>
                      <a:pt x="44674" y="20584"/>
                      <a:pt x="46552" y="26439"/>
                      <a:pt x="46552" y="33743"/>
                    </a:cubicBezTo>
                    <a:lnTo>
                      <a:pt x="46552" y="36239"/>
                    </a:lnTo>
                    <a:close/>
                    <a:moveTo>
                      <a:pt x="57762" y="40878"/>
                    </a:moveTo>
                    <a:lnTo>
                      <a:pt x="57762" y="1947"/>
                    </a:lnTo>
                    <a:lnTo>
                      <a:pt x="46552" y="1947"/>
                    </a:lnTo>
                    <a:lnTo>
                      <a:pt x="46552" y="12299"/>
                    </a:lnTo>
                    <a:cubicBezTo>
                      <a:pt x="43992" y="8166"/>
                      <a:pt x="40801" y="5112"/>
                      <a:pt x="36980" y="3136"/>
                    </a:cubicBezTo>
                    <a:cubicBezTo>
                      <a:pt x="33159" y="1161"/>
                      <a:pt x="28487" y="173"/>
                      <a:pt x="22963" y="173"/>
                    </a:cubicBezTo>
                    <a:cubicBezTo>
                      <a:pt x="15984" y="173"/>
                      <a:pt x="10428" y="2135"/>
                      <a:pt x="6295" y="6060"/>
                    </a:cubicBezTo>
                    <a:cubicBezTo>
                      <a:pt x="2175" y="9985"/>
                      <a:pt x="115" y="15236"/>
                      <a:pt x="115" y="21812"/>
                    </a:cubicBezTo>
                    <a:cubicBezTo>
                      <a:pt x="115" y="29480"/>
                      <a:pt x="2682" y="35264"/>
                      <a:pt x="7816" y="39163"/>
                    </a:cubicBezTo>
                    <a:cubicBezTo>
                      <a:pt x="12962" y="43062"/>
                      <a:pt x="20630" y="45011"/>
                      <a:pt x="30820" y="45011"/>
                    </a:cubicBezTo>
                    <a:lnTo>
                      <a:pt x="46552" y="45011"/>
                    </a:lnTo>
                    <a:lnTo>
                      <a:pt x="46552" y="46123"/>
                    </a:lnTo>
                    <a:cubicBezTo>
                      <a:pt x="46552" y="51282"/>
                      <a:pt x="44856" y="55272"/>
                      <a:pt x="41464" y="58092"/>
                    </a:cubicBezTo>
                    <a:cubicBezTo>
                      <a:pt x="38072" y="60913"/>
                      <a:pt x="33309" y="62323"/>
                      <a:pt x="27174" y="62323"/>
                    </a:cubicBezTo>
                    <a:cubicBezTo>
                      <a:pt x="23275" y="62323"/>
                      <a:pt x="19474" y="61855"/>
                      <a:pt x="15770" y="60919"/>
                    </a:cubicBezTo>
                    <a:cubicBezTo>
                      <a:pt x="12078" y="59983"/>
                      <a:pt x="8530" y="58580"/>
                      <a:pt x="5125" y="56708"/>
                    </a:cubicBezTo>
                    <a:lnTo>
                      <a:pt x="5125" y="67080"/>
                    </a:lnTo>
                    <a:cubicBezTo>
                      <a:pt x="9219" y="68665"/>
                      <a:pt x="13196" y="69848"/>
                      <a:pt x="17056" y="70628"/>
                    </a:cubicBezTo>
                    <a:cubicBezTo>
                      <a:pt x="20916" y="71421"/>
                      <a:pt x="24672" y="71817"/>
                      <a:pt x="28324" y="71817"/>
                    </a:cubicBezTo>
                    <a:cubicBezTo>
                      <a:pt x="38202" y="71817"/>
                      <a:pt x="45577" y="69257"/>
                      <a:pt x="50451" y="64136"/>
                    </a:cubicBezTo>
                    <a:cubicBezTo>
                      <a:pt x="55325" y="59028"/>
                      <a:pt x="57762" y="51276"/>
                      <a:pt x="57762" y="40878"/>
                    </a:cubicBezTo>
                    <a:close/>
                  </a:path>
                </a:pathLst>
              </a:custGeom>
              <a:solidFill>
                <a:srgbClr val="000000"/>
              </a:solidFill>
              <a:ln w="1247" cap="flat">
                <a:noFill/>
                <a:prstDash val="solid"/>
                <a:round/>
              </a:ln>
            </p:spPr>
            <p:txBody>
              <a:bodyPr rtlCol="0" anchor="ctr"/>
              <a:lstStyle/>
              <a:p>
                <a:endParaRPr lang="en-US"/>
              </a:p>
            </p:txBody>
          </p:sp>
          <p:sp>
            <p:nvSpPr>
              <p:cNvPr id="45" name="Freeform: Shape 44">
                <a:extLst>
                  <a:ext uri="{FF2B5EF4-FFF2-40B4-BE49-F238E27FC236}">
                    <a16:creationId xmlns:a16="http://schemas.microsoft.com/office/drawing/2014/main" id="{F85E9805-7FA1-574E-6F27-21931D8FC7EF}"/>
                  </a:ext>
                </a:extLst>
              </p:cNvPr>
              <p:cNvSpPr/>
              <p:nvPr/>
            </p:nvSpPr>
            <p:spPr>
              <a:xfrm flipV="1">
                <a:off x="1433305" y="3166151"/>
                <a:ext cx="11209" cy="94803"/>
              </a:xfrm>
              <a:custGeom>
                <a:avLst/>
                <a:gdLst>
                  <a:gd name="connsiteX0" fmla="*/ 139 w 11209"/>
                  <a:gd name="connsiteY0" fmla="*/ 68393 h 94803"/>
                  <a:gd name="connsiteX1" fmla="*/ 11348 w 11209"/>
                  <a:gd name="connsiteY1" fmla="*/ 68393 h 94803"/>
                  <a:gd name="connsiteX2" fmla="*/ 11348 w 11209"/>
                  <a:gd name="connsiteY2" fmla="*/ 160 h 94803"/>
                  <a:gd name="connsiteX3" fmla="*/ 139 w 11209"/>
                  <a:gd name="connsiteY3" fmla="*/ 160 h 94803"/>
                  <a:gd name="connsiteX4" fmla="*/ 139 w 11209"/>
                  <a:gd name="connsiteY4" fmla="*/ 94964 h 94803"/>
                  <a:gd name="connsiteX5" fmla="*/ 11348 w 11209"/>
                  <a:gd name="connsiteY5" fmla="*/ 94964 h 94803"/>
                  <a:gd name="connsiteX6" fmla="*/ 11348 w 11209"/>
                  <a:gd name="connsiteY6" fmla="*/ 80752 h 94803"/>
                  <a:gd name="connsiteX7" fmla="*/ 139 w 11209"/>
                  <a:gd name="connsiteY7" fmla="*/ 80752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09" h="94803">
                    <a:moveTo>
                      <a:pt x="139" y="68393"/>
                    </a:moveTo>
                    <a:lnTo>
                      <a:pt x="11348" y="68393"/>
                    </a:lnTo>
                    <a:lnTo>
                      <a:pt x="11348" y="160"/>
                    </a:lnTo>
                    <a:lnTo>
                      <a:pt x="139" y="160"/>
                    </a:lnTo>
                    <a:close/>
                    <a:moveTo>
                      <a:pt x="139" y="94964"/>
                    </a:moveTo>
                    <a:lnTo>
                      <a:pt x="11348" y="94964"/>
                    </a:lnTo>
                    <a:lnTo>
                      <a:pt x="11348" y="80752"/>
                    </a:lnTo>
                    <a:lnTo>
                      <a:pt x="139" y="80752"/>
                    </a:lnTo>
                    <a:close/>
                  </a:path>
                </a:pathLst>
              </a:custGeom>
              <a:solidFill>
                <a:srgbClr val="000000"/>
              </a:solidFill>
              <a:ln w="1247" cap="flat">
                <a:noFill/>
                <a:prstDash val="solid"/>
                <a:round/>
              </a:ln>
            </p:spPr>
            <p:txBody>
              <a:bodyPr rtlCol="0" anchor="ctr"/>
              <a:lstStyle/>
              <a:p>
                <a:endParaRPr lang="en-US"/>
              </a:p>
            </p:txBody>
          </p:sp>
          <p:sp>
            <p:nvSpPr>
              <p:cNvPr id="46" name="Freeform: Shape 45">
                <a:extLst>
                  <a:ext uri="{FF2B5EF4-FFF2-40B4-BE49-F238E27FC236}">
                    <a16:creationId xmlns:a16="http://schemas.microsoft.com/office/drawing/2014/main" id="{FA196F84-2211-820E-C51E-3012EF2198B7}"/>
                  </a:ext>
                </a:extLst>
              </p:cNvPr>
              <p:cNvSpPr/>
              <p:nvPr/>
            </p:nvSpPr>
            <p:spPr>
              <a:xfrm flipV="1">
                <a:off x="1467540" y="3191086"/>
                <a:ext cx="57159" cy="69869"/>
              </a:xfrm>
              <a:custGeom>
                <a:avLst/>
                <a:gdLst>
                  <a:gd name="connsiteX0" fmla="*/ 57289 w 57159"/>
                  <a:gd name="connsiteY0" fmla="*/ 41365 h 69869"/>
                  <a:gd name="connsiteX1" fmla="*/ 57289 w 57159"/>
                  <a:gd name="connsiteY1" fmla="*/ 172 h 69869"/>
                  <a:gd name="connsiteX2" fmla="*/ 46079 w 57159"/>
                  <a:gd name="connsiteY2" fmla="*/ 172 h 69869"/>
                  <a:gd name="connsiteX3" fmla="*/ 46079 w 57159"/>
                  <a:gd name="connsiteY3" fmla="*/ 40995 h 69869"/>
                  <a:gd name="connsiteX4" fmla="*/ 42297 w 57159"/>
                  <a:gd name="connsiteY4" fmla="*/ 55479 h 69869"/>
                  <a:gd name="connsiteX5" fmla="*/ 30970 w 57159"/>
                  <a:gd name="connsiteY5" fmla="*/ 60295 h 69869"/>
                  <a:gd name="connsiteX6" fmla="*/ 16642 w 57159"/>
                  <a:gd name="connsiteY6" fmla="*/ 54505 h 69869"/>
                  <a:gd name="connsiteX7" fmla="*/ 11397 w 57159"/>
                  <a:gd name="connsiteY7" fmla="*/ 38733 h 69869"/>
                  <a:gd name="connsiteX8" fmla="*/ 11397 w 57159"/>
                  <a:gd name="connsiteY8" fmla="*/ 172 h 69869"/>
                  <a:gd name="connsiteX9" fmla="*/ 129 w 57159"/>
                  <a:gd name="connsiteY9" fmla="*/ 172 h 69869"/>
                  <a:gd name="connsiteX10" fmla="*/ 129 w 57159"/>
                  <a:gd name="connsiteY10" fmla="*/ 68404 h 69869"/>
                  <a:gd name="connsiteX11" fmla="*/ 11397 w 57159"/>
                  <a:gd name="connsiteY11" fmla="*/ 68404 h 69869"/>
                  <a:gd name="connsiteX12" fmla="*/ 11397 w 57159"/>
                  <a:gd name="connsiteY12" fmla="*/ 57799 h 69869"/>
                  <a:gd name="connsiteX13" fmla="*/ 20872 w 57159"/>
                  <a:gd name="connsiteY13" fmla="*/ 67001 h 69869"/>
                  <a:gd name="connsiteX14" fmla="*/ 33466 w 57159"/>
                  <a:gd name="connsiteY14" fmla="*/ 70042 h 69869"/>
                  <a:gd name="connsiteX15" fmla="*/ 51245 w 57159"/>
                  <a:gd name="connsiteY15" fmla="*/ 62770 h 69869"/>
                  <a:gd name="connsiteX16" fmla="*/ 57289 w 57159"/>
                  <a:gd name="connsiteY16" fmla="*/ 41365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159" h="69869">
                    <a:moveTo>
                      <a:pt x="57289" y="41365"/>
                    </a:moveTo>
                    <a:lnTo>
                      <a:pt x="57289" y="172"/>
                    </a:lnTo>
                    <a:lnTo>
                      <a:pt x="46079" y="172"/>
                    </a:lnTo>
                    <a:lnTo>
                      <a:pt x="46079" y="40995"/>
                    </a:lnTo>
                    <a:cubicBezTo>
                      <a:pt x="46079" y="47454"/>
                      <a:pt x="44818" y="52282"/>
                      <a:pt x="42297" y="55479"/>
                    </a:cubicBezTo>
                    <a:cubicBezTo>
                      <a:pt x="39776" y="58689"/>
                      <a:pt x="36000" y="60295"/>
                      <a:pt x="30970" y="60295"/>
                    </a:cubicBezTo>
                    <a:cubicBezTo>
                      <a:pt x="24914" y="60295"/>
                      <a:pt x="20138" y="58365"/>
                      <a:pt x="16642" y="54505"/>
                    </a:cubicBezTo>
                    <a:cubicBezTo>
                      <a:pt x="13145" y="50658"/>
                      <a:pt x="11397" y="45400"/>
                      <a:pt x="11397" y="38733"/>
                    </a:cubicBezTo>
                    <a:lnTo>
                      <a:pt x="11397" y="172"/>
                    </a:lnTo>
                    <a:lnTo>
                      <a:pt x="129" y="172"/>
                    </a:lnTo>
                    <a:lnTo>
                      <a:pt x="129" y="68404"/>
                    </a:lnTo>
                    <a:lnTo>
                      <a:pt x="11397" y="68404"/>
                    </a:lnTo>
                    <a:lnTo>
                      <a:pt x="11397" y="57799"/>
                    </a:lnTo>
                    <a:cubicBezTo>
                      <a:pt x="14088" y="61906"/>
                      <a:pt x="17246" y="64973"/>
                      <a:pt x="20872" y="67001"/>
                    </a:cubicBezTo>
                    <a:cubicBezTo>
                      <a:pt x="24511" y="69028"/>
                      <a:pt x="28709" y="70042"/>
                      <a:pt x="33466" y="70042"/>
                    </a:cubicBezTo>
                    <a:cubicBezTo>
                      <a:pt x="41303" y="70042"/>
                      <a:pt x="47229" y="67618"/>
                      <a:pt x="51245" y="62770"/>
                    </a:cubicBezTo>
                    <a:cubicBezTo>
                      <a:pt x="55274" y="57923"/>
                      <a:pt x="57289" y="50788"/>
                      <a:pt x="57289" y="41365"/>
                    </a:cubicBezTo>
                    <a:close/>
                  </a:path>
                </a:pathLst>
              </a:custGeom>
              <a:solidFill>
                <a:srgbClr val="000000"/>
              </a:solidFill>
              <a:ln w="1247" cap="flat">
                <a:noFill/>
                <a:prstDash val="solid"/>
                <a:round/>
              </a:ln>
            </p:spPr>
            <p:txBody>
              <a:bodyPr rtlCol="0" anchor="ctr"/>
              <a:lstStyle/>
              <a:p>
                <a:endParaRPr lang="en-US"/>
              </a:p>
            </p:txBody>
          </p:sp>
        </p:grpSp>
        <p:sp>
          <p:nvSpPr>
            <p:cNvPr id="35" name="Freeform: Shape 34">
              <a:extLst>
                <a:ext uri="{FF2B5EF4-FFF2-40B4-BE49-F238E27FC236}">
                  <a16:creationId xmlns:a16="http://schemas.microsoft.com/office/drawing/2014/main" id="{704E6285-D524-08D0-9B2A-5350E3FF2077}"/>
                </a:ext>
              </a:extLst>
            </p:cNvPr>
            <p:cNvSpPr/>
            <p:nvPr/>
          </p:nvSpPr>
          <p:spPr>
            <a:xfrm>
              <a:off x="7659008" y="556672"/>
              <a:ext cx="249535" cy="6684"/>
            </a:xfrm>
            <a:custGeom>
              <a:avLst/>
              <a:gdLst>
                <a:gd name="connsiteX0" fmla="*/ 4 w 249535"/>
                <a:gd name="connsiteY0" fmla="*/ 22 h 6684"/>
                <a:gd name="connsiteX1" fmla="*/ 249539 w 249535"/>
                <a:gd name="connsiteY1" fmla="*/ 22 h 6684"/>
              </a:gdLst>
              <a:ahLst/>
              <a:cxnLst>
                <a:cxn ang="0">
                  <a:pos x="connsiteX0" y="connsiteY0"/>
                </a:cxn>
                <a:cxn ang="0">
                  <a:pos x="connsiteX1" y="connsiteY1"/>
                </a:cxn>
              </a:cxnLst>
              <a:rect l="l" t="t" r="r" b="b"/>
              <a:pathLst>
                <a:path w="249535" h="6684">
                  <a:moveTo>
                    <a:pt x="4" y="22"/>
                  </a:moveTo>
                  <a:lnTo>
                    <a:pt x="249539" y="22"/>
                  </a:lnTo>
                </a:path>
              </a:pathLst>
            </a:custGeom>
            <a:noFill/>
            <a:ln w="13367" cap="sq">
              <a:solidFill>
                <a:srgbClr val="8E18B2"/>
              </a:solidFill>
              <a:prstDash val="solid"/>
              <a:round/>
            </a:ln>
          </p:spPr>
          <p:txBody>
            <a:bodyPr rtlCol="0" anchor="ctr"/>
            <a:lstStyle/>
            <a:p>
              <a:endParaRPr lang="en-US"/>
            </a:p>
          </p:txBody>
        </p:sp>
        <p:grpSp>
          <p:nvGrpSpPr>
            <p:cNvPr id="36" name="Graphic 8">
              <a:extLst>
                <a:ext uri="{FF2B5EF4-FFF2-40B4-BE49-F238E27FC236}">
                  <a16:creationId xmlns:a16="http://schemas.microsoft.com/office/drawing/2014/main" id="{4F701C6D-8FE6-1E02-7A28-51839F885877}"/>
                </a:ext>
              </a:extLst>
            </p:cNvPr>
            <p:cNvGrpSpPr/>
            <p:nvPr/>
          </p:nvGrpSpPr>
          <p:grpSpPr>
            <a:xfrm>
              <a:off x="8013601" y="505537"/>
              <a:ext cx="355604" cy="120751"/>
              <a:chOff x="1271138" y="3349284"/>
              <a:chExt cx="355604" cy="120751"/>
            </a:xfrm>
            <a:solidFill>
              <a:srgbClr val="000000"/>
            </a:solidFill>
          </p:grpSpPr>
          <p:sp>
            <p:nvSpPr>
              <p:cNvPr id="38" name="Freeform: Shape 37">
                <a:extLst>
                  <a:ext uri="{FF2B5EF4-FFF2-40B4-BE49-F238E27FC236}">
                    <a16:creationId xmlns:a16="http://schemas.microsoft.com/office/drawing/2014/main" id="{C32AC7D5-B855-7A69-29DF-4B72F050B61B}"/>
                  </a:ext>
                </a:extLst>
              </p:cNvPr>
              <p:cNvSpPr/>
              <p:nvPr/>
            </p:nvSpPr>
            <p:spPr>
              <a:xfrm flipV="1">
                <a:off x="1271138" y="3375855"/>
                <a:ext cx="91567" cy="68232"/>
              </a:xfrm>
              <a:custGeom>
                <a:avLst/>
                <a:gdLst>
                  <a:gd name="connsiteX0" fmla="*/ 94 w 91567"/>
                  <a:gd name="connsiteY0" fmla="*/ 68433 h 68232"/>
                  <a:gd name="connsiteX1" fmla="*/ 11303 w 91567"/>
                  <a:gd name="connsiteY1" fmla="*/ 68433 h 68232"/>
                  <a:gd name="connsiteX2" fmla="*/ 25320 w 91567"/>
                  <a:gd name="connsiteY2" fmla="*/ 15192 h 68232"/>
                  <a:gd name="connsiteX3" fmla="*/ 39259 w 91567"/>
                  <a:gd name="connsiteY3" fmla="*/ 68433 h 68232"/>
                  <a:gd name="connsiteX4" fmla="*/ 52477 w 91567"/>
                  <a:gd name="connsiteY4" fmla="*/ 68433 h 68232"/>
                  <a:gd name="connsiteX5" fmla="*/ 66493 w 91567"/>
                  <a:gd name="connsiteY5" fmla="*/ 15192 h 68232"/>
                  <a:gd name="connsiteX6" fmla="*/ 80452 w 91567"/>
                  <a:gd name="connsiteY6" fmla="*/ 68433 h 68232"/>
                  <a:gd name="connsiteX7" fmla="*/ 91662 w 91567"/>
                  <a:gd name="connsiteY7" fmla="*/ 68433 h 68232"/>
                  <a:gd name="connsiteX8" fmla="*/ 73804 w 91567"/>
                  <a:gd name="connsiteY8" fmla="*/ 200 h 68232"/>
                  <a:gd name="connsiteX9" fmla="*/ 60586 w 91567"/>
                  <a:gd name="connsiteY9" fmla="*/ 200 h 68232"/>
                  <a:gd name="connsiteX10" fmla="*/ 45907 w 91567"/>
                  <a:gd name="connsiteY10" fmla="*/ 56131 h 68232"/>
                  <a:gd name="connsiteX11" fmla="*/ 31169 w 91567"/>
                  <a:gd name="connsiteY11" fmla="*/ 200 h 68232"/>
                  <a:gd name="connsiteX12" fmla="*/ 17932 w 91567"/>
                  <a:gd name="connsiteY12" fmla="*/ 200 h 6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567" h="68232">
                    <a:moveTo>
                      <a:pt x="94" y="68433"/>
                    </a:moveTo>
                    <a:lnTo>
                      <a:pt x="11303" y="68433"/>
                    </a:lnTo>
                    <a:lnTo>
                      <a:pt x="25320" y="15192"/>
                    </a:lnTo>
                    <a:lnTo>
                      <a:pt x="39259" y="68433"/>
                    </a:lnTo>
                    <a:lnTo>
                      <a:pt x="52477" y="68433"/>
                    </a:lnTo>
                    <a:lnTo>
                      <a:pt x="66493" y="15192"/>
                    </a:lnTo>
                    <a:lnTo>
                      <a:pt x="80452" y="68433"/>
                    </a:lnTo>
                    <a:lnTo>
                      <a:pt x="91662" y="68433"/>
                    </a:lnTo>
                    <a:lnTo>
                      <a:pt x="73804" y="200"/>
                    </a:lnTo>
                    <a:lnTo>
                      <a:pt x="60586" y="200"/>
                    </a:lnTo>
                    <a:lnTo>
                      <a:pt x="45907" y="56131"/>
                    </a:lnTo>
                    <a:lnTo>
                      <a:pt x="31169" y="200"/>
                    </a:lnTo>
                    <a:lnTo>
                      <a:pt x="17932" y="200"/>
                    </a:lnTo>
                    <a:close/>
                  </a:path>
                </a:pathLst>
              </a:custGeom>
              <a:solidFill>
                <a:srgbClr val="000000"/>
              </a:solidFill>
              <a:ln w="1247" cap="flat">
                <a:noFill/>
                <a:prstDash val="solid"/>
                <a:round/>
              </a:ln>
            </p:spPr>
            <p:txBody>
              <a:bodyPr rtlCol="0" anchor="ctr"/>
              <a:lstStyle/>
              <a:p>
                <a:endParaRPr lang="en-US"/>
              </a:p>
            </p:txBody>
          </p:sp>
          <p:sp>
            <p:nvSpPr>
              <p:cNvPr id="39" name="Freeform: Shape 38">
                <a:extLst>
                  <a:ext uri="{FF2B5EF4-FFF2-40B4-BE49-F238E27FC236}">
                    <a16:creationId xmlns:a16="http://schemas.microsoft.com/office/drawing/2014/main" id="{73D612E4-C8C0-A031-CDCC-B38985CA0F53}"/>
                  </a:ext>
                </a:extLst>
              </p:cNvPr>
              <p:cNvSpPr/>
              <p:nvPr/>
            </p:nvSpPr>
            <p:spPr>
              <a:xfrm flipV="1">
                <a:off x="1374820" y="3374218"/>
                <a:ext cx="60980" cy="95817"/>
              </a:xfrm>
              <a:custGeom>
                <a:avLst/>
                <a:gdLst>
                  <a:gd name="connsiteX0" fmla="*/ 49888 w 60980"/>
                  <a:gd name="connsiteY0" fmla="*/ 61075 h 95817"/>
                  <a:gd name="connsiteX1" fmla="*/ 44859 w 60980"/>
                  <a:gd name="connsiteY1" fmla="*/ 79946 h 95817"/>
                  <a:gd name="connsiteX2" fmla="*/ 30764 w 60980"/>
                  <a:gd name="connsiteY2" fmla="*/ 86653 h 95817"/>
                  <a:gd name="connsiteX3" fmla="*/ 16727 w 60980"/>
                  <a:gd name="connsiteY3" fmla="*/ 79946 h 95817"/>
                  <a:gd name="connsiteX4" fmla="*/ 11698 w 60980"/>
                  <a:gd name="connsiteY4" fmla="*/ 61075 h 95817"/>
                  <a:gd name="connsiteX5" fmla="*/ 16727 w 60980"/>
                  <a:gd name="connsiteY5" fmla="*/ 42243 h 95817"/>
                  <a:gd name="connsiteX6" fmla="*/ 30764 w 60980"/>
                  <a:gd name="connsiteY6" fmla="*/ 35537 h 95817"/>
                  <a:gd name="connsiteX7" fmla="*/ 44859 w 60980"/>
                  <a:gd name="connsiteY7" fmla="*/ 42243 h 95817"/>
                  <a:gd name="connsiteX8" fmla="*/ 49888 w 60980"/>
                  <a:gd name="connsiteY8" fmla="*/ 61075 h 95817"/>
                  <a:gd name="connsiteX9" fmla="*/ 61098 w 60980"/>
                  <a:gd name="connsiteY9" fmla="*/ 34621 h 95817"/>
                  <a:gd name="connsiteX10" fmla="*/ 53359 w 60980"/>
                  <a:gd name="connsiteY10" fmla="*/ 8712 h 95817"/>
                  <a:gd name="connsiteX11" fmla="*/ 29672 w 60980"/>
                  <a:gd name="connsiteY11" fmla="*/ 212 h 95817"/>
                  <a:gd name="connsiteX12" fmla="*/ 18521 w 60980"/>
                  <a:gd name="connsiteY12" fmla="*/ 1089 h 95817"/>
                  <a:gd name="connsiteX13" fmla="*/ 8345 w 60980"/>
                  <a:gd name="connsiteY13" fmla="*/ 3799 h 95817"/>
                  <a:gd name="connsiteX14" fmla="*/ 8345 w 60980"/>
                  <a:gd name="connsiteY14" fmla="*/ 14697 h 95817"/>
                  <a:gd name="connsiteX15" fmla="*/ 18092 w 60980"/>
                  <a:gd name="connsiteY15" fmla="*/ 10759 h 95817"/>
                  <a:gd name="connsiteX16" fmla="*/ 27898 w 60980"/>
                  <a:gd name="connsiteY16" fmla="*/ 9472 h 95817"/>
                  <a:gd name="connsiteX17" fmla="*/ 44410 w 60980"/>
                  <a:gd name="connsiteY17" fmla="*/ 15223 h 95817"/>
                  <a:gd name="connsiteX18" fmla="*/ 49888 w 60980"/>
                  <a:gd name="connsiteY18" fmla="*/ 32613 h 95817"/>
                  <a:gd name="connsiteX19" fmla="*/ 49888 w 60980"/>
                  <a:gd name="connsiteY19" fmla="*/ 38169 h 95817"/>
                  <a:gd name="connsiteX20" fmla="*/ 40999 w 60980"/>
                  <a:gd name="connsiteY20" fmla="*/ 29142 h 95817"/>
                  <a:gd name="connsiteX21" fmla="*/ 28015 w 60980"/>
                  <a:gd name="connsiteY21" fmla="*/ 26160 h 95817"/>
                  <a:gd name="connsiteX22" fmla="*/ 7799 w 60980"/>
                  <a:gd name="connsiteY22" fmla="*/ 35712 h 95817"/>
                  <a:gd name="connsiteX23" fmla="*/ 118 w 60980"/>
                  <a:gd name="connsiteY23" fmla="*/ 61075 h 95817"/>
                  <a:gd name="connsiteX24" fmla="*/ 7799 w 60980"/>
                  <a:gd name="connsiteY24" fmla="*/ 86458 h 95817"/>
                  <a:gd name="connsiteX25" fmla="*/ 28015 w 60980"/>
                  <a:gd name="connsiteY25" fmla="*/ 96030 h 95817"/>
                  <a:gd name="connsiteX26" fmla="*/ 40999 w 60980"/>
                  <a:gd name="connsiteY26" fmla="*/ 93047 h 95817"/>
                  <a:gd name="connsiteX27" fmla="*/ 49888 w 60980"/>
                  <a:gd name="connsiteY27" fmla="*/ 84040 h 95817"/>
                  <a:gd name="connsiteX28" fmla="*/ 49888 w 60980"/>
                  <a:gd name="connsiteY28" fmla="*/ 94392 h 95817"/>
                  <a:gd name="connsiteX29" fmla="*/ 61098 w 60980"/>
                  <a:gd name="connsiteY29" fmla="*/ 94392 h 9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980" h="95817">
                    <a:moveTo>
                      <a:pt x="49888" y="61075"/>
                    </a:moveTo>
                    <a:cubicBezTo>
                      <a:pt x="49888" y="69198"/>
                      <a:pt x="48212" y="75488"/>
                      <a:pt x="44859" y="79946"/>
                    </a:cubicBezTo>
                    <a:cubicBezTo>
                      <a:pt x="41519" y="84417"/>
                      <a:pt x="36820" y="86653"/>
                      <a:pt x="30764" y="86653"/>
                    </a:cubicBezTo>
                    <a:cubicBezTo>
                      <a:pt x="24759" y="86653"/>
                      <a:pt x="20081" y="84417"/>
                      <a:pt x="16727" y="79946"/>
                    </a:cubicBezTo>
                    <a:cubicBezTo>
                      <a:pt x="13374" y="75488"/>
                      <a:pt x="11698" y="69198"/>
                      <a:pt x="11698" y="61075"/>
                    </a:cubicBezTo>
                    <a:cubicBezTo>
                      <a:pt x="11698" y="52991"/>
                      <a:pt x="13374" y="46714"/>
                      <a:pt x="16727" y="42243"/>
                    </a:cubicBezTo>
                    <a:cubicBezTo>
                      <a:pt x="20081" y="37772"/>
                      <a:pt x="24759" y="35537"/>
                      <a:pt x="30764" y="35537"/>
                    </a:cubicBezTo>
                    <a:cubicBezTo>
                      <a:pt x="36820" y="35537"/>
                      <a:pt x="41519" y="37772"/>
                      <a:pt x="44859" y="42243"/>
                    </a:cubicBezTo>
                    <a:cubicBezTo>
                      <a:pt x="48212" y="46714"/>
                      <a:pt x="49888" y="52991"/>
                      <a:pt x="49888" y="61075"/>
                    </a:cubicBezTo>
                    <a:close/>
                    <a:moveTo>
                      <a:pt x="61098" y="34621"/>
                    </a:moveTo>
                    <a:cubicBezTo>
                      <a:pt x="61098" y="23015"/>
                      <a:pt x="58518" y="14378"/>
                      <a:pt x="53359" y="8712"/>
                    </a:cubicBezTo>
                    <a:cubicBezTo>
                      <a:pt x="48212" y="3045"/>
                      <a:pt x="40316" y="212"/>
                      <a:pt x="29672" y="212"/>
                    </a:cubicBezTo>
                    <a:cubicBezTo>
                      <a:pt x="25734" y="212"/>
                      <a:pt x="22017" y="504"/>
                      <a:pt x="18521" y="1089"/>
                    </a:cubicBezTo>
                    <a:cubicBezTo>
                      <a:pt x="15025" y="1674"/>
                      <a:pt x="11633" y="2577"/>
                      <a:pt x="8345" y="3799"/>
                    </a:cubicBezTo>
                    <a:lnTo>
                      <a:pt x="8345" y="14697"/>
                    </a:lnTo>
                    <a:cubicBezTo>
                      <a:pt x="11633" y="12916"/>
                      <a:pt x="14882" y="11603"/>
                      <a:pt x="18092" y="10759"/>
                    </a:cubicBezTo>
                    <a:cubicBezTo>
                      <a:pt x="21302" y="9901"/>
                      <a:pt x="24571" y="9472"/>
                      <a:pt x="27898" y="9472"/>
                    </a:cubicBezTo>
                    <a:cubicBezTo>
                      <a:pt x="35254" y="9472"/>
                      <a:pt x="40758" y="11389"/>
                      <a:pt x="44410" y="15223"/>
                    </a:cubicBezTo>
                    <a:cubicBezTo>
                      <a:pt x="48062" y="19057"/>
                      <a:pt x="49888" y="24854"/>
                      <a:pt x="49888" y="32613"/>
                    </a:cubicBezTo>
                    <a:lnTo>
                      <a:pt x="49888" y="38169"/>
                    </a:lnTo>
                    <a:cubicBezTo>
                      <a:pt x="47575" y="34140"/>
                      <a:pt x="44612" y="31131"/>
                      <a:pt x="40999" y="29142"/>
                    </a:cubicBezTo>
                    <a:cubicBezTo>
                      <a:pt x="37386" y="27154"/>
                      <a:pt x="33058" y="26160"/>
                      <a:pt x="28015" y="26160"/>
                    </a:cubicBezTo>
                    <a:cubicBezTo>
                      <a:pt x="19658" y="26160"/>
                      <a:pt x="12919" y="29344"/>
                      <a:pt x="7799" y="35712"/>
                    </a:cubicBezTo>
                    <a:cubicBezTo>
                      <a:pt x="2678" y="42094"/>
                      <a:pt x="118" y="50548"/>
                      <a:pt x="118" y="61075"/>
                    </a:cubicBezTo>
                    <a:cubicBezTo>
                      <a:pt x="118" y="71628"/>
                      <a:pt x="2678" y="80089"/>
                      <a:pt x="7799" y="86458"/>
                    </a:cubicBezTo>
                    <a:cubicBezTo>
                      <a:pt x="12919" y="92839"/>
                      <a:pt x="19658" y="96030"/>
                      <a:pt x="28015" y="96030"/>
                    </a:cubicBezTo>
                    <a:cubicBezTo>
                      <a:pt x="33058" y="96030"/>
                      <a:pt x="37386" y="95035"/>
                      <a:pt x="40999" y="93047"/>
                    </a:cubicBezTo>
                    <a:cubicBezTo>
                      <a:pt x="44612" y="91058"/>
                      <a:pt x="47575" y="88056"/>
                      <a:pt x="49888" y="84040"/>
                    </a:cubicBezTo>
                    <a:lnTo>
                      <a:pt x="49888" y="94392"/>
                    </a:lnTo>
                    <a:lnTo>
                      <a:pt x="61098" y="94392"/>
                    </a:lnTo>
                    <a:close/>
                  </a:path>
                </a:pathLst>
              </a:custGeom>
              <a:solidFill>
                <a:srgbClr val="000000"/>
              </a:solidFill>
              <a:ln w="1247" cap="flat">
                <a:noFill/>
                <a:prstDash val="solid"/>
                <a:round/>
              </a:ln>
            </p:spPr>
            <p:txBody>
              <a:bodyPr rtlCol="0" anchor="ctr"/>
              <a:lstStyle/>
              <a:p>
                <a:endParaRPr lang="en-US"/>
              </a:p>
            </p:txBody>
          </p:sp>
          <p:sp>
            <p:nvSpPr>
              <p:cNvPr id="40" name="Freeform: Shape 39">
                <a:extLst>
                  <a:ext uri="{FF2B5EF4-FFF2-40B4-BE49-F238E27FC236}">
                    <a16:creationId xmlns:a16="http://schemas.microsoft.com/office/drawing/2014/main" id="{327A6224-BD54-0A4D-2A06-C38D1ADD1CD3}"/>
                  </a:ext>
                </a:extLst>
              </p:cNvPr>
              <p:cNvSpPr/>
              <p:nvPr/>
            </p:nvSpPr>
            <p:spPr>
              <a:xfrm flipV="1">
                <a:off x="1454623" y="3374218"/>
                <a:ext cx="57646" cy="71643"/>
              </a:xfrm>
              <a:custGeom>
                <a:avLst/>
                <a:gdLst>
                  <a:gd name="connsiteX0" fmla="*/ 35416 w 57646"/>
                  <a:gd name="connsiteY0" fmla="*/ 36266 h 71643"/>
                  <a:gd name="connsiteX1" fmla="*/ 16584 w 57646"/>
                  <a:gd name="connsiteY1" fmla="*/ 33166 h 71643"/>
                  <a:gd name="connsiteX2" fmla="*/ 11340 w 57646"/>
                  <a:gd name="connsiteY2" fmla="*/ 22561 h 71643"/>
                  <a:gd name="connsiteX3" fmla="*/ 15278 w 57646"/>
                  <a:gd name="connsiteY3" fmla="*/ 13087 h 71643"/>
                  <a:gd name="connsiteX4" fmla="*/ 25961 w 57646"/>
                  <a:gd name="connsiteY4" fmla="*/ 9597 h 71643"/>
                  <a:gd name="connsiteX5" fmla="*/ 40933 w 57646"/>
                  <a:gd name="connsiteY5" fmla="*/ 16206 h 71643"/>
                  <a:gd name="connsiteX6" fmla="*/ 46567 w 57646"/>
                  <a:gd name="connsiteY6" fmla="*/ 33771 h 71643"/>
                  <a:gd name="connsiteX7" fmla="*/ 46567 w 57646"/>
                  <a:gd name="connsiteY7" fmla="*/ 36266 h 71643"/>
                  <a:gd name="connsiteX8" fmla="*/ 57777 w 57646"/>
                  <a:gd name="connsiteY8" fmla="*/ 40906 h 71643"/>
                  <a:gd name="connsiteX9" fmla="*/ 57777 w 57646"/>
                  <a:gd name="connsiteY9" fmla="*/ 1974 h 71643"/>
                  <a:gd name="connsiteX10" fmla="*/ 46567 w 57646"/>
                  <a:gd name="connsiteY10" fmla="*/ 1974 h 71643"/>
                  <a:gd name="connsiteX11" fmla="*/ 46567 w 57646"/>
                  <a:gd name="connsiteY11" fmla="*/ 12326 h 71643"/>
                  <a:gd name="connsiteX12" fmla="*/ 36995 w 57646"/>
                  <a:gd name="connsiteY12" fmla="*/ 3164 h 71643"/>
                  <a:gd name="connsiteX13" fmla="*/ 22978 w 57646"/>
                  <a:gd name="connsiteY13" fmla="*/ 200 h 71643"/>
                  <a:gd name="connsiteX14" fmla="*/ 6310 w 57646"/>
                  <a:gd name="connsiteY14" fmla="*/ 6088 h 71643"/>
                  <a:gd name="connsiteX15" fmla="*/ 130 w 57646"/>
                  <a:gd name="connsiteY15" fmla="*/ 21840 h 71643"/>
                  <a:gd name="connsiteX16" fmla="*/ 7831 w 57646"/>
                  <a:gd name="connsiteY16" fmla="*/ 39190 h 71643"/>
                  <a:gd name="connsiteX17" fmla="*/ 30835 w 57646"/>
                  <a:gd name="connsiteY17" fmla="*/ 45039 h 71643"/>
                  <a:gd name="connsiteX18" fmla="*/ 46567 w 57646"/>
                  <a:gd name="connsiteY18" fmla="*/ 45039 h 71643"/>
                  <a:gd name="connsiteX19" fmla="*/ 46567 w 57646"/>
                  <a:gd name="connsiteY19" fmla="*/ 46150 h 71643"/>
                  <a:gd name="connsiteX20" fmla="*/ 41479 w 57646"/>
                  <a:gd name="connsiteY20" fmla="*/ 58120 h 71643"/>
                  <a:gd name="connsiteX21" fmla="*/ 27189 w 57646"/>
                  <a:gd name="connsiteY21" fmla="*/ 62350 h 71643"/>
                  <a:gd name="connsiteX22" fmla="*/ 15785 w 57646"/>
                  <a:gd name="connsiteY22" fmla="*/ 60947 h 71643"/>
                  <a:gd name="connsiteX23" fmla="*/ 5141 w 57646"/>
                  <a:gd name="connsiteY23" fmla="*/ 56736 h 71643"/>
                  <a:gd name="connsiteX24" fmla="*/ 5141 w 57646"/>
                  <a:gd name="connsiteY24" fmla="*/ 67107 h 71643"/>
                  <a:gd name="connsiteX25" fmla="*/ 17071 w 57646"/>
                  <a:gd name="connsiteY25" fmla="*/ 70655 h 71643"/>
                  <a:gd name="connsiteX26" fmla="*/ 28340 w 57646"/>
                  <a:gd name="connsiteY26" fmla="*/ 71844 h 71643"/>
                  <a:gd name="connsiteX27" fmla="*/ 50466 w 57646"/>
                  <a:gd name="connsiteY27" fmla="*/ 64163 h 71643"/>
                  <a:gd name="connsiteX28" fmla="*/ 57777 w 57646"/>
                  <a:gd name="connsiteY28" fmla="*/ 40906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646" h="71643">
                    <a:moveTo>
                      <a:pt x="35416" y="36266"/>
                    </a:moveTo>
                    <a:cubicBezTo>
                      <a:pt x="26358" y="36266"/>
                      <a:pt x="20080" y="35233"/>
                      <a:pt x="16584" y="33166"/>
                    </a:cubicBezTo>
                    <a:cubicBezTo>
                      <a:pt x="13088" y="31100"/>
                      <a:pt x="11340" y="27565"/>
                      <a:pt x="11340" y="22561"/>
                    </a:cubicBezTo>
                    <a:cubicBezTo>
                      <a:pt x="11340" y="18584"/>
                      <a:pt x="12653" y="15426"/>
                      <a:pt x="15278" y="13087"/>
                    </a:cubicBezTo>
                    <a:cubicBezTo>
                      <a:pt x="17903" y="10760"/>
                      <a:pt x="21464" y="9597"/>
                      <a:pt x="25961" y="9597"/>
                    </a:cubicBezTo>
                    <a:cubicBezTo>
                      <a:pt x="32187" y="9597"/>
                      <a:pt x="37177" y="11800"/>
                      <a:pt x="40933" y="16206"/>
                    </a:cubicBezTo>
                    <a:cubicBezTo>
                      <a:pt x="44689" y="20612"/>
                      <a:pt x="46567" y="26467"/>
                      <a:pt x="46567" y="33771"/>
                    </a:cubicBezTo>
                    <a:lnTo>
                      <a:pt x="46567" y="36266"/>
                    </a:lnTo>
                    <a:close/>
                    <a:moveTo>
                      <a:pt x="57777" y="40906"/>
                    </a:moveTo>
                    <a:lnTo>
                      <a:pt x="57777" y="1974"/>
                    </a:lnTo>
                    <a:lnTo>
                      <a:pt x="46567" y="1974"/>
                    </a:lnTo>
                    <a:lnTo>
                      <a:pt x="46567" y="12326"/>
                    </a:lnTo>
                    <a:cubicBezTo>
                      <a:pt x="44007" y="8193"/>
                      <a:pt x="40816" y="5139"/>
                      <a:pt x="36995" y="3164"/>
                    </a:cubicBezTo>
                    <a:cubicBezTo>
                      <a:pt x="33174" y="1188"/>
                      <a:pt x="28502" y="200"/>
                      <a:pt x="22978" y="200"/>
                    </a:cubicBezTo>
                    <a:cubicBezTo>
                      <a:pt x="15999" y="200"/>
                      <a:pt x="10443" y="2163"/>
                      <a:pt x="6310" y="6088"/>
                    </a:cubicBezTo>
                    <a:cubicBezTo>
                      <a:pt x="2190" y="10013"/>
                      <a:pt x="130" y="15263"/>
                      <a:pt x="130" y="21840"/>
                    </a:cubicBezTo>
                    <a:cubicBezTo>
                      <a:pt x="130" y="29508"/>
                      <a:pt x="2697" y="35291"/>
                      <a:pt x="7831" y="39190"/>
                    </a:cubicBezTo>
                    <a:cubicBezTo>
                      <a:pt x="12978" y="43089"/>
                      <a:pt x="20646" y="45039"/>
                      <a:pt x="30835" y="45039"/>
                    </a:cubicBezTo>
                    <a:lnTo>
                      <a:pt x="46567" y="45039"/>
                    </a:lnTo>
                    <a:lnTo>
                      <a:pt x="46567" y="46150"/>
                    </a:lnTo>
                    <a:cubicBezTo>
                      <a:pt x="46567" y="51310"/>
                      <a:pt x="44871" y="55300"/>
                      <a:pt x="41479" y="58120"/>
                    </a:cubicBezTo>
                    <a:cubicBezTo>
                      <a:pt x="38087" y="60940"/>
                      <a:pt x="33324" y="62350"/>
                      <a:pt x="27189" y="62350"/>
                    </a:cubicBezTo>
                    <a:cubicBezTo>
                      <a:pt x="23290" y="62350"/>
                      <a:pt x="19489" y="61882"/>
                      <a:pt x="15785" y="60947"/>
                    </a:cubicBezTo>
                    <a:cubicBezTo>
                      <a:pt x="12094" y="60011"/>
                      <a:pt x="8546" y="58607"/>
                      <a:pt x="5141" y="56736"/>
                    </a:cubicBezTo>
                    <a:lnTo>
                      <a:pt x="5141" y="67107"/>
                    </a:lnTo>
                    <a:cubicBezTo>
                      <a:pt x="9235" y="68693"/>
                      <a:pt x="13212" y="69875"/>
                      <a:pt x="17071" y="70655"/>
                    </a:cubicBezTo>
                    <a:cubicBezTo>
                      <a:pt x="20932" y="71448"/>
                      <a:pt x="24688" y="71844"/>
                      <a:pt x="28340" y="71844"/>
                    </a:cubicBezTo>
                    <a:cubicBezTo>
                      <a:pt x="38217" y="71844"/>
                      <a:pt x="45593" y="69284"/>
                      <a:pt x="50466" y="64163"/>
                    </a:cubicBezTo>
                    <a:cubicBezTo>
                      <a:pt x="55340" y="59056"/>
                      <a:pt x="57777" y="51303"/>
                      <a:pt x="57777" y="40906"/>
                    </a:cubicBezTo>
                    <a:close/>
                  </a:path>
                </a:pathLst>
              </a:custGeom>
              <a:solidFill>
                <a:srgbClr val="000000"/>
              </a:solidFill>
              <a:ln w="1247" cap="flat">
                <a:noFill/>
                <a:prstDash val="solid"/>
                <a:round/>
              </a:ln>
            </p:spPr>
            <p:txBody>
              <a:bodyPr rtlCol="0" anchor="ctr"/>
              <a:lstStyle/>
              <a:p>
                <a:endParaRPr lang="en-US"/>
              </a:p>
            </p:txBody>
          </p:sp>
          <p:sp>
            <p:nvSpPr>
              <p:cNvPr id="41" name="Freeform: Shape 40">
                <a:extLst>
                  <a:ext uri="{FF2B5EF4-FFF2-40B4-BE49-F238E27FC236}">
                    <a16:creationId xmlns:a16="http://schemas.microsoft.com/office/drawing/2014/main" id="{4A27A86C-B236-F40F-E06A-A058D5DA1D6A}"/>
                  </a:ext>
                </a:extLst>
              </p:cNvPr>
              <p:cNvSpPr/>
              <p:nvPr/>
            </p:nvSpPr>
            <p:spPr>
              <a:xfrm flipV="1">
                <a:off x="1535349" y="3349284"/>
                <a:ext cx="11209" cy="94803"/>
              </a:xfrm>
              <a:custGeom>
                <a:avLst/>
                <a:gdLst>
                  <a:gd name="connsiteX0" fmla="*/ 154 w 11209"/>
                  <a:gd name="connsiteY0" fmla="*/ 68420 h 94803"/>
                  <a:gd name="connsiteX1" fmla="*/ 11364 w 11209"/>
                  <a:gd name="connsiteY1" fmla="*/ 68420 h 94803"/>
                  <a:gd name="connsiteX2" fmla="*/ 11364 w 11209"/>
                  <a:gd name="connsiteY2" fmla="*/ 188 h 94803"/>
                  <a:gd name="connsiteX3" fmla="*/ 154 w 11209"/>
                  <a:gd name="connsiteY3" fmla="*/ 188 h 94803"/>
                  <a:gd name="connsiteX4" fmla="*/ 154 w 11209"/>
                  <a:gd name="connsiteY4" fmla="*/ 94992 h 94803"/>
                  <a:gd name="connsiteX5" fmla="*/ 11364 w 11209"/>
                  <a:gd name="connsiteY5" fmla="*/ 94992 h 94803"/>
                  <a:gd name="connsiteX6" fmla="*/ 11364 w 11209"/>
                  <a:gd name="connsiteY6" fmla="*/ 80780 h 94803"/>
                  <a:gd name="connsiteX7" fmla="*/ 154 w 11209"/>
                  <a:gd name="connsiteY7" fmla="*/ 80780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09" h="94803">
                    <a:moveTo>
                      <a:pt x="154" y="68420"/>
                    </a:moveTo>
                    <a:lnTo>
                      <a:pt x="11364" y="68420"/>
                    </a:lnTo>
                    <a:lnTo>
                      <a:pt x="11364" y="188"/>
                    </a:lnTo>
                    <a:lnTo>
                      <a:pt x="154" y="188"/>
                    </a:lnTo>
                    <a:close/>
                    <a:moveTo>
                      <a:pt x="154" y="94992"/>
                    </a:moveTo>
                    <a:lnTo>
                      <a:pt x="11364" y="94992"/>
                    </a:lnTo>
                    <a:lnTo>
                      <a:pt x="11364" y="80780"/>
                    </a:lnTo>
                    <a:lnTo>
                      <a:pt x="154" y="80780"/>
                    </a:lnTo>
                    <a:close/>
                  </a:path>
                </a:pathLst>
              </a:custGeom>
              <a:solidFill>
                <a:srgbClr val="000000"/>
              </a:solidFill>
              <a:ln w="1247" cap="flat">
                <a:noFill/>
                <a:prstDash val="solid"/>
                <a:round/>
              </a:ln>
            </p:spPr>
            <p:txBody>
              <a:bodyPr rtlCol="0" anchor="ctr"/>
              <a:lstStyle/>
              <a:p>
                <a:endParaRPr lang="en-US"/>
              </a:p>
            </p:txBody>
          </p:sp>
          <p:sp>
            <p:nvSpPr>
              <p:cNvPr id="42" name="Freeform: Shape 41">
                <a:extLst>
                  <a:ext uri="{FF2B5EF4-FFF2-40B4-BE49-F238E27FC236}">
                    <a16:creationId xmlns:a16="http://schemas.microsoft.com/office/drawing/2014/main" id="{B91EE01F-DBA1-DDA1-34CD-F0DA690F6C5C}"/>
                  </a:ext>
                </a:extLst>
              </p:cNvPr>
              <p:cNvSpPr/>
              <p:nvPr/>
            </p:nvSpPr>
            <p:spPr>
              <a:xfrm flipV="1">
                <a:off x="1569584" y="3374218"/>
                <a:ext cx="57159" cy="69869"/>
              </a:xfrm>
              <a:custGeom>
                <a:avLst/>
                <a:gdLst>
                  <a:gd name="connsiteX0" fmla="*/ 57304 w 57159"/>
                  <a:gd name="connsiteY0" fmla="*/ 41392 h 69869"/>
                  <a:gd name="connsiteX1" fmla="*/ 57304 w 57159"/>
                  <a:gd name="connsiteY1" fmla="*/ 200 h 69869"/>
                  <a:gd name="connsiteX2" fmla="*/ 46094 w 57159"/>
                  <a:gd name="connsiteY2" fmla="*/ 200 h 69869"/>
                  <a:gd name="connsiteX3" fmla="*/ 46094 w 57159"/>
                  <a:gd name="connsiteY3" fmla="*/ 41022 h 69869"/>
                  <a:gd name="connsiteX4" fmla="*/ 42312 w 57159"/>
                  <a:gd name="connsiteY4" fmla="*/ 55507 h 69869"/>
                  <a:gd name="connsiteX5" fmla="*/ 30986 w 57159"/>
                  <a:gd name="connsiteY5" fmla="*/ 60322 h 69869"/>
                  <a:gd name="connsiteX6" fmla="*/ 16657 w 57159"/>
                  <a:gd name="connsiteY6" fmla="*/ 54532 h 69869"/>
                  <a:gd name="connsiteX7" fmla="*/ 11413 w 57159"/>
                  <a:gd name="connsiteY7" fmla="*/ 38760 h 69869"/>
                  <a:gd name="connsiteX8" fmla="*/ 11413 w 57159"/>
                  <a:gd name="connsiteY8" fmla="*/ 200 h 69869"/>
                  <a:gd name="connsiteX9" fmla="*/ 145 w 57159"/>
                  <a:gd name="connsiteY9" fmla="*/ 200 h 69869"/>
                  <a:gd name="connsiteX10" fmla="*/ 145 w 57159"/>
                  <a:gd name="connsiteY10" fmla="*/ 68432 h 69869"/>
                  <a:gd name="connsiteX11" fmla="*/ 11413 w 57159"/>
                  <a:gd name="connsiteY11" fmla="*/ 68432 h 69869"/>
                  <a:gd name="connsiteX12" fmla="*/ 11413 w 57159"/>
                  <a:gd name="connsiteY12" fmla="*/ 57827 h 69869"/>
                  <a:gd name="connsiteX13" fmla="*/ 20887 w 57159"/>
                  <a:gd name="connsiteY13" fmla="*/ 67028 h 69869"/>
                  <a:gd name="connsiteX14" fmla="*/ 33481 w 57159"/>
                  <a:gd name="connsiteY14" fmla="*/ 70069 h 69869"/>
                  <a:gd name="connsiteX15" fmla="*/ 51260 w 57159"/>
                  <a:gd name="connsiteY15" fmla="*/ 62798 h 69869"/>
                  <a:gd name="connsiteX16" fmla="*/ 57304 w 57159"/>
                  <a:gd name="connsiteY16" fmla="*/ 41392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159" h="69869">
                    <a:moveTo>
                      <a:pt x="57304" y="41392"/>
                    </a:moveTo>
                    <a:lnTo>
                      <a:pt x="57304" y="200"/>
                    </a:lnTo>
                    <a:lnTo>
                      <a:pt x="46094" y="200"/>
                    </a:lnTo>
                    <a:lnTo>
                      <a:pt x="46094" y="41022"/>
                    </a:lnTo>
                    <a:cubicBezTo>
                      <a:pt x="46094" y="47481"/>
                      <a:pt x="44834" y="52310"/>
                      <a:pt x="42312" y="55507"/>
                    </a:cubicBezTo>
                    <a:cubicBezTo>
                      <a:pt x="39791" y="58717"/>
                      <a:pt x="36015" y="60322"/>
                      <a:pt x="30986" y="60322"/>
                    </a:cubicBezTo>
                    <a:cubicBezTo>
                      <a:pt x="24929" y="60322"/>
                      <a:pt x="20153" y="58392"/>
                      <a:pt x="16657" y="54532"/>
                    </a:cubicBezTo>
                    <a:cubicBezTo>
                      <a:pt x="13161" y="50685"/>
                      <a:pt x="11413" y="45428"/>
                      <a:pt x="11413" y="38760"/>
                    </a:cubicBezTo>
                    <a:lnTo>
                      <a:pt x="11413" y="200"/>
                    </a:lnTo>
                    <a:lnTo>
                      <a:pt x="145" y="200"/>
                    </a:lnTo>
                    <a:lnTo>
                      <a:pt x="145" y="68432"/>
                    </a:lnTo>
                    <a:lnTo>
                      <a:pt x="11413" y="68432"/>
                    </a:lnTo>
                    <a:lnTo>
                      <a:pt x="11413" y="57827"/>
                    </a:lnTo>
                    <a:cubicBezTo>
                      <a:pt x="14103" y="61934"/>
                      <a:pt x="17261" y="65001"/>
                      <a:pt x="20887" y="67028"/>
                    </a:cubicBezTo>
                    <a:cubicBezTo>
                      <a:pt x="24526" y="69056"/>
                      <a:pt x="28724" y="70069"/>
                      <a:pt x="33481" y="70069"/>
                    </a:cubicBezTo>
                    <a:cubicBezTo>
                      <a:pt x="41318" y="70069"/>
                      <a:pt x="47244" y="67646"/>
                      <a:pt x="51260" y="62798"/>
                    </a:cubicBezTo>
                    <a:cubicBezTo>
                      <a:pt x="55289" y="57950"/>
                      <a:pt x="57304" y="50815"/>
                      <a:pt x="57304" y="41392"/>
                    </a:cubicBezTo>
                    <a:close/>
                  </a:path>
                </a:pathLst>
              </a:custGeom>
              <a:solidFill>
                <a:srgbClr val="000000"/>
              </a:solidFill>
              <a:ln w="1247" cap="flat">
                <a:noFill/>
                <a:prstDash val="solid"/>
                <a:round/>
              </a:ln>
            </p:spPr>
            <p:txBody>
              <a:bodyPr rtlCol="0" anchor="ctr"/>
              <a:lstStyle/>
              <a:p>
                <a:endParaRPr lang="en-US"/>
              </a:p>
            </p:txBody>
          </p:sp>
        </p:grpSp>
        <p:sp>
          <p:nvSpPr>
            <p:cNvPr id="37" name="Rectangle 36">
              <a:extLst>
                <a:ext uri="{FF2B5EF4-FFF2-40B4-BE49-F238E27FC236}">
                  <a16:creationId xmlns:a16="http://schemas.microsoft.com/office/drawing/2014/main" id="{8A9FF02C-FBA9-11C4-681F-F7B45B519D3B}"/>
                </a:ext>
              </a:extLst>
            </p:cNvPr>
            <p:cNvSpPr/>
            <p:nvPr/>
          </p:nvSpPr>
          <p:spPr>
            <a:xfrm>
              <a:off x="7602728" y="644741"/>
              <a:ext cx="1107520" cy="23304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b="1" dirty="0"/>
                <a:t>ICI</a:t>
              </a:r>
            </a:p>
          </p:txBody>
        </p:sp>
      </p:grpSp>
      <p:sp>
        <p:nvSpPr>
          <p:cNvPr id="203" name="Text Placeholder 15">
            <a:extLst>
              <a:ext uri="{FF2B5EF4-FFF2-40B4-BE49-F238E27FC236}">
                <a16:creationId xmlns:a16="http://schemas.microsoft.com/office/drawing/2014/main" id="{C28090AF-2E8A-70BF-5760-20696525DBA9}"/>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13</a:t>
            </a:r>
          </a:p>
        </p:txBody>
      </p:sp>
    </p:spTree>
    <p:extLst>
      <p:ext uri="{BB962C8B-B14F-4D97-AF65-F5344CB8AC3E}">
        <p14:creationId xmlns:p14="http://schemas.microsoft.com/office/powerpoint/2010/main" val="3158597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9C2794D-7A2C-4C3B-92BA-311B07B515ED}"/>
              </a:ext>
            </a:extLst>
          </p:cNvPr>
          <p:cNvSpPr>
            <a:spLocks noGrp="1"/>
          </p:cNvSpPr>
          <p:nvPr>
            <p:ph type="body" sz="quarter" idx="11"/>
          </p:nvPr>
        </p:nvSpPr>
        <p:spPr>
          <a:xfrm>
            <a:off x="417600" y="1107583"/>
            <a:ext cx="8308800" cy="1339402"/>
          </a:xfrm>
          <a:prstGeom prst="rect">
            <a:avLst/>
          </a:prstGeom>
        </p:spPr>
        <p:txBody>
          <a:bodyPr/>
          <a:lstStyle/>
          <a:p>
            <a:pPr lvl="0">
              <a:lnSpc>
                <a:spcPct val="100000"/>
              </a:lnSpc>
              <a:spcBef>
                <a:spcPct val="20000"/>
              </a:spcBef>
            </a:pPr>
            <a:r>
              <a:rPr lang="en-US" dirty="0">
                <a:solidFill>
                  <a:schemeClr val="tx2"/>
                </a:solidFill>
              </a:rPr>
              <a:t>Conclusion and Outlook on</a:t>
            </a:r>
            <a:br>
              <a:rPr lang="en-US" dirty="0">
                <a:solidFill>
                  <a:schemeClr val="tx2"/>
                </a:solidFill>
              </a:rPr>
            </a:br>
            <a:r>
              <a:rPr lang="en-US" dirty="0">
                <a:solidFill>
                  <a:schemeClr val="tx2"/>
                </a:solidFill>
              </a:rPr>
              <a:t>Machine Intuition</a:t>
            </a:r>
          </a:p>
        </p:txBody>
      </p:sp>
      <p:sp>
        <p:nvSpPr>
          <p:cNvPr id="2" name="Text Placeholder 4">
            <a:extLst>
              <a:ext uri="{FF2B5EF4-FFF2-40B4-BE49-F238E27FC236}">
                <a16:creationId xmlns:a16="http://schemas.microsoft.com/office/drawing/2014/main" id="{DCEABA92-B1DC-A4CE-3336-1D70E20D3901}"/>
              </a:ext>
            </a:extLst>
          </p:cNvPr>
          <p:cNvSpPr txBox="1">
            <a:spLocks/>
          </p:cNvSpPr>
          <p:nvPr/>
        </p:nvSpPr>
        <p:spPr>
          <a:xfrm>
            <a:off x="417599" y="2869646"/>
            <a:ext cx="8308800" cy="2025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20000"/>
              </a:spcBef>
            </a:pPr>
            <a:r>
              <a:rPr lang="en-US" sz="1200" dirty="0">
                <a:solidFill>
                  <a:schemeClr val="tx2"/>
                </a:solidFill>
                <a:latin typeface="Nokia Pure Headline Ultra Light" panose="020B0204040602060303" pitchFamily="34" charset="0"/>
              </a:rPr>
              <a:t>Covered in Chapter 14 of the dissertation</a:t>
            </a:r>
          </a:p>
        </p:txBody>
      </p:sp>
      <p:sp>
        <p:nvSpPr>
          <p:cNvPr id="7" name="Text Placeholder 4">
            <a:extLst>
              <a:ext uri="{FF2B5EF4-FFF2-40B4-BE49-F238E27FC236}">
                <a16:creationId xmlns:a16="http://schemas.microsoft.com/office/drawing/2014/main" id="{3F54628A-C099-37EB-4E49-0CF738448D5A}"/>
              </a:ext>
            </a:extLst>
          </p:cNvPr>
          <p:cNvSpPr txBox="1">
            <a:spLocks/>
          </p:cNvSpPr>
          <p:nvPr/>
        </p:nvSpPr>
        <p:spPr>
          <a:xfrm>
            <a:off x="417600" y="482364"/>
            <a:ext cx="1546428" cy="625219"/>
          </a:xfrm>
          <a:prstGeom prst="rect">
            <a:avLst/>
          </a:prstGeom>
          <a:solidFill>
            <a:schemeClr val="tx1"/>
          </a:solidFill>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20000"/>
              </a:spcBef>
            </a:pPr>
            <a:r>
              <a:rPr lang="en-US" dirty="0"/>
              <a:t>Part 3:</a:t>
            </a:r>
          </a:p>
        </p:txBody>
      </p:sp>
    </p:spTree>
    <p:extLst>
      <p:ext uri="{BB962C8B-B14F-4D97-AF65-F5344CB8AC3E}">
        <p14:creationId xmlns:p14="http://schemas.microsoft.com/office/powerpoint/2010/main" val="15568205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9D7E97-8C03-442C-9C44-9EE23EE26597}"/>
              </a:ext>
            </a:extLst>
          </p:cNvPr>
          <p:cNvSpPr>
            <a:spLocks noGrp="1"/>
          </p:cNvSpPr>
          <p:nvPr>
            <p:ph type="body" sz="quarter" idx="10"/>
          </p:nvPr>
        </p:nvSpPr>
        <p:spPr/>
        <p:txBody>
          <a:bodyPr/>
          <a:lstStyle/>
          <a:p>
            <a:pPr marL="457200" indent="-457200"/>
            <a:r>
              <a:rPr lang="en-US" dirty="0"/>
              <a:t>3.1	Recap of Work and Answers to Research Questions </a:t>
            </a:r>
          </a:p>
        </p:txBody>
      </p:sp>
      <p:sp>
        <p:nvSpPr>
          <p:cNvPr id="3" name="Text Placeholder 2">
            <a:extLst>
              <a:ext uri="{FF2B5EF4-FFF2-40B4-BE49-F238E27FC236}">
                <a16:creationId xmlns:a16="http://schemas.microsoft.com/office/drawing/2014/main" id="{A029A6D2-0FAC-4F70-ACBF-4AE246F04A11}"/>
              </a:ext>
            </a:extLst>
          </p:cNvPr>
          <p:cNvSpPr>
            <a:spLocks noGrp="1"/>
          </p:cNvSpPr>
          <p:nvPr>
            <p:ph type="body" sz="quarter" idx="11"/>
          </p:nvPr>
        </p:nvSpPr>
        <p:spPr/>
        <p:txBody>
          <a:bodyPr/>
          <a:lstStyle/>
          <a:p>
            <a:r>
              <a:rPr lang="en-US" dirty="0"/>
              <a:t>Conclusion and Outlook on Machine Intuition</a:t>
            </a:r>
          </a:p>
        </p:txBody>
      </p:sp>
      <p:sp>
        <p:nvSpPr>
          <p:cNvPr id="6" name="Text Placeholder 4">
            <a:extLst>
              <a:ext uri="{FF2B5EF4-FFF2-40B4-BE49-F238E27FC236}">
                <a16:creationId xmlns:a16="http://schemas.microsoft.com/office/drawing/2014/main" id="{EDAC7D77-E85E-43C3-8386-6271B9EBD9D4}"/>
              </a:ext>
            </a:extLst>
          </p:cNvPr>
          <p:cNvSpPr txBox="1">
            <a:spLocks/>
          </p:cNvSpPr>
          <p:nvPr/>
        </p:nvSpPr>
        <p:spPr>
          <a:xfrm>
            <a:off x="417600" y="1284580"/>
            <a:ext cx="4011824" cy="786562"/>
          </a:xfrm>
          <a:prstGeom prst="rect">
            <a:avLst/>
          </a:prstGeom>
          <a:solidFill>
            <a:schemeClr val="tx1"/>
          </a:solidFill>
          <a:ln>
            <a:noFill/>
          </a:ln>
          <a:effectLst>
            <a:outerShdw blurRad="50800" dist="38100" dir="2700000" algn="tl" rotWithShape="0">
              <a:prstClr val="black">
                <a:alpha val="40000"/>
              </a:prstClr>
            </a:outerShdw>
          </a:effectLst>
        </p:spPr>
        <p:txBody>
          <a:bodyPr lIns="182880" tIns="91440" rIns="18288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bg1"/>
                </a:solidFill>
              </a:rPr>
              <a:t>Exemplification</a:t>
            </a:r>
          </a:p>
          <a:p>
            <a:pPr marL="0" indent="0" algn="just">
              <a:buNone/>
            </a:pPr>
            <a:r>
              <a:rPr lang="en-US" sz="1200" dirty="0">
                <a:solidFill>
                  <a:schemeClr val="bg1"/>
                </a:solidFill>
              </a:rPr>
              <a:t>New quantization alg. for facilitating communication between CFs.</a:t>
            </a:r>
          </a:p>
        </p:txBody>
      </p:sp>
      <p:sp>
        <p:nvSpPr>
          <p:cNvPr id="7" name="Text Placeholder 4">
            <a:extLst>
              <a:ext uri="{FF2B5EF4-FFF2-40B4-BE49-F238E27FC236}">
                <a16:creationId xmlns:a16="http://schemas.microsoft.com/office/drawing/2014/main" id="{76F3FF1D-15BD-4560-B429-FA157C7C1ED5}"/>
              </a:ext>
            </a:extLst>
          </p:cNvPr>
          <p:cNvSpPr txBox="1">
            <a:spLocks/>
          </p:cNvSpPr>
          <p:nvPr/>
        </p:nvSpPr>
        <p:spPr>
          <a:xfrm>
            <a:off x="417600" y="2164914"/>
            <a:ext cx="4010400" cy="786562"/>
          </a:xfrm>
          <a:prstGeom prst="rect">
            <a:avLst/>
          </a:prstGeom>
          <a:solidFill>
            <a:schemeClr val="bg1"/>
          </a:solidFill>
          <a:ln>
            <a:solidFill>
              <a:schemeClr val="tx2"/>
            </a:solidFill>
          </a:ln>
          <a:effectLst/>
        </p:spPr>
        <p:txBody>
          <a:bodyPr lIns="182880" tIns="91440" rIns="18288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tx2"/>
                </a:solidFill>
              </a:rPr>
              <a:t>Associative Modeling</a:t>
            </a:r>
          </a:p>
          <a:p>
            <a:pPr marL="0" indent="0" algn="just">
              <a:buNone/>
            </a:pPr>
            <a:r>
              <a:rPr lang="en-US" sz="1200" dirty="0">
                <a:solidFill>
                  <a:schemeClr val="tx2"/>
                </a:solidFill>
              </a:rPr>
              <a:t>New deep clustering algorithm that outperforms </a:t>
            </a:r>
            <a:r>
              <a:rPr lang="en-US" sz="1200" dirty="0" err="1">
                <a:solidFill>
                  <a:schemeClr val="tx2"/>
                </a:solidFill>
              </a:rPr>
              <a:t>SoTA</a:t>
            </a:r>
            <a:r>
              <a:rPr lang="en-US" sz="1200" dirty="0">
                <a:solidFill>
                  <a:schemeClr val="tx2"/>
                </a:solidFill>
              </a:rPr>
              <a:t> on mobile network data.</a:t>
            </a:r>
          </a:p>
        </p:txBody>
      </p:sp>
      <p:sp>
        <p:nvSpPr>
          <p:cNvPr id="8" name="Text Placeholder 4">
            <a:extLst>
              <a:ext uri="{FF2B5EF4-FFF2-40B4-BE49-F238E27FC236}">
                <a16:creationId xmlns:a16="http://schemas.microsoft.com/office/drawing/2014/main" id="{C5C45F85-9EF0-48A5-83FA-36B19D45112D}"/>
              </a:ext>
            </a:extLst>
          </p:cNvPr>
          <p:cNvSpPr txBox="1">
            <a:spLocks/>
          </p:cNvSpPr>
          <p:nvPr/>
        </p:nvSpPr>
        <p:spPr>
          <a:xfrm>
            <a:off x="4717424" y="1284580"/>
            <a:ext cx="4008976" cy="786562"/>
          </a:xfrm>
          <a:prstGeom prst="rect">
            <a:avLst/>
          </a:prstGeom>
          <a:solidFill>
            <a:schemeClr val="bg1"/>
          </a:solidFill>
          <a:ln>
            <a:solidFill>
              <a:schemeClr val="tx2"/>
            </a:solidFill>
          </a:ln>
          <a:effectLst/>
        </p:spPr>
        <p:txBody>
          <a:bodyPr lIns="182880" tIns="91440" rIns="18288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tx2"/>
                </a:solidFill>
              </a:rPr>
              <a:t>Prediction</a:t>
            </a:r>
          </a:p>
          <a:p>
            <a:pPr marL="0" indent="0" algn="just">
              <a:buNone/>
            </a:pPr>
            <a:r>
              <a:rPr lang="en-US" sz="1200" dirty="0">
                <a:solidFill>
                  <a:schemeClr val="tx2"/>
                </a:solidFill>
              </a:rPr>
              <a:t>DL-based user movement prediction combined with a digital twin for radio environment prediction.</a:t>
            </a:r>
          </a:p>
        </p:txBody>
      </p:sp>
      <p:sp>
        <p:nvSpPr>
          <p:cNvPr id="9" name="Text Placeholder 4">
            <a:extLst>
              <a:ext uri="{FF2B5EF4-FFF2-40B4-BE49-F238E27FC236}">
                <a16:creationId xmlns:a16="http://schemas.microsoft.com/office/drawing/2014/main" id="{D44DB330-F7CD-4A85-994A-A48D75CC767A}"/>
              </a:ext>
            </a:extLst>
          </p:cNvPr>
          <p:cNvSpPr txBox="1">
            <a:spLocks/>
          </p:cNvSpPr>
          <p:nvPr/>
        </p:nvSpPr>
        <p:spPr>
          <a:xfrm>
            <a:off x="4717424" y="2164914"/>
            <a:ext cx="4008976" cy="786562"/>
          </a:xfrm>
          <a:prstGeom prst="rect">
            <a:avLst/>
          </a:prstGeom>
          <a:solidFill>
            <a:schemeClr val="bg1"/>
          </a:solidFill>
          <a:ln>
            <a:solidFill>
              <a:schemeClr val="tx2"/>
            </a:solidFill>
          </a:ln>
          <a:effectLst/>
        </p:spPr>
        <p:txBody>
          <a:bodyPr lIns="182880" tIns="91440" rIns="18288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tx2"/>
                </a:solidFill>
              </a:rPr>
              <a:t>Machine Confidence</a:t>
            </a:r>
          </a:p>
          <a:p>
            <a:pPr marL="0" indent="0" algn="just">
              <a:buNone/>
            </a:pPr>
            <a:r>
              <a:rPr lang="en-US" sz="1200" dirty="0">
                <a:solidFill>
                  <a:schemeClr val="tx2"/>
                </a:solidFill>
              </a:rPr>
              <a:t>New approach of integrating imputation into DL-based CFs.</a:t>
            </a:r>
          </a:p>
        </p:txBody>
      </p:sp>
      <p:grpSp>
        <p:nvGrpSpPr>
          <p:cNvPr id="10" name="Group 9">
            <a:extLst>
              <a:ext uri="{FF2B5EF4-FFF2-40B4-BE49-F238E27FC236}">
                <a16:creationId xmlns:a16="http://schemas.microsoft.com/office/drawing/2014/main" id="{25DCB78A-F40F-57D3-CDC4-E6916A3171C9}"/>
              </a:ext>
            </a:extLst>
          </p:cNvPr>
          <p:cNvGrpSpPr/>
          <p:nvPr/>
        </p:nvGrpSpPr>
        <p:grpSpPr>
          <a:xfrm>
            <a:off x="417600" y="3145383"/>
            <a:ext cx="8308800" cy="713537"/>
            <a:chOff x="4733334" y="1265825"/>
            <a:chExt cx="8308800" cy="1020175"/>
          </a:xfrm>
        </p:grpSpPr>
        <p:sp>
          <p:nvSpPr>
            <p:cNvPr id="4" name="Text Placeholder 4">
              <a:extLst>
                <a:ext uri="{FF2B5EF4-FFF2-40B4-BE49-F238E27FC236}">
                  <a16:creationId xmlns:a16="http://schemas.microsoft.com/office/drawing/2014/main" id="{93118DF9-1E7D-929D-6169-9EDE48F2ACCD}"/>
                </a:ext>
              </a:extLst>
            </p:cNvPr>
            <p:cNvSpPr txBox="1">
              <a:spLocks/>
            </p:cNvSpPr>
            <p:nvPr/>
          </p:nvSpPr>
          <p:spPr>
            <a:xfrm>
              <a:off x="4923059" y="1265825"/>
              <a:ext cx="8119075" cy="1020175"/>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20000"/>
                </a:spcBef>
              </a:pPr>
              <a:r>
                <a:rPr lang="en-US" sz="1200" dirty="0">
                  <a:solidFill>
                    <a:schemeClr val="tx2"/>
                  </a:solidFill>
                  <a:latin typeface="Nokia Pure Headline" panose="020B0504040602060303" pitchFamily="34" charset="0"/>
                </a:rPr>
                <a:t>Equal-Volume Quantization of Mobile Network Data using Bounding Spheres and Boxes</a:t>
              </a:r>
            </a:p>
            <a:p>
              <a:pPr>
                <a:lnSpc>
                  <a:spcPct val="100000"/>
                </a:lnSpc>
                <a:spcBef>
                  <a:spcPct val="20000"/>
                </a:spcBef>
              </a:pPr>
              <a:r>
                <a:rPr lang="en-US" sz="1200" dirty="0">
                  <a:solidFill>
                    <a:schemeClr val="tx2"/>
                  </a:solidFill>
                </a:rPr>
                <a:t>M. Kajó, B. Schultz, J. Ali-Tolppa, G. Carle</a:t>
              </a:r>
            </a:p>
            <a:p>
              <a:pPr>
                <a:lnSpc>
                  <a:spcPct val="100000"/>
                </a:lnSpc>
                <a:spcBef>
                  <a:spcPct val="20000"/>
                </a:spcBef>
              </a:pPr>
              <a:r>
                <a:rPr lang="en-US" sz="1200" dirty="0">
                  <a:solidFill>
                    <a:schemeClr val="tx2"/>
                  </a:solidFill>
                </a:rPr>
                <a:t>NOMS 2018 - 2018 IEEE/IFIP Network Operations and Management Symposium, 2018, pp. 1-9 </a:t>
              </a:r>
            </a:p>
          </p:txBody>
        </p:sp>
        <p:sp>
          <p:nvSpPr>
            <p:cNvPr id="5" name="Text Placeholder 4">
              <a:extLst>
                <a:ext uri="{FF2B5EF4-FFF2-40B4-BE49-F238E27FC236}">
                  <a16:creationId xmlns:a16="http://schemas.microsoft.com/office/drawing/2014/main" id="{4BCAFC4D-742F-C736-8D82-1A3D9368ECE6}"/>
                </a:ext>
              </a:extLst>
            </p:cNvPr>
            <p:cNvSpPr txBox="1">
              <a:spLocks/>
            </p:cNvSpPr>
            <p:nvPr/>
          </p:nvSpPr>
          <p:spPr>
            <a:xfrm>
              <a:off x="4733334" y="1265825"/>
              <a:ext cx="189725" cy="1020175"/>
            </a:xfrm>
            <a:prstGeom prst="rect">
              <a:avLst/>
            </a:prstGeom>
            <a:solidFill>
              <a:schemeClr val="bg1"/>
            </a:solidFill>
          </p:spPr>
          <p:txBody>
            <a:bodyPr lIns="0" tIns="0" rIns="0" bIns="0" anchor="t" anchorCtr="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nSpc>
                  <a:spcPct val="100000"/>
                </a:lnSpc>
                <a:spcBef>
                  <a:spcPct val="20000"/>
                </a:spcBef>
                <a:buFont typeface="Wingdings" panose="05000000000000000000" pitchFamily="2" charset="2"/>
                <a:buChar char="Ø"/>
              </a:pPr>
              <a:r>
                <a:rPr lang="en-US" sz="1200" dirty="0">
                  <a:solidFill>
                    <a:schemeClr val="tx2"/>
                  </a:solidFill>
                </a:rPr>
                <a:t> </a:t>
              </a:r>
            </a:p>
          </p:txBody>
        </p:sp>
      </p:grpSp>
      <p:grpSp>
        <p:nvGrpSpPr>
          <p:cNvPr id="11" name="Group 10">
            <a:extLst>
              <a:ext uri="{FF2B5EF4-FFF2-40B4-BE49-F238E27FC236}">
                <a16:creationId xmlns:a16="http://schemas.microsoft.com/office/drawing/2014/main" id="{D01B3E43-6649-2FED-BAE3-DAC336EC1999}"/>
              </a:ext>
            </a:extLst>
          </p:cNvPr>
          <p:cNvGrpSpPr/>
          <p:nvPr/>
        </p:nvGrpSpPr>
        <p:grpSpPr>
          <a:xfrm>
            <a:off x="417600" y="3959756"/>
            <a:ext cx="8308800" cy="713537"/>
            <a:chOff x="4733334" y="1265825"/>
            <a:chExt cx="8308800" cy="1020175"/>
          </a:xfrm>
        </p:grpSpPr>
        <p:sp>
          <p:nvSpPr>
            <p:cNvPr id="12" name="Text Placeholder 4">
              <a:extLst>
                <a:ext uri="{FF2B5EF4-FFF2-40B4-BE49-F238E27FC236}">
                  <a16:creationId xmlns:a16="http://schemas.microsoft.com/office/drawing/2014/main" id="{20DFB908-5F4B-8926-5757-D4F218BAFA18}"/>
                </a:ext>
              </a:extLst>
            </p:cNvPr>
            <p:cNvSpPr txBox="1">
              <a:spLocks/>
            </p:cNvSpPr>
            <p:nvPr/>
          </p:nvSpPr>
          <p:spPr>
            <a:xfrm>
              <a:off x="4923059" y="1265825"/>
              <a:ext cx="8119075" cy="1020175"/>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20000"/>
                </a:spcBef>
              </a:pPr>
              <a:r>
                <a:rPr lang="en-US" sz="1200" dirty="0">
                  <a:solidFill>
                    <a:schemeClr val="tx2"/>
                  </a:solidFill>
                  <a:latin typeface="Nokia Pure Headline" panose="020B0504040602060303" pitchFamily="34" charset="0"/>
                </a:rPr>
                <a:t>Environment Modeling and Abstraction of Network States for Cognitive Functions</a:t>
              </a:r>
            </a:p>
            <a:p>
              <a:pPr>
                <a:lnSpc>
                  <a:spcPct val="100000"/>
                </a:lnSpc>
                <a:spcBef>
                  <a:spcPct val="20000"/>
                </a:spcBef>
              </a:pPr>
              <a:r>
                <a:rPr lang="en-US" sz="1200" dirty="0">
                  <a:solidFill>
                    <a:schemeClr val="tx2"/>
                  </a:solidFill>
                </a:rPr>
                <a:t>S. S. Mwanje, M. Kajó, S. Majumdar, G. Carle</a:t>
              </a:r>
            </a:p>
            <a:p>
              <a:pPr>
                <a:lnSpc>
                  <a:spcPct val="100000"/>
                </a:lnSpc>
                <a:spcBef>
                  <a:spcPct val="20000"/>
                </a:spcBef>
              </a:pPr>
              <a:r>
                <a:rPr lang="en-US" sz="1200" dirty="0">
                  <a:solidFill>
                    <a:schemeClr val="tx2"/>
                  </a:solidFill>
                </a:rPr>
                <a:t>NOMS 2020 - 2020 IEEE/IFIP Network Operations and Management Symposium, 2020, pp. 1-8</a:t>
              </a:r>
            </a:p>
          </p:txBody>
        </p:sp>
        <p:sp>
          <p:nvSpPr>
            <p:cNvPr id="13" name="Text Placeholder 4">
              <a:extLst>
                <a:ext uri="{FF2B5EF4-FFF2-40B4-BE49-F238E27FC236}">
                  <a16:creationId xmlns:a16="http://schemas.microsoft.com/office/drawing/2014/main" id="{32C6245F-5014-170F-5D4A-5E6A9E6B98A3}"/>
                </a:ext>
              </a:extLst>
            </p:cNvPr>
            <p:cNvSpPr txBox="1">
              <a:spLocks/>
            </p:cNvSpPr>
            <p:nvPr/>
          </p:nvSpPr>
          <p:spPr>
            <a:xfrm>
              <a:off x="4733334" y="1265825"/>
              <a:ext cx="189725" cy="1020175"/>
            </a:xfrm>
            <a:prstGeom prst="rect">
              <a:avLst/>
            </a:prstGeom>
            <a:solidFill>
              <a:schemeClr val="bg1"/>
            </a:solidFill>
          </p:spPr>
          <p:txBody>
            <a:bodyPr lIns="0" tIns="0" rIns="0" bIns="0" anchor="t" anchorCtr="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nSpc>
                  <a:spcPct val="100000"/>
                </a:lnSpc>
                <a:spcBef>
                  <a:spcPct val="20000"/>
                </a:spcBef>
                <a:buFont typeface="Wingdings" panose="05000000000000000000" pitchFamily="2" charset="2"/>
                <a:buChar char="Ø"/>
              </a:pPr>
              <a:r>
                <a:rPr lang="en-US" sz="1200" dirty="0">
                  <a:solidFill>
                    <a:schemeClr val="tx2"/>
                  </a:solidFill>
                </a:rPr>
                <a:t> </a:t>
              </a:r>
            </a:p>
          </p:txBody>
        </p:sp>
      </p:grpSp>
      <p:sp>
        <p:nvSpPr>
          <p:cNvPr id="17" name="Text Placeholder 15">
            <a:extLst>
              <a:ext uri="{FF2B5EF4-FFF2-40B4-BE49-F238E27FC236}">
                <a16:creationId xmlns:a16="http://schemas.microsoft.com/office/drawing/2014/main" id="{4733F961-A92D-F01B-ACC9-CC45B73650F8}"/>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14</a:t>
            </a:r>
          </a:p>
        </p:txBody>
      </p:sp>
    </p:spTree>
    <p:extLst>
      <p:ext uri="{BB962C8B-B14F-4D97-AF65-F5344CB8AC3E}">
        <p14:creationId xmlns:p14="http://schemas.microsoft.com/office/powerpoint/2010/main" val="20937831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9D7E97-8C03-442C-9C44-9EE23EE26597}"/>
              </a:ext>
            </a:extLst>
          </p:cNvPr>
          <p:cNvSpPr>
            <a:spLocks noGrp="1"/>
          </p:cNvSpPr>
          <p:nvPr>
            <p:ph type="body" sz="quarter" idx="10"/>
          </p:nvPr>
        </p:nvSpPr>
        <p:spPr/>
        <p:txBody>
          <a:bodyPr/>
          <a:lstStyle/>
          <a:p>
            <a:pPr marL="457200" indent="-457200"/>
            <a:r>
              <a:rPr lang="en-US" dirty="0"/>
              <a:t>3.1	Recap of Work and Answers to Research Questions </a:t>
            </a:r>
          </a:p>
        </p:txBody>
      </p:sp>
      <p:sp>
        <p:nvSpPr>
          <p:cNvPr id="3" name="Text Placeholder 2">
            <a:extLst>
              <a:ext uri="{FF2B5EF4-FFF2-40B4-BE49-F238E27FC236}">
                <a16:creationId xmlns:a16="http://schemas.microsoft.com/office/drawing/2014/main" id="{A029A6D2-0FAC-4F70-ACBF-4AE246F04A11}"/>
              </a:ext>
            </a:extLst>
          </p:cNvPr>
          <p:cNvSpPr>
            <a:spLocks noGrp="1"/>
          </p:cNvSpPr>
          <p:nvPr>
            <p:ph type="body" sz="quarter" idx="11"/>
          </p:nvPr>
        </p:nvSpPr>
        <p:spPr>
          <a:xfrm>
            <a:off x="417600" y="280800"/>
            <a:ext cx="8308800" cy="309600"/>
          </a:xfrm>
        </p:spPr>
        <p:txBody>
          <a:bodyPr/>
          <a:lstStyle/>
          <a:p>
            <a:r>
              <a:rPr lang="en-US" dirty="0"/>
              <a:t>Conclusion and Outlook on Machine Intuition</a:t>
            </a:r>
          </a:p>
        </p:txBody>
      </p:sp>
      <p:sp>
        <p:nvSpPr>
          <p:cNvPr id="6" name="Text Placeholder 4">
            <a:extLst>
              <a:ext uri="{FF2B5EF4-FFF2-40B4-BE49-F238E27FC236}">
                <a16:creationId xmlns:a16="http://schemas.microsoft.com/office/drawing/2014/main" id="{EDAC7D77-E85E-43C3-8386-6271B9EBD9D4}"/>
              </a:ext>
            </a:extLst>
          </p:cNvPr>
          <p:cNvSpPr txBox="1">
            <a:spLocks/>
          </p:cNvSpPr>
          <p:nvPr/>
        </p:nvSpPr>
        <p:spPr>
          <a:xfrm>
            <a:off x="417600" y="1284580"/>
            <a:ext cx="4011824" cy="786562"/>
          </a:xfrm>
          <a:prstGeom prst="rect">
            <a:avLst/>
          </a:prstGeom>
          <a:solidFill>
            <a:schemeClr val="bg1"/>
          </a:solidFill>
          <a:ln>
            <a:solidFill>
              <a:schemeClr val="tx2"/>
            </a:solidFill>
          </a:ln>
          <a:effectLst/>
        </p:spPr>
        <p:txBody>
          <a:bodyPr lIns="182880" tIns="91440" rIns="182880" bIns="91440">
            <a:spAutoFit/>
          </a:bodyPr>
          <a:lstStyle>
            <a:defPPr>
              <a:defRPr lang="en-US"/>
            </a:defPPr>
            <a:lvl1pPr indent="0" algn="just" defTabSz="685800">
              <a:lnSpc>
                <a:spcPct val="90000"/>
              </a:lnSpc>
              <a:spcBef>
                <a:spcPts val="750"/>
              </a:spcBef>
              <a:buFont typeface="Arial" panose="020B0604020202020204" pitchFamily="34" charset="0"/>
              <a:buNone/>
              <a:defRPr sz="1200" b="1">
                <a:solidFill>
                  <a:schemeClr val="tx2"/>
                </a:solidFill>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US" dirty="0"/>
              <a:t>Exemplification</a:t>
            </a:r>
          </a:p>
          <a:p>
            <a:r>
              <a:rPr lang="en-US" b="0" dirty="0"/>
              <a:t>New quantization alg. for facilitating communication between CFs.</a:t>
            </a:r>
          </a:p>
        </p:txBody>
      </p:sp>
      <p:sp>
        <p:nvSpPr>
          <p:cNvPr id="7" name="Text Placeholder 4">
            <a:extLst>
              <a:ext uri="{FF2B5EF4-FFF2-40B4-BE49-F238E27FC236}">
                <a16:creationId xmlns:a16="http://schemas.microsoft.com/office/drawing/2014/main" id="{76F3FF1D-15BD-4560-B429-FA157C7C1ED5}"/>
              </a:ext>
            </a:extLst>
          </p:cNvPr>
          <p:cNvSpPr txBox="1">
            <a:spLocks/>
          </p:cNvSpPr>
          <p:nvPr/>
        </p:nvSpPr>
        <p:spPr>
          <a:xfrm>
            <a:off x="417600" y="2164914"/>
            <a:ext cx="4010400" cy="786562"/>
          </a:xfrm>
          <a:prstGeom prst="rect">
            <a:avLst/>
          </a:prstGeom>
          <a:solidFill>
            <a:schemeClr val="tx1"/>
          </a:solidFill>
          <a:ln>
            <a:noFill/>
          </a:ln>
          <a:effectLst>
            <a:outerShdw blurRad="50800" dist="38100" dir="2700000" algn="tl" rotWithShape="0">
              <a:prstClr val="black">
                <a:alpha val="40000"/>
              </a:prstClr>
            </a:outerShdw>
          </a:effectLst>
        </p:spPr>
        <p:txBody>
          <a:bodyPr lIns="182880" tIns="91440" rIns="182880" bIns="91440">
            <a:spAutoFit/>
          </a:bodyPr>
          <a:lstStyle>
            <a:defPPr>
              <a:defRPr lang="en-US"/>
            </a:defPPr>
            <a:lvl1pPr indent="0" algn="just" defTabSz="685800">
              <a:lnSpc>
                <a:spcPct val="90000"/>
              </a:lnSpc>
              <a:spcBef>
                <a:spcPts val="750"/>
              </a:spcBef>
              <a:buFont typeface="Arial" panose="020B0604020202020204" pitchFamily="34" charset="0"/>
              <a:buNone/>
              <a:defRPr sz="1200" b="1">
                <a:solidFill>
                  <a:schemeClr val="bg1"/>
                </a:solidFill>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US" dirty="0"/>
              <a:t>Associative Modeling</a:t>
            </a:r>
          </a:p>
          <a:p>
            <a:r>
              <a:rPr lang="en-US" b="0" dirty="0"/>
              <a:t>New deep clustering algorithm that outperforms </a:t>
            </a:r>
            <a:r>
              <a:rPr lang="en-US" b="0" dirty="0" err="1"/>
              <a:t>SoTA</a:t>
            </a:r>
            <a:r>
              <a:rPr lang="en-US" b="0" dirty="0"/>
              <a:t> on mobile network data.</a:t>
            </a:r>
          </a:p>
        </p:txBody>
      </p:sp>
      <p:sp>
        <p:nvSpPr>
          <p:cNvPr id="8" name="Text Placeholder 4">
            <a:extLst>
              <a:ext uri="{FF2B5EF4-FFF2-40B4-BE49-F238E27FC236}">
                <a16:creationId xmlns:a16="http://schemas.microsoft.com/office/drawing/2014/main" id="{C5C45F85-9EF0-48A5-83FA-36B19D45112D}"/>
              </a:ext>
            </a:extLst>
          </p:cNvPr>
          <p:cNvSpPr txBox="1">
            <a:spLocks/>
          </p:cNvSpPr>
          <p:nvPr/>
        </p:nvSpPr>
        <p:spPr>
          <a:xfrm>
            <a:off x="4717424" y="1284579"/>
            <a:ext cx="4008976" cy="786562"/>
          </a:xfrm>
          <a:prstGeom prst="rect">
            <a:avLst/>
          </a:prstGeom>
          <a:solidFill>
            <a:schemeClr val="bg1"/>
          </a:solidFill>
          <a:ln>
            <a:solidFill>
              <a:schemeClr val="tx2"/>
            </a:solidFill>
          </a:ln>
          <a:effectLst/>
        </p:spPr>
        <p:txBody>
          <a:bodyPr lIns="182880" tIns="91440" rIns="18288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tx2"/>
                </a:solidFill>
              </a:rPr>
              <a:t>Prediction</a:t>
            </a:r>
          </a:p>
          <a:p>
            <a:pPr marL="0" indent="0" algn="just">
              <a:buNone/>
            </a:pPr>
            <a:r>
              <a:rPr lang="en-US" sz="1200" dirty="0">
                <a:solidFill>
                  <a:schemeClr val="tx2"/>
                </a:solidFill>
              </a:rPr>
              <a:t>DL-based user movement prediction combined with a digital twin for radio environment prediction.</a:t>
            </a:r>
          </a:p>
        </p:txBody>
      </p:sp>
      <p:sp>
        <p:nvSpPr>
          <p:cNvPr id="9" name="Text Placeholder 4">
            <a:extLst>
              <a:ext uri="{FF2B5EF4-FFF2-40B4-BE49-F238E27FC236}">
                <a16:creationId xmlns:a16="http://schemas.microsoft.com/office/drawing/2014/main" id="{D44DB330-F7CD-4A85-994A-A48D75CC767A}"/>
              </a:ext>
            </a:extLst>
          </p:cNvPr>
          <p:cNvSpPr txBox="1">
            <a:spLocks/>
          </p:cNvSpPr>
          <p:nvPr/>
        </p:nvSpPr>
        <p:spPr>
          <a:xfrm>
            <a:off x="4717424" y="2164914"/>
            <a:ext cx="4008976" cy="786562"/>
          </a:xfrm>
          <a:prstGeom prst="rect">
            <a:avLst/>
          </a:prstGeom>
          <a:solidFill>
            <a:schemeClr val="bg1"/>
          </a:solidFill>
          <a:ln>
            <a:solidFill>
              <a:schemeClr val="tx2"/>
            </a:solidFill>
          </a:ln>
          <a:effectLst/>
        </p:spPr>
        <p:txBody>
          <a:bodyPr lIns="182880" tIns="91440" rIns="18288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tx2"/>
                </a:solidFill>
              </a:rPr>
              <a:t>Machine Confidence</a:t>
            </a:r>
          </a:p>
          <a:p>
            <a:pPr marL="0" indent="0" algn="just">
              <a:buNone/>
            </a:pPr>
            <a:r>
              <a:rPr lang="en-US" sz="1200" dirty="0">
                <a:solidFill>
                  <a:schemeClr val="tx2"/>
                </a:solidFill>
              </a:rPr>
              <a:t>New approach of integrating imputation into DL-based CFs.</a:t>
            </a:r>
          </a:p>
        </p:txBody>
      </p:sp>
      <p:grpSp>
        <p:nvGrpSpPr>
          <p:cNvPr id="10" name="Group 9">
            <a:extLst>
              <a:ext uri="{FF2B5EF4-FFF2-40B4-BE49-F238E27FC236}">
                <a16:creationId xmlns:a16="http://schemas.microsoft.com/office/drawing/2014/main" id="{25DCB78A-F40F-57D3-CDC4-E6916A3171C9}"/>
              </a:ext>
            </a:extLst>
          </p:cNvPr>
          <p:cNvGrpSpPr/>
          <p:nvPr/>
        </p:nvGrpSpPr>
        <p:grpSpPr>
          <a:xfrm>
            <a:off x="416178" y="3145383"/>
            <a:ext cx="8310222" cy="713538"/>
            <a:chOff x="4733334" y="1265825"/>
            <a:chExt cx="8310222" cy="1020175"/>
          </a:xfrm>
        </p:grpSpPr>
        <p:sp>
          <p:nvSpPr>
            <p:cNvPr id="4" name="Text Placeholder 4">
              <a:extLst>
                <a:ext uri="{FF2B5EF4-FFF2-40B4-BE49-F238E27FC236}">
                  <a16:creationId xmlns:a16="http://schemas.microsoft.com/office/drawing/2014/main" id="{93118DF9-1E7D-929D-6169-9EDE48F2ACCD}"/>
                </a:ext>
              </a:extLst>
            </p:cNvPr>
            <p:cNvSpPr txBox="1">
              <a:spLocks/>
            </p:cNvSpPr>
            <p:nvPr/>
          </p:nvSpPr>
          <p:spPr>
            <a:xfrm>
              <a:off x="4923059" y="1265825"/>
              <a:ext cx="8120497" cy="1020175"/>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20000"/>
                </a:spcBef>
              </a:pPr>
              <a:r>
                <a:rPr lang="en-US" sz="1200" dirty="0">
                  <a:solidFill>
                    <a:schemeClr val="tx2"/>
                  </a:solidFill>
                  <a:latin typeface="Nokia Pure Headline" panose="020B0504040602060303" pitchFamily="34" charset="0"/>
                </a:rPr>
                <a:t>Deep Clustering of Mobile Network Data with Sparse Autoencoders</a:t>
              </a:r>
            </a:p>
            <a:p>
              <a:pPr>
                <a:lnSpc>
                  <a:spcPct val="100000"/>
                </a:lnSpc>
                <a:spcBef>
                  <a:spcPct val="20000"/>
                </a:spcBef>
              </a:pPr>
              <a:r>
                <a:rPr lang="en-US" sz="1200" dirty="0">
                  <a:solidFill>
                    <a:schemeClr val="tx2"/>
                  </a:solidFill>
                </a:rPr>
                <a:t>M. Kajó, B. Schultz, G. Carle</a:t>
              </a:r>
            </a:p>
            <a:p>
              <a:pPr>
                <a:lnSpc>
                  <a:spcPct val="100000"/>
                </a:lnSpc>
                <a:spcBef>
                  <a:spcPct val="20000"/>
                </a:spcBef>
              </a:pPr>
              <a:r>
                <a:rPr lang="en-US" sz="1200" dirty="0">
                  <a:solidFill>
                    <a:schemeClr val="tx2"/>
                  </a:solidFill>
                </a:rPr>
                <a:t>NOMS 2020 - 2020 IEEE/IFIP Network Operations and Management Symposium, 2020, pp. 1-6</a:t>
              </a:r>
            </a:p>
          </p:txBody>
        </p:sp>
        <p:sp>
          <p:nvSpPr>
            <p:cNvPr id="5" name="Text Placeholder 4">
              <a:extLst>
                <a:ext uri="{FF2B5EF4-FFF2-40B4-BE49-F238E27FC236}">
                  <a16:creationId xmlns:a16="http://schemas.microsoft.com/office/drawing/2014/main" id="{4BCAFC4D-742F-C736-8D82-1A3D9368ECE6}"/>
                </a:ext>
              </a:extLst>
            </p:cNvPr>
            <p:cNvSpPr txBox="1">
              <a:spLocks/>
            </p:cNvSpPr>
            <p:nvPr/>
          </p:nvSpPr>
          <p:spPr>
            <a:xfrm>
              <a:off x="4733334" y="1265825"/>
              <a:ext cx="189725" cy="1020175"/>
            </a:xfrm>
            <a:prstGeom prst="rect">
              <a:avLst/>
            </a:prstGeom>
            <a:solidFill>
              <a:schemeClr val="bg1"/>
            </a:solidFill>
          </p:spPr>
          <p:txBody>
            <a:bodyPr lIns="0" tIns="0" rIns="0" bIns="0" anchor="t" anchorCtr="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nSpc>
                  <a:spcPct val="100000"/>
                </a:lnSpc>
                <a:spcBef>
                  <a:spcPct val="20000"/>
                </a:spcBef>
                <a:buFont typeface="Wingdings" panose="05000000000000000000" pitchFamily="2" charset="2"/>
                <a:buChar char="Ø"/>
              </a:pPr>
              <a:r>
                <a:rPr lang="en-US" sz="1200" dirty="0">
                  <a:solidFill>
                    <a:schemeClr val="tx2"/>
                  </a:solidFill>
                </a:rPr>
                <a:t> </a:t>
              </a:r>
            </a:p>
          </p:txBody>
        </p:sp>
      </p:grpSp>
      <p:grpSp>
        <p:nvGrpSpPr>
          <p:cNvPr id="11" name="Group 10">
            <a:extLst>
              <a:ext uri="{FF2B5EF4-FFF2-40B4-BE49-F238E27FC236}">
                <a16:creationId xmlns:a16="http://schemas.microsoft.com/office/drawing/2014/main" id="{D01B3E43-6649-2FED-BAE3-DAC336EC1999}"/>
              </a:ext>
            </a:extLst>
          </p:cNvPr>
          <p:cNvGrpSpPr/>
          <p:nvPr/>
        </p:nvGrpSpPr>
        <p:grpSpPr>
          <a:xfrm>
            <a:off x="416178" y="3959756"/>
            <a:ext cx="8310222" cy="713537"/>
            <a:chOff x="4733334" y="1265825"/>
            <a:chExt cx="8310222" cy="1020175"/>
          </a:xfrm>
        </p:grpSpPr>
        <p:sp>
          <p:nvSpPr>
            <p:cNvPr id="12" name="Text Placeholder 4">
              <a:extLst>
                <a:ext uri="{FF2B5EF4-FFF2-40B4-BE49-F238E27FC236}">
                  <a16:creationId xmlns:a16="http://schemas.microsoft.com/office/drawing/2014/main" id="{20DFB908-5F4B-8926-5757-D4F218BAFA18}"/>
                </a:ext>
              </a:extLst>
            </p:cNvPr>
            <p:cNvSpPr txBox="1">
              <a:spLocks/>
            </p:cNvSpPr>
            <p:nvPr/>
          </p:nvSpPr>
          <p:spPr>
            <a:xfrm>
              <a:off x="4923059" y="1265825"/>
              <a:ext cx="8120497" cy="1020175"/>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20000"/>
                </a:spcBef>
              </a:pPr>
              <a:r>
                <a:rPr lang="en-US" sz="1200" dirty="0">
                  <a:solidFill>
                    <a:schemeClr val="tx2"/>
                  </a:solidFill>
                  <a:latin typeface="Nokia Pure Headline" panose="020B0504040602060303" pitchFamily="34" charset="0"/>
                </a:rPr>
                <a:t>Clustering Mobile Network Data with Decorrelating Adversarial Nets</a:t>
              </a:r>
            </a:p>
            <a:p>
              <a:pPr>
                <a:lnSpc>
                  <a:spcPct val="100000"/>
                </a:lnSpc>
                <a:spcBef>
                  <a:spcPct val="20000"/>
                </a:spcBef>
              </a:pPr>
              <a:r>
                <a:rPr lang="en-US" sz="1200" dirty="0">
                  <a:solidFill>
                    <a:schemeClr val="tx2"/>
                  </a:solidFill>
                  <a:latin typeface="Nokia Pure Headline Ultra Light" panose="020B0204040602060303" pitchFamily="34" charset="0"/>
                </a:rPr>
                <a:t>M. Kajó, J. Schnellbach, S. S. Mwanje and G. Carle</a:t>
              </a:r>
            </a:p>
            <a:p>
              <a:pPr>
                <a:lnSpc>
                  <a:spcPct val="100000"/>
                </a:lnSpc>
                <a:spcBef>
                  <a:spcPct val="20000"/>
                </a:spcBef>
              </a:pPr>
              <a:r>
                <a:rPr lang="en-US" sz="1200" dirty="0">
                  <a:solidFill>
                    <a:schemeClr val="tx2"/>
                  </a:solidFill>
                  <a:latin typeface="Nokia Pure Headline Ultra Light" panose="020B0204040602060303" pitchFamily="34" charset="0"/>
                </a:rPr>
                <a:t>NOMS 2022-2022 IEEE/IFIP Network Operations and Management Symposium, 2022, pp. 1-9 </a:t>
              </a:r>
            </a:p>
          </p:txBody>
        </p:sp>
        <p:sp>
          <p:nvSpPr>
            <p:cNvPr id="13" name="Text Placeholder 4">
              <a:extLst>
                <a:ext uri="{FF2B5EF4-FFF2-40B4-BE49-F238E27FC236}">
                  <a16:creationId xmlns:a16="http://schemas.microsoft.com/office/drawing/2014/main" id="{32C6245F-5014-170F-5D4A-5E6A9E6B98A3}"/>
                </a:ext>
              </a:extLst>
            </p:cNvPr>
            <p:cNvSpPr txBox="1">
              <a:spLocks/>
            </p:cNvSpPr>
            <p:nvPr/>
          </p:nvSpPr>
          <p:spPr>
            <a:xfrm>
              <a:off x="4733334" y="1265825"/>
              <a:ext cx="189725" cy="1020175"/>
            </a:xfrm>
            <a:prstGeom prst="rect">
              <a:avLst/>
            </a:prstGeom>
            <a:solidFill>
              <a:schemeClr val="bg1"/>
            </a:solidFill>
          </p:spPr>
          <p:txBody>
            <a:bodyPr lIns="0" tIns="0" rIns="0" bIns="0" anchor="t" anchorCtr="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nSpc>
                  <a:spcPct val="100000"/>
                </a:lnSpc>
                <a:spcBef>
                  <a:spcPct val="20000"/>
                </a:spcBef>
                <a:buFont typeface="Wingdings" panose="05000000000000000000" pitchFamily="2" charset="2"/>
                <a:buChar char="Ø"/>
              </a:pPr>
              <a:r>
                <a:rPr lang="en-US" sz="1200" dirty="0">
                  <a:solidFill>
                    <a:schemeClr val="tx2"/>
                  </a:solidFill>
                </a:rPr>
                <a:t> </a:t>
              </a:r>
            </a:p>
          </p:txBody>
        </p:sp>
      </p:grpSp>
      <p:sp>
        <p:nvSpPr>
          <p:cNvPr id="26" name="Text Placeholder 15">
            <a:extLst>
              <a:ext uri="{FF2B5EF4-FFF2-40B4-BE49-F238E27FC236}">
                <a16:creationId xmlns:a16="http://schemas.microsoft.com/office/drawing/2014/main" id="{B1CDB3EA-471C-6E4F-0FF4-4C04036700EC}"/>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14</a:t>
            </a:r>
          </a:p>
        </p:txBody>
      </p:sp>
    </p:spTree>
    <p:extLst>
      <p:ext uri="{BB962C8B-B14F-4D97-AF65-F5344CB8AC3E}">
        <p14:creationId xmlns:p14="http://schemas.microsoft.com/office/powerpoint/2010/main" val="37849136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9D7E97-8C03-442C-9C44-9EE23EE26597}"/>
              </a:ext>
            </a:extLst>
          </p:cNvPr>
          <p:cNvSpPr>
            <a:spLocks noGrp="1"/>
          </p:cNvSpPr>
          <p:nvPr>
            <p:ph type="body" sz="quarter" idx="10"/>
          </p:nvPr>
        </p:nvSpPr>
        <p:spPr/>
        <p:txBody>
          <a:bodyPr/>
          <a:lstStyle/>
          <a:p>
            <a:pPr marL="457200" indent="-457200"/>
            <a:r>
              <a:rPr lang="en-US" dirty="0"/>
              <a:t>3.1	Recap of Work and Answers to Research Questions </a:t>
            </a:r>
          </a:p>
        </p:txBody>
      </p:sp>
      <p:sp>
        <p:nvSpPr>
          <p:cNvPr id="3" name="Text Placeholder 2">
            <a:extLst>
              <a:ext uri="{FF2B5EF4-FFF2-40B4-BE49-F238E27FC236}">
                <a16:creationId xmlns:a16="http://schemas.microsoft.com/office/drawing/2014/main" id="{A029A6D2-0FAC-4F70-ACBF-4AE246F04A11}"/>
              </a:ext>
            </a:extLst>
          </p:cNvPr>
          <p:cNvSpPr>
            <a:spLocks noGrp="1"/>
          </p:cNvSpPr>
          <p:nvPr>
            <p:ph type="body" sz="quarter" idx="11"/>
          </p:nvPr>
        </p:nvSpPr>
        <p:spPr>
          <a:xfrm>
            <a:off x="417600" y="280800"/>
            <a:ext cx="8308800" cy="309600"/>
          </a:xfrm>
        </p:spPr>
        <p:txBody>
          <a:bodyPr/>
          <a:lstStyle/>
          <a:p>
            <a:r>
              <a:rPr lang="en-US" dirty="0"/>
              <a:t>Conclusion and Outlook on Machine Intuition</a:t>
            </a:r>
          </a:p>
        </p:txBody>
      </p:sp>
      <p:sp>
        <p:nvSpPr>
          <p:cNvPr id="6" name="Text Placeholder 4">
            <a:extLst>
              <a:ext uri="{FF2B5EF4-FFF2-40B4-BE49-F238E27FC236}">
                <a16:creationId xmlns:a16="http://schemas.microsoft.com/office/drawing/2014/main" id="{EDAC7D77-E85E-43C3-8386-6271B9EBD9D4}"/>
              </a:ext>
            </a:extLst>
          </p:cNvPr>
          <p:cNvSpPr txBox="1">
            <a:spLocks/>
          </p:cNvSpPr>
          <p:nvPr/>
        </p:nvSpPr>
        <p:spPr>
          <a:xfrm>
            <a:off x="417600" y="1284580"/>
            <a:ext cx="4011824" cy="786562"/>
          </a:xfrm>
          <a:prstGeom prst="rect">
            <a:avLst/>
          </a:prstGeom>
          <a:solidFill>
            <a:schemeClr val="bg1"/>
          </a:solidFill>
          <a:ln>
            <a:solidFill>
              <a:schemeClr val="tx2"/>
            </a:solidFill>
          </a:ln>
          <a:effectLst/>
        </p:spPr>
        <p:txBody>
          <a:bodyPr lIns="182880" tIns="91440" rIns="182880" bIns="91440">
            <a:spAutoFit/>
          </a:bodyPr>
          <a:lstStyle>
            <a:defPPr>
              <a:defRPr lang="en-US"/>
            </a:defPPr>
            <a:lvl1pPr indent="0" algn="just" defTabSz="685800">
              <a:lnSpc>
                <a:spcPct val="90000"/>
              </a:lnSpc>
              <a:spcBef>
                <a:spcPts val="750"/>
              </a:spcBef>
              <a:buFont typeface="Arial" panose="020B0604020202020204" pitchFamily="34" charset="0"/>
              <a:buNone/>
              <a:defRPr sz="1200" b="1">
                <a:solidFill>
                  <a:schemeClr val="tx2"/>
                </a:solidFill>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US" dirty="0"/>
              <a:t>Exemplification</a:t>
            </a:r>
          </a:p>
          <a:p>
            <a:r>
              <a:rPr lang="en-US" b="0" dirty="0"/>
              <a:t>New quantization alg. for facilitating communication between CFs.</a:t>
            </a:r>
          </a:p>
        </p:txBody>
      </p:sp>
      <p:sp>
        <p:nvSpPr>
          <p:cNvPr id="7" name="Text Placeholder 4">
            <a:extLst>
              <a:ext uri="{FF2B5EF4-FFF2-40B4-BE49-F238E27FC236}">
                <a16:creationId xmlns:a16="http://schemas.microsoft.com/office/drawing/2014/main" id="{76F3FF1D-15BD-4560-B429-FA157C7C1ED5}"/>
              </a:ext>
            </a:extLst>
          </p:cNvPr>
          <p:cNvSpPr txBox="1">
            <a:spLocks/>
          </p:cNvSpPr>
          <p:nvPr/>
        </p:nvSpPr>
        <p:spPr>
          <a:xfrm>
            <a:off x="417600" y="2164914"/>
            <a:ext cx="4010400" cy="786562"/>
          </a:xfrm>
          <a:prstGeom prst="rect">
            <a:avLst/>
          </a:prstGeom>
          <a:solidFill>
            <a:schemeClr val="bg1"/>
          </a:solidFill>
          <a:ln>
            <a:solidFill>
              <a:schemeClr val="tx2"/>
            </a:solidFill>
          </a:ln>
          <a:effectLst/>
        </p:spPr>
        <p:txBody>
          <a:bodyPr lIns="182880" tIns="91440" rIns="18288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tx2"/>
                </a:solidFill>
              </a:rPr>
              <a:t>Associative Modeling</a:t>
            </a:r>
          </a:p>
          <a:p>
            <a:pPr marL="0" indent="0" algn="just">
              <a:buNone/>
            </a:pPr>
            <a:r>
              <a:rPr lang="en-US" sz="1200" dirty="0">
                <a:solidFill>
                  <a:schemeClr val="tx2"/>
                </a:solidFill>
              </a:rPr>
              <a:t>New deep clustering algorithm that outperforms </a:t>
            </a:r>
            <a:r>
              <a:rPr lang="en-US" sz="1200" dirty="0" err="1">
                <a:solidFill>
                  <a:schemeClr val="tx2"/>
                </a:solidFill>
              </a:rPr>
              <a:t>SoTA</a:t>
            </a:r>
            <a:r>
              <a:rPr lang="en-US" sz="1200" dirty="0">
                <a:solidFill>
                  <a:schemeClr val="tx2"/>
                </a:solidFill>
              </a:rPr>
              <a:t> on mobile network data.</a:t>
            </a:r>
          </a:p>
        </p:txBody>
      </p:sp>
      <p:sp>
        <p:nvSpPr>
          <p:cNvPr id="8" name="Text Placeholder 4">
            <a:extLst>
              <a:ext uri="{FF2B5EF4-FFF2-40B4-BE49-F238E27FC236}">
                <a16:creationId xmlns:a16="http://schemas.microsoft.com/office/drawing/2014/main" id="{C5C45F85-9EF0-48A5-83FA-36B19D45112D}"/>
              </a:ext>
            </a:extLst>
          </p:cNvPr>
          <p:cNvSpPr txBox="1">
            <a:spLocks/>
          </p:cNvSpPr>
          <p:nvPr/>
        </p:nvSpPr>
        <p:spPr>
          <a:xfrm>
            <a:off x="4714578" y="1284580"/>
            <a:ext cx="4008976" cy="786562"/>
          </a:xfrm>
          <a:prstGeom prst="rect">
            <a:avLst/>
          </a:prstGeom>
          <a:solidFill>
            <a:schemeClr val="tx1"/>
          </a:solidFill>
          <a:ln>
            <a:noFill/>
          </a:ln>
          <a:effectLst>
            <a:outerShdw blurRad="50800" dist="38100" dir="2700000" algn="tl" rotWithShape="0">
              <a:prstClr val="black">
                <a:alpha val="40000"/>
              </a:prstClr>
            </a:outerShdw>
          </a:effectLst>
        </p:spPr>
        <p:txBody>
          <a:bodyPr lIns="182880" tIns="91440" rIns="182880" bIns="91440">
            <a:spAutoFit/>
          </a:bodyPr>
          <a:lstStyle>
            <a:defPPr>
              <a:defRPr lang="en-US"/>
            </a:defPPr>
            <a:lvl1pPr indent="0" algn="just" defTabSz="685800">
              <a:lnSpc>
                <a:spcPct val="90000"/>
              </a:lnSpc>
              <a:spcBef>
                <a:spcPts val="750"/>
              </a:spcBef>
              <a:buFont typeface="Arial" panose="020B0604020202020204" pitchFamily="34" charset="0"/>
              <a:buNone/>
              <a:defRPr sz="1200" b="1">
                <a:solidFill>
                  <a:schemeClr val="bg1"/>
                </a:solidFill>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US" dirty="0"/>
              <a:t>Prediction</a:t>
            </a:r>
          </a:p>
          <a:p>
            <a:r>
              <a:rPr lang="en-US" b="0" dirty="0"/>
              <a:t>DL-based user movement prediction combined with a digital twin for radio environment prediction.</a:t>
            </a:r>
          </a:p>
        </p:txBody>
      </p:sp>
      <p:sp>
        <p:nvSpPr>
          <p:cNvPr id="9" name="Text Placeholder 4">
            <a:extLst>
              <a:ext uri="{FF2B5EF4-FFF2-40B4-BE49-F238E27FC236}">
                <a16:creationId xmlns:a16="http://schemas.microsoft.com/office/drawing/2014/main" id="{D44DB330-F7CD-4A85-994A-A48D75CC767A}"/>
              </a:ext>
            </a:extLst>
          </p:cNvPr>
          <p:cNvSpPr txBox="1">
            <a:spLocks/>
          </p:cNvSpPr>
          <p:nvPr/>
        </p:nvSpPr>
        <p:spPr>
          <a:xfrm>
            <a:off x="4716648" y="2164914"/>
            <a:ext cx="4008976" cy="786562"/>
          </a:xfrm>
          <a:prstGeom prst="rect">
            <a:avLst/>
          </a:prstGeom>
          <a:solidFill>
            <a:schemeClr val="bg1"/>
          </a:solidFill>
          <a:ln>
            <a:solidFill>
              <a:schemeClr val="tx2"/>
            </a:solidFill>
          </a:ln>
          <a:effectLst/>
        </p:spPr>
        <p:txBody>
          <a:bodyPr lIns="182880" tIns="91440" rIns="18288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tx2"/>
                </a:solidFill>
              </a:rPr>
              <a:t>Machine Confidence</a:t>
            </a:r>
          </a:p>
          <a:p>
            <a:pPr marL="0" indent="0" algn="just">
              <a:buNone/>
            </a:pPr>
            <a:r>
              <a:rPr lang="en-US" sz="1200" dirty="0">
                <a:solidFill>
                  <a:schemeClr val="tx2"/>
                </a:solidFill>
              </a:rPr>
              <a:t>New approach of integrating imputation into DL-based CFs.</a:t>
            </a:r>
          </a:p>
        </p:txBody>
      </p:sp>
      <p:grpSp>
        <p:nvGrpSpPr>
          <p:cNvPr id="10" name="Group 9">
            <a:extLst>
              <a:ext uri="{FF2B5EF4-FFF2-40B4-BE49-F238E27FC236}">
                <a16:creationId xmlns:a16="http://schemas.microsoft.com/office/drawing/2014/main" id="{25DCB78A-F40F-57D3-CDC4-E6916A3171C9}"/>
              </a:ext>
            </a:extLst>
          </p:cNvPr>
          <p:cNvGrpSpPr/>
          <p:nvPr/>
        </p:nvGrpSpPr>
        <p:grpSpPr>
          <a:xfrm>
            <a:off x="417600" y="3145383"/>
            <a:ext cx="8305954" cy="713537"/>
            <a:chOff x="4733334" y="1265825"/>
            <a:chExt cx="8305954" cy="1020175"/>
          </a:xfrm>
        </p:grpSpPr>
        <p:sp>
          <p:nvSpPr>
            <p:cNvPr id="4" name="Text Placeholder 4">
              <a:extLst>
                <a:ext uri="{FF2B5EF4-FFF2-40B4-BE49-F238E27FC236}">
                  <a16:creationId xmlns:a16="http://schemas.microsoft.com/office/drawing/2014/main" id="{93118DF9-1E7D-929D-6169-9EDE48F2ACCD}"/>
                </a:ext>
              </a:extLst>
            </p:cNvPr>
            <p:cNvSpPr txBox="1">
              <a:spLocks/>
            </p:cNvSpPr>
            <p:nvPr/>
          </p:nvSpPr>
          <p:spPr>
            <a:xfrm>
              <a:off x="4923059" y="1265825"/>
              <a:ext cx="8116229" cy="1020175"/>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20000"/>
                </a:spcBef>
              </a:pPr>
              <a:r>
                <a:rPr lang="en-US" sz="1200" dirty="0">
                  <a:solidFill>
                    <a:schemeClr val="tx2"/>
                  </a:solidFill>
                  <a:latin typeface="Nokia Pure Headline" panose="020B0504040602060303" pitchFamily="34" charset="0"/>
                </a:rPr>
                <a:t>Mobility and QoS Prediction for Dynamic Coverage Optimization</a:t>
              </a:r>
            </a:p>
            <a:p>
              <a:pPr>
                <a:lnSpc>
                  <a:spcPct val="100000"/>
                </a:lnSpc>
                <a:spcBef>
                  <a:spcPct val="20000"/>
                </a:spcBef>
              </a:pPr>
              <a:r>
                <a:rPr lang="fi-FI" sz="1200" dirty="0">
                  <a:solidFill>
                    <a:schemeClr val="tx2"/>
                  </a:solidFill>
                </a:rPr>
                <a:t>J. Ali-Tolppa</a:t>
              </a:r>
              <a:r>
                <a:rPr lang="en-US" sz="1200" dirty="0">
                  <a:solidFill>
                    <a:schemeClr val="tx2"/>
                  </a:solidFill>
                </a:rPr>
                <a:t>, M. Kajó</a:t>
              </a:r>
            </a:p>
            <a:p>
              <a:pPr>
                <a:lnSpc>
                  <a:spcPct val="100000"/>
                </a:lnSpc>
                <a:spcBef>
                  <a:spcPct val="20000"/>
                </a:spcBef>
              </a:pPr>
              <a:r>
                <a:rPr lang="en-US" sz="1200" dirty="0">
                  <a:solidFill>
                    <a:schemeClr val="tx2"/>
                  </a:solidFill>
                </a:rPr>
                <a:t>NOMS 2020 - 2020 IEEE/IFIP Network Operations and Management Symposium, 2020, pp. 1-8</a:t>
              </a:r>
            </a:p>
          </p:txBody>
        </p:sp>
        <p:sp>
          <p:nvSpPr>
            <p:cNvPr id="5" name="Text Placeholder 4">
              <a:extLst>
                <a:ext uri="{FF2B5EF4-FFF2-40B4-BE49-F238E27FC236}">
                  <a16:creationId xmlns:a16="http://schemas.microsoft.com/office/drawing/2014/main" id="{4BCAFC4D-742F-C736-8D82-1A3D9368ECE6}"/>
                </a:ext>
              </a:extLst>
            </p:cNvPr>
            <p:cNvSpPr txBox="1">
              <a:spLocks/>
            </p:cNvSpPr>
            <p:nvPr/>
          </p:nvSpPr>
          <p:spPr>
            <a:xfrm>
              <a:off x="4733334" y="1265825"/>
              <a:ext cx="189725" cy="1020175"/>
            </a:xfrm>
            <a:prstGeom prst="rect">
              <a:avLst/>
            </a:prstGeom>
            <a:solidFill>
              <a:schemeClr val="bg1"/>
            </a:solidFill>
          </p:spPr>
          <p:txBody>
            <a:bodyPr lIns="0" tIns="0" rIns="0" bIns="0" anchor="t" anchorCtr="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nSpc>
                  <a:spcPct val="100000"/>
                </a:lnSpc>
                <a:spcBef>
                  <a:spcPct val="20000"/>
                </a:spcBef>
                <a:buFont typeface="Wingdings" panose="05000000000000000000" pitchFamily="2" charset="2"/>
                <a:buChar char="Ø"/>
              </a:pPr>
              <a:r>
                <a:rPr lang="en-US" sz="1200" dirty="0">
                  <a:solidFill>
                    <a:schemeClr val="tx2"/>
                  </a:solidFill>
                </a:rPr>
                <a:t> </a:t>
              </a:r>
            </a:p>
          </p:txBody>
        </p:sp>
      </p:grpSp>
      <p:grpSp>
        <p:nvGrpSpPr>
          <p:cNvPr id="11" name="Group 10">
            <a:extLst>
              <a:ext uri="{FF2B5EF4-FFF2-40B4-BE49-F238E27FC236}">
                <a16:creationId xmlns:a16="http://schemas.microsoft.com/office/drawing/2014/main" id="{D01B3E43-6649-2FED-BAE3-DAC336EC1999}"/>
              </a:ext>
            </a:extLst>
          </p:cNvPr>
          <p:cNvGrpSpPr/>
          <p:nvPr/>
        </p:nvGrpSpPr>
        <p:grpSpPr>
          <a:xfrm>
            <a:off x="417600" y="3959756"/>
            <a:ext cx="8305954" cy="713537"/>
            <a:chOff x="4733334" y="1265825"/>
            <a:chExt cx="8305954" cy="1020175"/>
          </a:xfrm>
        </p:grpSpPr>
        <p:sp>
          <p:nvSpPr>
            <p:cNvPr id="12" name="Text Placeholder 4">
              <a:extLst>
                <a:ext uri="{FF2B5EF4-FFF2-40B4-BE49-F238E27FC236}">
                  <a16:creationId xmlns:a16="http://schemas.microsoft.com/office/drawing/2014/main" id="{20DFB908-5F4B-8926-5757-D4F218BAFA18}"/>
                </a:ext>
              </a:extLst>
            </p:cNvPr>
            <p:cNvSpPr txBox="1">
              <a:spLocks/>
            </p:cNvSpPr>
            <p:nvPr/>
          </p:nvSpPr>
          <p:spPr>
            <a:xfrm>
              <a:off x="4923059" y="1265825"/>
              <a:ext cx="8116229" cy="1020175"/>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20000"/>
                </a:spcBef>
              </a:pPr>
              <a:r>
                <a:rPr lang="en-US" sz="1200" dirty="0">
                  <a:solidFill>
                    <a:schemeClr val="tx2"/>
                  </a:solidFill>
                  <a:latin typeface="Nokia Pure Headline" panose="020B0504040602060303" pitchFamily="34" charset="0"/>
                </a:rPr>
                <a:t>Machine-Learning-Based Predictive Handover</a:t>
              </a:r>
            </a:p>
            <a:p>
              <a:pPr>
                <a:lnSpc>
                  <a:spcPct val="100000"/>
                </a:lnSpc>
                <a:spcBef>
                  <a:spcPct val="20000"/>
                </a:spcBef>
              </a:pPr>
              <a:r>
                <a:rPr lang="en-US" sz="1200" dirty="0">
                  <a:solidFill>
                    <a:schemeClr val="tx2"/>
                  </a:solidFill>
                </a:rPr>
                <a:t>A. Masri, T. Veijalainen, H. Martikainen, S. S. Mwanje, J. Ali-Tolppa, M. Kajó</a:t>
              </a:r>
            </a:p>
            <a:p>
              <a:pPr>
                <a:lnSpc>
                  <a:spcPct val="100000"/>
                </a:lnSpc>
                <a:spcBef>
                  <a:spcPct val="20000"/>
                </a:spcBef>
              </a:pPr>
              <a:r>
                <a:rPr lang="en-US" sz="1200" dirty="0">
                  <a:solidFill>
                    <a:schemeClr val="tx2"/>
                  </a:solidFill>
                </a:rPr>
                <a:t>2021 IFIP/IEEE International Symposium on Integrated Network Management (IM), 2021, pp. 648-652</a:t>
              </a:r>
            </a:p>
          </p:txBody>
        </p:sp>
        <p:sp>
          <p:nvSpPr>
            <p:cNvPr id="13" name="Text Placeholder 4">
              <a:extLst>
                <a:ext uri="{FF2B5EF4-FFF2-40B4-BE49-F238E27FC236}">
                  <a16:creationId xmlns:a16="http://schemas.microsoft.com/office/drawing/2014/main" id="{32C6245F-5014-170F-5D4A-5E6A9E6B98A3}"/>
                </a:ext>
              </a:extLst>
            </p:cNvPr>
            <p:cNvSpPr txBox="1">
              <a:spLocks/>
            </p:cNvSpPr>
            <p:nvPr/>
          </p:nvSpPr>
          <p:spPr>
            <a:xfrm>
              <a:off x="4733334" y="1265825"/>
              <a:ext cx="189725" cy="1020175"/>
            </a:xfrm>
            <a:prstGeom prst="rect">
              <a:avLst/>
            </a:prstGeom>
            <a:solidFill>
              <a:schemeClr val="bg1"/>
            </a:solidFill>
          </p:spPr>
          <p:txBody>
            <a:bodyPr lIns="0" tIns="0" rIns="0" bIns="0" anchor="t" anchorCtr="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nSpc>
                  <a:spcPct val="100000"/>
                </a:lnSpc>
                <a:spcBef>
                  <a:spcPct val="20000"/>
                </a:spcBef>
                <a:buFont typeface="Wingdings" panose="05000000000000000000" pitchFamily="2" charset="2"/>
                <a:buChar char="Ø"/>
              </a:pPr>
              <a:r>
                <a:rPr lang="en-US" sz="1200" dirty="0">
                  <a:solidFill>
                    <a:schemeClr val="tx2"/>
                  </a:solidFill>
                </a:rPr>
                <a:t> </a:t>
              </a:r>
            </a:p>
          </p:txBody>
        </p:sp>
      </p:grpSp>
      <p:sp>
        <p:nvSpPr>
          <p:cNvPr id="20" name="Text Placeholder 15">
            <a:extLst>
              <a:ext uri="{FF2B5EF4-FFF2-40B4-BE49-F238E27FC236}">
                <a16:creationId xmlns:a16="http://schemas.microsoft.com/office/drawing/2014/main" id="{B3D2CCD8-4D7D-8044-068A-562A1E63B7A7}"/>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14</a:t>
            </a:r>
          </a:p>
        </p:txBody>
      </p:sp>
    </p:spTree>
    <p:extLst>
      <p:ext uri="{BB962C8B-B14F-4D97-AF65-F5344CB8AC3E}">
        <p14:creationId xmlns:p14="http://schemas.microsoft.com/office/powerpoint/2010/main" val="19892671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9D7E97-8C03-442C-9C44-9EE23EE26597}"/>
              </a:ext>
            </a:extLst>
          </p:cNvPr>
          <p:cNvSpPr>
            <a:spLocks noGrp="1"/>
          </p:cNvSpPr>
          <p:nvPr>
            <p:ph type="body" sz="quarter" idx="10"/>
          </p:nvPr>
        </p:nvSpPr>
        <p:spPr/>
        <p:txBody>
          <a:bodyPr/>
          <a:lstStyle/>
          <a:p>
            <a:pPr marL="457200" indent="-457200"/>
            <a:r>
              <a:rPr lang="en-US" dirty="0"/>
              <a:t>3.1	Recap of Work and Answers to Research Questions </a:t>
            </a:r>
          </a:p>
        </p:txBody>
      </p:sp>
      <p:sp>
        <p:nvSpPr>
          <p:cNvPr id="3" name="Text Placeholder 2">
            <a:extLst>
              <a:ext uri="{FF2B5EF4-FFF2-40B4-BE49-F238E27FC236}">
                <a16:creationId xmlns:a16="http://schemas.microsoft.com/office/drawing/2014/main" id="{A029A6D2-0FAC-4F70-ACBF-4AE246F04A11}"/>
              </a:ext>
            </a:extLst>
          </p:cNvPr>
          <p:cNvSpPr>
            <a:spLocks noGrp="1"/>
          </p:cNvSpPr>
          <p:nvPr>
            <p:ph type="body" sz="quarter" idx="11"/>
          </p:nvPr>
        </p:nvSpPr>
        <p:spPr>
          <a:xfrm>
            <a:off x="417600" y="280800"/>
            <a:ext cx="8308800" cy="309600"/>
          </a:xfrm>
        </p:spPr>
        <p:txBody>
          <a:bodyPr/>
          <a:lstStyle/>
          <a:p>
            <a:r>
              <a:rPr lang="en-US" dirty="0"/>
              <a:t>Conclusion and Outlook on Machine Intuition</a:t>
            </a:r>
          </a:p>
        </p:txBody>
      </p:sp>
      <p:sp>
        <p:nvSpPr>
          <p:cNvPr id="6" name="Text Placeholder 4">
            <a:extLst>
              <a:ext uri="{FF2B5EF4-FFF2-40B4-BE49-F238E27FC236}">
                <a16:creationId xmlns:a16="http://schemas.microsoft.com/office/drawing/2014/main" id="{EDAC7D77-E85E-43C3-8386-6271B9EBD9D4}"/>
              </a:ext>
            </a:extLst>
          </p:cNvPr>
          <p:cNvSpPr txBox="1">
            <a:spLocks/>
          </p:cNvSpPr>
          <p:nvPr/>
        </p:nvSpPr>
        <p:spPr>
          <a:xfrm>
            <a:off x="417600" y="1284580"/>
            <a:ext cx="4011824" cy="786562"/>
          </a:xfrm>
          <a:prstGeom prst="rect">
            <a:avLst/>
          </a:prstGeom>
          <a:solidFill>
            <a:schemeClr val="bg1"/>
          </a:solidFill>
          <a:ln>
            <a:solidFill>
              <a:schemeClr val="tx2"/>
            </a:solidFill>
          </a:ln>
          <a:effectLst/>
        </p:spPr>
        <p:txBody>
          <a:bodyPr wrap="square" lIns="182880" tIns="91440" rIns="182880" bIns="91440">
            <a:spAutoFit/>
          </a:bodyPr>
          <a:lstStyle>
            <a:defPPr>
              <a:defRPr lang="en-US"/>
            </a:defPPr>
            <a:lvl1pPr indent="0" algn="just" defTabSz="685800">
              <a:lnSpc>
                <a:spcPct val="90000"/>
              </a:lnSpc>
              <a:spcBef>
                <a:spcPts val="750"/>
              </a:spcBef>
              <a:buFont typeface="Arial" panose="020B0604020202020204" pitchFamily="34" charset="0"/>
              <a:buNone/>
              <a:defRPr sz="1200" b="1">
                <a:solidFill>
                  <a:schemeClr val="tx2"/>
                </a:solidFill>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US" dirty="0"/>
              <a:t>Exemplification</a:t>
            </a:r>
          </a:p>
          <a:p>
            <a:r>
              <a:rPr lang="en-US" b="0" dirty="0"/>
              <a:t>New quantization alg. for facilitating communication between CFs.</a:t>
            </a:r>
          </a:p>
        </p:txBody>
      </p:sp>
      <p:sp>
        <p:nvSpPr>
          <p:cNvPr id="7" name="Text Placeholder 4">
            <a:extLst>
              <a:ext uri="{FF2B5EF4-FFF2-40B4-BE49-F238E27FC236}">
                <a16:creationId xmlns:a16="http://schemas.microsoft.com/office/drawing/2014/main" id="{76F3FF1D-15BD-4560-B429-FA157C7C1ED5}"/>
              </a:ext>
            </a:extLst>
          </p:cNvPr>
          <p:cNvSpPr txBox="1">
            <a:spLocks/>
          </p:cNvSpPr>
          <p:nvPr/>
        </p:nvSpPr>
        <p:spPr>
          <a:xfrm>
            <a:off x="417600" y="2164914"/>
            <a:ext cx="4010400" cy="786562"/>
          </a:xfrm>
          <a:prstGeom prst="rect">
            <a:avLst/>
          </a:prstGeom>
          <a:solidFill>
            <a:schemeClr val="bg1"/>
          </a:solidFill>
          <a:ln>
            <a:solidFill>
              <a:schemeClr val="tx2"/>
            </a:solidFill>
          </a:ln>
          <a:effectLst/>
        </p:spPr>
        <p:txBody>
          <a:bodyPr wrap="square" lIns="182880" tIns="91440" rIns="18288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tx2"/>
                </a:solidFill>
              </a:rPr>
              <a:t>Associative Modeling</a:t>
            </a:r>
          </a:p>
          <a:p>
            <a:pPr marL="0" indent="0" algn="just">
              <a:buNone/>
            </a:pPr>
            <a:r>
              <a:rPr lang="en-US" sz="1200" dirty="0">
                <a:solidFill>
                  <a:schemeClr val="tx2"/>
                </a:solidFill>
              </a:rPr>
              <a:t>New deep clustering algorithm that outperforms </a:t>
            </a:r>
            <a:r>
              <a:rPr lang="en-US" sz="1200" dirty="0" err="1">
                <a:solidFill>
                  <a:schemeClr val="tx2"/>
                </a:solidFill>
              </a:rPr>
              <a:t>SoTA</a:t>
            </a:r>
            <a:r>
              <a:rPr lang="en-US" sz="1200" dirty="0">
                <a:solidFill>
                  <a:schemeClr val="tx2"/>
                </a:solidFill>
              </a:rPr>
              <a:t> on mobile network data.</a:t>
            </a:r>
          </a:p>
        </p:txBody>
      </p:sp>
      <p:sp>
        <p:nvSpPr>
          <p:cNvPr id="8" name="Text Placeholder 4">
            <a:extLst>
              <a:ext uri="{FF2B5EF4-FFF2-40B4-BE49-F238E27FC236}">
                <a16:creationId xmlns:a16="http://schemas.microsoft.com/office/drawing/2014/main" id="{C5C45F85-9EF0-48A5-83FA-36B19D45112D}"/>
              </a:ext>
            </a:extLst>
          </p:cNvPr>
          <p:cNvSpPr txBox="1">
            <a:spLocks/>
          </p:cNvSpPr>
          <p:nvPr/>
        </p:nvSpPr>
        <p:spPr>
          <a:xfrm>
            <a:off x="4717424" y="1284580"/>
            <a:ext cx="4008976" cy="786562"/>
          </a:xfrm>
          <a:prstGeom prst="rect">
            <a:avLst/>
          </a:prstGeom>
          <a:solidFill>
            <a:schemeClr val="bg1"/>
          </a:solidFill>
          <a:ln>
            <a:solidFill>
              <a:schemeClr val="tx2"/>
            </a:solidFill>
          </a:ln>
          <a:effectLst/>
        </p:spPr>
        <p:txBody>
          <a:bodyPr lIns="182880" tIns="91440" rIns="18288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tx2"/>
                </a:solidFill>
              </a:rPr>
              <a:t>Prediction</a:t>
            </a:r>
          </a:p>
          <a:p>
            <a:pPr marL="0" indent="0" algn="just">
              <a:buNone/>
            </a:pPr>
            <a:r>
              <a:rPr lang="en-US" sz="1200" dirty="0">
                <a:solidFill>
                  <a:schemeClr val="tx2"/>
                </a:solidFill>
              </a:rPr>
              <a:t>DL-based user movement prediction combined with a digital twin for radio environment prediction.</a:t>
            </a:r>
          </a:p>
        </p:txBody>
      </p:sp>
      <p:sp>
        <p:nvSpPr>
          <p:cNvPr id="9" name="Text Placeholder 4">
            <a:extLst>
              <a:ext uri="{FF2B5EF4-FFF2-40B4-BE49-F238E27FC236}">
                <a16:creationId xmlns:a16="http://schemas.microsoft.com/office/drawing/2014/main" id="{D44DB330-F7CD-4A85-994A-A48D75CC767A}"/>
              </a:ext>
            </a:extLst>
          </p:cNvPr>
          <p:cNvSpPr txBox="1">
            <a:spLocks/>
          </p:cNvSpPr>
          <p:nvPr/>
        </p:nvSpPr>
        <p:spPr>
          <a:xfrm>
            <a:off x="4717424" y="2164914"/>
            <a:ext cx="4008976" cy="786562"/>
          </a:xfrm>
          <a:prstGeom prst="rect">
            <a:avLst/>
          </a:prstGeom>
          <a:solidFill>
            <a:schemeClr val="tx1"/>
          </a:solidFill>
          <a:ln>
            <a:noFill/>
          </a:ln>
          <a:effectLst>
            <a:outerShdw blurRad="50800" dist="38100" dir="2700000" algn="tl" rotWithShape="0">
              <a:prstClr val="black">
                <a:alpha val="40000"/>
              </a:prstClr>
            </a:outerShdw>
          </a:effectLst>
        </p:spPr>
        <p:txBody>
          <a:bodyPr lIns="182880" tIns="91440" rIns="182880" bIns="91440">
            <a:spAutoFit/>
          </a:bodyPr>
          <a:lstStyle>
            <a:defPPr>
              <a:defRPr lang="en-US"/>
            </a:defPPr>
            <a:lvl1pPr indent="0" algn="just" defTabSz="685800">
              <a:lnSpc>
                <a:spcPct val="90000"/>
              </a:lnSpc>
              <a:spcBef>
                <a:spcPts val="750"/>
              </a:spcBef>
              <a:buFont typeface="Arial" panose="020B0604020202020204" pitchFamily="34" charset="0"/>
              <a:buNone/>
              <a:defRPr sz="1200" b="1">
                <a:solidFill>
                  <a:schemeClr val="bg1"/>
                </a:solidFill>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US" dirty="0"/>
              <a:t>Machine Confidence</a:t>
            </a:r>
          </a:p>
          <a:p>
            <a:r>
              <a:rPr lang="en-US" b="0" dirty="0"/>
              <a:t>New approach of integrating imputation into DL-based CFs.</a:t>
            </a:r>
          </a:p>
        </p:txBody>
      </p:sp>
      <p:grpSp>
        <p:nvGrpSpPr>
          <p:cNvPr id="10" name="Group 9">
            <a:extLst>
              <a:ext uri="{FF2B5EF4-FFF2-40B4-BE49-F238E27FC236}">
                <a16:creationId xmlns:a16="http://schemas.microsoft.com/office/drawing/2014/main" id="{25DCB78A-F40F-57D3-CDC4-E6916A3171C9}"/>
              </a:ext>
            </a:extLst>
          </p:cNvPr>
          <p:cNvGrpSpPr/>
          <p:nvPr/>
        </p:nvGrpSpPr>
        <p:grpSpPr>
          <a:xfrm>
            <a:off x="417600" y="3145383"/>
            <a:ext cx="8308800" cy="713537"/>
            <a:chOff x="4733334" y="1265825"/>
            <a:chExt cx="8308800" cy="1020175"/>
          </a:xfrm>
        </p:grpSpPr>
        <p:sp>
          <p:nvSpPr>
            <p:cNvPr id="4" name="Text Placeholder 4">
              <a:extLst>
                <a:ext uri="{FF2B5EF4-FFF2-40B4-BE49-F238E27FC236}">
                  <a16:creationId xmlns:a16="http://schemas.microsoft.com/office/drawing/2014/main" id="{93118DF9-1E7D-929D-6169-9EDE48F2ACCD}"/>
                </a:ext>
              </a:extLst>
            </p:cNvPr>
            <p:cNvSpPr txBox="1">
              <a:spLocks/>
            </p:cNvSpPr>
            <p:nvPr/>
          </p:nvSpPr>
          <p:spPr>
            <a:xfrm>
              <a:off x="4923059" y="1265825"/>
              <a:ext cx="8119075" cy="1020175"/>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20000"/>
                </a:spcBef>
              </a:pPr>
              <a:r>
                <a:rPr lang="en-US" sz="1200" dirty="0">
                  <a:solidFill>
                    <a:schemeClr val="tx2"/>
                  </a:solidFill>
                  <a:latin typeface="Nokia Pure Headline" panose="020B0504040602060303" pitchFamily="34" charset="0"/>
                </a:rPr>
                <a:t>Robust Deep Learning against Corrupted Data in Cognitive Autonomous Networks</a:t>
              </a:r>
            </a:p>
            <a:p>
              <a:pPr>
                <a:lnSpc>
                  <a:spcPct val="100000"/>
                </a:lnSpc>
                <a:spcBef>
                  <a:spcPct val="20000"/>
                </a:spcBef>
              </a:pPr>
              <a:r>
                <a:rPr lang="en-US" sz="1200" dirty="0">
                  <a:solidFill>
                    <a:schemeClr val="tx2"/>
                  </a:solidFill>
                  <a:latin typeface="Nokia Pure Headline Ultra Light" panose="020B0204040602060303" pitchFamily="34" charset="0"/>
                </a:rPr>
                <a:t>M. Kajó, J. Schnellbach, S. S. Mwanje and G. Carle</a:t>
              </a:r>
            </a:p>
            <a:p>
              <a:pPr>
                <a:lnSpc>
                  <a:spcPct val="100000"/>
                </a:lnSpc>
                <a:spcBef>
                  <a:spcPct val="20000"/>
                </a:spcBef>
              </a:pPr>
              <a:r>
                <a:rPr lang="en-US" sz="1200" dirty="0">
                  <a:solidFill>
                    <a:schemeClr val="tx2"/>
                  </a:solidFill>
                  <a:latin typeface="Nokia Pure Headline Ultra Light" panose="020B0204040602060303" pitchFamily="34" charset="0"/>
                </a:rPr>
                <a:t>NOMS 2022-2022 IEEE/IFIP Network Operations and Management Symposium, 2022, pp. 1-7 </a:t>
              </a:r>
            </a:p>
          </p:txBody>
        </p:sp>
        <p:sp>
          <p:nvSpPr>
            <p:cNvPr id="5" name="Text Placeholder 4">
              <a:extLst>
                <a:ext uri="{FF2B5EF4-FFF2-40B4-BE49-F238E27FC236}">
                  <a16:creationId xmlns:a16="http://schemas.microsoft.com/office/drawing/2014/main" id="{4BCAFC4D-742F-C736-8D82-1A3D9368ECE6}"/>
                </a:ext>
              </a:extLst>
            </p:cNvPr>
            <p:cNvSpPr txBox="1">
              <a:spLocks/>
            </p:cNvSpPr>
            <p:nvPr/>
          </p:nvSpPr>
          <p:spPr>
            <a:xfrm>
              <a:off x="4733334" y="1265825"/>
              <a:ext cx="189725" cy="1020175"/>
            </a:xfrm>
            <a:prstGeom prst="rect">
              <a:avLst/>
            </a:prstGeom>
            <a:solidFill>
              <a:schemeClr val="bg1"/>
            </a:solidFill>
          </p:spPr>
          <p:txBody>
            <a:bodyPr lIns="0" tIns="0" rIns="0" bIns="0" anchor="t" anchorCtr="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nSpc>
                  <a:spcPct val="100000"/>
                </a:lnSpc>
                <a:spcBef>
                  <a:spcPct val="20000"/>
                </a:spcBef>
                <a:buFont typeface="Wingdings" panose="05000000000000000000" pitchFamily="2" charset="2"/>
                <a:buChar char="Ø"/>
              </a:pPr>
              <a:r>
                <a:rPr lang="en-US" sz="1200" dirty="0">
                  <a:solidFill>
                    <a:schemeClr val="tx2"/>
                  </a:solidFill>
                </a:rPr>
                <a:t> </a:t>
              </a:r>
            </a:p>
          </p:txBody>
        </p:sp>
      </p:grpSp>
      <p:sp>
        <p:nvSpPr>
          <p:cNvPr id="14" name="Text Placeholder 15">
            <a:extLst>
              <a:ext uri="{FF2B5EF4-FFF2-40B4-BE49-F238E27FC236}">
                <a16:creationId xmlns:a16="http://schemas.microsoft.com/office/drawing/2014/main" id="{C42E2BCB-65C3-CFF7-D322-721A4C2005B4}"/>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14</a:t>
            </a:r>
          </a:p>
        </p:txBody>
      </p:sp>
    </p:spTree>
    <p:extLst>
      <p:ext uri="{BB962C8B-B14F-4D97-AF65-F5344CB8AC3E}">
        <p14:creationId xmlns:p14="http://schemas.microsoft.com/office/powerpoint/2010/main" val="12744964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9D7E97-8C03-442C-9C44-9EE23EE26597}"/>
              </a:ext>
            </a:extLst>
          </p:cNvPr>
          <p:cNvSpPr>
            <a:spLocks noGrp="1"/>
          </p:cNvSpPr>
          <p:nvPr>
            <p:ph type="body" sz="quarter" idx="10"/>
          </p:nvPr>
        </p:nvSpPr>
        <p:spPr/>
        <p:txBody>
          <a:bodyPr/>
          <a:lstStyle/>
          <a:p>
            <a:pPr marL="457200" indent="-457200"/>
            <a:r>
              <a:rPr lang="en-US" dirty="0"/>
              <a:t>3.1	Recap of Work and Answers to Research Questions </a:t>
            </a:r>
          </a:p>
        </p:txBody>
      </p:sp>
      <p:sp>
        <p:nvSpPr>
          <p:cNvPr id="3" name="Text Placeholder 2">
            <a:extLst>
              <a:ext uri="{FF2B5EF4-FFF2-40B4-BE49-F238E27FC236}">
                <a16:creationId xmlns:a16="http://schemas.microsoft.com/office/drawing/2014/main" id="{A029A6D2-0FAC-4F70-ACBF-4AE246F04A11}"/>
              </a:ext>
            </a:extLst>
          </p:cNvPr>
          <p:cNvSpPr>
            <a:spLocks noGrp="1"/>
          </p:cNvSpPr>
          <p:nvPr>
            <p:ph type="body" sz="quarter" idx="11"/>
          </p:nvPr>
        </p:nvSpPr>
        <p:spPr>
          <a:xfrm>
            <a:off x="417600" y="280800"/>
            <a:ext cx="8308800" cy="309600"/>
          </a:xfrm>
        </p:spPr>
        <p:txBody>
          <a:bodyPr/>
          <a:lstStyle/>
          <a:p>
            <a:r>
              <a:rPr lang="en-US" dirty="0"/>
              <a:t>Conclusion and Outlook on Machine Intuition</a:t>
            </a:r>
          </a:p>
        </p:txBody>
      </p:sp>
      <p:sp>
        <p:nvSpPr>
          <p:cNvPr id="6" name="Text Placeholder 4">
            <a:extLst>
              <a:ext uri="{FF2B5EF4-FFF2-40B4-BE49-F238E27FC236}">
                <a16:creationId xmlns:a16="http://schemas.microsoft.com/office/drawing/2014/main" id="{EDAC7D77-E85E-43C3-8386-6271B9EBD9D4}"/>
              </a:ext>
            </a:extLst>
          </p:cNvPr>
          <p:cNvSpPr txBox="1">
            <a:spLocks/>
          </p:cNvSpPr>
          <p:nvPr/>
        </p:nvSpPr>
        <p:spPr>
          <a:xfrm>
            <a:off x="417600" y="1284580"/>
            <a:ext cx="4011824" cy="786562"/>
          </a:xfrm>
          <a:prstGeom prst="rect">
            <a:avLst/>
          </a:prstGeom>
          <a:solidFill>
            <a:schemeClr val="bg1"/>
          </a:solidFill>
          <a:ln>
            <a:solidFill>
              <a:schemeClr val="tx2"/>
            </a:solidFill>
          </a:ln>
          <a:effectLst/>
        </p:spPr>
        <p:txBody>
          <a:bodyPr wrap="square" lIns="182880" tIns="91440" rIns="182880" bIns="91440">
            <a:spAutoFit/>
          </a:bodyPr>
          <a:lstStyle>
            <a:defPPr>
              <a:defRPr lang="en-US"/>
            </a:defPPr>
            <a:lvl1pPr indent="0" algn="just" defTabSz="685800">
              <a:lnSpc>
                <a:spcPct val="90000"/>
              </a:lnSpc>
              <a:spcBef>
                <a:spcPts val="750"/>
              </a:spcBef>
              <a:buFont typeface="Arial" panose="020B0604020202020204" pitchFamily="34" charset="0"/>
              <a:buNone/>
              <a:defRPr sz="1200" b="1">
                <a:solidFill>
                  <a:schemeClr val="tx2"/>
                </a:solidFill>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US" dirty="0"/>
              <a:t>Exemplification</a:t>
            </a:r>
          </a:p>
          <a:p>
            <a:r>
              <a:rPr lang="en-US" b="0" dirty="0"/>
              <a:t>New quantization alg. for facilitating communication between CFs.</a:t>
            </a:r>
          </a:p>
        </p:txBody>
      </p:sp>
      <p:sp>
        <p:nvSpPr>
          <p:cNvPr id="7" name="Text Placeholder 4">
            <a:extLst>
              <a:ext uri="{FF2B5EF4-FFF2-40B4-BE49-F238E27FC236}">
                <a16:creationId xmlns:a16="http://schemas.microsoft.com/office/drawing/2014/main" id="{76F3FF1D-15BD-4560-B429-FA157C7C1ED5}"/>
              </a:ext>
            </a:extLst>
          </p:cNvPr>
          <p:cNvSpPr txBox="1">
            <a:spLocks/>
          </p:cNvSpPr>
          <p:nvPr/>
        </p:nvSpPr>
        <p:spPr>
          <a:xfrm>
            <a:off x="417600" y="2164914"/>
            <a:ext cx="4010400" cy="786562"/>
          </a:xfrm>
          <a:prstGeom prst="rect">
            <a:avLst/>
          </a:prstGeom>
          <a:solidFill>
            <a:schemeClr val="bg1"/>
          </a:solidFill>
          <a:ln>
            <a:solidFill>
              <a:schemeClr val="tx2"/>
            </a:solidFill>
          </a:ln>
          <a:effectLst/>
        </p:spPr>
        <p:txBody>
          <a:bodyPr wrap="square" lIns="182880" tIns="91440" rIns="18288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tx2"/>
                </a:solidFill>
              </a:rPr>
              <a:t>Associative Modeling</a:t>
            </a:r>
          </a:p>
          <a:p>
            <a:pPr marL="0" indent="0" algn="just">
              <a:buNone/>
            </a:pPr>
            <a:r>
              <a:rPr lang="en-US" sz="1200" dirty="0">
                <a:solidFill>
                  <a:schemeClr val="tx2"/>
                </a:solidFill>
              </a:rPr>
              <a:t>New deep clustering algorithm that outperforms </a:t>
            </a:r>
            <a:r>
              <a:rPr lang="en-US" sz="1200" dirty="0" err="1">
                <a:solidFill>
                  <a:schemeClr val="tx2"/>
                </a:solidFill>
              </a:rPr>
              <a:t>SoTA</a:t>
            </a:r>
            <a:r>
              <a:rPr lang="en-US" sz="1200" dirty="0">
                <a:solidFill>
                  <a:schemeClr val="tx2"/>
                </a:solidFill>
              </a:rPr>
              <a:t> on mobile network data.</a:t>
            </a:r>
          </a:p>
        </p:txBody>
      </p:sp>
      <p:sp>
        <p:nvSpPr>
          <p:cNvPr id="9" name="Text Placeholder 4">
            <a:extLst>
              <a:ext uri="{FF2B5EF4-FFF2-40B4-BE49-F238E27FC236}">
                <a16:creationId xmlns:a16="http://schemas.microsoft.com/office/drawing/2014/main" id="{D44DB330-F7CD-4A85-994A-A48D75CC767A}"/>
              </a:ext>
            </a:extLst>
          </p:cNvPr>
          <p:cNvSpPr txBox="1">
            <a:spLocks/>
          </p:cNvSpPr>
          <p:nvPr/>
        </p:nvSpPr>
        <p:spPr>
          <a:xfrm>
            <a:off x="4717424" y="2164914"/>
            <a:ext cx="4008976" cy="786562"/>
          </a:xfrm>
          <a:prstGeom prst="rect">
            <a:avLst/>
          </a:prstGeom>
          <a:solidFill>
            <a:schemeClr val="bg1"/>
          </a:solidFill>
          <a:ln>
            <a:solidFill>
              <a:schemeClr val="tx2"/>
            </a:solidFill>
          </a:ln>
          <a:effectLst/>
        </p:spPr>
        <p:txBody>
          <a:bodyPr wrap="square" lIns="182880" tIns="91440" rIns="182880" bIns="91440">
            <a:spAutoFit/>
          </a:bodyPr>
          <a:lstStyle>
            <a:defPPr>
              <a:defRPr lang="en-US"/>
            </a:defPPr>
            <a:lvl1pPr indent="0" algn="just" defTabSz="685800">
              <a:lnSpc>
                <a:spcPct val="90000"/>
              </a:lnSpc>
              <a:spcBef>
                <a:spcPts val="750"/>
              </a:spcBef>
              <a:buFont typeface="Arial" panose="020B0604020202020204" pitchFamily="34" charset="0"/>
              <a:buNone/>
              <a:defRPr sz="1200" b="1">
                <a:solidFill>
                  <a:schemeClr val="tx2"/>
                </a:solidFill>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US" dirty="0"/>
              <a:t>Machine Confidence</a:t>
            </a:r>
          </a:p>
          <a:p>
            <a:r>
              <a:rPr lang="en-US" b="0" dirty="0"/>
              <a:t>New approach of integrating imputation into DL-based CFs.</a:t>
            </a:r>
          </a:p>
        </p:txBody>
      </p:sp>
      <p:sp>
        <p:nvSpPr>
          <p:cNvPr id="11" name="Rectangle 10">
            <a:extLst>
              <a:ext uri="{FF2B5EF4-FFF2-40B4-BE49-F238E27FC236}">
                <a16:creationId xmlns:a16="http://schemas.microsoft.com/office/drawing/2014/main" id="{5C3C521B-3226-281F-66C0-AEB1C24E4D69}"/>
              </a:ext>
            </a:extLst>
          </p:cNvPr>
          <p:cNvSpPr/>
          <p:nvPr/>
        </p:nvSpPr>
        <p:spPr>
          <a:xfrm>
            <a:off x="416824" y="4258101"/>
            <a:ext cx="8308800" cy="364836"/>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000" rIns="91440" bIns="36000" numCol="1" spcCol="0" rtlCol="0" fromWordArt="0" anchor="ctr" anchorCtr="0" forceAA="0" compatLnSpc="1">
            <a:prstTxWarp prst="textNoShape">
              <a:avLst/>
            </a:prstTxWarp>
            <a:noAutofit/>
          </a:bodyPr>
          <a:lstStyle/>
          <a:p>
            <a:pPr algn="ctr" fontAlgn="base">
              <a:spcBef>
                <a:spcPct val="0"/>
              </a:spcBef>
              <a:spcAft>
                <a:spcPts val="600"/>
              </a:spcAft>
              <a:defRPr/>
            </a:pPr>
            <a:r>
              <a:rPr lang="en-US" sz="1200" dirty="0">
                <a:solidFill>
                  <a:srgbClr val="FFFFFF"/>
                </a:solidFill>
                <a:latin typeface="Nokia Pure Text Light"/>
                <a:ea typeface="Nokia Pure Text" panose="020B0504040602060303" pitchFamily="34" charset="0"/>
                <a:cs typeface="Nokia Pure Text" panose="020B0504040602060303" pitchFamily="34" charset="0"/>
              </a:rPr>
              <a:t>A) Can mobile network automation benefit from machine intuition (feasible/practical/applicable)? </a:t>
            </a:r>
            <a:endParaRPr kumimoji="0" lang="en-GB" sz="1200" b="1"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endParaRPr>
          </a:p>
        </p:txBody>
      </p:sp>
      <p:sp>
        <p:nvSpPr>
          <p:cNvPr id="12" name="Text Placeholder 15">
            <a:extLst>
              <a:ext uri="{FF2B5EF4-FFF2-40B4-BE49-F238E27FC236}">
                <a16:creationId xmlns:a16="http://schemas.microsoft.com/office/drawing/2014/main" id="{B7AA8E92-A95E-07EE-B320-D4E9CF204EF4}"/>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15</a:t>
            </a:r>
          </a:p>
        </p:txBody>
      </p:sp>
      <p:sp>
        <p:nvSpPr>
          <p:cNvPr id="4" name="Text Placeholder 4">
            <a:extLst>
              <a:ext uri="{FF2B5EF4-FFF2-40B4-BE49-F238E27FC236}">
                <a16:creationId xmlns:a16="http://schemas.microsoft.com/office/drawing/2014/main" id="{5FDD71E9-CCB0-8195-8199-A8A1C974437C}"/>
              </a:ext>
            </a:extLst>
          </p:cNvPr>
          <p:cNvSpPr txBox="1">
            <a:spLocks/>
          </p:cNvSpPr>
          <p:nvPr/>
        </p:nvSpPr>
        <p:spPr>
          <a:xfrm>
            <a:off x="4717424" y="1284580"/>
            <a:ext cx="4008976" cy="786562"/>
          </a:xfrm>
          <a:prstGeom prst="rect">
            <a:avLst/>
          </a:prstGeom>
          <a:solidFill>
            <a:schemeClr val="bg1"/>
          </a:solidFill>
          <a:ln>
            <a:solidFill>
              <a:schemeClr val="tx2"/>
            </a:solidFill>
          </a:ln>
          <a:effectLst/>
        </p:spPr>
        <p:txBody>
          <a:bodyPr lIns="182880" tIns="91440" rIns="18288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tx2"/>
                </a:solidFill>
              </a:rPr>
              <a:t>Prediction</a:t>
            </a:r>
          </a:p>
          <a:p>
            <a:pPr marL="0" indent="0" algn="just">
              <a:buNone/>
            </a:pPr>
            <a:r>
              <a:rPr lang="en-US" sz="1200" dirty="0">
                <a:solidFill>
                  <a:schemeClr val="tx2"/>
                </a:solidFill>
              </a:rPr>
              <a:t>DL-based user movement prediction combined with a digital twin for radio environment prediction.</a:t>
            </a:r>
          </a:p>
        </p:txBody>
      </p:sp>
    </p:spTree>
    <p:extLst>
      <p:ext uri="{BB962C8B-B14F-4D97-AF65-F5344CB8AC3E}">
        <p14:creationId xmlns:p14="http://schemas.microsoft.com/office/powerpoint/2010/main" val="895042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2C16457-0D30-40FD-81EA-4C3CD01F3F37}"/>
              </a:ext>
            </a:extLst>
          </p:cNvPr>
          <p:cNvSpPr>
            <a:spLocks noGrp="1"/>
          </p:cNvSpPr>
          <p:nvPr>
            <p:ph type="body" sz="quarter" idx="10"/>
          </p:nvPr>
        </p:nvSpPr>
        <p:spPr/>
        <p:txBody>
          <a:bodyPr/>
          <a:lstStyle/>
          <a:p>
            <a:r>
              <a:rPr lang="en-US" dirty="0"/>
              <a:t>is Unsupervised Deep Learning</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r>
              <a:rPr lang="en-US" dirty="0"/>
              <a:t>Machine Intuition</a:t>
            </a:r>
          </a:p>
        </p:txBody>
      </p:sp>
      <p:sp>
        <p:nvSpPr>
          <p:cNvPr id="16" name="Text Placeholder 15">
            <a:extLst>
              <a:ext uri="{FF2B5EF4-FFF2-40B4-BE49-F238E27FC236}">
                <a16:creationId xmlns:a16="http://schemas.microsoft.com/office/drawing/2014/main" id="{A5EE6BCB-AE95-414A-8E63-FD5C9D54F5BE}"/>
              </a:ext>
            </a:extLst>
          </p:cNvPr>
          <p:cNvSpPr>
            <a:spLocks noGrp="1"/>
          </p:cNvSpPr>
          <p:nvPr>
            <p:ph type="body" sz="quarter" idx="12"/>
          </p:nvPr>
        </p:nvSpPr>
        <p:spPr>
          <a:xfrm>
            <a:off x="417600" y="1284580"/>
            <a:ext cx="4010400" cy="756030"/>
          </a:xfrm>
        </p:spPr>
        <p:txBody>
          <a:bodyPr lIns="0" tIns="0" rIns="0" bIns="0">
            <a:normAutofit/>
          </a:bodyPr>
          <a:lstStyle/>
          <a:p>
            <a:pPr marL="228600" indent="-228600" algn="just">
              <a:buFont typeface="+mj-lt"/>
              <a:buAutoNum type="arabicPeriod"/>
            </a:pPr>
            <a:r>
              <a:rPr lang="en-US" sz="1200" dirty="0"/>
              <a:t>Mobile network automation targets tasks undertaken by humans.</a:t>
            </a:r>
          </a:p>
          <a:p>
            <a:pPr marL="401850" lvl="1" indent="-171450" algn="just">
              <a:buFont typeface="Wingdings" panose="05000000000000000000" pitchFamily="2" charset="2"/>
              <a:buChar char="Ø"/>
            </a:pPr>
            <a:r>
              <a:rPr lang="en-US" sz="1200" dirty="0"/>
              <a:t>The human-like</a:t>
            </a:r>
            <a:r>
              <a:rPr lang="en-US" sz="1200" b="1" dirty="0"/>
              <a:t> </a:t>
            </a:r>
            <a:r>
              <a:rPr lang="en-US" sz="1200" dirty="0"/>
              <a:t>logic</a:t>
            </a:r>
            <a:r>
              <a:rPr lang="en-US" sz="1200" b="1" dirty="0"/>
              <a:t> </a:t>
            </a:r>
            <a:r>
              <a:rPr lang="en-US" sz="1200" dirty="0"/>
              <a:t>of Deep Learning (DL) models fits these tasks.</a:t>
            </a:r>
          </a:p>
        </p:txBody>
      </p:sp>
      <p:sp>
        <p:nvSpPr>
          <p:cNvPr id="9" name="Text Placeholder 11">
            <a:extLst>
              <a:ext uri="{FF2B5EF4-FFF2-40B4-BE49-F238E27FC236}">
                <a16:creationId xmlns:a16="http://schemas.microsoft.com/office/drawing/2014/main" id="{4EE7E80C-5E96-4A09-BCD3-C641EF0D95C2}"/>
              </a:ext>
            </a:extLst>
          </p:cNvPr>
          <p:cNvSpPr txBox="1">
            <a:spLocks/>
          </p:cNvSpPr>
          <p:nvPr/>
        </p:nvSpPr>
        <p:spPr>
          <a:xfrm>
            <a:off x="417600" y="1076400"/>
            <a:ext cx="4010400" cy="3560400"/>
          </a:xfrm>
          <a:prstGeom prst="rect">
            <a:avLst/>
          </a:prstGeom>
        </p:spPr>
        <p:txBody>
          <a:bodyPr lIns="0" tIns="0" rIns="0" bIns="0"/>
          <a:lstStyle>
            <a:lvl1pPr marL="0" indent="0" algn="l" defTabSz="685800" rtl="0" eaLnBrk="1" latinLnBrk="0" hangingPunct="1">
              <a:lnSpc>
                <a:spcPct val="90000"/>
              </a:lnSpc>
              <a:spcBef>
                <a:spcPts val="750"/>
              </a:spcBef>
              <a:buFont typeface="Arial" panose="020B0604020202020204" pitchFamily="34" charset="0"/>
              <a:buNone/>
              <a:defRPr sz="2000" kern="1200" baseline="0">
                <a:solidFill>
                  <a:schemeClr val="tx1"/>
                </a:solidFill>
                <a:latin typeface="+mj-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defTabSz="914400">
              <a:lnSpc>
                <a:spcPct val="100000"/>
              </a:lnSpc>
              <a:spcBef>
                <a:spcPts val="0"/>
              </a:spcBef>
              <a:spcAft>
                <a:spcPts val="600"/>
              </a:spcAft>
            </a:pPr>
            <a:endParaRPr lang="en-GB" sz="1200">
              <a:solidFill>
                <a:srgbClr val="001135"/>
              </a:solidFill>
              <a:latin typeface="+mn-lt"/>
              <a:cs typeface="Arial" panose="020B0604020202020204" pitchFamily="34" charset="0"/>
            </a:endParaRPr>
          </a:p>
        </p:txBody>
      </p:sp>
      <p:sp>
        <p:nvSpPr>
          <p:cNvPr id="10" name="Text Placeholder 15">
            <a:extLst>
              <a:ext uri="{FF2B5EF4-FFF2-40B4-BE49-F238E27FC236}">
                <a16:creationId xmlns:a16="http://schemas.microsoft.com/office/drawing/2014/main" id="{51A00CD2-6C9C-43F3-96C7-6A9ECAC94A08}"/>
              </a:ext>
            </a:extLst>
          </p:cNvPr>
          <p:cNvSpPr txBox="1">
            <a:spLocks/>
          </p:cNvSpPr>
          <p:nvPr/>
        </p:nvSpPr>
        <p:spPr>
          <a:xfrm>
            <a:off x="417600" y="2415715"/>
            <a:ext cx="4154400" cy="458856"/>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indent="-228600" algn="just">
              <a:buFont typeface="+mj-lt"/>
              <a:buAutoNum type="arabicPeriod" startAt="2"/>
            </a:pPr>
            <a:r>
              <a:rPr lang="en-US" sz="1200" dirty="0"/>
              <a:t>Labeled data is scarce in mobile networks.</a:t>
            </a:r>
          </a:p>
          <a:p>
            <a:pPr marL="401850" lvl="1" indent="-171450" algn="just">
              <a:buFont typeface="Wingdings" panose="05000000000000000000" pitchFamily="2" charset="2"/>
              <a:buChar char="Ø"/>
            </a:pPr>
            <a:r>
              <a:rPr lang="en-US" sz="1200" dirty="0"/>
              <a:t>Unsupervised learning is the preferred paradigm.</a:t>
            </a:r>
          </a:p>
        </p:txBody>
      </p:sp>
      <p:sp>
        <p:nvSpPr>
          <p:cNvPr id="11" name="Text Placeholder 15">
            <a:extLst>
              <a:ext uri="{FF2B5EF4-FFF2-40B4-BE49-F238E27FC236}">
                <a16:creationId xmlns:a16="http://schemas.microsoft.com/office/drawing/2014/main" id="{47EA9CF3-17E2-4965-9AF3-87E4A3CCDF71}"/>
              </a:ext>
            </a:extLst>
          </p:cNvPr>
          <p:cNvSpPr txBox="1">
            <a:spLocks/>
          </p:cNvSpPr>
          <p:nvPr/>
        </p:nvSpPr>
        <p:spPr>
          <a:xfrm>
            <a:off x="417600" y="3249675"/>
            <a:ext cx="4010400" cy="539014"/>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200" dirty="0"/>
              <a:t>Learning without the guidance of labels requires a higher cognitive capacity than supervised DL.</a:t>
            </a:r>
          </a:p>
        </p:txBody>
      </p:sp>
      <p:grpSp>
        <p:nvGrpSpPr>
          <p:cNvPr id="4" name="Group 3">
            <a:extLst>
              <a:ext uri="{FF2B5EF4-FFF2-40B4-BE49-F238E27FC236}">
                <a16:creationId xmlns:a16="http://schemas.microsoft.com/office/drawing/2014/main" id="{29F68550-D093-4B6F-B0B9-730E4999059E}"/>
              </a:ext>
            </a:extLst>
          </p:cNvPr>
          <p:cNvGrpSpPr/>
          <p:nvPr/>
        </p:nvGrpSpPr>
        <p:grpSpPr>
          <a:xfrm>
            <a:off x="4716002" y="1284580"/>
            <a:ext cx="4010400" cy="2504109"/>
            <a:chOff x="4716002" y="1287124"/>
            <a:chExt cx="4010400" cy="2504109"/>
          </a:xfrm>
        </p:grpSpPr>
        <p:sp>
          <p:nvSpPr>
            <p:cNvPr id="12" name="Trapezoid 11">
              <a:extLst>
                <a:ext uri="{FF2B5EF4-FFF2-40B4-BE49-F238E27FC236}">
                  <a16:creationId xmlns:a16="http://schemas.microsoft.com/office/drawing/2014/main" id="{6BBEBA27-76EA-49FF-A1DD-FC30F7360BD2}"/>
                </a:ext>
              </a:extLst>
            </p:cNvPr>
            <p:cNvSpPr>
              <a:spLocks noChangeAspect="1"/>
            </p:cNvSpPr>
            <p:nvPr/>
          </p:nvSpPr>
          <p:spPr>
            <a:xfrm>
              <a:off x="5451781" y="1287124"/>
              <a:ext cx="2513777" cy="2167049"/>
            </a:xfrm>
            <a:prstGeom prst="trapezoid">
              <a:avLst>
                <a:gd name="adj" fmla="val 47614"/>
              </a:avLst>
            </a:prstGeom>
            <a:gradFill flip="none" rotWithShape="1">
              <a:gsLst>
                <a:gs pos="23000">
                  <a:schemeClr val="accent5"/>
                </a:gs>
                <a:gs pos="85000">
                  <a:schemeClr val="tx1"/>
                </a:gs>
                <a:gs pos="58000">
                  <a:srgbClr val="3BD02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889B7C10-2EC5-4ABB-B200-E66F4A601588}"/>
                </a:ext>
              </a:extLst>
            </p:cNvPr>
            <p:cNvSpPr/>
            <p:nvPr/>
          </p:nvSpPr>
          <p:spPr>
            <a:xfrm>
              <a:off x="5451781" y="2012482"/>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dirty="0">
                  <a:solidFill>
                    <a:schemeClr val="tx2"/>
                  </a:solidFill>
                  <a:cs typeface="Arial" panose="020B0604020202020204" pitchFamily="34" charset="0"/>
                </a:rPr>
                <a:t>Analyzing</a:t>
              </a:r>
            </a:p>
          </p:txBody>
        </p:sp>
        <p:sp>
          <p:nvSpPr>
            <p:cNvPr id="14" name="Rectangle 13">
              <a:extLst>
                <a:ext uri="{FF2B5EF4-FFF2-40B4-BE49-F238E27FC236}">
                  <a16:creationId xmlns:a16="http://schemas.microsoft.com/office/drawing/2014/main" id="{FEBAB0F9-4A1F-47C8-8A60-ECB098EA55C6}"/>
                </a:ext>
              </a:extLst>
            </p:cNvPr>
            <p:cNvSpPr/>
            <p:nvPr/>
          </p:nvSpPr>
          <p:spPr>
            <a:xfrm>
              <a:off x="5451781" y="1652311"/>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dirty="0">
                  <a:solidFill>
                    <a:schemeClr val="tx2"/>
                  </a:solidFill>
                  <a:cs typeface="Arial" panose="020B0604020202020204" pitchFamily="34" charset="0"/>
                </a:rPr>
                <a:t>Evaluating</a:t>
              </a:r>
            </a:p>
          </p:txBody>
        </p:sp>
        <p:sp>
          <p:nvSpPr>
            <p:cNvPr id="15" name="Rectangle 14">
              <a:extLst>
                <a:ext uri="{FF2B5EF4-FFF2-40B4-BE49-F238E27FC236}">
                  <a16:creationId xmlns:a16="http://schemas.microsoft.com/office/drawing/2014/main" id="{E7A722AA-A286-4597-9D58-5D64FFD26DE6}"/>
                </a:ext>
              </a:extLst>
            </p:cNvPr>
            <p:cNvSpPr/>
            <p:nvPr/>
          </p:nvSpPr>
          <p:spPr>
            <a:xfrm>
              <a:off x="5451781" y="2372654"/>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dirty="0">
                  <a:solidFill>
                    <a:schemeClr val="tx2"/>
                  </a:solidFill>
                  <a:cs typeface="Arial" panose="020B0604020202020204" pitchFamily="34" charset="0"/>
                </a:rPr>
                <a:t>Applying</a:t>
              </a:r>
            </a:p>
          </p:txBody>
        </p:sp>
        <p:sp>
          <p:nvSpPr>
            <p:cNvPr id="18" name="Rectangle 17">
              <a:extLst>
                <a:ext uri="{FF2B5EF4-FFF2-40B4-BE49-F238E27FC236}">
                  <a16:creationId xmlns:a16="http://schemas.microsoft.com/office/drawing/2014/main" id="{A12017EF-80D2-4C86-B568-A7BC398294D7}"/>
                </a:ext>
              </a:extLst>
            </p:cNvPr>
            <p:cNvSpPr/>
            <p:nvPr/>
          </p:nvSpPr>
          <p:spPr>
            <a:xfrm>
              <a:off x="5451781" y="2732825"/>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a:cs typeface="Arial" panose="020B0604020202020204" pitchFamily="34" charset="0"/>
                </a:rPr>
                <a:t>Understanding</a:t>
              </a:r>
              <a:endParaRPr lang="en-US" sz="1000" dirty="0">
                <a:cs typeface="Arial" panose="020B0604020202020204" pitchFamily="34" charset="0"/>
              </a:endParaRPr>
            </a:p>
          </p:txBody>
        </p:sp>
        <p:sp>
          <p:nvSpPr>
            <p:cNvPr id="19" name="Rectangle 18">
              <a:extLst>
                <a:ext uri="{FF2B5EF4-FFF2-40B4-BE49-F238E27FC236}">
                  <a16:creationId xmlns:a16="http://schemas.microsoft.com/office/drawing/2014/main" id="{3656332D-9A82-496E-9EEE-50A147EAE5F6}"/>
                </a:ext>
              </a:extLst>
            </p:cNvPr>
            <p:cNvSpPr/>
            <p:nvPr/>
          </p:nvSpPr>
          <p:spPr>
            <a:xfrm>
              <a:off x="5451781" y="3092998"/>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a:cs typeface="Arial" panose="020B0604020202020204" pitchFamily="34" charset="0"/>
                </a:rPr>
                <a:t>Remembering</a:t>
              </a:r>
              <a:endParaRPr lang="en-US" sz="1000" dirty="0">
                <a:cs typeface="Arial" panose="020B0604020202020204" pitchFamily="34" charset="0"/>
              </a:endParaRPr>
            </a:p>
          </p:txBody>
        </p:sp>
        <p:sp>
          <p:nvSpPr>
            <p:cNvPr id="20" name="Rectangle 19">
              <a:extLst>
                <a:ext uri="{FF2B5EF4-FFF2-40B4-BE49-F238E27FC236}">
                  <a16:creationId xmlns:a16="http://schemas.microsoft.com/office/drawing/2014/main" id="{76249BBF-0220-4FC7-86B7-DE9FCEEB7D5F}"/>
                </a:ext>
              </a:extLst>
            </p:cNvPr>
            <p:cNvSpPr/>
            <p:nvPr/>
          </p:nvSpPr>
          <p:spPr>
            <a:xfrm>
              <a:off x="5451781" y="1292139"/>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dirty="0">
                  <a:solidFill>
                    <a:schemeClr val="tx2"/>
                  </a:solidFill>
                  <a:cs typeface="Arial" panose="020B0604020202020204" pitchFamily="34" charset="0"/>
                </a:rPr>
                <a:t>Creating</a:t>
              </a:r>
            </a:p>
          </p:txBody>
        </p:sp>
        <p:sp>
          <p:nvSpPr>
            <p:cNvPr id="21" name="Rectangle: Rounded Corners 20">
              <a:extLst>
                <a:ext uri="{FF2B5EF4-FFF2-40B4-BE49-F238E27FC236}">
                  <a16:creationId xmlns:a16="http://schemas.microsoft.com/office/drawing/2014/main" id="{D76125F6-79DA-42A3-BD59-5DAADDA06FBB}"/>
                </a:ext>
              </a:extLst>
            </p:cNvPr>
            <p:cNvSpPr/>
            <p:nvPr/>
          </p:nvSpPr>
          <p:spPr>
            <a:xfrm>
              <a:off x="4955160" y="2427249"/>
              <a:ext cx="1074002" cy="251984"/>
            </a:xfrm>
            <a:prstGeom prst="roundRect">
              <a:avLst/>
            </a:prstGeom>
            <a:solidFill>
              <a:schemeClr val="bg1"/>
            </a:solidFill>
            <a:ln w="63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576" rIns="91440" bIns="36576" numCol="1" spcCol="0" rtlCol="0" fromWordArt="0" anchor="ctr" anchorCtr="0" forceAA="0" compatLnSpc="1">
              <a:prstTxWarp prst="textNoShape">
                <a:avLst/>
              </a:prstTxWarp>
              <a:spAutoFit/>
            </a:bodyPr>
            <a:lstStyle/>
            <a:p>
              <a:pPr>
                <a:spcAft>
                  <a:spcPts val="300"/>
                </a:spcAft>
                <a:buSzPct val="100000"/>
              </a:pPr>
              <a:r>
                <a:rPr lang="en-US" sz="1000" dirty="0">
                  <a:solidFill>
                    <a:schemeClr val="tx2"/>
                  </a:solidFill>
                  <a:ea typeface="Nokia Pure Text" panose="020B0504040602060303" pitchFamily="34" charset="0"/>
                  <a:cs typeface="Nokia Pure Text" panose="020B0504040602060303" pitchFamily="34" charset="0"/>
                </a:rPr>
                <a:t>Supervised DL</a:t>
              </a:r>
            </a:p>
          </p:txBody>
        </p:sp>
        <p:sp>
          <p:nvSpPr>
            <p:cNvPr id="24" name="Rectangle 23">
              <a:extLst>
                <a:ext uri="{FF2B5EF4-FFF2-40B4-BE49-F238E27FC236}">
                  <a16:creationId xmlns:a16="http://schemas.microsoft.com/office/drawing/2014/main" id="{65A7A24E-16DA-4FF1-9CB0-12D7BEB25C95}"/>
                </a:ext>
              </a:extLst>
            </p:cNvPr>
            <p:cNvSpPr/>
            <p:nvPr/>
          </p:nvSpPr>
          <p:spPr>
            <a:xfrm>
              <a:off x="7667625" y="2387676"/>
              <a:ext cx="1058775" cy="30777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r">
                <a:spcAft>
                  <a:spcPts val="300"/>
                </a:spcAft>
                <a:buSzPct val="100000"/>
              </a:pPr>
              <a:r>
                <a:rPr lang="en-US" sz="1000" dirty="0">
                  <a:solidFill>
                    <a:schemeClr val="tx2"/>
                  </a:solidFill>
                  <a:cs typeface="Arial" panose="020B0604020202020204" pitchFamily="34" charset="0"/>
                </a:rPr>
                <a:t>Use information in</a:t>
              </a:r>
              <a:br>
                <a:rPr lang="en-US" sz="1000" dirty="0">
                  <a:solidFill>
                    <a:schemeClr val="tx2"/>
                  </a:solidFill>
                  <a:cs typeface="Arial" panose="020B0604020202020204" pitchFamily="34" charset="0"/>
                </a:rPr>
              </a:br>
              <a:r>
                <a:rPr lang="en-US" sz="1000" dirty="0">
                  <a:solidFill>
                    <a:schemeClr val="tx2"/>
                  </a:solidFill>
                  <a:cs typeface="Arial" panose="020B0604020202020204" pitchFamily="34" charset="0"/>
                </a:rPr>
                <a:t>similar situations</a:t>
              </a:r>
            </a:p>
          </p:txBody>
        </p:sp>
        <p:sp>
          <p:nvSpPr>
            <p:cNvPr id="25" name="Rectangle 24">
              <a:extLst>
                <a:ext uri="{FF2B5EF4-FFF2-40B4-BE49-F238E27FC236}">
                  <a16:creationId xmlns:a16="http://schemas.microsoft.com/office/drawing/2014/main" id="{0BE4C7D0-F7D9-4133-9E27-899DDA5C04E5}"/>
                </a:ext>
              </a:extLst>
            </p:cNvPr>
            <p:cNvSpPr/>
            <p:nvPr/>
          </p:nvSpPr>
          <p:spPr>
            <a:xfrm>
              <a:off x="7453313" y="2098612"/>
              <a:ext cx="1273087" cy="15388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r">
                <a:spcAft>
                  <a:spcPts val="300"/>
                </a:spcAft>
                <a:buSzPct val="100000"/>
              </a:pPr>
              <a:r>
                <a:rPr lang="en-US" sz="1000" dirty="0">
                  <a:solidFill>
                    <a:schemeClr val="tx2"/>
                  </a:solidFill>
                  <a:cs typeface="Arial" panose="020B0604020202020204" pitchFamily="34" charset="0"/>
                </a:rPr>
                <a:t>Identify relationships</a:t>
              </a:r>
            </a:p>
          </p:txBody>
        </p:sp>
        <p:sp>
          <p:nvSpPr>
            <p:cNvPr id="28" name="Rectangle: Rounded Corners 27">
              <a:extLst>
                <a:ext uri="{FF2B5EF4-FFF2-40B4-BE49-F238E27FC236}">
                  <a16:creationId xmlns:a16="http://schemas.microsoft.com/office/drawing/2014/main" id="{8B024BFE-E8EA-4F86-907C-0406445336F8}"/>
                </a:ext>
              </a:extLst>
            </p:cNvPr>
            <p:cNvSpPr/>
            <p:nvPr/>
          </p:nvSpPr>
          <p:spPr>
            <a:xfrm>
              <a:off x="4955160" y="2067077"/>
              <a:ext cx="1235199" cy="251984"/>
            </a:xfrm>
            <a:prstGeom prst="roundRect">
              <a:avLst/>
            </a:prstGeom>
            <a:solidFill>
              <a:schemeClr val="bg1"/>
            </a:solidFill>
            <a:ln w="127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576" rIns="91440" bIns="36576" numCol="1" spcCol="0" rtlCol="0" fromWordArt="0" anchor="t" anchorCtr="0" forceAA="0" compatLnSpc="1">
              <a:prstTxWarp prst="textNoShape">
                <a:avLst/>
              </a:prstTxWarp>
              <a:spAutoFit/>
            </a:bodyPr>
            <a:lstStyle/>
            <a:p>
              <a:pPr>
                <a:spcAft>
                  <a:spcPts val="300"/>
                </a:spcAft>
                <a:buSzPct val="100000"/>
              </a:pPr>
              <a:r>
                <a:rPr lang="en-US" sz="1000" b="1" dirty="0">
                  <a:solidFill>
                    <a:schemeClr val="tx2"/>
                  </a:solidFill>
                  <a:latin typeface="Nokia Pure Text" panose="020B0504040602060303" pitchFamily="34" charset="0"/>
                  <a:ea typeface="Nokia Pure Text" panose="020B0504040602060303" pitchFamily="34" charset="0"/>
                  <a:cs typeface="Nokia Pure Text" panose="020B0504040602060303" pitchFamily="34" charset="0"/>
                </a:rPr>
                <a:t>Machine Intuition</a:t>
              </a:r>
            </a:p>
          </p:txBody>
        </p:sp>
        <p:sp>
          <p:nvSpPr>
            <p:cNvPr id="29" name="Text Placeholder 15">
              <a:extLst>
                <a:ext uri="{FF2B5EF4-FFF2-40B4-BE49-F238E27FC236}">
                  <a16:creationId xmlns:a16="http://schemas.microsoft.com/office/drawing/2014/main" id="{51B0537C-F7E9-4BCF-88E4-8DA3ED40C0FD}"/>
                </a:ext>
              </a:extLst>
            </p:cNvPr>
            <p:cNvSpPr txBox="1">
              <a:spLocks/>
            </p:cNvSpPr>
            <p:nvPr/>
          </p:nvSpPr>
          <p:spPr>
            <a:xfrm>
              <a:off x="4716002" y="3624526"/>
              <a:ext cx="4010400" cy="166707"/>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sz="1000" dirty="0"/>
                <a:t>Bloom’s taxonomy of cognitive learning objectives</a:t>
              </a:r>
            </a:p>
          </p:txBody>
        </p:sp>
      </p:grpSp>
      <p:sp>
        <p:nvSpPr>
          <p:cNvPr id="30" name="Rectangle 29">
            <a:extLst>
              <a:ext uri="{FF2B5EF4-FFF2-40B4-BE49-F238E27FC236}">
                <a16:creationId xmlns:a16="http://schemas.microsoft.com/office/drawing/2014/main" id="{EBABF641-61D3-4FD5-9C06-FB22C2A91F59}"/>
              </a:ext>
            </a:extLst>
          </p:cNvPr>
          <p:cNvSpPr/>
          <p:nvPr/>
        </p:nvSpPr>
        <p:spPr>
          <a:xfrm>
            <a:off x="416824" y="4258101"/>
            <a:ext cx="8308800" cy="364836"/>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000" rIns="91440" bIns="36000" numCol="1" spcCol="0" rtlCol="0" fromWordArt="0" anchor="ctr" anchorCtr="0" forceAA="0" compatLnSpc="1">
            <a:prstTxWarp prst="textNoShape">
              <a:avLst/>
            </a:prstTxWarp>
            <a:noAutofit/>
          </a:bodyPr>
          <a:lstStyle/>
          <a:p>
            <a:pPr algn="ctr" fontAlgn="base">
              <a:spcBef>
                <a:spcPct val="0"/>
              </a:spcBef>
              <a:spcAft>
                <a:spcPts val="600"/>
              </a:spcAft>
              <a:defRPr/>
            </a:pPr>
            <a:r>
              <a:rPr lang="en-US" sz="1200" dirty="0">
                <a:solidFill>
                  <a:srgbClr val="FFFFFF"/>
                </a:solidFill>
                <a:latin typeface="Nokia Pure Text Light"/>
                <a:ea typeface="Nokia Pure Text" panose="020B0504040602060303" pitchFamily="34" charset="0"/>
                <a:cs typeface="Nokia Pure Text" panose="020B0504040602060303" pitchFamily="34" charset="0"/>
              </a:rPr>
              <a:t>Mobile network automation requires a sort of </a:t>
            </a:r>
            <a:r>
              <a:rPr lang="en-US" sz="1200" b="1" dirty="0">
                <a:solidFill>
                  <a:srgbClr val="FFFFFF"/>
                </a:solidFill>
                <a:latin typeface="Nokia Pure Text Light"/>
                <a:ea typeface="Nokia Pure Text" panose="020B0504040602060303" pitchFamily="34" charset="0"/>
                <a:cs typeface="Nokia Pure Text" panose="020B0504040602060303" pitchFamily="34" charset="0"/>
              </a:rPr>
              <a:t>machine intuition</a:t>
            </a:r>
            <a:r>
              <a:rPr lang="en-US" sz="1200" dirty="0">
                <a:solidFill>
                  <a:srgbClr val="FFFFFF"/>
                </a:solidFill>
                <a:latin typeface="Nokia Pure Text Light"/>
                <a:ea typeface="Nokia Pure Text" panose="020B0504040602060303" pitchFamily="34" charset="0"/>
                <a:cs typeface="Nokia Pure Text" panose="020B0504040602060303" pitchFamily="34" charset="0"/>
              </a:rPr>
              <a:t>.</a:t>
            </a:r>
            <a:r>
              <a:rPr lang="en-US" sz="1200" b="1" dirty="0">
                <a:solidFill>
                  <a:srgbClr val="FFFFFF"/>
                </a:solidFill>
                <a:latin typeface="Nokia Pure Text Light"/>
                <a:ea typeface="Nokia Pure Text" panose="020B0504040602060303" pitchFamily="34" charset="0"/>
                <a:cs typeface="Nokia Pure Text" panose="020B0504040602060303" pitchFamily="34" charset="0"/>
              </a:rPr>
              <a:t> </a:t>
            </a:r>
            <a:endParaRPr kumimoji="0" lang="en-GB" sz="1200" b="1"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endParaRPr>
          </a:p>
        </p:txBody>
      </p:sp>
      <p:sp>
        <p:nvSpPr>
          <p:cNvPr id="2" name="Text Placeholder 15">
            <a:extLst>
              <a:ext uri="{FF2B5EF4-FFF2-40B4-BE49-F238E27FC236}">
                <a16:creationId xmlns:a16="http://schemas.microsoft.com/office/drawing/2014/main" id="{FA17A0C6-8834-8B35-1B59-A5E26566CFD1}"/>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1</a:t>
            </a:r>
          </a:p>
        </p:txBody>
      </p:sp>
    </p:spTree>
    <p:extLst>
      <p:ext uri="{BB962C8B-B14F-4D97-AF65-F5344CB8AC3E}">
        <p14:creationId xmlns:p14="http://schemas.microsoft.com/office/powerpoint/2010/main" val="18918259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9D7E97-8C03-442C-9C44-9EE23EE26597}"/>
              </a:ext>
            </a:extLst>
          </p:cNvPr>
          <p:cNvSpPr>
            <a:spLocks noGrp="1"/>
          </p:cNvSpPr>
          <p:nvPr>
            <p:ph type="body" sz="quarter" idx="10"/>
          </p:nvPr>
        </p:nvSpPr>
        <p:spPr/>
        <p:txBody>
          <a:bodyPr/>
          <a:lstStyle/>
          <a:p>
            <a:pPr marL="457200" indent="-457200"/>
            <a:r>
              <a:rPr lang="en-US" dirty="0"/>
              <a:t>3.1	Recap of Work and Answers to Research Questions </a:t>
            </a:r>
          </a:p>
        </p:txBody>
      </p:sp>
      <p:sp>
        <p:nvSpPr>
          <p:cNvPr id="3" name="Text Placeholder 2">
            <a:extLst>
              <a:ext uri="{FF2B5EF4-FFF2-40B4-BE49-F238E27FC236}">
                <a16:creationId xmlns:a16="http://schemas.microsoft.com/office/drawing/2014/main" id="{A029A6D2-0FAC-4F70-ACBF-4AE246F04A11}"/>
              </a:ext>
            </a:extLst>
          </p:cNvPr>
          <p:cNvSpPr>
            <a:spLocks noGrp="1"/>
          </p:cNvSpPr>
          <p:nvPr>
            <p:ph type="body" sz="quarter" idx="11"/>
          </p:nvPr>
        </p:nvSpPr>
        <p:spPr>
          <a:xfrm>
            <a:off x="417600" y="280800"/>
            <a:ext cx="8308800" cy="309600"/>
          </a:xfrm>
        </p:spPr>
        <p:txBody>
          <a:bodyPr/>
          <a:lstStyle/>
          <a:p>
            <a:r>
              <a:rPr lang="en-US" dirty="0"/>
              <a:t>Conclusion and Outlook on Machine Intuition</a:t>
            </a:r>
          </a:p>
        </p:txBody>
      </p:sp>
      <p:sp>
        <p:nvSpPr>
          <p:cNvPr id="11" name="Rectangle 10">
            <a:extLst>
              <a:ext uri="{FF2B5EF4-FFF2-40B4-BE49-F238E27FC236}">
                <a16:creationId xmlns:a16="http://schemas.microsoft.com/office/drawing/2014/main" id="{5C3C521B-3226-281F-66C0-AEB1C24E4D69}"/>
              </a:ext>
            </a:extLst>
          </p:cNvPr>
          <p:cNvSpPr/>
          <p:nvPr/>
        </p:nvSpPr>
        <p:spPr>
          <a:xfrm>
            <a:off x="416824" y="4258101"/>
            <a:ext cx="8308800" cy="364836"/>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000" rIns="91440" bIns="36000" numCol="1" spcCol="0" rtlCol="0" fromWordArt="0" anchor="ctr" anchorCtr="0" forceAA="0" compatLnSpc="1">
            <a:prstTxWarp prst="textNoShape">
              <a:avLst/>
            </a:prstTxWarp>
            <a:noAutofit/>
          </a:bodyPr>
          <a:lstStyle/>
          <a:p>
            <a:pPr algn="ctr" fontAlgn="base">
              <a:spcBef>
                <a:spcPct val="0"/>
              </a:spcBef>
              <a:spcAft>
                <a:spcPts val="600"/>
              </a:spcAft>
              <a:defRPr/>
            </a:pPr>
            <a:r>
              <a:rPr lang="en-US" sz="1200" dirty="0">
                <a:solidFill>
                  <a:srgbClr val="FFFFFF"/>
                </a:solidFill>
                <a:latin typeface="Nokia Pure Text Light"/>
                <a:ea typeface="Nokia Pure Text" panose="020B0504040602060303" pitchFamily="34" charset="0"/>
                <a:cs typeface="Nokia Pure Text" panose="020B0504040602060303" pitchFamily="34" charset="0"/>
              </a:rPr>
              <a:t>A) Can mobile network automation benefit from machine intuition (feasible/practical/applicable)? – </a:t>
            </a:r>
            <a:r>
              <a:rPr lang="en-US" sz="1200" b="1" dirty="0">
                <a:solidFill>
                  <a:srgbClr val="FFFFFF"/>
                </a:solidFill>
                <a:latin typeface="Nokia Pure Text Light"/>
                <a:ea typeface="Nokia Pure Text" panose="020B0504040602060303" pitchFamily="34" charset="0"/>
                <a:cs typeface="Nokia Pure Text" panose="020B0504040602060303" pitchFamily="34" charset="0"/>
              </a:rPr>
              <a:t>Yes</a:t>
            </a:r>
            <a:r>
              <a:rPr lang="en-US" sz="1200" dirty="0">
                <a:solidFill>
                  <a:srgbClr val="FFFFFF"/>
                </a:solidFill>
                <a:latin typeface="Nokia Pure Text Light"/>
                <a:ea typeface="Nokia Pure Text" panose="020B0504040602060303" pitchFamily="34" charset="0"/>
                <a:cs typeface="Nokia Pure Text" panose="020B0504040602060303" pitchFamily="34" charset="0"/>
              </a:rPr>
              <a:t> </a:t>
            </a:r>
            <a:endParaRPr kumimoji="0" lang="en-GB" sz="1200" b="1"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endParaRPr>
          </a:p>
        </p:txBody>
      </p:sp>
      <p:sp>
        <p:nvSpPr>
          <p:cNvPr id="4" name="Text Placeholder 15">
            <a:extLst>
              <a:ext uri="{FF2B5EF4-FFF2-40B4-BE49-F238E27FC236}">
                <a16:creationId xmlns:a16="http://schemas.microsoft.com/office/drawing/2014/main" id="{9C1D1AB2-C002-9457-9E07-C17690B78F7C}"/>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15</a:t>
            </a:r>
          </a:p>
        </p:txBody>
      </p:sp>
      <p:sp>
        <p:nvSpPr>
          <p:cNvPr id="8" name="Text Placeholder 4">
            <a:extLst>
              <a:ext uri="{FF2B5EF4-FFF2-40B4-BE49-F238E27FC236}">
                <a16:creationId xmlns:a16="http://schemas.microsoft.com/office/drawing/2014/main" id="{325C57FC-3727-F59C-E3A5-69135B44A9D2}"/>
              </a:ext>
            </a:extLst>
          </p:cNvPr>
          <p:cNvSpPr txBox="1">
            <a:spLocks/>
          </p:cNvSpPr>
          <p:nvPr/>
        </p:nvSpPr>
        <p:spPr>
          <a:xfrm>
            <a:off x="417600" y="1284580"/>
            <a:ext cx="4011824" cy="786562"/>
          </a:xfrm>
          <a:prstGeom prst="rect">
            <a:avLst/>
          </a:prstGeom>
          <a:solidFill>
            <a:schemeClr val="bg1"/>
          </a:solidFill>
          <a:ln>
            <a:solidFill>
              <a:schemeClr val="tx2"/>
            </a:solidFill>
          </a:ln>
          <a:effectLst/>
        </p:spPr>
        <p:txBody>
          <a:bodyPr wrap="square" lIns="182880" tIns="91440" rIns="182880" bIns="91440">
            <a:spAutoFit/>
          </a:bodyPr>
          <a:lstStyle>
            <a:defPPr>
              <a:defRPr lang="en-US"/>
            </a:defPPr>
            <a:lvl1pPr indent="0" algn="just" defTabSz="685800">
              <a:lnSpc>
                <a:spcPct val="90000"/>
              </a:lnSpc>
              <a:spcBef>
                <a:spcPts val="750"/>
              </a:spcBef>
              <a:buFont typeface="Arial" panose="020B0604020202020204" pitchFamily="34" charset="0"/>
              <a:buNone/>
              <a:defRPr sz="1200" b="1">
                <a:solidFill>
                  <a:schemeClr val="tx2"/>
                </a:solidFill>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US" dirty="0"/>
              <a:t>Exemplification</a:t>
            </a:r>
          </a:p>
          <a:p>
            <a:r>
              <a:rPr lang="en-US" b="0" dirty="0"/>
              <a:t>New quantization alg. for facilitating communication between CFs.</a:t>
            </a:r>
          </a:p>
        </p:txBody>
      </p:sp>
      <p:sp>
        <p:nvSpPr>
          <p:cNvPr id="10" name="Text Placeholder 4">
            <a:extLst>
              <a:ext uri="{FF2B5EF4-FFF2-40B4-BE49-F238E27FC236}">
                <a16:creationId xmlns:a16="http://schemas.microsoft.com/office/drawing/2014/main" id="{6F009FAD-0867-2863-22F6-B0A33C903BFF}"/>
              </a:ext>
            </a:extLst>
          </p:cNvPr>
          <p:cNvSpPr txBox="1">
            <a:spLocks/>
          </p:cNvSpPr>
          <p:nvPr/>
        </p:nvSpPr>
        <p:spPr>
          <a:xfrm>
            <a:off x="417600" y="2164914"/>
            <a:ext cx="4010400" cy="786562"/>
          </a:xfrm>
          <a:prstGeom prst="rect">
            <a:avLst/>
          </a:prstGeom>
          <a:solidFill>
            <a:schemeClr val="bg1"/>
          </a:solidFill>
          <a:ln>
            <a:solidFill>
              <a:schemeClr val="tx2"/>
            </a:solidFill>
          </a:ln>
          <a:effectLst/>
        </p:spPr>
        <p:txBody>
          <a:bodyPr wrap="square" lIns="182880" tIns="91440" rIns="18288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tx2"/>
                </a:solidFill>
              </a:rPr>
              <a:t>Associative Modeling</a:t>
            </a:r>
          </a:p>
          <a:p>
            <a:pPr marL="0" indent="0" algn="just">
              <a:buNone/>
            </a:pPr>
            <a:r>
              <a:rPr lang="en-US" sz="1200" dirty="0">
                <a:solidFill>
                  <a:schemeClr val="tx2"/>
                </a:solidFill>
              </a:rPr>
              <a:t>New deep clustering algorithm that outperforms </a:t>
            </a:r>
            <a:r>
              <a:rPr lang="en-US" sz="1200" dirty="0" err="1">
                <a:solidFill>
                  <a:schemeClr val="tx2"/>
                </a:solidFill>
              </a:rPr>
              <a:t>SoTA</a:t>
            </a:r>
            <a:r>
              <a:rPr lang="en-US" sz="1200" dirty="0">
                <a:solidFill>
                  <a:schemeClr val="tx2"/>
                </a:solidFill>
              </a:rPr>
              <a:t> on mobile network data.</a:t>
            </a:r>
          </a:p>
        </p:txBody>
      </p:sp>
      <p:sp>
        <p:nvSpPr>
          <p:cNvPr id="12" name="Text Placeholder 4">
            <a:extLst>
              <a:ext uri="{FF2B5EF4-FFF2-40B4-BE49-F238E27FC236}">
                <a16:creationId xmlns:a16="http://schemas.microsoft.com/office/drawing/2014/main" id="{98B81268-1FD5-757C-1EDF-E979384A9944}"/>
              </a:ext>
            </a:extLst>
          </p:cNvPr>
          <p:cNvSpPr txBox="1">
            <a:spLocks/>
          </p:cNvSpPr>
          <p:nvPr/>
        </p:nvSpPr>
        <p:spPr>
          <a:xfrm>
            <a:off x="4717424" y="2164914"/>
            <a:ext cx="4008976" cy="786562"/>
          </a:xfrm>
          <a:prstGeom prst="rect">
            <a:avLst/>
          </a:prstGeom>
          <a:solidFill>
            <a:schemeClr val="bg1"/>
          </a:solidFill>
          <a:ln>
            <a:solidFill>
              <a:schemeClr val="tx2"/>
            </a:solidFill>
          </a:ln>
          <a:effectLst/>
        </p:spPr>
        <p:txBody>
          <a:bodyPr wrap="square" lIns="182880" tIns="91440" rIns="182880" bIns="91440">
            <a:spAutoFit/>
          </a:bodyPr>
          <a:lstStyle>
            <a:defPPr>
              <a:defRPr lang="en-US"/>
            </a:defPPr>
            <a:lvl1pPr indent="0" algn="just" defTabSz="685800">
              <a:lnSpc>
                <a:spcPct val="90000"/>
              </a:lnSpc>
              <a:spcBef>
                <a:spcPts val="750"/>
              </a:spcBef>
              <a:buFont typeface="Arial" panose="020B0604020202020204" pitchFamily="34" charset="0"/>
              <a:buNone/>
              <a:defRPr sz="1200" b="1">
                <a:solidFill>
                  <a:schemeClr val="tx2"/>
                </a:solidFill>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US" dirty="0"/>
              <a:t>Machine Confidence</a:t>
            </a:r>
          </a:p>
          <a:p>
            <a:r>
              <a:rPr lang="en-US" b="0" dirty="0"/>
              <a:t>New approach of integrating imputation into DL-based CFs.</a:t>
            </a:r>
          </a:p>
        </p:txBody>
      </p:sp>
      <p:sp>
        <p:nvSpPr>
          <p:cNvPr id="13" name="Text Placeholder 4">
            <a:extLst>
              <a:ext uri="{FF2B5EF4-FFF2-40B4-BE49-F238E27FC236}">
                <a16:creationId xmlns:a16="http://schemas.microsoft.com/office/drawing/2014/main" id="{4CEA77A3-9048-555C-6746-2D417AF4304D}"/>
              </a:ext>
            </a:extLst>
          </p:cNvPr>
          <p:cNvSpPr txBox="1">
            <a:spLocks/>
          </p:cNvSpPr>
          <p:nvPr/>
        </p:nvSpPr>
        <p:spPr>
          <a:xfrm>
            <a:off x="4717424" y="1284580"/>
            <a:ext cx="4008976" cy="786562"/>
          </a:xfrm>
          <a:prstGeom prst="rect">
            <a:avLst/>
          </a:prstGeom>
          <a:solidFill>
            <a:schemeClr val="bg1"/>
          </a:solidFill>
          <a:ln>
            <a:solidFill>
              <a:schemeClr val="tx2"/>
            </a:solidFill>
          </a:ln>
          <a:effectLst/>
        </p:spPr>
        <p:txBody>
          <a:bodyPr lIns="182880" tIns="91440" rIns="18288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tx2"/>
                </a:solidFill>
              </a:rPr>
              <a:t>Prediction</a:t>
            </a:r>
          </a:p>
          <a:p>
            <a:pPr marL="0" indent="0" algn="just">
              <a:buNone/>
            </a:pPr>
            <a:r>
              <a:rPr lang="en-US" sz="1200" dirty="0">
                <a:solidFill>
                  <a:schemeClr val="tx2"/>
                </a:solidFill>
              </a:rPr>
              <a:t>DL-based user movement prediction combined with a digital twin for radio environment prediction.</a:t>
            </a:r>
          </a:p>
        </p:txBody>
      </p:sp>
    </p:spTree>
    <p:extLst>
      <p:ext uri="{BB962C8B-B14F-4D97-AF65-F5344CB8AC3E}">
        <p14:creationId xmlns:p14="http://schemas.microsoft.com/office/powerpoint/2010/main" val="31392552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9D7E97-8C03-442C-9C44-9EE23EE26597}"/>
              </a:ext>
            </a:extLst>
          </p:cNvPr>
          <p:cNvSpPr>
            <a:spLocks noGrp="1"/>
          </p:cNvSpPr>
          <p:nvPr>
            <p:ph type="body" sz="quarter" idx="10"/>
          </p:nvPr>
        </p:nvSpPr>
        <p:spPr/>
        <p:txBody>
          <a:bodyPr/>
          <a:lstStyle/>
          <a:p>
            <a:pPr marL="457200" indent="-457200"/>
            <a:r>
              <a:rPr lang="en-US" dirty="0"/>
              <a:t>3.1	Recap of Work and Answers to Research Questions </a:t>
            </a:r>
          </a:p>
        </p:txBody>
      </p:sp>
      <p:sp>
        <p:nvSpPr>
          <p:cNvPr id="3" name="Text Placeholder 2">
            <a:extLst>
              <a:ext uri="{FF2B5EF4-FFF2-40B4-BE49-F238E27FC236}">
                <a16:creationId xmlns:a16="http://schemas.microsoft.com/office/drawing/2014/main" id="{A029A6D2-0FAC-4F70-ACBF-4AE246F04A11}"/>
              </a:ext>
            </a:extLst>
          </p:cNvPr>
          <p:cNvSpPr>
            <a:spLocks noGrp="1"/>
          </p:cNvSpPr>
          <p:nvPr>
            <p:ph type="body" sz="quarter" idx="11"/>
          </p:nvPr>
        </p:nvSpPr>
        <p:spPr>
          <a:xfrm>
            <a:off x="417600" y="280800"/>
            <a:ext cx="8308800" cy="309600"/>
          </a:xfrm>
        </p:spPr>
        <p:txBody>
          <a:bodyPr/>
          <a:lstStyle/>
          <a:p>
            <a:r>
              <a:rPr lang="en-US" dirty="0"/>
              <a:t>Conclusion and Outlook on Machine Intuition</a:t>
            </a:r>
          </a:p>
        </p:txBody>
      </p:sp>
      <p:sp>
        <p:nvSpPr>
          <p:cNvPr id="4" name="Rectangle 3">
            <a:extLst>
              <a:ext uri="{FF2B5EF4-FFF2-40B4-BE49-F238E27FC236}">
                <a16:creationId xmlns:a16="http://schemas.microsoft.com/office/drawing/2014/main" id="{E5DE78F7-8797-3979-4DDA-80E913E0BD90}"/>
              </a:ext>
            </a:extLst>
          </p:cNvPr>
          <p:cNvSpPr/>
          <p:nvPr/>
        </p:nvSpPr>
        <p:spPr>
          <a:xfrm>
            <a:off x="416824" y="4258101"/>
            <a:ext cx="8308800" cy="364836"/>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000" rIns="91440" bIns="36000" numCol="1" spcCol="0" rtlCol="0" fromWordArt="0" anchor="ctr" anchorCtr="0" forceAA="0" compatLnSpc="1">
            <a:prstTxWarp prst="textNoShape">
              <a:avLst/>
            </a:prstTxWarp>
            <a:noAutofit/>
          </a:bodyPr>
          <a:lstStyle/>
          <a:p>
            <a:pPr algn="ctr" fontAlgn="base">
              <a:spcBef>
                <a:spcPct val="0"/>
              </a:spcBef>
              <a:spcAft>
                <a:spcPts val="600"/>
              </a:spcAft>
              <a:defRPr/>
            </a:pPr>
            <a:r>
              <a:rPr lang="en-US" sz="1200" dirty="0">
                <a:solidFill>
                  <a:srgbClr val="FFFFFF"/>
                </a:solidFill>
                <a:latin typeface="Nokia Pure Text Light"/>
                <a:ea typeface="Nokia Pure Text" panose="020B0504040602060303" pitchFamily="34" charset="0"/>
                <a:cs typeface="Nokia Pure Text" panose="020B0504040602060303" pitchFamily="34" charset="0"/>
              </a:rPr>
              <a:t>B) Does machine intuition reduce/remove human labor?</a:t>
            </a:r>
            <a:endParaRPr kumimoji="0" lang="en-GB" sz="1200" b="1"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endParaRPr>
          </a:p>
        </p:txBody>
      </p:sp>
      <p:sp>
        <p:nvSpPr>
          <p:cNvPr id="5" name="Text Placeholder 15">
            <a:extLst>
              <a:ext uri="{FF2B5EF4-FFF2-40B4-BE49-F238E27FC236}">
                <a16:creationId xmlns:a16="http://schemas.microsoft.com/office/drawing/2014/main" id="{F520B1A8-2BC6-7950-DCCF-895735B0F7D5}"/>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16</a:t>
            </a:r>
          </a:p>
        </p:txBody>
      </p:sp>
      <p:sp>
        <p:nvSpPr>
          <p:cNvPr id="8" name="Text Placeholder 4">
            <a:extLst>
              <a:ext uri="{FF2B5EF4-FFF2-40B4-BE49-F238E27FC236}">
                <a16:creationId xmlns:a16="http://schemas.microsoft.com/office/drawing/2014/main" id="{A8370EF3-A054-575B-5DFB-044F496E2FFF}"/>
              </a:ext>
            </a:extLst>
          </p:cNvPr>
          <p:cNvSpPr txBox="1">
            <a:spLocks/>
          </p:cNvSpPr>
          <p:nvPr/>
        </p:nvSpPr>
        <p:spPr>
          <a:xfrm>
            <a:off x="417600" y="1284580"/>
            <a:ext cx="4011824" cy="786562"/>
          </a:xfrm>
          <a:prstGeom prst="rect">
            <a:avLst/>
          </a:prstGeom>
          <a:solidFill>
            <a:schemeClr val="bg1"/>
          </a:solidFill>
          <a:ln>
            <a:solidFill>
              <a:schemeClr val="tx2"/>
            </a:solidFill>
          </a:ln>
          <a:effectLst/>
        </p:spPr>
        <p:txBody>
          <a:bodyPr wrap="square" lIns="182880" tIns="91440" rIns="182880" bIns="91440">
            <a:spAutoFit/>
          </a:bodyPr>
          <a:lstStyle>
            <a:defPPr>
              <a:defRPr lang="en-US"/>
            </a:defPPr>
            <a:lvl1pPr indent="0" algn="just" defTabSz="685800">
              <a:lnSpc>
                <a:spcPct val="90000"/>
              </a:lnSpc>
              <a:spcBef>
                <a:spcPts val="750"/>
              </a:spcBef>
              <a:buFont typeface="Arial" panose="020B0604020202020204" pitchFamily="34" charset="0"/>
              <a:buNone/>
              <a:defRPr sz="1200" b="1">
                <a:solidFill>
                  <a:schemeClr val="tx2"/>
                </a:solidFill>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US" dirty="0"/>
              <a:t>Exemplification</a:t>
            </a:r>
          </a:p>
          <a:p>
            <a:r>
              <a:rPr lang="en-US" b="0" dirty="0"/>
              <a:t>New quantization alg. for facilitating communication between CFs.</a:t>
            </a:r>
          </a:p>
        </p:txBody>
      </p:sp>
      <p:sp>
        <p:nvSpPr>
          <p:cNvPr id="11" name="Text Placeholder 4">
            <a:extLst>
              <a:ext uri="{FF2B5EF4-FFF2-40B4-BE49-F238E27FC236}">
                <a16:creationId xmlns:a16="http://schemas.microsoft.com/office/drawing/2014/main" id="{0ACB8BBA-665F-5FA5-F0E2-D606B226ABEE}"/>
              </a:ext>
            </a:extLst>
          </p:cNvPr>
          <p:cNvSpPr txBox="1">
            <a:spLocks/>
          </p:cNvSpPr>
          <p:nvPr/>
        </p:nvSpPr>
        <p:spPr>
          <a:xfrm>
            <a:off x="417600" y="2164914"/>
            <a:ext cx="4010400" cy="786562"/>
          </a:xfrm>
          <a:prstGeom prst="rect">
            <a:avLst/>
          </a:prstGeom>
          <a:solidFill>
            <a:schemeClr val="bg1"/>
          </a:solidFill>
          <a:ln>
            <a:solidFill>
              <a:schemeClr val="tx2"/>
            </a:solidFill>
          </a:ln>
          <a:effectLst/>
        </p:spPr>
        <p:txBody>
          <a:bodyPr wrap="square" lIns="182880" tIns="91440" rIns="18288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tx2"/>
                </a:solidFill>
              </a:rPr>
              <a:t>Associative Modeling</a:t>
            </a:r>
          </a:p>
          <a:p>
            <a:pPr marL="0" indent="0" algn="just">
              <a:buNone/>
            </a:pPr>
            <a:r>
              <a:rPr lang="en-US" sz="1200" dirty="0">
                <a:solidFill>
                  <a:schemeClr val="tx2"/>
                </a:solidFill>
              </a:rPr>
              <a:t>New deep clustering algorithm that outperforms </a:t>
            </a:r>
            <a:r>
              <a:rPr lang="en-US" sz="1200" dirty="0" err="1">
                <a:solidFill>
                  <a:schemeClr val="tx2"/>
                </a:solidFill>
              </a:rPr>
              <a:t>SoTA</a:t>
            </a:r>
            <a:r>
              <a:rPr lang="en-US" sz="1200" dirty="0">
                <a:solidFill>
                  <a:schemeClr val="tx2"/>
                </a:solidFill>
              </a:rPr>
              <a:t> on mobile network data.</a:t>
            </a:r>
          </a:p>
        </p:txBody>
      </p:sp>
      <p:sp>
        <p:nvSpPr>
          <p:cNvPr id="12" name="Text Placeholder 4">
            <a:extLst>
              <a:ext uri="{FF2B5EF4-FFF2-40B4-BE49-F238E27FC236}">
                <a16:creationId xmlns:a16="http://schemas.microsoft.com/office/drawing/2014/main" id="{F2B3E51F-6852-21B4-75AC-2D76837FABB6}"/>
              </a:ext>
            </a:extLst>
          </p:cNvPr>
          <p:cNvSpPr txBox="1">
            <a:spLocks/>
          </p:cNvSpPr>
          <p:nvPr/>
        </p:nvSpPr>
        <p:spPr>
          <a:xfrm>
            <a:off x="4717424" y="2164914"/>
            <a:ext cx="4008976" cy="786562"/>
          </a:xfrm>
          <a:prstGeom prst="rect">
            <a:avLst/>
          </a:prstGeom>
          <a:solidFill>
            <a:schemeClr val="bg1"/>
          </a:solidFill>
          <a:ln>
            <a:solidFill>
              <a:schemeClr val="tx2"/>
            </a:solidFill>
          </a:ln>
          <a:effectLst/>
        </p:spPr>
        <p:txBody>
          <a:bodyPr wrap="square" lIns="182880" tIns="91440" rIns="182880" bIns="91440">
            <a:spAutoFit/>
          </a:bodyPr>
          <a:lstStyle>
            <a:defPPr>
              <a:defRPr lang="en-US"/>
            </a:defPPr>
            <a:lvl1pPr indent="0" algn="just" defTabSz="685800">
              <a:lnSpc>
                <a:spcPct val="90000"/>
              </a:lnSpc>
              <a:spcBef>
                <a:spcPts val="750"/>
              </a:spcBef>
              <a:buFont typeface="Arial" panose="020B0604020202020204" pitchFamily="34" charset="0"/>
              <a:buNone/>
              <a:defRPr sz="1200" b="1">
                <a:solidFill>
                  <a:schemeClr val="tx2"/>
                </a:solidFill>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US" dirty="0"/>
              <a:t>Machine Confidence</a:t>
            </a:r>
          </a:p>
          <a:p>
            <a:r>
              <a:rPr lang="en-US" b="0" dirty="0"/>
              <a:t>New approach of integrating imputation into DL-based CFs.</a:t>
            </a:r>
          </a:p>
        </p:txBody>
      </p:sp>
      <p:sp>
        <p:nvSpPr>
          <p:cNvPr id="13" name="Text Placeholder 4">
            <a:extLst>
              <a:ext uri="{FF2B5EF4-FFF2-40B4-BE49-F238E27FC236}">
                <a16:creationId xmlns:a16="http://schemas.microsoft.com/office/drawing/2014/main" id="{25679C3E-1250-1324-2E06-EA8A00621A9E}"/>
              </a:ext>
            </a:extLst>
          </p:cNvPr>
          <p:cNvSpPr txBox="1">
            <a:spLocks/>
          </p:cNvSpPr>
          <p:nvPr/>
        </p:nvSpPr>
        <p:spPr>
          <a:xfrm>
            <a:off x="4717424" y="1284580"/>
            <a:ext cx="4008976" cy="786562"/>
          </a:xfrm>
          <a:prstGeom prst="rect">
            <a:avLst/>
          </a:prstGeom>
          <a:solidFill>
            <a:schemeClr val="bg1"/>
          </a:solidFill>
          <a:ln>
            <a:solidFill>
              <a:schemeClr val="tx2"/>
            </a:solidFill>
          </a:ln>
          <a:effectLst/>
        </p:spPr>
        <p:txBody>
          <a:bodyPr lIns="182880" tIns="91440" rIns="18288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tx2"/>
                </a:solidFill>
              </a:rPr>
              <a:t>Prediction</a:t>
            </a:r>
          </a:p>
          <a:p>
            <a:pPr marL="0" indent="0" algn="just">
              <a:buNone/>
            </a:pPr>
            <a:r>
              <a:rPr lang="en-US" sz="1200" dirty="0">
                <a:solidFill>
                  <a:schemeClr val="tx2"/>
                </a:solidFill>
              </a:rPr>
              <a:t>DL-based user movement prediction combined with a digital twin for radio environment prediction.</a:t>
            </a:r>
          </a:p>
        </p:txBody>
      </p:sp>
    </p:spTree>
    <p:extLst>
      <p:ext uri="{BB962C8B-B14F-4D97-AF65-F5344CB8AC3E}">
        <p14:creationId xmlns:p14="http://schemas.microsoft.com/office/powerpoint/2010/main" val="18656278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4">
            <a:extLst>
              <a:ext uri="{FF2B5EF4-FFF2-40B4-BE49-F238E27FC236}">
                <a16:creationId xmlns:a16="http://schemas.microsoft.com/office/drawing/2014/main" id="{7EF2C370-0FAE-CEF0-8CDB-6818F8F27D6C}"/>
              </a:ext>
            </a:extLst>
          </p:cNvPr>
          <p:cNvSpPr txBox="1">
            <a:spLocks/>
          </p:cNvSpPr>
          <p:nvPr/>
        </p:nvSpPr>
        <p:spPr>
          <a:xfrm>
            <a:off x="417600" y="2164914"/>
            <a:ext cx="4010400" cy="786562"/>
          </a:xfrm>
          <a:prstGeom prst="rect">
            <a:avLst/>
          </a:prstGeom>
          <a:solidFill>
            <a:schemeClr val="bg1"/>
          </a:solidFill>
          <a:ln>
            <a:solidFill>
              <a:schemeClr val="tx2"/>
            </a:solidFill>
          </a:ln>
          <a:effectLst/>
        </p:spPr>
        <p:txBody>
          <a:bodyPr wrap="square" lIns="182880" tIns="91440" rIns="18288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tx2"/>
                </a:solidFill>
              </a:rPr>
              <a:t>Associative Modeling</a:t>
            </a:r>
          </a:p>
          <a:p>
            <a:pPr marL="0" indent="0" algn="just">
              <a:buNone/>
            </a:pPr>
            <a:r>
              <a:rPr lang="en-US" sz="1200" dirty="0">
                <a:solidFill>
                  <a:schemeClr val="tx2"/>
                </a:solidFill>
              </a:rPr>
              <a:t>New deep clustering algorithm that outperforms </a:t>
            </a:r>
            <a:r>
              <a:rPr lang="en-US" sz="1200" dirty="0" err="1">
                <a:solidFill>
                  <a:schemeClr val="tx2"/>
                </a:solidFill>
              </a:rPr>
              <a:t>SoTA</a:t>
            </a:r>
            <a:r>
              <a:rPr lang="en-US" sz="1200" dirty="0">
                <a:solidFill>
                  <a:schemeClr val="tx2"/>
                </a:solidFill>
              </a:rPr>
              <a:t> on mobile network data.</a:t>
            </a:r>
          </a:p>
        </p:txBody>
      </p:sp>
      <p:sp>
        <p:nvSpPr>
          <p:cNvPr id="18" name="Text Placeholder 4">
            <a:extLst>
              <a:ext uri="{FF2B5EF4-FFF2-40B4-BE49-F238E27FC236}">
                <a16:creationId xmlns:a16="http://schemas.microsoft.com/office/drawing/2014/main" id="{7C398D05-BE9D-ED5E-F12A-BE190566080B}"/>
              </a:ext>
            </a:extLst>
          </p:cNvPr>
          <p:cNvSpPr txBox="1">
            <a:spLocks/>
          </p:cNvSpPr>
          <p:nvPr/>
        </p:nvSpPr>
        <p:spPr>
          <a:xfrm>
            <a:off x="4717424" y="2164914"/>
            <a:ext cx="4008976" cy="786562"/>
          </a:xfrm>
          <a:prstGeom prst="rect">
            <a:avLst/>
          </a:prstGeom>
          <a:solidFill>
            <a:schemeClr val="bg1"/>
          </a:solidFill>
          <a:ln>
            <a:solidFill>
              <a:schemeClr val="tx2"/>
            </a:solidFill>
          </a:ln>
          <a:effectLst/>
        </p:spPr>
        <p:txBody>
          <a:bodyPr wrap="square" lIns="182880" tIns="91440" rIns="182880" bIns="91440">
            <a:spAutoFit/>
          </a:bodyPr>
          <a:lstStyle>
            <a:defPPr>
              <a:defRPr lang="en-US"/>
            </a:defPPr>
            <a:lvl1pPr indent="0" algn="just" defTabSz="685800">
              <a:lnSpc>
                <a:spcPct val="90000"/>
              </a:lnSpc>
              <a:spcBef>
                <a:spcPts val="750"/>
              </a:spcBef>
              <a:buFont typeface="Arial" panose="020B0604020202020204" pitchFamily="34" charset="0"/>
              <a:buNone/>
              <a:defRPr sz="1200" b="1">
                <a:solidFill>
                  <a:schemeClr val="tx2"/>
                </a:solidFill>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US" dirty="0"/>
              <a:t>Machine Confidence</a:t>
            </a:r>
          </a:p>
          <a:p>
            <a:r>
              <a:rPr lang="en-US" b="0" dirty="0"/>
              <a:t>New approach of integrating imputation into DL-based CFs.</a:t>
            </a:r>
          </a:p>
        </p:txBody>
      </p:sp>
      <p:sp>
        <p:nvSpPr>
          <p:cNvPr id="19" name="Text Placeholder 4">
            <a:extLst>
              <a:ext uri="{FF2B5EF4-FFF2-40B4-BE49-F238E27FC236}">
                <a16:creationId xmlns:a16="http://schemas.microsoft.com/office/drawing/2014/main" id="{C4749904-F568-DFE6-8361-DE95C6526956}"/>
              </a:ext>
            </a:extLst>
          </p:cNvPr>
          <p:cNvSpPr txBox="1">
            <a:spLocks/>
          </p:cNvSpPr>
          <p:nvPr/>
        </p:nvSpPr>
        <p:spPr>
          <a:xfrm>
            <a:off x="4717424" y="1284580"/>
            <a:ext cx="4008976" cy="786562"/>
          </a:xfrm>
          <a:prstGeom prst="rect">
            <a:avLst/>
          </a:prstGeom>
          <a:solidFill>
            <a:schemeClr val="bg1"/>
          </a:solidFill>
          <a:ln>
            <a:solidFill>
              <a:schemeClr val="tx2"/>
            </a:solidFill>
          </a:ln>
          <a:effectLst/>
        </p:spPr>
        <p:txBody>
          <a:bodyPr lIns="182880" tIns="91440" rIns="18288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tx2"/>
                </a:solidFill>
              </a:rPr>
              <a:t>Prediction</a:t>
            </a:r>
          </a:p>
          <a:p>
            <a:pPr marL="0" indent="0" algn="just">
              <a:buNone/>
            </a:pPr>
            <a:r>
              <a:rPr lang="en-US" sz="1200" dirty="0">
                <a:solidFill>
                  <a:schemeClr val="tx2"/>
                </a:solidFill>
              </a:rPr>
              <a:t>DL-based user movement prediction combined with a digital twin for radio environment prediction.</a:t>
            </a:r>
          </a:p>
        </p:txBody>
      </p:sp>
      <p:sp>
        <p:nvSpPr>
          <p:cNvPr id="8" name="Text Placeholder 4">
            <a:extLst>
              <a:ext uri="{FF2B5EF4-FFF2-40B4-BE49-F238E27FC236}">
                <a16:creationId xmlns:a16="http://schemas.microsoft.com/office/drawing/2014/main" id="{F56B20CC-A19E-747A-ABF1-3B717288A6E1}"/>
              </a:ext>
            </a:extLst>
          </p:cNvPr>
          <p:cNvSpPr txBox="1">
            <a:spLocks/>
          </p:cNvSpPr>
          <p:nvPr/>
        </p:nvSpPr>
        <p:spPr>
          <a:xfrm>
            <a:off x="417600" y="1284580"/>
            <a:ext cx="4011824" cy="786562"/>
          </a:xfrm>
          <a:prstGeom prst="rect">
            <a:avLst/>
          </a:prstGeom>
          <a:solidFill>
            <a:schemeClr val="bg1"/>
          </a:solidFill>
          <a:ln>
            <a:solidFill>
              <a:schemeClr val="tx2"/>
            </a:solidFill>
          </a:ln>
          <a:effectLst/>
        </p:spPr>
        <p:txBody>
          <a:bodyPr wrap="square" lIns="182880" tIns="91440" rIns="182880" bIns="91440">
            <a:spAutoFit/>
          </a:bodyPr>
          <a:lstStyle>
            <a:defPPr>
              <a:defRPr lang="en-US"/>
            </a:defPPr>
            <a:lvl1pPr indent="0" algn="just" defTabSz="685800">
              <a:lnSpc>
                <a:spcPct val="90000"/>
              </a:lnSpc>
              <a:spcBef>
                <a:spcPts val="750"/>
              </a:spcBef>
              <a:buFont typeface="Arial" panose="020B0604020202020204" pitchFamily="34" charset="0"/>
              <a:buNone/>
              <a:defRPr sz="1200" b="1">
                <a:solidFill>
                  <a:schemeClr val="tx2"/>
                </a:solidFill>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US" dirty="0"/>
              <a:t>Exemplification</a:t>
            </a:r>
          </a:p>
          <a:p>
            <a:r>
              <a:rPr lang="en-US" b="0" dirty="0"/>
              <a:t>New quantization alg. for facilitating communication between CFs.</a:t>
            </a:r>
          </a:p>
        </p:txBody>
      </p:sp>
      <p:sp>
        <p:nvSpPr>
          <p:cNvPr id="2" name="Text Placeholder 1">
            <a:extLst>
              <a:ext uri="{FF2B5EF4-FFF2-40B4-BE49-F238E27FC236}">
                <a16:creationId xmlns:a16="http://schemas.microsoft.com/office/drawing/2014/main" id="{699D7E97-8C03-442C-9C44-9EE23EE26597}"/>
              </a:ext>
            </a:extLst>
          </p:cNvPr>
          <p:cNvSpPr>
            <a:spLocks noGrp="1"/>
          </p:cNvSpPr>
          <p:nvPr>
            <p:ph type="body" sz="quarter" idx="10"/>
          </p:nvPr>
        </p:nvSpPr>
        <p:spPr/>
        <p:txBody>
          <a:bodyPr/>
          <a:lstStyle/>
          <a:p>
            <a:pPr marL="457200" indent="-457200"/>
            <a:r>
              <a:rPr lang="en-US" dirty="0"/>
              <a:t>3.1	Recap of Work and Answers to Research Questions </a:t>
            </a:r>
          </a:p>
        </p:txBody>
      </p:sp>
      <p:sp>
        <p:nvSpPr>
          <p:cNvPr id="3" name="Text Placeholder 2">
            <a:extLst>
              <a:ext uri="{FF2B5EF4-FFF2-40B4-BE49-F238E27FC236}">
                <a16:creationId xmlns:a16="http://schemas.microsoft.com/office/drawing/2014/main" id="{A029A6D2-0FAC-4F70-ACBF-4AE246F04A11}"/>
              </a:ext>
            </a:extLst>
          </p:cNvPr>
          <p:cNvSpPr>
            <a:spLocks noGrp="1"/>
          </p:cNvSpPr>
          <p:nvPr>
            <p:ph type="body" sz="quarter" idx="11"/>
          </p:nvPr>
        </p:nvSpPr>
        <p:spPr>
          <a:xfrm>
            <a:off x="417600" y="280800"/>
            <a:ext cx="8308800" cy="309600"/>
          </a:xfrm>
        </p:spPr>
        <p:txBody>
          <a:bodyPr/>
          <a:lstStyle/>
          <a:p>
            <a:r>
              <a:rPr lang="en-US" dirty="0"/>
              <a:t>Conclusion and Outlook on Machine Intuition</a:t>
            </a:r>
          </a:p>
        </p:txBody>
      </p:sp>
      <mc:AlternateContent xmlns:mc="http://schemas.openxmlformats.org/markup-compatibility/2006" xmlns:a14="http://schemas.microsoft.com/office/drawing/2010/main">
        <mc:Choice Requires="a14">
          <p:sp>
            <p:nvSpPr>
              <p:cNvPr id="4" name="Text Placeholder 4">
                <a:extLst>
                  <a:ext uri="{FF2B5EF4-FFF2-40B4-BE49-F238E27FC236}">
                    <a16:creationId xmlns:a16="http://schemas.microsoft.com/office/drawing/2014/main" id="{D1FD20F6-5EE0-3F89-ACFF-451875DBBFFD}"/>
                  </a:ext>
                </a:extLst>
              </p:cNvPr>
              <p:cNvSpPr txBox="1">
                <a:spLocks/>
              </p:cNvSpPr>
              <p:nvPr/>
            </p:nvSpPr>
            <p:spPr>
              <a:xfrm rot="630166">
                <a:off x="3614370" y="1691044"/>
                <a:ext cx="274061" cy="350865"/>
              </a:xfrm>
              <a:prstGeom prst="rect">
                <a:avLst/>
              </a:prstGeom>
              <a:solidFill>
                <a:schemeClr val="tx2"/>
              </a:solidFill>
              <a:ln>
                <a:noFill/>
              </a:ln>
              <a:effectLst>
                <a:outerShdw blurRad="50800" dist="38100" dir="2700000" algn="tl" rotWithShape="0">
                  <a:prstClr val="black">
                    <a:alpha val="40000"/>
                  </a:prstClr>
                </a:outerShdw>
              </a:effectLst>
            </p:spPr>
            <p:txBody>
              <a:bodyPr lIns="91440" tIns="91440" rIns="9144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
                    </m:oMathParaPr>
                    <m:oMath xmlns:m="http://schemas.openxmlformats.org/officeDocument/2006/math">
                      <m:r>
                        <a:rPr lang="hu-HU" sz="1200" b="0" i="1" smtClean="0">
                          <a:solidFill>
                            <a:schemeClr val="bg1"/>
                          </a:solidFill>
                          <a:latin typeface="Cambria Math" panose="02040503050406030204" pitchFamily="18" charset="0"/>
                        </a:rPr>
                        <m:t>𝑘</m:t>
                      </m:r>
                    </m:oMath>
                  </m:oMathPara>
                </a14:m>
                <a:endParaRPr lang="en-US" sz="1200" dirty="0">
                  <a:solidFill>
                    <a:schemeClr val="bg1"/>
                  </a:solidFill>
                </a:endParaRPr>
              </a:p>
            </p:txBody>
          </p:sp>
        </mc:Choice>
        <mc:Fallback xmlns="">
          <p:sp>
            <p:nvSpPr>
              <p:cNvPr id="4" name="Text Placeholder 4">
                <a:extLst>
                  <a:ext uri="{FF2B5EF4-FFF2-40B4-BE49-F238E27FC236}">
                    <a16:creationId xmlns:a16="http://schemas.microsoft.com/office/drawing/2014/main" id="{D1FD20F6-5EE0-3F89-ACFF-451875DBBFFD}"/>
                  </a:ext>
                </a:extLst>
              </p:cNvPr>
              <p:cNvSpPr txBox="1">
                <a:spLocks noRot="1" noChangeAspect="1" noMove="1" noResize="1" noEditPoints="1" noAdjustHandles="1" noChangeArrowheads="1" noChangeShapeType="1" noTextEdit="1"/>
              </p:cNvSpPr>
              <p:nvPr/>
            </p:nvSpPr>
            <p:spPr>
              <a:xfrm rot="630166">
                <a:off x="3614370" y="1691044"/>
                <a:ext cx="274061" cy="350865"/>
              </a:xfrm>
              <a:prstGeom prst="rect">
                <a:avLst/>
              </a:prstGeom>
              <a:blipFill>
                <a:blip r:embed="rId3"/>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B2EDD31D-AD26-9B35-9141-6C2EBCC28381}"/>
                  </a:ext>
                </a:extLst>
              </p:cNvPr>
              <p:cNvSpPr txBox="1">
                <a:spLocks/>
              </p:cNvSpPr>
              <p:nvPr/>
            </p:nvSpPr>
            <p:spPr>
              <a:xfrm rot="20922537">
                <a:off x="3867626" y="1691043"/>
                <a:ext cx="604651" cy="350865"/>
              </a:xfrm>
              <a:prstGeom prst="rect">
                <a:avLst/>
              </a:prstGeom>
              <a:pattFill prst="ltUpDiag">
                <a:fgClr>
                  <a:schemeClr val="accent1"/>
                </a:fgClr>
                <a:bgClr>
                  <a:schemeClr val="bg1"/>
                </a:bgClr>
              </a:pattFill>
              <a:ln>
                <a:noFill/>
              </a:ln>
              <a:effectLst>
                <a:outerShdw blurRad="50800" dist="38100" dir="2700000" algn="tl" rotWithShape="0">
                  <a:prstClr val="black">
                    <a:alpha val="40000"/>
                  </a:prstClr>
                </a:outerShdw>
              </a:effectLst>
            </p:spPr>
            <p:txBody>
              <a:bodyPr wrap="square" lIns="91440" tIns="91440" rIns="9144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
                    </m:oMathParaPr>
                    <m:oMath xmlns:m="http://schemas.openxmlformats.org/officeDocument/2006/math">
                      <m:sSub>
                        <m:sSubPr>
                          <m:ctrlPr>
                            <a:rPr lang="hu-HU" sz="1200" b="0" i="1" smtClean="0">
                              <a:solidFill>
                                <a:schemeClr val="tx2"/>
                              </a:solidFill>
                              <a:latin typeface="Cambria Math" panose="02040503050406030204" pitchFamily="18" charset="0"/>
                            </a:rPr>
                          </m:ctrlPr>
                        </m:sSubPr>
                        <m:e>
                          <m:r>
                            <a:rPr lang="en-US" sz="1200" b="0" i="1" smtClean="0">
                              <a:solidFill>
                                <a:schemeClr val="tx2"/>
                              </a:solidFill>
                              <a:latin typeface="Cambria Math" panose="02040503050406030204" pitchFamily="18" charset="0"/>
                            </a:rPr>
                            <m:t>𝑛</m:t>
                          </m:r>
                        </m:e>
                        <m:sub>
                          <m:r>
                            <a:rPr lang="en-US" sz="1200" b="0" i="1" smtClean="0">
                              <a:solidFill>
                                <a:schemeClr val="tx2"/>
                              </a:solidFill>
                              <a:latin typeface="Cambria Math" panose="02040503050406030204" pitchFamily="18" charset="0"/>
                            </a:rPr>
                            <m:t>𝑙𝑎𝑡𝑒𝑛𝑡</m:t>
                          </m:r>
                        </m:sub>
                      </m:sSub>
                    </m:oMath>
                  </m:oMathPara>
                </a14:m>
                <a:endParaRPr lang="en-US" sz="1200" dirty="0">
                  <a:solidFill>
                    <a:schemeClr val="tx2"/>
                  </a:solidFill>
                </a:endParaRPr>
              </a:p>
            </p:txBody>
          </p:sp>
        </mc:Choice>
        <mc:Fallback xmlns="">
          <p:sp>
            <p:nvSpPr>
              <p:cNvPr id="5" name="Text Placeholder 4">
                <a:extLst>
                  <a:ext uri="{FF2B5EF4-FFF2-40B4-BE49-F238E27FC236}">
                    <a16:creationId xmlns:a16="http://schemas.microsoft.com/office/drawing/2014/main" id="{B2EDD31D-AD26-9B35-9141-6C2EBCC28381}"/>
                  </a:ext>
                </a:extLst>
              </p:cNvPr>
              <p:cNvSpPr txBox="1">
                <a:spLocks noRot="1" noChangeAspect="1" noMove="1" noResize="1" noEditPoints="1" noAdjustHandles="1" noChangeArrowheads="1" noChangeShapeType="1" noTextEdit="1"/>
              </p:cNvSpPr>
              <p:nvPr/>
            </p:nvSpPr>
            <p:spPr>
              <a:xfrm rot="20922537">
                <a:off x="3867626" y="1691043"/>
                <a:ext cx="604651" cy="350865"/>
              </a:xfrm>
              <a:prstGeom prst="rect">
                <a:avLst/>
              </a:prstGeom>
              <a:blipFill>
                <a:blip r:embed="rId4"/>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 Placeholder 4">
                <a:extLst>
                  <a:ext uri="{FF2B5EF4-FFF2-40B4-BE49-F238E27FC236}">
                    <a16:creationId xmlns:a16="http://schemas.microsoft.com/office/drawing/2014/main" id="{45D615FE-A7B1-AC43-0D4A-9C9223ECD14E}"/>
                  </a:ext>
                </a:extLst>
              </p:cNvPr>
              <p:cNvSpPr txBox="1">
                <a:spLocks/>
              </p:cNvSpPr>
              <p:nvPr/>
            </p:nvSpPr>
            <p:spPr>
              <a:xfrm rot="20920228">
                <a:off x="3616480" y="2145167"/>
                <a:ext cx="274061" cy="350865"/>
              </a:xfrm>
              <a:prstGeom prst="rect">
                <a:avLst/>
              </a:prstGeom>
              <a:solidFill>
                <a:schemeClr val="bg1"/>
              </a:solidFill>
              <a:ln>
                <a:solidFill>
                  <a:schemeClr val="tx2"/>
                </a:solidFill>
              </a:ln>
              <a:effectLst>
                <a:outerShdw blurRad="50800" dist="38100" dir="2700000" algn="tl" rotWithShape="0">
                  <a:prstClr val="black">
                    <a:alpha val="40000"/>
                  </a:prstClr>
                </a:outerShdw>
              </a:effectLst>
            </p:spPr>
            <p:txBody>
              <a:bodyPr wrap="square" lIns="91440" tIns="91440" rIns="91440" bIns="91440">
                <a:spAutoFit/>
              </a:bodyPr>
              <a:lstStyle>
                <a:defPPr>
                  <a:defRPr lang="en-US"/>
                </a:defPPr>
                <a:lvl1pPr indent="0" defTabSz="685800">
                  <a:lnSpc>
                    <a:spcPct val="90000"/>
                  </a:lnSpc>
                  <a:spcBef>
                    <a:spcPts val="750"/>
                  </a:spcBef>
                  <a:buFont typeface="Arial" panose="020B0604020202020204" pitchFamily="34" charset="0"/>
                  <a:buNone/>
                  <a:defRPr sz="1200" b="0" i="1">
                    <a:solidFill>
                      <a:schemeClr val="tx2"/>
                    </a:solidFill>
                    <a:latin typeface="Cambria Math" panose="02040503050406030204" pitchFamily="18" charset="0"/>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a14:m>
                  <m:oMathPara xmlns:m="http://schemas.openxmlformats.org/officeDocument/2006/math">
                    <m:oMathParaPr>
                      <m:jc m:val="center"/>
                    </m:oMathParaPr>
                    <m:oMath xmlns:m="http://schemas.openxmlformats.org/officeDocument/2006/math">
                      <m:r>
                        <a:rPr lang="hu-HU">
                          <a:latin typeface="Cambria Math" panose="02040503050406030204" pitchFamily="18" charset="0"/>
                        </a:rPr>
                        <m:t>𝑘</m:t>
                      </m:r>
                    </m:oMath>
                  </m:oMathPara>
                </a14:m>
                <a:endParaRPr lang="en-US" dirty="0"/>
              </a:p>
            </p:txBody>
          </p:sp>
        </mc:Choice>
        <mc:Fallback xmlns="">
          <p:sp>
            <p:nvSpPr>
              <p:cNvPr id="10" name="Text Placeholder 4">
                <a:extLst>
                  <a:ext uri="{FF2B5EF4-FFF2-40B4-BE49-F238E27FC236}">
                    <a16:creationId xmlns:a16="http://schemas.microsoft.com/office/drawing/2014/main" id="{45D615FE-A7B1-AC43-0D4A-9C9223ECD14E}"/>
                  </a:ext>
                </a:extLst>
              </p:cNvPr>
              <p:cNvSpPr txBox="1">
                <a:spLocks noRot="1" noChangeAspect="1" noMove="1" noResize="1" noEditPoints="1" noAdjustHandles="1" noChangeArrowheads="1" noChangeShapeType="1" noTextEdit="1"/>
              </p:cNvSpPr>
              <p:nvPr/>
            </p:nvSpPr>
            <p:spPr>
              <a:xfrm rot="20920228">
                <a:off x="3616480" y="2145167"/>
                <a:ext cx="274061" cy="350865"/>
              </a:xfrm>
              <a:prstGeom prst="rect">
                <a:avLst/>
              </a:prstGeom>
              <a:blipFill>
                <a:blip r:embed="rId5"/>
                <a:stretch>
                  <a:fillRect/>
                </a:stretch>
              </a:blipFill>
              <a:ln>
                <a:solidFill>
                  <a:schemeClr val="tx2"/>
                </a:solid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 Placeholder 4">
                <a:extLst>
                  <a:ext uri="{FF2B5EF4-FFF2-40B4-BE49-F238E27FC236}">
                    <a16:creationId xmlns:a16="http://schemas.microsoft.com/office/drawing/2014/main" id="{20AC8671-C1A5-4E42-0BBF-D75BE0C94100}"/>
                  </a:ext>
                </a:extLst>
              </p:cNvPr>
              <p:cNvSpPr txBox="1">
                <a:spLocks/>
              </p:cNvSpPr>
              <p:nvPr/>
            </p:nvSpPr>
            <p:spPr>
              <a:xfrm rot="20790212">
                <a:off x="4649691" y="2104615"/>
                <a:ext cx="378145" cy="350865"/>
              </a:xfrm>
              <a:prstGeom prst="rect">
                <a:avLst/>
              </a:prstGeom>
              <a:pattFill prst="ltUpDiag">
                <a:fgClr>
                  <a:schemeClr val="accent1"/>
                </a:fgClr>
                <a:bgClr>
                  <a:schemeClr val="bg1"/>
                </a:bgClr>
              </a:pattFill>
              <a:ln>
                <a:noFill/>
              </a:ln>
              <a:effectLst>
                <a:outerShdw blurRad="50800" dist="38100" dir="2700000" algn="tl" rotWithShape="0">
                  <a:prstClr val="black">
                    <a:alpha val="40000"/>
                  </a:prstClr>
                </a:outerShdw>
              </a:effectLst>
            </p:spPr>
            <p:txBody>
              <a:bodyPr wrap="square" lIns="91440" tIns="91440" rIns="9144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sz="1200" b="0" i="0" smtClean="0">
                          <a:solidFill>
                            <a:schemeClr val="tx2"/>
                          </a:solidFill>
                          <a:latin typeface="Cambria Math" panose="02040503050406030204" pitchFamily="18" charset="0"/>
                        </a:rPr>
                        <m:t>…</m:t>
                      </m:r>
                    </m:oMath>
                  </m:oMathPara>
                </a14:m>
                <a:endParaRPr lang="en-US" sz="1200" dirty="0">
                  <a:solidFill>
                    <a:schemeClr val="tx2"/>
                  </a:solidFill>
                </a:endParaRPr>
              </a:p>
            </p:txBody>
          </p:sp>
        </mc:Choice>
        <mc:Fallback xmlns="">
          <p:sp>
            <p:nvSpPr>
              <p:cNvPr id="12" name="Text Placeholder 4">
                <a:extLst>
                  <a:ext uri="{FF2B5EF4-FFF2-40B4-BE49-F238E27FC236}">
                    <a16:creationId xmlns:a16="http://schemas.microsoft.com/office/drawing/2014/main" id="{20AC8671-C1A5-4E42-0BBF-D75BE0C94100}"/>
                  </a:ext>
                </a:extLst>
              </p:cNvPr>
              <p:cNvSpPr txBox="1">
                <a:spLocks noRot="1" noChangeAspect="1" noMove="1" noResize="1" noEditPoints="1" noAdjustHandles="1" noChangeArrowheads="1" noChangeShapeType="1" noTextEdit="1"/>
              </p:cNvSpPr>
              <p:nvPr/>
            </p:nvSpPr>
            <p:spPr>
              <a:xfrm rot="20790212">
                <a:off x="4649691" y="2104615"/>
                <a:ext cx="378145" cy="350865"/>
              </a:xfrm>
              <a:prstGeom prst="rect">
                <a:avLst/>
              </a:prstGeom>
              <a:blipFill>
                <a:blip r:embed="rId6"/>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 Placeholder 4">
                <a:extLst>
                  <a:ext uri="{FF2B5EF4-FFF2-40B4-BE49-F238E27FC236}">
                    <a16:creationId xmlns:a16="http://schemas.microsoft.com/office/drawing/2014/main" id="{48FEA0B1-1B17-222C-F8EE-B79ED671695B}"/>
                  </a:ext>
                </a:extLst>
              </p:cNvPr>
              <p:cNvSpPr txBox="1">
                <a:spLocks/>
              </p:cNvSpPr>
              <p:nvPr/>
            </p:nvSpPr>
            <p:spPr>
              <a:xfrm rot="530696">
                <a:off x="3887772" y="2181217"/>
                <a:ext cx="674277" cy="350865"/>
              </a:xfrm>
              <a:prstGeom prst="rect">
                <a:avLst/>
              </a:prstGeom>
              <a:solidFill>
                <a:schemeClr val="tx2"/>
              </a:solidFill>
              <a:ln>
                <a:noFill/>
              </a:ln>
              <a:effectLst>
                <a:outerShdw blurRad="50800" dist="38100" dir="2700000" algn="tl" rotWithShape="0">
                  <a:prstClr val="black">
                    <a:alpha val="40000"/>
                  </a:prstClr>
                </a:outerShdw>
              </a:effectLst>
            </p:spPr>
            <p:txBody>
              <a:bodyPr lIns="91440" tIns="91440" rIns="91440" bIns="91440">
                <a:spAutoFit/>
              </a:bodyPr>
              <a:lstStyle>
                <a:defPPr>
                  <a:defRPr lang="en-US"/>
                </a:defPPr>
                <a:lvl1pPr indent="0" defTabSz="685800">
                  <a:lnSpc>
                    <a:spcPct val="90000"/>
                  </a:lnSpc>
                  <a:spcBef>
                    <a:spcPts val="750"/>
                  </a:spcBef>
                  <a:buFont typeface="Arial" panose="020B0604020202020204" pitchFamily="34" charset="0"/>
                  <a:buNone/>
                  <a:defRPr sz="1200" b="0" i="1">
                    <a:solidFill>
                      <a:schemeClr val="bg1"/>
                    </a:solidFill>
                    <a:latin typeface="Cambria Math" panose="02040503050406030204" pitchFamily="18" charset="0"/>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a14:m>
                  <m:oMathPara xmlns:m="http://schemas.openxmlformats.org/officeDocument/2006/math">
                    <m:oMathParaPr>
                      <m:jc m:val="center"/>
                    </m:oMathParaPr>
                    <m:oMath xmlns:m="http://schemas.openxmlformats.org/officeDocument/2006/math">
                      <m:sSub>
                        <m:sSubPr>
                          <m:ctrlPr>
                            <a:rPr lang="hu-HU" i="1">
                              <a:latin typeface="Cambria Math" panose="02040503050406030204" pitchFamily="18" charset="0"/>
                            </a:rPr>
                          </m:ctrlPr>
                        </m:sSubPr>
                        <m:e>
                          <m:r>
                            <a:rPr lang="en-US">
                              <a:latin typeface="Cambria Math" panose="02040503050406030204" pitchFamily="18" charset="0"/>
                            </a:rPr>
                            <m:t>𝑐</m:t>
                          </m:r>
                        </m:e>
                        <m:sub>
                          <m:r>
                            <a:rPr lang="en-US">
                              <a:latin typeface="Cambria Math" panose="02040503050406030204" pitchFamily="18" charset="0"/>
                            </a:rPr>
                            <m:t>𝑏𝑎𝑙𝑎𝑛𝑐𝑒</m:t>
                          </m:r>
                        </m:sub>
                      </m:sSub>
                    </m:oMath>
                  </m:oMathPara>
                </a14:m>
                <a:endParaRPr lang="en-US" dirty="0"/>
              </a:p>
            </p:txBody>
          </p:sp>
        </mc:Choice>
        <mc:Fallback xmlns="">
          <p:sp>
            <p:nvSpPr>
              <p:cNvPr id="13" name="Text Placeholder 4">
                <a:extLst>
                  <a:ext uri="{FF2B5EF4-FFF2-40B4-BE49-F238E27FC236}">
                    <a16:creationId xmlns:a16="http://schemas.microsoft.com/office/drawing/2014/main" id="{48FEA0B1-1B17-222C-F8EE-B79ED671695B}"/>
                  </a:ext>
                </a:extLst>
              </p:cNvPr>
              <p:cNvSpPr txBox="1">
                <a:spLocks noRot="1" noChangeAspect="1" noMove="1" noResize="1" noEditPoints="1" noAdjustHandles="1" noChangeArrowheads="1" noChangeShapeType="1" noTextEdit="1"/>
              </p:cNvSpPr>
              <p:nvPr/>
            </p:nvSpPr>
            <p:spPr>
              <a:xfrm rot="530696">
                <a:off x="3887772" y="2181217"/>
                <a:ext cx="674277" cy="350865"/>
              </a:xfrm>
              <a:prstGeom prst="rect">
                <a:avLst/>
              </a:prstGeom>
              <a:blipFill>
                <a:blip r:embed="rId7"/>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 Placeholder 4">
                <a:extLst>
                  <a:ext uri="{FF2B5EF4-FFF2-40B4-BE49-F238E27FC236}">
                    <a16:creationId xmlns:a16="http://schemas.microsoft.com/office/drawing/2014/main" id="{815DF305-B29D-7224-A61B-82C59D522973}"/>
                  </a:ext>
                </a:extLst>
              </p:cNvPr>
              <p:cNvSpPr txBox="1">
                <a:spLocks/>
              </p:cNvSpPr>
              <p:nvPr/>
            </p:nvSpPr>
            <p:spPr>
              <a:xfrm rot="358575">
                <a:off x="4658813" y="1691042"/>
                <a:ext cx="986240" cy="350865"/>
              </a:xfrm>
              <a:prstGeom prst="rect">
                <a:avLst/>
              </a:prstGeom>
              <a:solidFill>
                <a:schemeClr val="bg1"/>
              </a:solidFill>
              <a:ln>
                <a:solidFill>
                  <a:schemeClr val="tx2"/>
                </a:solidFill>
              </a:ln>
              <a:effectLst>
                <a:outerShdw blurRad="50800" dist="38100" dir="2700000" algn="tl" rotWithShape="0">
                  <a:prstClr val="black">
                    <a:alpha val="40000"/>
                  </a:prstClr>
                </a:outerShdw>
              </a:effectLst>
            </p:spPr>
            <p:txBody>
              <a:bodyPr wrap="square" lIns="91440" tIns="91440" rIns="91440" bIns="91440">
                <a:spAutoFit/>
              </a:bodyPr>
              <a:lstStyle>
                <a:defPPr>
                  <a:defRPr lang="en-US"/>
                </a:defPPr>
                <a:lvl1pPr indent="0" defTabSz="685800">
                  <a:lnSpc>
                    <a:spcPct val="90000"/>
                  </a:lnSpc>
                  <a:spcBef>
                    <a:spcPts val="750"/>
                  </a:spcBef>
                  <a:buFont typeface="Arial" panose="020B0604020202020204" pitchFamily="34" charset="0"/>
                  <a:buNone/>
                  <a:defRPr sz="1200" b="0" i="1">
                    <a:solidFill>
                      <a:schemeClr val="tx2"/>
                    </a:solidFill>
                    <a:latin typeface="Cambria Math" panose="02040503050406030204" pitchFamily="18" charset="0"/>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a14:m>
                  <m:oMathPara xmlns:m="http://schemas.openxmlformats.org/officeDocument/2006/math">
                    <m:oMathParaPr>
                      <m:jc m:val="center"/>
                    </m:oMathParaPr>
                    <m:oMath xmlns:m="http://schemas.openxmlformats.org/officeDocument/2006/math">
                      <m:r>
                        <m:rPr>
                          <m:sty m:val="p"/>
                        </m:rPr>
                        <a:rPr lang="en-US">
                          <a:latin typeface="Cambria Math" panose="02040503050406030204" pitchFamily="18" charset="0"/>
                        </a:rPr>
                        <m:t>Digital</m:t>
                      </m:r>
                      <m:r>
                        <a:rPr lang="en-US">
                          <a:latin typeface="Cambria Math" panose="02040503050406030204" pitchFamily="18" charset="0"/>
                        </a:rPr>
                        <m:t> </m:t>
                      </m:r>
                      <m:r>
                        <m:rPr>
                          <m:sty m:val="p"/>
                        </m:rPr>
                        <a:rPr lang="en-US">
                          <a:latin typeface="Cambria Math" panose="02040503050406030204" pitchFamily="18" charset="0"/>
                        </a:rPr>
                        <m:t>Twin</m:t>
                      </m:r>
                    </m:oMath>
                  </m:oMathPara>
                </a14:m>
                <a:endParaRPr lang="en-US" dirty="0"/>
              </a:p>
            </p:txBody>
          </p:sp>
        </mc:Choice>
        <mc:Fallback xmlns="">
          <p:sp>
            <p:nvSpPr>
              <p:cNvPr id="14" name="Text Placeholder 4">
                <a:extLst>
                  <a:ext uri="{FF2B5EF4-FFF2-40B4-BE49-F238E27FC236}">
                    <a16:creationId xmlns:a16="http://schemas.microsoft.com/office/drawing/2014/main" id="{815DF305-B29D-7224-A61B-82C59D522973}"/>
                  </a:ext>
                </a:extLst>
              </p:cNvPr>
              <p:cNvSpPr txBox="1">
                <a:spLocks noRot="1" noChangeAspect="1" noMove="1" noResize="1" noEditPoints="1" noAdjustHandles="1" noChangeArrowheads="1" noChangeShapeType="1" noTextEdit="1"/>
              </p:cNvSpPr>
              <p:nvPr/>
            </p:nvSpPr>
            <p:spPr>
              <a:xfrm rot="358575">
                <a:off x="4658813" y="1691042"/>
                <a:ext cx="986240" cy="350865"/>
              </a:xfrm>
              <a:prstGeom prst="rect">
                <a:avLst/>
              </a:prstGeom>
              <a:blipFill>
                <a:blip r:embed="rId8"/>
                <a:stretch>
                  <a:fillRect/>
                </a:stretch>
              </a:blipFill>
              <a:ln>
                <a:solidFill>
                  <a:schemeClr val="tx2"/>
                </a:solid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15" name="Rectangle 14">
            <a:extLst>
              <a:ext uri="{FF2B5EF4-FFF2-40B4-BE49-F238E27FC236}">
                <a16:creationId xmlns:a16="http://schemas.microsoft.com/office/drawing/2014/main" id="{149DFC94-55A0-B5E6-A0D0-996450580942}"/>
              </a:ext>
            </a:extLst>
          </p:cNvPr>
          <p:cNvSpPr/>
          <p:nvPr/>
        </p:nvSpPr>
        <p:spPr>
          <a:xfrm>
            <a:off x="416824" y="4258101"/>
            <a:ext cx="8308800" cy="364836"/>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000" rIns="91440" bIns="36000" numCol="1" spcCol="0" rtlCol="0" fromWordArt="0" anchor="ctr" anchorCtr="0" forceAA="0" compatLnSpc="1">
            <a:prstTxWarp prst="textNoShape">
              <a:avLst/>
            </a:prstTxWarp>
            <a:noAutofit/>
          </a:bodyPr>
          <a:lstStyle/>
          <a:p>
            <a:pPr algn="ctr" fontAlgn="base">
              <a:spcBef>
                <a:spcPct val="0"/>
              </a:spcBef>
              <a:spcAft>
                <a:spcPts val="600"/>
              </a:spcAft>
              <a:defRPr/>
            </a:pPr>
            <a:r>
              <a:rPr lang="en-US" sz="1200" dirty="0">
                <a:solidFill>
                  <a:srgbClr val="FFFFFF"/>
                </a:solidFill>
                <a:latin typeface="Nokia Pure Text Light"/>
                <a:ea typeface="Nokia Pure Text" panose="020B0504040602060303" pitchFamily="34" charset="0"/>
                <a:cs typeface="Nokia Pure Text" panose="020B0504040602060303" pitchFamily="34" charset="0"/>
              </a:rPr>
              <a:t>B) Does machine intuition reduce/remove human labor?</a:t>
            </a:r>
            <a:endParaRPr kumimoji="0" lang="en-GB" sz="1200" b="1"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endParaRPr>
          </a:p>
        </p:txBody>
      </p:sp>
      <p:sp>
        <p:nvSpPr>
          <p:cNvPr id="16" name="Text Placeholder 15">
            <a:extLst>
              <a:ext uri="{FF2B5EF4-FFF2-40B4-BE49-F238E27FC236}">
                <a16:creationId xmlns:a16="http://schemas.microsoft.com/office/drawing/2014/main" id="{37273CEC-1795-D132-4986-8BCE090F2DFB}"/>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16</a:t>
            </a:r>
          </a:p>
        </p:txBody>
      </p:sp>
    </p:spTree>
    <p:extLst>
      <p:ext uri="{BB962C8B-B14F-4D97-AF65-F5344CB8AC3E}">
        <p14:creationId xmlns:p14="http://schemas.microsoft.com/office/powerpoint/2010/main" val="23531407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FF8EC2AA-BC58-3BB8-9E1B-EB00ABC0A6D1}"/>
              </a:ext>
            </a:extLst>
          </p:cNvPr>
          <p:cNvSpPr txBox="1">
            <a:spLocks/>
          </p:cNvSpPr>
          <p:nvPr/>
        </p:nvSpPr>
        <p:spPr>
          <a:xfrm>
            <a:off x="417600" y="2164914"/>
            <a:ext cx="4010400" cy="786562"/>
          </a:xfrm>
          <a:prstGeom prst="rect">
            <a:avLst/>
          </a:prstGeom>
          <a:solidFill>
            <a:schemeClr val="bg1"/>
          </a:solidFill>
          <a:ln>
            <a:solidFill>
              <a:schemeClr val="tx2"/>
            </a:solidFill>
          </a:ln>
          <a:effectLst/>
        </p:spPr>
        <p:txBody>
          <a:bodyPr wrap="square" lIns="182880" tIns="91440" rIns="18288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tx2"/>
                </a:solidFill>
              </a:rPr>
              <a:t>Associative Modeling</a:t>
            </a:r>
          </a:p>
          <a:p>
            <a:pPr marL="0" indent="0" algn="just">
              <a:buNone/>
            </a:pPr>
            <a:r>
              <a:rPr lang="en-US" sz="1200" dirty="0">
                <a:solidFill>
                  <a:schemeClr val="tx2"/>
                </a:solidFill>
              </a:rPr>
              <a:t>New deep clustering algorithm that outperforms </a:t>
            </a:r>
            <a:r>
              <a:rPr lang="en-US" sz="1200" dirty="0" err="1">
                <a:solidFill>
                  <a:schemeClr val="tx2"/>
                </a:solidFill>
              </a:rPr>
              <a:t>SoTA</a:t>
            </a:r>
            <a:r>
              <a:rPr lang="en-US" sz="1200" dirty="0">
                <a:solidFill>
                  <a:schemeClr val="tx2"/>
                </a:solidFill>
              </a:rPr>
              <a:t> on mobile network data.</a:t>
            </a:r>
          </a:p>
        </p:txBody>
      </p:sp>
      <p:sp>
        <p:nvSpPr>
          <p:cNvPr id="18" name="Text Placeholder 4">
            <a:extLst>
              <a:ext uri="{FF2B5EF4-FFF2-40B4-BE49-F238E27FC236}">
                <a16:creationId xmlns:a16="http://schemas.microsoft.com/office/drawing/2014/main" id="{1918C12B-4C59-3C98-0777-92B3934C7D58}"/>
              </a:ext>
            </a:extLst>
          </p:cNvPr>
          <p:cNvSpPr txBox="1">
            <a:spLocks/>
          </p:cNvSpPr>
          <p:nvPr/>
        </p:nvSpPr>
        <p:spPr>
          <a:xfrm>
            <a:off x="4717424" y="2164914"/>
            <a:ext cx="4008976" cy="786562"/>
          </a:xfrm>
          <a:prstGeom prst="rect">
            <a:avLst/>
          </a:prstGeom>
          <a:solidFill>
            <a:schemeClr val="bg1"/>
          </a:solidFill>
          <a:ln>
            <a:solidFill>
              <a:schemeClr val="tx2"/>
            </a:solidFill>
          </a:ln>
          <a:effectLst/>
        </p:spPr>
        <p:txBody>
          <a:bodyPr wrap="square" lIns="182880" tIns="91440" rIns="182880" bIns="91440">
            <a:spAutoFit/>
          </a:bodyPr>
          <a:lstStyle>
            <a:defPPr>
              <a:defRPr lang="en-US"/>
            </a:defPPr>
            <a:lvl1pPr indent="0" algn="just" defTabSz="685800">
              <a:lnSpc>
                <a:spcPct val="90000"/>
              </a:lnSpc>
              <a:spcBef>
                <a:spcPts val="750"/>
              </a:spcBef>
              <a:buFont typeface="Arial" panose="020B0604020202020204" pitchFamily="34" charset="0"/>
              <a:buNone/>
              <a:defRPr sz="1200" b="1">
                <a:solidFill>
                  <a:schemeClr val="tx2"/>
                </a:solidFill>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US" dirty="0"/>
              <a:t>Machine Confidence</a:t>
            </a:r>
          </a:p>
          <a:p>
            <a:r>
              <a:rPr lang="en-US" b="0" dirty="0"/>
              <a:t>New approach of integrating imputation into DL-based CFs.</a:t>
            </a:r>
          </a:p>
        </p:txBody>
      </p:sp>
      <p:sp>
        <p:nvSpPr>
          <p:cNvPr id="17" name="Text Placeholder 4">
            <a:extLst>
              <a:ext uri="{FF2B5EF4-FFF2-40B4-BE49-F238E27FC236}">
                <a16:creationId xmlns:a16="http://schemas.microsoft.com/office/drawing/2014/main" id="{EDE2A970-C7EA-2659-D24F-3853D7FB3128}"/>
              </a:ext>
            </a:extLst>
          </p:cNvPr>
          <p:cNvSpPr txBox="1">
            <a:spLocks/>
          </p:cNvSpPr>
          <p:nvPr/>
        </p:nvSpPr>
        <p:spPr>
          <a:xfrm>
            <a:off x="4717424" y="1284580"/>
            <a:ext cx="4008976" cy="786562"/>
          </a:xfrm>
          <a:prstGeom prst="rect">
            <a:avLst/>
          </a:prstGeom>
          <a:solidFill>
            <a:schemeClr val="bg1"/>
          </a:solidFill>
          <a:ln>
            <a:solidFill>
              <a:schemeClr val="tx2"/>
            </a:solidFill>
          </a:ln>
          <a:effectLst/>
        </p:spPr>
        <p:txBody>
          <a:bodyPr lIns="182880" tIns="91440" rIns="18288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tx2"/>
                </a:solidFill>
              </a:rPr>
              <a:t>Prediction</a:t>
            </a:r>
          </a:p>
          <a:p>
            <a:pPr marL="0" indent="0" algn="just">
              <a:buNone/>
            </a:pPr>
            <a:r>
              <a:rPr lang="en-US" sz="1200" dirty="0">
                <a:solidFill>
                  <a:schemeClr val="tx2"/>
                </a:solidFill>
              </a:rPr>
              <a:t>DL-based user movement prediction combined with a digital twin for radio environment prediction.</a:t>
            </a:r>
          </a:p>
        </p:txBody>
      </p:sp>
      <p:sp>
        <p:nvSpPr>
          <p:cNvPr id="2" name="Text Placeholder 1">
            <a:extLst>
              <a:ext uri="{FF2B5EF4-FFF2-40B4-BE49-F238E27FC236}">
                <a16:creationId xmlns:a16="http://schemas.microsoft.com/office/drawing/2014/main" id="{699D7E97-8C03-442C-9C44-9EE23EE26597}"/>
              </a:ext>
            </a:extLst>
          </p:cNvPr>
          <p:cNvSpPr>
            <a:spLocks noGrp="1"/>
          </p:cNvSpPr>
          <p:nvPr>
            <p:ph type="body" sz="quarter" idx="10"/>
          </p:nvPr>
        </p:nvSpPr>
        <p:spPr/>
        <p:txBody>
          <a:bodyPr/>
          <a:lstStyle/>
          <a:p>
            <a:pPr marL="457200" indent="-457200"/>
            <a:r>
              <a:rPr lang="en-US" dirty="0"/>
              <a:t>3.1	Recap of Work and Answers to Research Questions </a:t>
            </a:r>
          </a:p>
        </p:txBody>
      </p:sp>
      <p:sp>
        <p:nvSpPr>
          <p:cNvPr id="3" name="Text Placeholder 2">
            <a:extLst>
              <a:ext uri="{FF2B5EF4-FFF2-40B4-BE49-F238E27FC236}">
                <a16:creationId xmlns:a16="http://schemas.microsoft.com/office/drawing/2014/main" id="{A029A6D2-0FAC-4F70-ACBF-4AE246F04A11}"/>
              </a:ext>
            </a:extLst>
          </p:cNvPr>
          <p:cNvSpPr>
            <a:spLocks noGrp="1"/>
          </p:cNvSpPr>
          <p:nvPr>
            <p:ph type="body" sz="quarter" idx="11"/>
          </p:nvPr>
        </p:nvSpPr>
        <p:spPr>
          <a:xfrm>
            <a:off x="417600" y="280800"/>
            <a:ext cx="8308800" cy="309600"/>
          </a:xfrm>
        </p:spPr>
        <p:txBody>
          <a:bodyPr/>
          <a:lstStyle/>
          <a:p>
            <a:r>
              <a:rPr lang="en-US" dirty="0"/>
              <a:t>Conclusion and Outlook on Machine Intuition</a:t>
            </a:r>
          </a:p>
        </p:txBody>
      </p:sp>
      <p:sp>
        <p:nvSpPr>
          <p:cNvPr id="6" name="Text Placeholder 4">
            <a:extLst>
              <a:ext uri="{FF2B5EF4-FFF2-40B4-BE49-F238E27FC236}">
                <a16:creationId xmlns:a16="http://schemas.microsoft.com/office/drawing/2014/main" id="{EDAC7D77-E85E-43C3-8386-6271B9EBD9D4}"/>
              </a:ext>
            </a:extLst>
          </p:cNvPr>
          <p:cNvSpPr txBox="1">
            <a:spLocks/>
          </p:cNvSpPr>
          <p:nvPr/>
        </p:nvSpPr>
        <p:spPr>
          <a:xfrm>
            <a:off x="417600" y="1284580"/>
            <a:ext cx="4011824" cy="786562"/>
          </a:xfrm>
          <a:prstGeom prst="rect">
            <a:avLst/>
          </a:prstGeom>
          <a:solidFill>
            <a:schemeClr val="bg1"/>
          </a:solidFill>
          <a:ln>
            <a:solidFill>
              <a:schemeClr val="tx2"/>
            </a:solidFill>
          </a:ln>
          <a:effectLst/>
        </p:spPr>
        <p:txBody>
          <a:bodyPr wrap="square" lIns="182880" tIns="91440" rIns="182880" bIns="91440">
            <a:spAutoFit/>
          </a:bodyPr>
          <a:lstStyle>
            <a:defPPr>
              <a:defRPr lang="en-US"/>
            </a:defPPr>
            <a:lvl1pPr indent="0" algn="just" defTabSz="685800">
              <a:lnSpc>
                <a:spcPct val="90000"/>
              </a:lnSpc>
              <a:spcBef>
                <a:spcPts val="750"/>
              </a:spcBef>
              <a:buFont typeface="Arial" panose="020B0604020202020204" pitchFamily="34" charset="0"/>
              <a:buNone/>
              <a:defRPr sz="1200" b="1">
                <a:solidFill>
                  <a:schemeClr val="tx2"/>
                </a:solidFill>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US" dirty="0"/>
              <a:t>Exemplification</a:t>
            </a:r>
          </a:p>
          <a:p>
            <a:r>
              <a:rPr lang="en-US" b="0" dirty="0"/>
              <a:t>New quantization alg. for facilitating communication between CFs.</a:t>
            </a:r>
          </a:p>
        </p:txBody>
      </p:sp>
      <mc:AlternateContent xmlns:mc="http://schemas.openxmlformats.org/markup-compatibility/2006" xmlns:a14="http://schemas.microsoft.com/office/drawing/2010/main">
        <mc:Choice Requires="a14">
          <p:sp>
            <p:nvSpPr>
              <p:cNvPr id="4" name="Text Placeholder 4">
                <a:extLst>
                  <a:ext uri="{FF2B5EF4-FFF2-40B4-BE49-F238E27FC236}">
                    <a16:creationId xmlns:a16="http://schemas.microsoft.com/office/drawing/2014/main" id="{D1FD20F6-5EE0-3F89-ACFF-451875DBBFFD}"/>
                  </a:ext>
                </a:extLst>
              </p:cNvPr>
              <p:cNvSpPr txBox="1">
                <a:spLocks/>
              </p:cNvSpPr>
              <p:nvPr/>
            </p:nvSpPr>
            <p:spPr>
              <a:xfrm rot="630166">
                <a:off x="3614370" y="1691044"/>
                <a:ext cx="274061" cy="350865"/>
              </a:xfrm>
              <a:prstGeom prst="rect">
                <a:avLst/>
              </a:prstGeom>
              <a:solidFill>
                <a:schemeClr val="tx2"/>
              </a:solidFill>
              <a:ln>
                <a:noFill/>
              </a:ln>
              <a:effectLst>
                <a:outerShdw blurRad="50800" dist="38100" dir="2700000" algn="tl" rotWithShape="0">
                  <a:prstClr val="black">
                    <a:alpha val="40000"/>
                  </a:prstClr>
                </a:outerShdw>
              </a:effectLst>
            </p:spPr>
            <p:txBody>
              <a:bodyPr lIns="91440" tIns="91440" rIns="9144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
                    </m:oMathParaPr>
                    <m:oMath xmlns:m="http://schemas.openxmlformats.org/officeDocument/2006/math">
                      <m:r>
                        <a:rPr lang="hu-HU" sz="1200" b="0" i="1" smtClean="0">
                          <a:solidFill>
                            <a:schemeClr val="bg1"/>
                          </a:solidFill>
                          <a:latin typeface="Cambria Math" panose="02040503050406030204" pitchFamily="18" charset="0"/>
                        </a:rPr>
                        <m:t>𝑘</m:t>
                      </m:r>
                    </m:oMath>
                  </m:oMathPara>
                </a14:m>
                <a:endParaRPr lang="en-US" sz="1200" dirty="0">
                  <a:solidFill>
                    <a:schemeClr val="bg1"/>
                  </a:solidFill>
                </a:endParaRPr>
              </a:p>
            </p:txBody>
          </p:sp>
        </mc:Choice>
        <mc:Fallback xmlns="">
          <p:sp>
            <p:nvSpPr>
              <p:cNvPr id="4" name="Text Placeholder 4">
                <a:extLst>
                  <a:ext uri="{FF2B5EF4-FFF2-40B4-BE49-F238E27FC236}">
                    <a16:creationId xmlns:a16="http://schemas.microsoft.com/office/drawing/2014/main" id="{D1FD20F6-5EE0-3F89-ACFF-451875DBBFFD}"/>
                  </a:ext>
                </a:extLst>
              </p:cNvPr>
              <p:cNvSpPr txBox="1">
                <a:spLocks noRot="1" noChangeAspect="1" noMove="1" noResize="1" noEditPoints="1" noAdjustHandles="1" noChangeArrowheads="1" noChangeShapeType="1" noTextEdit="1"/>
              </p:cNvSpPr>
              <p:nvPr/>
            </p:nvSpPr>
            <p:spPr>
              <a:xfrm rot="630166">
                <a:off x="3614370" y="1691044"/>
                <a:ext cx="274061" cy="350865"/>
              </a:xfrm>
              <a:prstGeom prst="rect">
                <a:avLst/>
              </a:prstGeom>
              <a:blipFill>
                <a:blip r:embed="rId3"/>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B2EDD31D-AD26-9B35-9141-6C2EBCC28381}"/>
                  </a:ext>
                </a:extLst>
              </p:cNvPr>
              <p:cNvSpPr txBox="1">
                <a:spLocks/>
              </p:cNvSpPr>
              <p:nvPr/>
            </p:nvSpPr>
            <p:spPr>
              <a:xfrm rot="20922537">
                <a:off x="3867626" y="1691043"/>
                <a:ext cx="604651" cy="350865"/>
              </a:xfrm>
              <a:prstGeom prst="rect">
                <a:avLst/>
              </a:prstGeom>
              <a:pattFill prst="ltUpDiag">
                <a:fgClr>
                  <a:schemeClr val="accent1"/>
                </a:fgClr>
                <a:bgClr>
                  <a:schemeClr val="bg1"/>
                </a:bgClr>
              </a:pattFill>
              <a:ln>
                <a:noFill/>
              </a:ln>
              <a:effectLst>
                <a:outerShdw blurRad="50800" dist="38100" dir="2700000" algn="tl" rotWithShape="0">
                  <a:prstClr val="black">
                    <a:alpha val="40000"/>
                  </a:prstClr>
                </a:outerShdw>
              </a:effectLst>
            </p:spPr>
            <p:txBody>
              <a:bodyPr wrap="square" lIns="91440" tIns="91440" rIns="9144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
                    </m:oMathParaPr>
                    <m:oMath xmlns:m="http://schemas.openxmlformats.org/officeDocument/2006/math">
                      <m:sSub>
                        <m:sSubPr>
                          <m:ctrlPr>
                            <a:rPr lang="hu-HU" sz="1200" b="0" i="1" smtClean="0">
                              <a:solidFill>
                                <a:schemeClr val="tx2"/>
                              </a:solidFill>
                              <a:latin typeface="Cambria Math" panose="02040503050406030204" pitchFamily="18" charset="0"/>
                            </a:rPr>
                          </m:ctrlPr>
                        </m:sSubPr>
                        <m:e>
                          <m:r>
                            <a:rPr lang="en-US" sz="1200" b="0" i="1" smtClean="0">
                              <a:solidFill>
                                <a:schemeClr val="tx2"/>
                              </a:solidFill>
                              <a:latin typeface="Cambria Math" panose="02040503050406030204" pitchFamily="18" charset="0"/>
                            </a:rPr>
                            <m:t>𝑛</m:t>
                          </m:r>
                        </m:e>
                        <m:sub>
                          <m:r>
                            <a:rPr lang="en-US" sz="1200" b="0" i="1" smtClean="0">
                              <a:solidFill>
                                <a:schemeClr val="tx2"/>
                              </a:solidFill>
                              <a:latin typeface="Cambria Math" panose="02040503050406030204" pitchFamily="18" charset="0"/>
                            </a:rPr>
                            <m:t>𝑙𝑎𝑡𝑒𝑛𝑡</m:t>
                          </m:r>
                        </m:sub>
                      </m:sSub>
                    </m:oMath>
                  </m:oMathPara>
                </a14:m>
                <a:endParaRPr lang="en-US" sz="1200" dirty="0">
                  <a:solidFill>
                    <a:schemeClr val="tx2"/>
                  </a:solidFill>
                </a:endParaRPr>
              </a:p>
            </p:txBody>
          </p:sp>
        </mc:Choice>
        <mc:Fallback xmlns="">
          <p:sp>
            <p:nvSpPr>
              <p:cNvPr id="5" name="Text Placeholder 4">
                <a:extLst>
                  <a:ext uri="{FF2B5EF4-FFF2-40B4-BE49-F238E27FC236}">
                    <a16:creationId xmlns:a16="http://schemas.microsoft.com/office/drawing/2014/main" id="{B2EDD31D-AD26-9B35-9141-6C2EBCC28381}"/>
                  </a:ext>
                </a:extLst>
              </p:cNvPr>
              <p:cNvSpPr txBox="1">
                <a:spLocks noRot="1" noChangeAspect="1" noMove="1" noResize="1" noEditPoints="1" noAdjustHandles="1" noChangeArrowheads="1" noChangeShapeType="1" noTextEdit="1"/>
              </p:cNvSpPr>
              <p:nvPr/>
            </p:nvSpPr>
            <p:spPr>
              <a:xfrm rot="20922537">
                <a:off x="3867626" y="1691043"/>
                <a:ext cx="604651" cy="350865"/>
              </a:xfrm>
              <a:prstGeom prst="rect">
                <a:avLst/>
              </a:prstGeom>
              <a:blipFill>
                <a:blip r:embed="rId4"/>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 Placeholder 4">
                <a:extLst>
                  <a:ext uri="{FF2B5EF4-FFF2-40B4-BE49-F238E27FC236}">
                    <a16:creationId xmlns:a16="http://schemas.microsoft.com/office/drawing/2014/main" id="{45D615FE-A7B1-AC43-0D4A-9C9223ECD14E}"/>
                  </a:ext>
                </a:extLst>
              </p:cNvPr>
              <p:cNvSpPr txBox="1">
                <a:spLocks/>
              </p:cNvSpPr>
              <p:nvPr/>
            </p:nvSpPr>
            <p:spPr>
              <a:xfrm rot="20920228">
                <a:off x="3616480" y="2145167"/>
                <a:ext cx="274061" cy="350865"/>
              </a:xfrm>
              <a:prstGeom prst="rect">
                <a:avLst/>
              </a:prstGeom>
              <a:solidFill>
                <a:schemeClr val="bg1"/>
              </a:solidFill>
              <a:ln>
                <a:solidFill>
                  <a:schemeClr val="tx2"/>
                </a:solidFill>
              </a:ln>
              <a:effectLst>
                <a:outerShdw blurRad="50800" dist="38100" dir="2700000" algn="tl" rotWithShape="0">
                  <a:prstClr val="black">
                    <a:alpha val="40000"/>
                  </a:prstClr>
                </a:outerShdw>
              </a:effectLst>
            </p:spPr>
            <p:txBody>
              <a:bodyPr wrap="square" lIns="91440" tIns="91440" rIns="91440" bIns="91440">
                <a:spAutoFit/>
              </a:bodyPr>
              <a:lstStyle>
                <a:defPPr>
                  <a:defRPr lang="en-US"/>
                </a:defPPr>
                <a:lvl1pPr indent="0" defTabSz="685800">
                  <a:lnSpc>
                    <a:spcPct val="90000"/>
                  </a:lnSpc>
                  <a:spcBef>
                    <a:spcPts val="750"/>
                  </a:spcBef>
                  <a:buFont typeface="Arial" panose="020B0604020202020204" pitchFamily="34" charset="0"/>
                  <a:buNone/>
                  <a:defRPr sz="1200" b="0" i="1">
                    <a:solidFill>
                      <a:schemeClr val="tx2"/>
                    </a:solidFill>
                    <a:latin typeface="Cambria Math" panose="02040503050406030204" pitchFamily="18" charset="0"/>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a14:m>
                  <m:oMathPara xmlns:m="http://schemas.openxmlformats.org/officeDocument/2006/math">
                    <m:oMathParaPr>
                      <m:jc m:val="center"/>
                    </m:oMathParaPr>
                    <m:oMath xmlns:m="http://schemas.openxmlformats.org/officeDocument/2006/math">
                      <m:r>
                        <a:rPr lang="hu-HU">
                          <a:latin typeface="Cambria Math" panose="02040503050406030204" pitchFamily="18" charset="0"/>
                        </a:rPr>
                        <m:t>𝑘</m:t>
                      </m:r>
                    </m:oMath>
                  </m:oMathPara>
                </a14:m>
                <a:endParaRPr lang="en-US" dirty="0"/>
              </a:p>
            </p:txBody>
          </p:sp>
        </mc:Choice>
        <mc:Fallback xmlns="">
          <p:sp>
            <p:nvSpPr>
              <p:cNvPr id="10" name="Text Placeholder 4">
                <a:extLst>
                  <a:ext uri="{FF2B5EF4-FFF2-40B4-BE49-F238E27FC236}">
                    <a16:creationId xmlns:a16="http://schemas.microsoft.com/office/drawing/2014/main" id="{45D615FE-A7B1-AC43-0D4A-9C9223ECD14E}"/>
                  </a:ext>
                </a:extLst>
              </p:cNvPr>
              <p:cNvSpPr txBox="1">
                <a:spLocks noRot="1" noChangeAspect="1" noMove="1" noResize="1" noEditPoints="1" noAdjustHandles="1" noChangeArrowheads="1" noChangeShapeType="1" noTextEdit="1"/>
              </p:cNvSpPr>
              <p:nvPr/>
            </p:nvSpPr>
            <p:spPr>
              <a:xfrm rot="20920228">
                <a:off x="3616480" y="2145167"/>
                <a:ext cx="274061" cy="350865"/>
              </a:xfrm>
              <a:prstGeom prst="rect">
                <a:avLst/>
              </a:prstGeom>
              <a:blipFill>
                <a:blip r:embed="rId5"/>
                <a:stretch>
                  <a:fillRect/>
                </a:stretch>
              </a:blipFill>
              <a:ln>
                <a:solidFill>
                  <a:schemeClr val="tx2"/>
                </a:solid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 Placeholder 4">
                <a:extLst>
                  <a:ext uri="{FF2B5EF4-FFF2-40B4-BE49-F238E27FC236}">
                    <a16:creationId xmlns:a16="http://schemas.microsoft.com/office/drawing/2014/main" id="{20AC8671-C1A5-4E42-0BBF-D75BE0C94100}"/>
                  </a:ext>
                </a:extLst>
              </p:cNvPr>
              <p:cNvSpPr txBox="1">
                <a:spLocks/>
              </p:cNvSpPr>
              <p:nvPr/>
            </p:nvSpPr>
            <p:spPr>
              <a:xfrm rot="20790212">
                <a:off x="4649691" y="2104615"/>
                <a:ext cx="378145" cy="350865"/>
              </a:xfrm>
              <a:prstGeom prst="rect">
                <a:avLst/>
              </a:prstGeom>
              <a:pattFill prst="ltUpDiag">
                <a:fgClr>
                  <a:schemeClr val="accent1"/>
                </a:fgClr>
                <a:bgClr>
                  <a:schemeClr val="bg1"/>
                </a:bgClr>
              </a:pattFill>
              <a:ln>
                <a:noFill/>
              </a:ln>
              <a:effectLst>
                <a:outerShdw blurRad="50800" dist="38100" dir="2700000" algn="tl" rotWithShape="0">
                  <a:prstClr val="black">
                    <a:alpha val="40000"/>
                  </a:prstClr>
                </a:outerShdw>
              </a:effectLst>
            </p:spPr>
            <p:txBody>
              <a:bodyPr wrap="square" lIns="91440" tIns="91440" rIns="9144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sz="1200" b="0" i="0" smtClean="0">
                          <a:solidFill>
                            <a:schemeClr val="tx2"/>
                          </a:solidFill>
                          <a:latin typeface="Cambria Math" panose="02040503050406030204" pitchFamily="18" charset="0"/>
                        </a:rPr>
                        <m:t>…</m:t>
                      </m:r>
                    </m:oMath>
                  </m:oMathPara>
                </a14:m>
                <a:endParaRPr lang="en-US" sz="1200" dirty="0">
                  <a:solidFill>
                    <a:schemeClr val="tx2"/>
                  </a:solidFill>
                </a:endParaRPr>
              </a:p>
            </p:txBody>
          </p:sp>
        </mc:Choice>
        <mc:Fallback xmlns="">
          <p:sp>
            <p:nvSpPr>
              <p:cNvPr id="12" name="Text Placeholder 4">
                <a:extLst>
                  <a:ext uri="{FF2B5EF4-FFF2-40B4-BE49-F238E27FC236}">
                    <a16:creationId xmlns:a16="http://schemas.microsoft.com/office/drawing/2014/main" id="{20AC8671-C1A5-4E42-0BBF-D75BE0C94100}"/>
                  </a:ext>
                </a:extLst>
              </p:cNvPr>
              <p:cNvSpPr txBox="1">
                <a:spLocks noRot="1" noChangeAspect="1" noMove="1" noResize="1" noEditPoints="1" noAdjustHandles="1" noChangeArrowheads="1" noChangeShapeType="1" noTextEdit="1"/>
              </p:cNvSpPr>
              <p:nvPr/>
            </p:nvSpPr>
            <p:spPr>
              <a:xfrm rot="20790212">
                <a:off x="4649691" y="2104615"/>
                <a:ext cx="378145" cy="350865"/>
              </a:xfrm>
              <a:prstGeom prst="rect">
                <a:avLst/>
              </a:prstGeom>
              <a:blipFill>
                <a:blip r:embed="rId6"/>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 Placeholder 4">
                <a:extLst>
                  <a:ext uri="{FF2B5EF4-FFF2-40B4-BE49-F238E27FC236}">
                    <a16:creationId xmlns:a16="http://schemas.microsoft.com/office/drawing/2014/main" id="{48FEA0B1-1B17-222C-F8EE-B79ED671695B}"/>
                  </a:ext>
                </a:extLst>
              </p:cNvPr>
              <p:cNvSpPr txBox="1">
                <a:spLocks/>
              </p:cNvSpPr>
              <p:nvPr/>
            </p:nvSpPr>
            <p:spPr>
              <a:xfrm rot="530696">
                <a:off x="3887772" y="2181217"/>
                <a:ext cx="674277" cy="350865"/>
              </a:xfrm>
              <a:prstGeom prst="rect">
                <a:avLst/>
              </a:prstGeom>
              <a:solidFill>
                <a:schemeClr val="tx2"/>
              </a:solidFill>
              <a:ln>
                <a:noFill/>
              </a:ln>
              <a:effectLst>
                <a:outerShdw blurRad="50800" dist="38100" dir="2700000" algn="tl" rotWithShape="0">
                  <a:prstClr val="black">
                    <a:alpha val="40000"/>
                  </a:prstClr>
                </a:outerShdw>
              </a:effectLst>
            </p:spPr>
            <p:txBody>
              <a:bodyPr lIns="91440" tIns="91440" rIns="91440" bIns="91440">
                <a:spAutoFit/>
              </a:bodyPr>
              <a:lstStyle>
                <a:defPPr>
                  <a:defRPr lang="en-US"/>
                </a:defPPr>
                <a:lvl1pPr indent="0" defTabSz="685800">
                  <a:lnSpc>
                    <a:spcPct val="90000"/>
                  </a:lnSpc>
                  <a:spcBef>
                    <a:spcPts val="750"/>
                  </a:spcBef>
                  <a:buFont typeface="Arial" panose="020B0604020202020204" pitchFamily="34" charset="0"/>
                  <a:buNone/>
                  <a:defRPr sz="1200" b="0" i="1">
                    <a:solidFill>
                      <a:schemeClr val="bg1"/>
                    </a:solidFill>
                    <a:latin typeface="Cambria Math" panose="02040503050406030204" pitchFamily="18" charset="0"/>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a14:m>
                  <m:oMathPara xmlns:m="http://schemas.openxmlformats.org/officeDocument/2006/math">
                    <m:oMathParaPr>
                      <m:jc m:val="center"/>
                    </m:oMathParaPr>
                    <m:oMath xmlns:m="http://schemas.openxmlformats.org/officeDocument/2006/math">
                      <m:sSub>
                        <m:sSubPr>
                          <m:ctrlPr>
                            <a:rPr lang="hu-HU" i="1">
                              <a:latin typeface="Cambria Math" panose="02040503050406030204" pitchFamily="18" charset="0"/>
                            </a:rPr>
                          </m:ctrlPr>
                        </m:sSubPr>
                        <m:e>
                          <m:r>
                            <a:rPr lang="en-US">
                              <a:latin typeface="Cambria Math" panose="02040503050406030204" pitchFamily="18" charset="0"/>
                            </a:rPr>
                            <m:t>𝑐</m:t>
                          </m:r>
                        </m:e>
                        <m:sub>
                          <m:r>
                            <a:rPr lang="en-US">
                              <a:latin typeface="Cambria Math" panose="02040503050406030204" pitchFamily="18" charset="0"/>
                            </a:rPr>
                            <m:t>𝑏𝑎𝑙𝑎𝑛𝑐𝑒</m:t>
                          </m:r>
                        </m:sub>
                      </m:sSub>
                    </m:oMath>
                  </m:oMathPara>
                </a14:m>
                <a:endParaRPr lang="en-US" dirty="0"/>
              </a:p>
            </p:txBody>
          </p:sp>
        </mc:Choice>
        <mc:Fallback xmlns="">
          <p:sp>
            <p:nvSpPr>
              <p:cNvPr id="13" name="Text Placeholder 4">
                <a:extLst>
                  <a:ext uri="{FF2B5EF4-FFF2-40B4-BE49-F238E27FC236}">
                    <a16:creationId xmlns:a16="http://schemas.microsoft.com/office/drawing/2014/main" id="{48FEA0B1-1B17-222C-F8EE-B79ED671695B}"/>
                  </a:ext>
                </a:extLst>
              </p:cNvPr>
              <p:cNvSpPr txBox="1">
                <a:spLocks noRot="1" noChangeAspect="1" noMove="1" noResize="1" noEditPoints="1" noAdjustHandles="1" noChangeArrowheads="1" noChangeShapeType="1" noTextEdit="1"/>
              </p:cNvSpPr>
              <p:nvPr/>
            </p:nvSpPr>
            <p:spPr>
              <a:xfrm rot="530696">
                <a:off x="3887772" y="2181217"/>
                <a:ext cx="674277" cy="350865"/>
              </a:xfrm>
              <a:prstGeom prst="rect">
                <a:avLst/>
              </a:prstGeom>
              <a:blipFill>
                <a:blip r:embed="rId7"/>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 Placeholder 4">
                <a:extLst>
                  <a:ext uri="{FF2B5EF4-FFF2-40B4-BE49-F238E27FC236}">
                    <a16:creationId xmlns:a16="http://schemas.microsoft.com/office/drawing/2014/main" id="{815DF305-B29D-7224-A61B-82C59D522973}"/>
                  </a:ext>
                </a:extLst>
              </p:cNvPr>
              <p:cNvSpPr txBox="1">
                <a:spLocks/>
              </p:cNvSpPr>
              <p:nvPr/>
            </p:nvSpPr>
            <p:spPr>
              <a:xfrm rot="358575">
                <a:off x="4658813" y="1691042"/>
                <a:ext cx="986240" cy="350865"/>
              </a:xfrm>
              <a:prstGeom prst="rect">
                <a:avLst/>
              </a:prstGeom>
              <a:solidFill>
                <a:schemeClr val="bg1"/>
              </a:solidFill>
              <a:ln>
                <a:solidFill>
                  <a:schemeClr val="tx2"/>
                </a:solidFill>
              </a:ln>
              <a:effectLst>
                <a:outerShdw blurRad="50800" dist="38100" dir="2700000" algn="tl" rotWithShape="0">
                  <a:prstClr val="black">
                    <a:alpha val="40000"/>
                  </a:prstClr>
                </a:outerShdw>
              </a:effectLst>
            </p:spPr>
            <p:txBody>
              <a:bodyPr wrap="square" lIns="91440" tIns="91440" rIns="91440" bIns="91440">
                <a:spAutoFit/>
              </a:bodyPr>
              <a:lstStyle>
                <a:defPPr>
                  <a:defRPr lang="en-US"/>
                </a:defPPr>
                <a:lvl1pPr indent="0" defTabSz="685800">
                  <a:lnSpc>
                    <a:spcPct val="90000"/>
                  </a:lnSpc>
                  <a:spcBef>
                    <a:spcPts val="750"/>
                  </a:spcBef>
                  <a:buFont typeface="Arial" panose="020B0604020202020204" pitchFamily="34" charset="0"/>
                  <a:buNone/>
                  <a:defRPr sz="1200" b="0" i="1">
                    <a:solidFill>
                      <a:schemeClr val="tx2"/>
                    </a:solidFill>
                    <a:latin typeface="Cambria Math" panose="02040503050406030204" pitchFamily="18" charset="0"/>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a14:m>
                  <m:oMathPara xmlns:m="http://schemas.openxmlformats.org/officeDocument/2006/math">
                    <m:oMathParaPr>
                      <m:jc m:val="center"/>
                    </m:oMathParaPr>
                    <m:oMath xmlns:m="http://schemas.openxmlformats.org/officeDocument/2006/math">
                      <m:r>
                        <m:rPr>
                          <m:sty m:val="p"/>
                        </m:rPr>
                        <a:rPr lang="en-US">
                          <a:latin typeface="Cambria Math" panose="02040503050406030204" pitchFamily="18" charset="0"/>
                        </a:rPr>
                        <m:t>Digital</m:t>
                      </m:r>
                      <m:r>
                        <a:rPr lang="en-US">
                          <a:latin typeface="Cambria Math" panose="02040503050406030204" pitchFamily="18" charset="0"/>
                        </a:rPr>
                        <m:t> </m:t>
                      </m:r>
                      <m:r>
                        <m:rPr>
                          <m:sty m:val="p"/>
                        </m:rPr>
                        <a:rPr lang="en-US">
                          <a:latin typeface="Cambria Math" panose="02040503050406030204" pitchFamily="18" charset="0"/>
                        </a:rPr>
                        <m:t>Twin</m:t>
                      </m:r>
                    </m:oMath>
                  </m:oMathPara>
                </a14:m>
                <a:endParaRPr lang="en-US" dirty="0"/>
              </a:p>
            </p:txBody>
          </p:sp>
        </mc:Choice>
        <mc:Fallback xmlns="">
          <p:sp>
            <p:nvSpPr>
              <p:cNvPr id="14" name="Text Placeholder 4">
                <a:extLst>
                  <a:ext uri="{FF2B5EF4-FFF2-40B4-BE49-F238E27FC236}">
                    <a16:creationId xmlns:a16="http://schemas.microsoft.com/office/drawing/2014/main" id="{815DF305-B29D-7224-A61B-82C59D522973}"/>
                  </a:ext>
                </a:extLst>
              </p:cNvPr>
              <p:cNvSpPr txBox="1">
                <a:spLocks noRot="1" noChangeAspect="1" noMove="1" noResize="1" noEditPoints="1" noAdjustHandles="1" noChangeArrowheads="1" noChangeShapeType="1" noTextEdit="1"/>
              </p:cNvSpPr>
              <p:nvPr/>
            </p:nvSpPr>
            <p:spPr>
              <a:xfrm rot="358575">
                <a:off x="4658813" y="1691042"/>
                <a:ext cx="986240" cy="350865"/>
              </a:xfrm>
              <a:prstGeom prst="rect">
                <a:avLst/>
              </a:prstGeom>
              <a:blipFill>
                <a:blip r:embed="rId8"/>
                <a:stretch>
                  <a:fillRect/>
                </a:stretch>
              </a:blipFill>
              <a:ln>
                <a:solidFill>
                  <a:schemeClr val="tx2"/>
                </a:solid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 Placeholder 4">
                <a:extLst>
                  <a:ext uri="{FF2B5EF4-FFF2-40B4-BE49-F238E27FC236}">
                    <a16:creationId xmlns:a16="http://schemas.microsoft.com/office/drawing/2014/main" id="{243F7D63-942C-9D3E-BF6B-9063C87B21CC}"/>
                  </a:ext>
                </a:extLst>
              </p:cNvPr>
              <p:cNvSpPr txBox="1">
                <a:spLocks/>
              </p:cNvSpPr>
              <p:nvPr/>
            </p:nvSpPr>
            <p:spPr>
              <a:xfrm rot="519234">
                <a:off x="3862915" y="1857539"/>
                <a:ext cx="1418174" cy="429431"/>
              </a:xfrm>
              <a:prstGeom prst="rect">
                <a:avLst/>
              </a:prstGeom>
              <a:solidFill>
                <a:schemeClr val="bg1"/>
              </a:solidFill>
              <a:ln>
                <a:solidFill>
                  <a:schemeClr val="tx2"/>
                </a:solidFill>
              </a:ln>
              <a:effectLst>
                <a:outerShdw blurRad="50800" dist="38100" dir="2700000" algn="tl" rotWithShape="0">
                  <a:prstClr val="black">
                    <a:alpha val="40000"/>
                  </a:prstClr>
                </a:outerShdw>
              </a:effectLst>
            </p:spPr>
            <p:txBody>
              <a:bodyPr wrap="square" lIns="91440" tIns="91440" rIns="91440" bIns="91440" anchor="ctr"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sz="1200" b="0" i="1" smtClean="0">
                          <a:solidFill>
                            <a:schemeClr val="tx2"/>
                          </a:solidFill>
                          <a:latin typeface="Cambria Math" panose="02040503050406030204" pitchFamily="18" charset="0"/>
                        </a:rPr>
                        <m:t>𝑁𝑁</m:t>
                      </m:r>
                      <m:r>
                        <a:rPr lang="en-US" sz="1200" b="0" i="1" smtClean="0">
                          <a:solidFill>
                            <a:schemeClr val="tx2"/>
                          </a:solidFill>
                          <a:latin typeface="Cambria Math" panose="02040503050406030204" pitchFamily="18" charset="0"/>
                        </a:rPr>
                        <m:t> </m:t>
                      </m:r>
                      <m:r>
                        <a:rPr lang="en-US" sz="1200" b="0" i="1" smtClean="0">
                          <a:solidFill>
                            <a:schemeClr val="tx2"/>
                          </a:solidFill>
                          <a:latin typeface="Cambria Math" panose="02040503050406030204" pitchFamily="18" charset="0"/>
                        </a:rPr>
                        <m:t>𝑎𝑟𝑐h𝑖𝑡𝑒𝑐𝑡𝑢𝑟𝑒</m:t>
                      </m:r>
                    </m:oMath>
                  </m:oMathPara>
                </a14:m>
                <a:endParaRPr lang="en-US" sz="1200" dirty="0">
                  <a:solidFill>
                    <a:schemeClr val="tx2"/>
                  </a:solidFill>
                </a:endParaRPr>
              </a:p>
            </p:txBody>
          </p:sp>
        </mc:Choice>
        <mc:Fallback xmlns="">
          <p:sp>
            <p:nvSpPr>
              <p:cNvPr id="11" name="Text Placeholder 4">
                <a:extLst>
                  <a:ext uri="{FF2B5EF4-FFF2-40B4-BE49-F238E27FC236}">
                    <a16:creationId xmlns:a16="http://schemas.microsoft.com/office/drawing/2014/main" id="{243F7D63-942C-9D3E-BF6B-9063C87B21CC}"/>
                  </a:ext>
                </a:extLst>
              </p:cNvPr>
              <p:cNvSpPr txBox="1">
                <a:spLocks noRot="1" noChangeAspect="1" noMove="1" noResize="1" noEditPoints="1" noAdjustHandles="1" noChangeArrowheads="1" noChangeShapeType="1" noTextEdit="1"/>
              </p:cNvSpPr>
              <p:nvPr/>
            </p:nvSpPr>
            <p:spPr>
              <a:xfrm rot="519234">
                <a:off x="3862915" y="1857539"/>
                <a:ext cx="1418174" cy="429431"/>
              </a:xfrm>
              <a:prstGeom prst="rect">
                <a:avLst/>
              </a:prstGeom>
              <a:blipFill>
                <a:blip r:embed="rId9"/>
                <a:stretch>
                  <a:fillRect/>
                </a:stretch>
              </a:blipFill>
              <a:ln>
                <a:solidFill>
                  <a:schemeClr val="tx2"/>
                </a:solid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15" name="Rectangle 14">
            <a:extLst>
              <a:ext uri="{FF2B5EF4-FFF2-40B4-BE49-F238E27FC236}">
                <a16:creationId xmlns:a16="http://schemas.microsoft.com/office/drawing/2014/main" id="{65BCF8B6-DFB2-5560-3FC4-710229C743E2}"/>
              </a:ext>
            </a:extLst>
          </p:cNvPr>
          <p:cNvSpPr/>
          <p:nvPr/>
        </p:nvSpPr>
        <p:spPr>
          <a:xfrm>
            <a:off x="416824" y="4258101"/>
            <a:ext cx="8308800" cy="364836"/>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000" rIns="91440" bIns="36000" numCol="1" spcCol="0" rtlCol="0" fromWordArt="0" anchor="ctr" anchorCtr="0" forceAA="0" compatLnSpc="1">
            <a:prstTxWarp prst="textNoShape">
              <a:avLst/>
            </a:prstTxWarp>
            <a:noAutofit/>
          </a:bodyPr>
          <a:lstStyle/>
          <a:p>
            <a:pPr algn="ctr" fontAlgn="base">
              <a:spcBef>
                <a:spcPct val="0"/>
              </a:spcBef>
              <a:spcAft>
                <a:spcPts val="600"/>
              </a:spcAft>
              <a:defRPr/>
            </a:pPr>
            <a:r>
              <a:rPr lang="en-US" sz="1200" dirty="0">
                <a:solidFill>
                  <a:srgbClr val="FFFFFF"/>
                </a:solidFill>
                <a:latin typeface="Nokia Pure Text Light"/>
                <a:ea typeface="Nokia Pure Text" panose="020B0504040602060303" pitchFamily="34" charset="0"/>
                <a:cs typeface="Nokia Pure Text" panose="020B0504040602060303" pitchFamily="34" charset="0"/>
              </a:rPr>
              <a:t>B) Does machine intuition reduce/remove human labor?</a:t>
            </a:r>
            <a:endParaRPr kumimoji="0" lang="en-GB" sz="1200" b="1"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endParaRPr>
          </a:p>
        </p:txBody>
      </p:sp>
      <p:sp>
        <p:nvSpPr>
          <p:cNvPr id="16" name="Text Placeholder 15">
            <a:extLst>
              <a:ext uri="{FF2B5EF4-FFF2-40B4-BE49-F238E27FC236}">
                <a16:creationId xmlns:a16="http://schemas.microsoft.com/office/drawing/2014/main" id="{D4CD4F4A-BA7F-055B-A06A-29B6270C0D70}"/>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16</a:t>
            </a:r>
          </a:p>
        </p:txBody>
      </p:sp>
    </p:spTree>
    <p:extLst>
      <p:ext uri="{BB962C8B-B14F-4D97-AF65-F5344CB8AC3E}">
        <p14:creationId xmlns:p14="http://schemas.microsoft.com/office/powerpoint/2010/main" val="35883692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EDEA23FB-A967-AA79-19EB-C53D94730717}"/>
              </a:ext>
            </a:extLst>
          </p:cNvPr>
          <p:cNvSpPr txBox="1">
            <a:spLocks/>
          </p:cNvSpPr>
          <p:nvPr/>
        </p:nvSpPr>
        <p:spPr>
          <a:xfrm>
            <a:off x="417600" y="2164914"/>
            <a:ext cx="4010400" cy="786562"/>
          </a:xfrm>
          <a:prstGeom prst="rect">
            <a:avLst/>
          </a:prstGeom>
          <a:solidFill>
            <a:schemeClr val="bg1"/>
          </a:solidFill>
          <a:ln>
            <a:solidFill>
              <a:schemeClr val="tx2"/>
            </a:solidFill>
          </a:ln>
          <a:effectLst/>
        </p:spPr>
        <p:txBody>
          <a:bodyPr wrap="square" lIns="182880" tIns="91440" rIns="18288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tx2"/>
                </a:solidFill>
              </a:rPr>
              <a:t>Associative Modeling</a:t>
            </a:r>
          </a:p>
          <a:p>
            <a:pPr marL="0" indent="0" algn="just">
              <a:buNone/>
            </a:pPr>
            <a:r>
              <a:rPr lang="en-US" sz="1200" dirty="0">
                <a:solidFill>
                  <a:schemeClr val="tx2"/>
                </a:solidFill>
              </a:rPr>
              <a:t>New deep clustering algorithm that outperforms </a:t>
            </a:r>
            <a:r>
              <a:rPr lang="en-US" sz="1200" dirty="0" err="1">
                <a:solidFill>
                  <a:schemeClr val="tx2"/>
                </a:solidFill>
              </a:rPr>
              <a:t>SoTA</a:t>
            </a:r>
            <a:r>
              <a:rPr lang="en-US" sz="1200" dirty="0">
                <a:solidFill>
                  <a:schemeClr val="tx2"/>
                </a:solidFill>
              </a:rPr>
              <a:t> on mobile network data.</a:t>
            </a:r>
          </a:p>
        </p:txBody>
      </p:sp>
      <p:sp>
        <p:nvSpPr>
          <p:cNvPr id="19" name="Text Placeholder 4">
            <a:extLst>
              <a:ext uri="{FF2B5EF4-FFF2-40B4-BE49-F238E27FC236}">
                <a16:creationId xmlns:a16="http://schemas.microsoft.com/office/drawing/2014/main" id="{C55AF61B-6441-0594-EBF4-C6321E551E06}"/>
              </a:ext>
            </a:extLst>
          </p:cNvPr>
          <p:cNvSpPr txBox="1">
            <a:spLocks/>
          </p:cNvSpPr>
          <p:nvPr/>
        </p:nvSpPr>
        <p:spPr>
          <a:xfrm>
            <a:off x="4717424" y="2164914"/>
            <a:ext cx="4008976" cy="786562"/>
          </a:xfrm>
          <a:prstGeom prst="rect">
            <a:avLst/>
          </a:prstGeom>
          <a:solidFill>
            <a:schemeClr val="bg1"/>
          </a:solidFill>
          <a:ln>
            <a:solidFill>
              <a:schemeClr val="tx2"/>
            </a:solidFill>
          </a:ln>
          <a:effectLst/>
        </p:spPr>
        <p:txBody>
          <a:bodyPr wrap="square" lIns="182880" tIns="91440" rIns="182880" bIns="91440">
            <a:spAutoFit/>
          </a:bodyPr>
          <a:lstStyle>
            <a:defPPr>
              <a:defRPr lang="en-US"/>
            </a:defPPr>
            <a:lvl1pPr indent="0" algn="just" defTabSz="685800">
              <a:lnSpc>
                <a:spcPct val="90000"/>
              </a:lnSpc>
              <a:spcBef>
                <a:spcPts val="750"/>
              </a:spcBef>
              <a:buFont typeface="Arial" panose="020B0604020202020204" pitchFamily="34" charset="0"/>
              <a:buNone/>
              <a:defRPr sz="1200" b="1">
                <a:solidFill>
                  <a:schemeClr val="tx2"/>
                </a:solidFill>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US" dirty="0"/>
              <a:t>Machine Confidence</a:t>
            </a:r>
          </a:p>
          <a:p>
            <a:r>
              <a:rPr lang="en-US" b="0" dirty="0"/>
              <a:t>New approach of integrating imputation into DL-based CFs.</a:t>
            </a:r>
          </a:p>
        </p:txBody>
      </p:sp>
      <p:sp>
        <p:nvSpPr>
          <p:cNvPr id="18" name="Text Placeholder 4">
            <a:extLst>
              <a:ext uri="{FF2B5EF4-FFF2-40B4-BE49-F238E27FC236}">
                <a16:creationId xmlns:a16="http://schemas.microsoft.com/office/drawing/2014/main" id="{3C1C07C3-917A-6F95-2FED-A2E1D016C6E4}"/>
              </a:ext>
            </a:extLst>
          </p:cNvPr>
          <p:cNvSpPr txBox="1">
            <a:spLocks/>
          </p:cNvSpPr>
          <p:nvPr/>
        </p:nvSpPr>
        <p:spPr>
          <a:xfrm>
            <a:off x="4717424" y="1284580"/>
            <a:ext cx="4008976" cy="786562"/>
          </a:xfrm>
          <a:prstGeom prst="rect">
            <a:avLst/>
          </a:prstGeom>
          <a:solidFill>
            <a:schemeClr val="bg1"/>
          </a:solidFill>
          <a:ln>
            <a:solidFill>
              <a:schemeClr val="tx2"/>
            </a:solidFill>
          </a:ln>
          <a:effectLst/>
        </p:spPr>
        <p:txBody>
          <a:bodyPr lIns="182880" tIns="91440" rIns="18288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tx2"/>
                </a:solidFill>
              </a:rPr>
              <a:t>Prediction</a:t>
            </a:r>
          </a:p>
          <a:p>
            <a:pPr marL="0" indent="0" algn="just">
              <a:buNone/>
            </a:pPr>
            <a:r>
              <a:rPr lang="en-US" sz="1200" dirty="0">
                <a:solidFill>
                  <a:schemeClr val="tx2"/>
                </a:solidFill>
              </a:rPr>
              <a:t>DL-based user movement prediction combined with a digital twin for radio environment prediction.</a:t>
            </a:r>
          </a:p>
        </p:txBody>
      </p:sp>
      <p:sp>
        <p:nvSpPr>
          <p:cNvPr id="2" name="Text Placeholder 1">
            <a:extLst>
              <a:ext uri="{FF2B5EF4-FFF2-40B4-BE49-F238E27FC236}">
                <a16:creationId xmlns:a16="http://schemas.microsoft.com/office/drawing/2014/main" id="{699D7E97-8C03-442C-9C44-9EE23EE26597}"/>
              </a:ext>
            </a:extLst>
          </p:cNvPr>
          <p:cNvSpPr>
            <a:spLocks noGrp="1"/>
          </p:cNvSpPr>
          <p:nvPr>
            <p:ph type="body" sz="quarter" idx="10"/>
          </p:nvPr>
        </p:nvSpPr>
        <p:spPr/>
        <p:txBody>
          <a:bodyPr/>
          <a:lstStyle/>
          <a:p>
            <a:pPr marL="457200" indent="-457200"/>
            <a:r>
              <a:rPr lang="en-US" dirty="0"/>
              <a:t>3.1	Recap of Work and Answers to Research Questions </a:t>
            </a:r>
          </a:p>
        </p:txBody>
      </p:sp>
      <p:sp>
        <p:nvSpPr>
          <p:cNvPr id="3" name="Text Placeholder 2">
            <a:extLst>
              <a:ext uri="{FF2B5EF4-FFF2-40B4-BE49-F238E27FC236}">
                <a16:creationId xmlns:a16="http://schemas.microsoft.com/office/drawing/2014/main" id="{A029A6D2-0FAC-4F70-ACBF-4AE246F04A11}"/>
              </a:ext>
            </a:extLst>
          </p:cNvPr>
          <p:cNvSpPr>
            <a:spLocks noGrp="1"/>
          </p:cNvSpPr>
          <p:nvPr>
            <p:ph type="body" sz="quarter" idx="11"/>
          </p:nvPr>
        </p:nvSpPr>
        <p:spPr>
          <a:xfrm>
            <a:off x="417600" y="280800"/>
            <a:ext cx="8308800" cy="309600"/>
          </a:xfrm>
        </p:spPr>
        <p:txBody>
          <a:bodyPr/>
          <a:lstStyle/>
          <a:p>
            <a:r>
              <a:rPr lang="en-US" dirty="0"/>
              <a:t>Conclusion and Outlook on Machine Intuition</a:t>
            </a:r>
          </a:p>
        </p:txBody>
      </p:sp>
      <p:sp>
        <p:nvSpPr>
          <p:cNvPr id="6" name="Text Placeholder 4">
            <a:extLst>
              <a:ext uri="{FF2B5EF4-FFF2-40B4-BE49-F238E27FC236}">
                <a16:creationId xmlns:a16="http://schemas.microsoft.com/office/drawing/2014/main" id="{EDAC7D77-E85E-43C3-8386-6271B9EBD9D4}"/>
              </a:ext>
            </a:extLst>
          </p:cNvPr>
          <p:cNvSpPr txBox="1">
            <a:spLocks/>
          </p:cNvSpPr>
          <p:nvPr/>
        </p:nvSpPr>
        <p:spPr>
          <a:xfrm>
            <a:off x="417600" y="1284580"/>
            <a:ext cx="4011824" cy="786562"/>
          </a:xfrm>
          <a:prstGeom prst="rect">
            <a:avLst/>
          </a:prstGeom>
          <a:solidFill>
            <a:schemeClr val="bg1"/>
          </a:solidFill>
          <a:ln>
            <a:solidFill>
              <a:schemeClr val="tx2"/>
            </a:solidFill>
          </a:ln>
          <a:effectLst/>
        </p:spPr>
        <p:txBody>
          <a:bodyPr wrap="square" lIns="182880" tIns="91440" rIns="182880" bIns="91440">
            <a:spAutoFit/>
          </a:bodyPr>
          <a:lstStyle>
            <a:defPPr>
              <a:defRPr lang="en-US"/>
            </a:defPPr>
            <a:lvl1pPr indent="0" algn="just" defTabSz="685800">
              <a:lnSpc>
                <a:spcPct val="90000"/>
              </a:lnSpc>
              <a:spcBef>
                <a:spcPts val="750"/>
              </a:spcBef>
              <a:buFont typeface="Arial" panose="020B0604020202020204" pitchFamily="34" charset="0"/>
              <a:buNone/>
              <a:defRPr sz="1200" b="1">
                <a:solidFill>
                  <a:schemeClr val="tx2"/>
                </a:solidFill>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US" dirty="0"/>
              <a:t>Exemplification</a:t>
            </a:r>
          </a:p>
          <a:p>
            <a:r>
              <a:rPr lang="en-US" b="0" dirty="0"/>
              <a:t>New quantization alg. for facilitating communication between CFs.</a:t>
            </a:r>
          </a:p>
        </p:txBody>
      </p:sp>
      <mc:AlternateContent xmlns:mc="http://schemas.openxmlformats.org/markup-compatibility/2006" xmlns:a14="http://schemas.microsoft.com/office/drawing/2010/main">
        <mc:Choice Requires="a14">
          <p:sp>
            <p:nvSpPr>
              <p:cNvPr id="4" name="Text Placeholder 4">
                <a:extLst>
                  <a:ext uri="{FF2B5EF4-FFF2-40B4-BE49-F238E27FC236}">
                    <a16:creationId xmlns:a16="http://schemas.microsoft.com/office/drawing/2014/main" id="{D1FD20F6-5EE0-3F89-ACFF-451875DBBFFD}"/>
                  </a:ext>
                </a:extLst>
              </p:cNvPr>
              <p:cNvSpPr txBox="1">
                <a:spLocks/>
              </p:cNvSpPr>
              <p:nvPr/>
            </p:nvSpPr>
            <p:spPr>
              <a:xfrm rot="630166">
                <a:off x="3614370" y="1691044"/>
                <a:ext cx="274061" cy="350865"/>
              </a:xfrm>
              <a:prstGeom prst="rect">
                <a:avLst/>
              </a:prstGeom>
              <a:solidFill>
                <a:schemeClr val="tx2"/>
              </a:solidFill>
              <a:ln>
                <a:noFill/>
              </a:ln>
              <a:effectLst>
                <a:outerShdw blurRad="50800" dist="38100" dir="2700000" algn="tl" rotWithShape="0">
                  <a:prstClr val="black">
                    <a:alpha val="40000"/>
                  </a:prstClr>
                </a:outerShdw>
              </a:effectLst>
            </p:spPr>
            <p:txBody>
              <a:bodyPr lIns="91440" tIns="91440" rIns="9144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
                    </m:oMathParaPr>
                    <m:oMath xmlns:m="http://schemas.openxmlformats.org/officeDocument/2006/math">
                      <m:r>
                        <a:rPr lang="hu-HU" sz="1200" b="0" i="1" smtClean="0">
                          <a:solidFill>
                            <a:schemeClr val="bg1"/>
                          </a:solidFill>
                          <a:latin typeface="Cambria Math" panose="02040503050406030204" pitchFamily="18" charset="0"/>
                        </a:rPr>
                        <m:t>𝑘</m:t>
                      </m:r>
                    </m:oMath>
                  </m:oMathPara>
                </a14:m>
                <a:endParaRPr lang="en-US" sz="1200" dirty="0">
                  <a:solidFill>
                    <a:schemeClr val="bg1"/>
                  </a:solidFill>
                </a:endParaRPr>
              </a:p>
            </p:txBody>
          </p:sp>
        </mc:Choice>
        <mc:Fallback xmlns="">
          <p:sp>
            <p:nvSpPr>
              <p:cNvPr id="4" name="Text Placeholder 4">
                <a:extLst>
                  <a:ext uri="{FF2B5EF4-FFF2-40B4-BE49-F238E27FC236}">
                    <a16:creationId xmlns:a16="http://schemas.microsoft.com/office/drawing/2014/main" id="{D1FD20F6-5EE0-3F89-ACFF-451875DBBFFD}"/>
                  </a:ext>
                </a:extLst>
              </p:cNvPr>
              <p:cNvSpPr txBox="1">
                <a:spLocks noRot="1" noChangeAspect="1" noMove="1" noResize="1" noEditPoints="1" noAdjustHandles="1" noChangeArrowheads="1" noChangeShapeType="1" noTextEdit="1"/>
              </p:cNvSpPr>
              <p:nvPr/>
            </p:nvSpPr>
            <p:spPr>
              <a:xfrm rot="630166">
                <a:off x="3614370" y="1691044"/>
                <a:ext cx="274061" cy="350865"/>
              </a:xfrm>
              <a:prstGeom prst="rect">
                <a:avLst/>
              </a:prstGeom>
              <a:blipFill>
                <a:blip r:embed="rId3"/>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B2EDD31D-AD26-9B35-9141-6C2EBCC28381}"/>
                  </a:ext>
                </a:extLst>
              </p:cNvPr>
              <p:cNvSpPr txBox="1">
                <a:spLocks/>
              </p:cNvSpPr>
              <p:nvPr/>
            </p:nvSpPr>
            <p:spPr>
              <a:xfrm rot="20922537">
                <a:off x="3867626" y="1691043"/>
                <a:ext cx="604651" cy="350865"/>
              </a:xfrm>
              <a:prstGeom prst="rect">
                <a:avLst/>
              </a:prstGeom>
              <a:pattFill prst="ltUpDiag">
                <a:fgClr>
                  <a:schemeClr val="accent1"/>
                </a:fgClr>
                <a:bgClr>
                  <a:schemeClr val="bg1"/>
                </a:bgClr>
              </a:pattFill>
              <a:ln>
                <a:noFill/>
              </a:ln>
              <a:effectLst>
                <a:outerShdw blurRad="50800" dist="38100" dir="2700000" algn="tl" rotWithShape="0">
                  <a:prstClr val="black">
                    <a:alpha val="40000"/>
                  </a:prstClr>
                </a:outerShdw>
              </a:effectLst>
            </p:spPr>
            <p:txBody>
              <a:bodyPr wrap="square" lIns="91440" tIns="91440" rIns="9144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
                    </m:oMathParaPr>
                    <m:oMath xmlns:m="http://schemas.openxmlformats.org/officeDocument/2006/math">
                      <m:sSub>
                        <m:sSubPr>
                          <m:ctrlPr>
                            <a:rPr lang="hu-HU" sz="1200" b="0" i="1" smtClean="0">
                              <a:solidFill>
                                <a:schemeClr val="tx2"/>
                              </a:solidFill>
                              <a:latin typeface="Cambria Math" panose="02040503050406030204" pitchFamily="18" charset="0"/>
                            </a:rPr>
                          </m:ctrlPr>
                        </m:sSubPr>
                        <m:e>
                          <m:r>
                            <a:rPr lang="en-US" sz="1200" b="0" i="1" smtClean="0">
                              <a:solidFill>
                                <a:schemeClr val="tx2"/>
                              </a:solidFill>
                              <a:latin typeface="Cambria Math" panose="02040503050406030204" pitchFamily="18" charset="0"/>
                            </a:rPr>
                            <m:t>𝑛</m:t>
                          </m:r>
                        </m:e>
                        <m:sub>
                          <m:r>
                            <a:rPr lang="en-US" sz="1200" b="0" i="1" smtClean="0">
                              <a:solidFill>
                                <a:schemeClr val="tx2"/>
                              </a:solidFill>
                              <a:latin typeface="Cambria Math" panose="02040503050406030204" pitchFamily="18" charset="0"/>
                            </a:rPr>
                            <m:t>𝑙𝑎𝑡𝑒𝑛𝑡</m:t>
                          </m:r>
                        </m:sub>
                      </m:sSub>
                    </m:oMath>
                  </m:oMathPara>
                </a14:m>
                <a:endParaRPr lang="en-US" sz="1200" dirty="0">
                  <a:solidFill>
                    <a:schemeClr val="tx2"/>
                  </a:solidFill>
                </a:endParaRPr>
              </a:p>
            </p:txBody>
          </p:sp>
        </mc:Choice>
        <mc:Fallback xmlns="">
          <p:sp>
            <p:nvSpPr>
              <p:cNvPr id="5" name="Text Placeholder 4">
                <a:extLst>
                  <a:ext uri="{FF2B5EF4-FFF2-40B4-BE49-F238E27FC236}">
                    <a16:creationId xmlns:a16="http://schemas.microsoft.com/office/drawing/2014/main" id="{B2EDD31D-AD26-9B35-9141-6C2EBCC28381}"/>
                  </a:ext>
                </a:extLst>
              </p:cNvPr>
              <p:cNvSpPr txBox="1">
                <a:spLocks noRot="1" noChangeAspect="1" noMove="1" noResize="1" noEditPoints="1" noAdjustHandles="1" noChangeArrowheads="1" noChangeShapeType="1" noTextEdit="1"/>
              </p:cNvSpPr>
              <p:nvPr/>
            </p:nvSpPr>
            <p:spPr>
              <a:xfrm rot="20922537">
                <a:off x="3867626" y="1691043"/>
                <a:ext cx="604651" cy="350865"/>
              </a:xfrm>
              <a:prstGeom prst="rect">
                <a:avLst/>
              </a:prstGeom>
              <a:blipFill>
                <a:blip r:embed="rId4"/>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 Placeholder 4">
                <a:extLst>
                  <a:ext uri="{FF2B5EF4-FFF2-40B4-BE49-F238E27FC236}">
                    <a16:creationId xmlns:a16="http://schemas.microsoft.com/office/drawing/2014/main" id="{45D615FE-A7B1-AC43-0D4A-9C9223ECD14E}"/>
                  </a:ext>
                </a:extLst>
              </p:cNvPr>
              <p:cNvSpPr txBox="1">
                <a:spLocks/>
              </p:cNvSpPr>
              <p:nvPr/>
            </p:nvSpPr>
            <p:spPr>
              <a:xfrm rot="20920228">
                <a:off x="3616480" y="2145167"/>
                <a:ext cx="274061" cy="350865"/>
              </a:xfrm>
              <a:prstGeom prst="rect">
                <a:avLst/>
              </a:prstGeom>
              <a:solidFill>
                <a:schemeClr val="bg1"/>
              </a:solidFill>
              <a:ln>
                <a:solidFill>
                  <a:schemeClr val="tx2"/>
                </a:solidFill>
              </a:ln>
              <a:effectLst>
                <a:outerShdw blurRad="50800" dist="38100" dir="2700000" algn="tl" rotWithShape="0">
                  <a:prstClr val="black">
                    <a:alpha val="40000"/>
                  </a:prstClr>
                </a:outerShdw>
              </a:effectLst>
            </p:spPr>
            <p:txBody>
              <a:bodyPr wrap="square" lIns="91440" tIns="91440" rIns="91440" bIns="91440">
                <a:spAutoFit/>
              </a:bodyPr>
              <a:lstStyle>
                <a:defPPr>
                  <a:defRPr lang="en-US"/>
                </a:defPPr>
                <a:lvl1pPr indent="0" defTabSz="685800">
                  <a:lnSpc>
                    <a:spcPct val="90000"/>
                  </a:lnSpc>
                  <a:spcBef>
                    <a:spcPts val="750"/>
                  </a:spcBef>
                  <a:buFont typeface="Arial" panose="020B0604020202020204" pitchFamily="34" charset="0"/>
                  <a:buNone/>
                  <a:defRPr sz="1200" b="0" i="1">
                    <a:solidFill>
                      <a:schemeClr val="tx2"/>
                    </a:solidFill>
                    <a:latin typeface="Cambria Math" panose="02040503050406030204" pitchFamily="18" charset="0"/>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a14:m>
                  <m:oMathPara xmlns:m="http://schemas.openxmlformats.org/officeDocument/2006/math">
                    <m:oMathParaPr>
                      <m:jc m:val="center"/>
                    </m:oMathParaPr>
                    <m:oMath xmlns:m="http://schemas.openxmlformats.org/officeDocument/2006/math">
                      <m:r>
                        <a:rPr lang="hu-HU">
                          <a:latin typeface="Cambria Math" panose="02040503050406030204" pitchFamily="18" charset="0"/>
                        </a:rPr>
                        <m:t>𝑘</m:t>
                      </m:r>
                    </m:oMath>
                  </m:oMathPara>
                </a14:m>
                <a:endParaRPr lang="en-US" dirty="0"/>
              </a:p>
            </p:txBody>
          </p:sp>
        </mc:Choice>
        <mc:Fallback xmlns="">
          <p:sp>
            <p:nvSpPr>
              <p:cNvPr id="10" name="Text Placeholder 4">
                <a:extLst>
                  <a:ext uri="{FF2B5EF4-FFF2-40B4-BE49-F238E27FC236}">
                    <a16:creationId xmlns:a16="http://schemas.microsoft.com/office/drawing/2014/main" id="{45D615FE-A7B1-AC43-0D4A-9C9223ECD14E}"/>
                  </a:ext>
                </a:extLst>
              </p:cNvPr>
              <p:cNvSpPr txBox="1">
                <a:spLocks noRot="1" noChangeAspect="1" noMove="1" noResize="1" noEditPoints="1" noAdjustHandles="1" noChangeArrowheads="1" noChangeShapeType="1" noTextEdit="1"/>
              </p:cNvSpPr>
              <p:nvPr/>
            </p:nvSpPr>
            <p:spPr>
              <a:xfrm rot="20920228">
                <a:off x="3616480" y="2145167"/>
                <a:ext cx="274061" cy="350865"/>
              </a:xfrm>
              <a:prstGeom prst="rect">
                <a:avLst/>
              </a:prstGeom>
              <a:blipFill>
                <a:blip r:embed="rId5"/>
                <a:stretch>
                  <a:fillRect/>
                </a:stretch>
              </a:blipFill>
              <a:ln>
                <a:solidFill>
                  <a:schemeClr val="tx2"/>
                </a:solid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 Placeholder 4">
                <a:extLst>
                  <a:ext uri="{FF2B5EF4-FFF2-40B4-BE49-F238E27FC236}">
                    <a16:creationId xmlns:a16="http://schemas.microsoft.com/office/drawing/2014/main" id="{20AC8671-C1A5-4E42-0BBF-D75BE0C94100}"/>
                  </a:ext>
                </a:extLst>
              </p:cNvPr>
              <p:cNvSpPr txBox="1">
                <a:spLocks/>
              </p:cNvSpPr>
              <p:nvPr/>
            </p:nvSpPr>
            <p:spPr>
              <a:xfrm rot="20790212">
                <a:off x="4649691" y="2104615"/>
                <a:ext cx="378145" cy="350865"/>
              </a:xfrm>
              <a:prstGeom prst="rect">
                <a:avLst/>
              </a:prstGeom>
              <a:pattFill prst="ltUpDiag">
                <a:fgClr>
                  <a:schemeClr val="accent1"/>
                </a:fgClr>
                <a:bgClr>
                  <a:schemeClr val="bg1"/>
                </a:bgClr>
              </a:pattFill>
              <a:ln>
                <a:noFill/>
              </a:ln>
              <a:effectLst>
                <a:outerShdw blurRad="50800" dist="38100" dir="2700000" algn="tl" rotWithShape="0">
                  <a:prstClr val="black">
                    <a:alpha val="40000"/>
                  </a:prstClr>
                </a:outerShdw>
              </a:effectLst>
            </p:spPr>
            <p:txBody>
              <a:bodyPr wrap="square" lIns="91440" tIns="91440" rIns="9144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sz="1200" b="0" i="0" smtClean="0">
                          <a:solidFill>
                            <a:schemeClr val="tx2"/>
                          </a:solidFill>
                          <a:latin typeface="Cambria Math" panose="02040503050406030204" pitchFamily="18" charset="0"/>
                        </a:rPr>
                        <m:t>…</m:t>
                      </m:r>
                    </m:oMath>
                  </m:oMathPara>
                </a14:m>
                <a:endParaRPr lang="en-US" sz="1200" dirty="0">
                  <a:solidFill>
                    <a:schemeClr val="tx2"/>
                  </a:solidFill>
                </a:endParaRPr>
              </a:p>
            </p:txBody>
          </p:sp>
        </mc:Choice>
        <mc:Fallback xmlns="">
          <p:sp>
            <p:nvSpPr>
              <p:cNvPr id="12" name="Text Placeholder 4">
                <a:extLst>
                  <a:ext uri="{FF2B5EF4-FFF2-40B4-BE49-F238E27FC236}">
                    <a16:creationId xmlns:a16="http://schemas.microsoft.com/office/drawing/2014/main" id="{20AC8671-C1A5-4E42-0BBF-D75BE0C94100}"/>
                  </a:ext>
                </a:extLst>
              </p:cNvPr>
              <p:cNvSpPr txBox="1">
                <a:spLocks noRot="1" noChangeAspect="1" noMove="1" noResize="1" noEditPoints="1" noAdjustHandles="1" noChangeArrowheads="1" noChangeShapeType="1" noTextEdit="1"/>
              </p:cNvSpPr>
              <p:nvPr/>
            </p:nvSpPr>
            <p:spPr>
              <a:xfrm rot="20790212">
                <a:off x="4649691" y="2104615"/>
                <a:ext cx="378145" cy="350865"/>
              </a:xfrm>
              <a:prstGeom prst="rect">
                <a:avLst/>
              </a:prstGeom>
              <a:blipFill>
                <a:blip r:embed="rId6"/>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 Placeholder 4">
                <a:extLst>
                  <a:ext uri="{FF2B5EF4-FFF2-40B4-BE49-F238E27FC236}">
                    <a16:creationId xmlns:a16="http://schemas.microsoft.com/office/drawing/2014/main" id="{48FEA0B1-1B17-222C-F8EE-B79ED671695B}"/>
                  </a:ext>
                </a:extLst>
              </p:cNvPr>
              <p:cNvSpPr txBox="1">
                <a:spLocks/>
              </p:cNvSpPr>
              <p:nvPr/>
            </p:nvSpPr>
            <p:spPr>
              <a:xfrm rot="530696">
                <a:off x="3887772" y="2181217"/>
                <a:ext cx="674277" cy="350865"/>
              </a:xfrm>
              <a:prstGeom prst="rect">
                <a:avLst/>
              </a:prstGeom>
              <a:solidFill>
                <a:schemeClr val="tx2"/>
              </a:solidFill>
              <a:ln>
                <a:noFill/>
              </a:ln>
              <a:effectLst>
                <a:outerShdw blurRad="50800" dist="38100" dir="2700000" algn="tl" rotWithShape="0">
                  <a:prstClr val="black">
                    <a:alpha val="40000"/>
                  </a:prstClr>
                </a:outerShdw>
              </a:effectLst>
            </p:spPr>
            <p:txBody>
              <a:bodyPr lIns="91440" tIns="91440" rIns="91440" bIns="91440">
                <a:spAutoFit/>
              </a:bodyPr>
              <a:lstStyle>
                <a:defPPr>
                  <a:defRPr lang="en-US"/>
                </a:defPPr>
                <a:lvl1pPr indent="0" defTabSz="685800">
                  <a:lnSpc>
                    <a:spcPct val="90000"/>
                  </a:lnSpc>
                  <a:spcBef>
                    <a:spcPts val="750"/>
                  </a:spcBef>
                  <a:buFont typeface="Arial" panose="020B0604020202020204" pitchFamily="34" charset="0"/>
                  <a:buNone/>
                  <a:defRPr sz="1200" b="0" i="1">
                    <a:solidFill>
                      <a:schemeClr val="bg1"/>
                    </a:solidFill>
                    <a:latin typeface="Cambria Math" panose="02040503050406030204" pitchFamily="18" charset="0"/>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a14:m>
                  <m:oMathPara xmlns:m="http://schemas.openxmlformats.org/officeDocument/2006/math">
                    <m:oMathParaPr>
                      <m:jc m:val="center"/>
                    </m:oMathParaPr>
                    <m:oMath xmlns:m="http://schemas.openxmlformats.org/officeDocument/2006/math">
                      <m:sSub>
                        <m:sSubPr>
                          <m:ctrlPr>
                            <a:rPr lang="hu-HU" i="1">
                              <a:latin typeface="Cambria Math" panose="02040503050406030204" pitchFamily="18" charset="0"/>
                            </a:rPr>
                          </m:ctrlPr>
                        </m:sSubPr>
                        <m:e>
                          <m:r>
                            <a:rPr lang="en-US">
                              <a:latin typeface="Cambria Math" panose="02040503050406030204" pitchFamily="18" charset="0"/>
                            </a:rPr>
                            <m:t>𝑐</m:t>
                          </m:r>
                        </m:e>
                        <m:sub>
                          <m:r>
                            <a:rPr lang="en-US">
                              <a:latin typeface="Cambria Math" panose="02040503050406030204" pitchFamily="18" charset="0"/>
                            </a:rPr>
                            <m:t>𝑏𝑎𝑙𝑎𝑛𝑐𝑒</m:t>
                          </m:r>
                        </m:sub>
                      </m:sSub>
                    </m:oMath>
                  </m:oMathPara>
                </a14:m>
                <a:endParaRPr lang="en-US" dirty="0"/>
              </a:p>
            </p:txBody>
          </p:sp>
        </mc:Choice>
        <mc:Fallback xmlns="">
          <p:sp>
            <p:nvSpPr>
              <p:cNvPr id="13" name="Text Placeholder 4">
                <a:extLst>
                  <a:ext uri="{FF2B5EF4-FFF2-40B4-BE49-F238E27FC236}">
                    <a16:creationId xmlns:a16="http://schemas.microsoft.com/office/drawing/2014/main" id="{48FEA0B1-1B17-222C-F8EE-B79ED671695B}"/>
                  </a:ext>
                </a:extLst>
              </p:cNvPr>
              <p:cNvSpPr txBox="1">
                <a:spLocks noRot="1" noChangeAspect="1" noMove="1" noResize="1" noEditPoints="1" noAdjustHandles="1" noChangeArrowheads="1" noChangeShapeType="1" noTextEdit="1"/>
              </p:cNvSpPr>
              <p:nvPr/>
            </p:nvSpPr>
            <p:spPr>
              <a:xfrm rot="530696">
                <a:off x="3887772" y="2181217"/>
                <a:ext cx="674277" cy="350865"/>
              </a:xfrm>
              <a:prstGeom prst="rect">
                <a:avLst/>
              </a:prstGeom>
              <a:blipFill>
                <a:blip r:embed="rId7"/>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 Placeholder 4">
                <a:extLst>
                  <a:ext uri="{FF2B5EF4-FFF2-40B4-BE49-F238E27FC236}">
                    <a16:creationId xmlns:a16="http://schemas.microsoft.com/office/drawing/2014/main" id="{815DF305-B29D-7224-A61B-82C59D522973}"/>
                  </a:ext>
                </a:extLst>
              </p:cNvPr>
              <p:cNvSpPr txBox="1">
                <a:spLocks/>
              </p:cNvSpPr>
              <p:nvPr/>
            </p:nvSpPr>
            <p:spPr>
              <a:xfrm rot="358575">
                <a:off x="4658813" y="1691042"/>
                <a:ext cx="986240" cy="350865"/>
              </a:xfrm>
              <a:prstGeom prst="rect">
                <a:avLst/>
              </a:prstGeom>
              <a:solidFill>
                <a:schemeClr val="bg1"/>
              </a:solidFill>
              <a:ln>
                <a:solidFill>
                  <a:schemeClr val="tx2"/>
                </a:solidFill>
              </a:ln>
              <a:effectLst>
                <a:outerShdw blurRad="50800" dist="38100" dir="2700000" algn="tl" rotWithShape="0">
                  <a:prstClr val="black">
                    <a:alpha val="40000"/>
                  </a:prstClr>
                </a:outerShdw>
              </a:effectLst>
            </p:spPr>
            <p:txBody>
              <a:bodyPr wrap="square" lIns="91440" tIns="91440" rIns="91440" bIns="91440">
                <a:spAutoFit/>
              </a:bodyPr>
              <a:lstStyle>
                <a:defPPr>
                  <a:defRPr lang="en-US"/>
                </a:defPPr>
                <a:lvl1pPr indent="0" defTabSz="685800">
                  <a:lnSpc>
                    <a:spcPct val="90000"/>
                  </a:lnSpc>
                  <a:spcBef>
                    <a:spcPts val="750"/>
                  </a:spcBef>
                  <a:buFont typeface="Arial" panose="020B0604020202020204" pitchFamily="34" charset="0"/>
                  <a:buNone/>
                  <a:defRPr sz="1200" b="0" i="1">
                    <a:solidFill>
                      <a:schemeClr val="tx2"/>
                    </a:solidFill>
                    <a:latin typeface="Cambria Math" panose="02040503050406030204" pitchFamily="18" charset="0"/>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a14:m>
                  <m:oMathPara xmlns:m="http://schemas.openxmlformats.org/officeDocument/2006/math">
                    <m:oMathParaPr>
                      <m:jc m:val="center"/>
                    </m:oMathParaPr>
                    <m:oMath xmlns:m="http://schemas.openxmlformats.org/officeDocument/2006/math">
                      <m:r>
                        <m:rPr>
                          <m:sty m:val="p"/>
                        </m:rPr>
                        <a:rPr lang="en-US">
                          <a:latin typeface="Cambria Math" panose="02040503050406030204" pitchFamily="18" charset="0"/>
                        </a:rPr>
                        <m:t>Digital</m:t>
                      </m:r>
                      <m:r>
                        <a:rPr lang="en-US">
                          <a:latin typeface="Cambria Math" panose="02040503050406030204" pitchFamily="18" charset="0"/>
                        </a:rPr>
                        <m:t> </m:t>
                      </m:r>
                      <m:r>
                        <m:rPr>
                          <m:sty m:val="p"/>
                        </m:rPr>
                        <a:rPr lang="en-US">
                          <a:latin typeface="Cambria Math" panose="02040503050406030204" pitchFamily="18" charset="0"/>
                        </a:rPr>
                        <m:t>Twin</m:t>
                      </m:r>
                    </m:oMath>
                  </m:oMathPara>
                </a14:m>
                <a:endParaRPr lang="en-US" dirty="0"/>
              </a:p>
            </p:txBody>
          </p:sp>
        </mc:Choice>
        <mc:Fallback xmlns="">
          <p:sp>
            <p:nvSpPr>
              <p:cNvPr id="14" name="Text Placeholder 4">
                <a:extLst>
                  <a:ext uri="{FF2B5EF4-FFF2-40B4-BE49-F238E27FC236}">
                    <a16:creationId xmlns:a16="http://schemas.microsoft.com/office/drawing/2014/main" id="{815DF305-B29D-7224-A61B-82C59D522973}"/>
                  </a:ext>
                </a:extLst>
              </p:cNvPr>
              <p:cNvSpPr txBox="1">
                <a:spLocks noRot="1" noChangeAspect="1" noMove="1" noResize="1" noEditPoints="1" noAdjustHandles="1" noChangeArrowheads="1" noChangeShapeType="1" noTextEdit="1"/>
              </p:cNvSpPr>
              <p:nvPr/>
            </p:nvSpPr>
            <p:spPr>
              <a:xfrm rot="358575">
                <a:off x="4658813" y="1691042"/>
                <a:ext cx="986240" cy="350865"/>
              </a:xfrm>
              <a:prstGeom prst="rect">
                <a:avLst/>
              </a:prstGeom>
              <a:blipFill>
                <a:blip r:embed="rId8"/>
                <a:stretch>
                  <a:fillRect/>
                </a:stretch>
              </a:blipFill>
              <a:ln>
                <a:solidFill>
                  <a:schemeClr val="tx2"/>
                </a:solid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 Placeholder 4">
                <a:extLst>
                  <a:ext uri="{FF2B5EF4-FFF2-40B4-BE49-F238E27FC236}">
                    <a16:creationId xmlns:a16="http://schemas.microsoft.com/office/drawing/2014/main" id="{243F7D63-942C-9D3E-BF6B-9063C87B21CC}"/>
                  </a:ext>
                </a:extLst>
              </p:cNvPr>
              <p:cNvSpPr txBox="1">
                <a:spLocks/>
              </p:cNvSpPr>
              <p:nvPr/>
            </p:nvSpPr>
            <p:spPr>
              <a:xfrm rot="519234">
                <a:off x="3862915" y="1857539"/>
                <a:ext cx="1418174" cy="429431"/>
              </a:xfrm>
              <a:prstGeom prst="rect">
                <a:avLst/>
              </a:prstGeom>
              <a:solidFill>
                <a:schemeClr val="bg1"/>
              </a:solidFill>
              <a:ln>
                <a:solidFill>
                  <a:schemeClr val="tx2"/>
                </a:solidFill>
              </a:ln>
              <a:effectLst>
                <a:outerShdw blurRad="50800" dist="38100" dir="2700000" algn="tl" rotWithShape="0">
                  <a:prstClr val="black">
                    <a:alpha val="40000"/>
                  </a:prstClr>
                </a:outerShdw>
              </a:effectLst>
            </p:spPr>
            <p:txBody>
              <a:bodyPr wrap="square" lIns="91440" tIns="91440" rIns="91440" bIns="91440" anchor="ctr"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sz="1200" b="0" i="1" smtClean="0">
                          <a:solidFill>
                            <a:schemeClr val="tx2"/>
                          </a:solidFill>
                          <a:latin typeface="Cambria Math" panose="02040503050406030204" pitchFamily="18" charset="0"/>
                        </a:rPr>
                        <m:t>𝑁𝑁</m:t>
                      </m:r>
                      <m:r>
                        <a:rPr lang="en-US" sz="1200" b="0" i="1" smtClean="0">
                          <a:solidFill>
                            <a:schemeClr val="tx2"/>
                          </a:solidFill>
                          <a:latin typeface="Cambria Math" panose="02040503050406030204" pitchFamily="18" charset="0"/>
                        </a:rPr>
                        <m:t> </m:t>
                      </m:r>
                      <m:r>
                        <a:rPr lang="en-US" sz="1200" b="0" i="1" smtClean="0">
                          <a:solidFill>
                            <a:schemeClr val="tx2"/>
                          </a:solidFill>
                          <a:latin typeface="Cambria Math" panose="02040503050406030204" pitchFamily="18" charset="0"/>
                        </a:rPr>
                        <m:t>𝑎𝑟𝑐h𝑖𝑡𝑒𝑐𝑡𝑢𝑟𝑒</m:t>
                      </m:r>
                    </m:oMath>
                  </m:oMathPara>
                </a14:m>
                <a:endParaRPr lang="en-US" sz="1200" dirty="0">
                  <a:solidFill>
                    <a:schemeClr val="tx2"/>
                  </a:solidFill>
                </a:endParaRPr>
              </a:p>
            </p:txBody>
          </p:sp>
        </mc:Choice>
        <mc:Fallback xmlns="">
          <p:sp>
            <p:nvSpPr>
              <p:cNvPr id="11" name="Text Placeholder 4">
                <a:extLst>
                  <a:ext uri="{FF2B5EF4-FFF2-40B4-BE49-F238E27FC236}">
                    <a16:creationId xmlns:a16="http://schemas.microsoft.com/office/drawing/2014/main" id="{243F7D63-942C-9D3E-BF6B-9063C87B21CC}"/>
                  </a:ext>
                </a:extLst>
              </p:cNvPr>
              <p:cNvSpPr txBox="1">
                <a:spLocks noRot="1" noChangeAspect="1" noMove="1" noResize="1" noEditPoints="1" noAdjustHandles="1" noChangeArrowheads="1" noChangeShapeType="1" noTextEdit="1"/>
              </p:cNvSpPr>
              <p:nvPr/>
            </p:nvSpPr>
            <p:spPr>
              <a:xfrm rot="519234">
                <a:off x="3862915" y="1857539"/>
                <a:ext cx="1418174" cy="429431"/>
              </a:xfrm>
              <a:prstGeom prst="rect">
                <a:avLst/>
              </a:prstGeom>
              <a:blipFill>
                <a:blip r:embed="rId9"/>
                <a:stretch>
                  <a:fillRect/>
                </a:stretch>
              </a:blipFill>
              <a:ln>
                <a:solidFill>
                  <a:schemeClr val="tx2"/>
                </a:solid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 Placeholder 4">
                <a:extLst>
                  <a:ext uri="{FF2B5EF4-FFF2-40B4-BE49-F238E27FC236}">
                    <a16:creationId xmlns:a16="http://schemas.microsoft.com/office/drawing/2014/main" id="{9CA799F4-388A-3DBA-D4A6-6696697BD965}"/>
                  </a:ext>
                </a:extLst>
              </p:cNvPr>
              <p:cNvSpPr txBox="1">
                <a:spLocks/>
              </p:cNvSpPr>
              <p:nvPr/>
            </p:nvSpPr>
            <p:spPr>
              <a:xfrm rot="21062201">
                <a:off x="3760672" y="1835782"/>
                <a:ext cx="1672756" cy="450371"/>
              </a:xfrm>
              <a:prstGeom prst="rect">
                <a:avLst/>
              </a:prstGeom>
              <a:solidFill>
                <a:schemeClr val="tx2"/>
              </a:solidFill>
              <a:ln>
                <a:noFill/>
              </a:ln>
              <a:effectLst>
                <a:outerShdw blurRad="50800" dist="38100" dir="2700000" algn="tl" rotWithShape="0">
                  <a:prstClr val="black">
                    <a:alpha val="40000"/>
                  </a:prstClr>
                </a:outerShdw>
              </a:effectLst>
            </p:spPr>
            <p:txBody>
              <a:bodyPr wrap="square" lIns="91440" tIns="91440" rIns="91440" bIns="91440" anchor="ctr"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sz="1200" b="0" i="1" smtClean="0">
                          <a:solidFill>
                            <a:schemeClr val="bg1"/>
                          </a:solidFill>
                          <a:latin typeface="Cambria Math" panose="02040503050406030204" pitchFamily="18" charset="0"/>
                        </a:rPr>
                        <m:t>𝑇𝑟𝑎𝑖𝑛𝑖𝑛𝑔</m:t>
                      </m:r>
                      <m:r>
                        <a:rPr lang="en-US" sz="1200" b="0" i="1" smtClean="0">
                          <a:solidFill>
                            <a:schemeClr val="bg1"/>
                          </a:solidFill>
                          <a:latin typeface="Cambria Math" panose="02040503050406030204" pitchFamily="18" charset="0"/>
                        </a:rPr>
                        <m:t> </m:t>
                      </m:r>
                      <m:r>
                        <a:rPr lang="en-US" sz="1200" b="0" i="1" smtClean="0">
                          <a:solidFill>
                            <a:schemeClr val="bg1"/>
                          </a:solidFill>
                          <a:latin typeface="Cambria Math" panose="02040503050406030204" pitchFamily="18" charset="0"/>
                        </a:rPr>
                        <m:t>𝑠𝑢𝑝𝑒𝑟𝑣𝑖𝑠𝑖𝑜𝑛</m:t>
                      </m:r>
                    </m:oMath>
                  </m:oMathPara>
                </a14:m>
                <a:endParaRPr lang="en-US" sz="1200" dirty="0">
                  <a:solidFill>
                    <a:schemeClr val="bg1"/>
                  </a:solidFill>
                </a:endParaRPr>
              </a:p>
            </p:txBody>
          </p:sp>
        </mc:Choice>
        <mc:Fallback xmlns="">
          <p:sp>
            <p:nvSpPr>
              <p:cNvPr id="15" name="Text Placeholder 4">
                <a:extLst>
                  <a:ext uri="{FF2B5EF4-FFF2-40B4-BE49-F238E27FC236}">
                    <a16:creationId xmlns:a16="http://schemas.microsoft.com/office/drawing/2014/main" id="{9CA799F4-388A-3DBA-D4A6-6696697BD965}"/>
                  </a:ext>
                </a:extLst>
              </p:cNvPr>
              <p:cNvSpPr txBox="1">
                <a:spLocks noRot="1" noChangeAspect="1" noMove="1" noResize="1" noEditPoints="1" noAdjustHandles="1" noChangeArrowheads="1" noChangeShapeType="1" noTextEdit="1"/>
              </p:cNvSpPr>
              <p:nvPr/>
            </p:nvSpPr>
            <p:spPr>
              <a:xfrm rot="21062201">
                <a:off x="3760672" y="1835782"/>
                <a:ext cx="1672756" cy="450371"/>
              </a:xfrm>
              <a:prstGeom prst="rect">
                <a:avLst/>
              </a:prstGeom>
              <a:blipFill>
                <a:blip r:embed="rId10"/>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16" name="Rectangle 15">
            <a:extLst>
              <a:ext uri="{FF2B5EF4-FFF2-40B4-BE49-F238E27FC236}">
                <a16:creationId xmlns:a16="http://schemas.microsoft.com/office/drawing/2014/main" id="{381CAACE-6324-DF1F-E7C2-EADD9C8C34B5}"/>
              </a:ext>
            </a:extLst>
          </p:cNvPr>
          <p:cNvSpPr/>
          <p:nvPr/>
        </p:nvSpPr>
        <p:spPr>
          <a:xfrm>
            <a:off x="416824" y="4258101"/>
            <a:ext cx="8308800" cy="364836"/>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000" rIns="91440" bIns="36000" numCol="1" spcCol="0" rtlCol="0" fromWordArt="0" anchor="ctr" anchorCtr="0" forceAA="0" compatLnSpc="1">
            <a:prstTxWarp prst="textNoShape">
              <a:avLst/>
            </a:prstTxWarp>
            <a:noAutofit/>
          </a:bodyPr>
          <a:lstStyle/>
          <a:p>
            <a:pPr algn="ctr" fontAlgn="base">
              <a:spcBef>
                <a:spcPct val="0"/>
              </a:spcBef>
              <a:spcAft>
                <a:spcPts val="600"/>
              </a:spcAft>
              <a:defRPr/>
            </a:pPr>
            <a:r>
              <a:rPr lang="en-US" sz="1200" dirty="0">
                <a:solidFill>
                  <a:srgbClr val="FFFFFF"/>
                </a:solidFill>
                <a:latin typeface="Nokia Pure Text Light"/>
                <a:ea typeface="Nokia Pure Text" panose="020B0504040602060303" pitchFamily="34" charset="0"/>
                <a:cs typeface="Nokia Pure Text" panose="020B0504040602060303" pitchFamily="34" charset="0"/>
              </a:rPr>
              <a:t>B) Does machine intuition reduce/remove human labor?</a:t>
            </a:r>
            <a:endParaRPr kumimoji="0" lang="en-GB" sz="1200" b="1"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endParaRPr>
          </a:p>
        </p:txBody>
      </p:sp>
      <p:sp>
        <p:nvSpPr>
          <p:cNvPr id="17" name="Text Placeholder 15">
            <a:extLst>
              <a:ext uri="{FF2B5EF4-FFF2-40B4-BE49-F238E27FC236}">
                <a16:creationId xmlns:a16="http://schemas.microsoft.com/office/drawing/2014/main" id="{E2714D29-A645-19E9-1861-A98288EAB1DB}"/>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16</a:t>
            </a:r>
          </a:p>
        </p:txBody>
      </p:sp>
    </p:spTree>
    <p:extLst>
      <p:ext uri="{BB962C8B-B14F-4D97-AF65-F5344CB8AC3E}">
        <p14:creationId xmlns:p14="http://schemas.microsoft.com/office/powerpoint/2010/main" val="3107823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7F650980-7C55-1B03-4565-45535BBA3A64}"/>
              </a:ext>
            </a:extLst>
          </p:cNvPr>
          <p:cNvSpPr txBox="1">
            <a:spLocks/>
          </p:cNvSpPr>
          <p:nvPr/>
        </p:nvSpPr>
        <p:spPr>
          <a:xfrm>
            <a:off x="417600" y="2164914"/>
            <a:ext cx="4010400" cy="786562"/>
          </a:xfrm>
          <a:prstGeom prst="rect">
            <a:avLst/>
          </a:prstGeom>
          <a:solidFill>
            <a:schemeClr val="bg1"/>
          </a:solidFill>
          <a:ln>
            <a:solidFill>
              <a:schemeClr val="tx2"/>
            </a:solidFill>
          </a:ln>
          <a:effectLst/>
        </p:spPr>
        <p:txBody>
          <a:bodyPr wrap="square" lIns="182880" tIns="91440" rIns="18288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tx2"/>
                </a:solidFill>
              </a:rPr>
              <a:t>Associative Modeling</a:t>
            </a:r>
          </a:p>
          <a:p>
            <a:pPr marL="0" indent="0" algn="just">
              <a:buNone/>
            </a:pPr>
            <a:r>
              <a:rPr lang="en-US" sz="1200" dirty="0">
                <a:solidFill>
                  <a:schemeClr val="tx2"/>
                </a:solidFill>
              </a:rPr>
              <a:t>New deep clustering algorithm that outperforms </a:t>
            </a:r>
            <a:r>
              <a:rPr lang="en-US" sz="1200" dirty="0" err="1">
                <a:solidFill>
                  <a:schemeClr val="tx2"/>
                </a:solidFill>
              </a:rPr>
              <a:t>SoTA</a:t>
            </a:r>
            <a:r>
              <a:rPr lang="en-US" sz="1200" dirty="0">
                <a:solidFill>
                  <a:schemeClr val="tx2"/>
                </a:solidFill>
              </a:rPr>
              <a:t> on mobile network data.</a:t>
            </a:r>
          </a:p>
        </p:txBody>
      </p:sp>
      <p:sp>
        <p:nvSpPr>
          <p:cNvPr id="19" name="Text Placeholder 4">
            <a:extLst>
              <a:ext uri="{FF2B5EF4-FFF2-40B4-BE49-F238E27FC236}">
                <a16:creationId xmlns:a16="http://schemas.microsoft.com/office/drawing/2014/main" id="{ED353820-E089-628F-F9DB-A6D1AD01DC82}"/>
              </a:ext>
            </a:extLst>
          </p:cNvPr>
          <p:cNvSpPr txBox="1">
            <a:spLocks/>
          </p:cNvSpPr>
          <p:nvPr/>
        </p:nvSpPr>
        <p:spPr>
          <a:xfrm>
            <a:off x="4717424" y="2164914"/>
            <a:ext cx="4008976" cy="786562"/>
          </a:xfrm>
          <a:prstGeom prst="rect">
            <a:avLst/>
          </a:prstGeom>
          <a:solidFill>
            <a:schemeClr val="bg1"/>
          </a:solidFill>
          <a:ln>
            <a:solidFill>
              <a:schemeClr val="tx2"/>
            </a:solidFill>
          </a:ln>
          <a:effectLst/>
        </p:spPr>
        <p:txBody>
          <a:bodyPr wrap="square" lIns="182880" tIns="91440" rIns="182880" bIns="91440">
            <a:spAutoFit/>
          </a:bodyPr>
          <a:lstStyle>
            <a:defPPr>
              <a:defRPr lang="en-US"/>
            </a:defPPr>
            <a:lvl1pPr indent="0" algn="just" defTabSz="685800">
              <a:lnSpc>
                <a:spcPct val="90000"/>
              </a:lnSpc>
              <a:spcBef>
                <a:spcPts val="750"/>
              </a:spcBef>
              <a:buFont typeface="Arial" panose="020B0604020202020204" pitchFamily="34" charset="0"/>
              <a:buNone/>
              <a:defRPr sz="1200" b="1">
                <a:solidFill>
                  <a:schemeClr val="tx2"/>
                </a:solidFill>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US" dirty="0"/>
              <a:t>Machine Confidence</a:t>
            </a:r>
          </a:p>
          <a:p>
            <a:r>
              <a:rPr lang="en-US" b="0" dirty="0"/>
              <a:t>New approach of integrating imputation into DL-based CFs.</a:t>
            </a:r>
          </a:p>
        </p:txBody>
      </p:sp>
      <p:sp>
        <p:nvSpPr>
          <p:cNvPr id="18" name="Text Placeholder 4">
            <a:extLst>
              <a:ext uri="{FF2B5EF4-FFF2-40B4-BE49-F238E27FC236}">
                <a16:creationId xmlns:a16="http://schemas.microsoft.com/office/drawing/2014/main" id="{0CF1A64C-B18B-ED2E-AEAD-27133DBAC5F1}"/>
              </a:ext>
            </a:extLst>
          </p:cNvPr>
          <p:cNvSpPr txBox="1">
            <a:spLocks/>
          </p:cNvSpPr>
          <p:nvPr/>
        </p:nvSpPr>
        <p:spPr>
          <a:xfrm>
            <a:off x="4717424" y="1284580"/>
            <a:ext cx="4008976" cy="786562"/>
          </a:xfrm>
          <a:prstGeom prst="rect">
            <a:avLst/>
          </a:prstGeom>
          <a:solidFill>
            <a:schemeClr val="bg1"/>
          </a:solidFill>
          <a:ln>
            <a:solidFill>
              <a:schemeClr val="tx2"/>
            </a:solidFill>
          </a:ln>
          <a:effectLst/>
        </p:spPr>
        <p:txBody>
          <a:bodyPr lIns="182880" tIns="91440" rIns="18288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tx2"/>
                </a:solidFill>
              </a:rPr>
              <a:t>Prediction</a:t>
            </a:r>
          </a:p>
          <a:p>
            <a:pPr marL="0" indent="0" algn="just">
              <a:buNone/>
            </a:pPr>
            <a:r>
              <a:rPr lang="en-US" sz="1200" dirty="0">
                <a:solidFill>
                  <a:schemeClr val="tx2"/>
                </a:solidFill>
              </a:rPr>
              <a:t>DL-based user movement prediction combined with a digital twin for radio environment prediction.</a:t>
            </a:r>
          </a:p>
        </p:txBody>
      </p:sp>
      <p:sp>
        <p:nvSpPr>
          <p:cNvPr id="2" name="Text Placeholder 1">
            <a:extLst>
              <a:ext uri="{FF2B5EF4-FFF2-40B4-BE49-F238E27FC236}">
                <a16:creationId xmlns:a16="http://schemas.microsoft.com/office/drawing/2014/main" id="{699D7E97-8C03-442C-9C44-9EE23EE26597}"/>
              </a:ext>
            </a:extLst>
          </p:cNvPr>
          <p:cNvSpPr>
            <a:spLocks noGrp="1"/>
          </p:cNvSpPr>
          <p:nvPr>
            <p:ph type="body" sz="quarter" idx="10"/>
          </p:nvPr>
        </p:nvSpPr>
        <p:spPr/>
        <p:txBody>
          <a:bodyPr/>
          <a:lstStyle/>
          <a:p>
            <a:pPr marL="457200" indent="-457200"/>
            <a:r>
              <a:rPr lang="en-US" dirty="0"/>
              <a:t>3.1	Recap of Work and Answers to Research Questions </a:t>
            </a:r>
          </a:p>
        </p:txBody>
      </p:sp>
      <p:sp>
        <p:nvSpPr>
          <p:cNvPr id="3" name="Text Placeholder 2">
            <a:extLst>
              <a:ext uri="{FF2B5EF4-FFF2-40B4-BE49-F238E27FC236}">
                <a16:creationId xmlns:a16="http://schemas.microsoft.com/office/drawing/2014/main" id="{A029A6D2-0FAC-4F70-ACBF-4AE246F04A11}"/>
              </a:ext>
            </a:extLst>
          </p:cNvPr>
          <p:cNvSpPr>
            <a:spLocks noGrp="1"/>
          </p:cNvSpPr>
          <p:nvPr>
            <p:ph type="body" sz="quarter" idx="11"/>
          </p:nvPr>
        </p:nvSpPr>
        <p:spPr>
          <a:xfrm>
            <a:off x="417600" y="280800"/>
            <a:ext cx="8308800" cy="309600"/>
          </a:xfrm>
        </p:spPr>
        <p:txBody>
          <a:bodyPr/>
          <a:lstStyle/>
          <a:p>
            <a:r>
              <a:rPr lang="en-US" dirty="0"/>
              <a:t>Conclusion and Outlook on Machine Intuition</a:t>
            </a:r>
          </a:p>
        </p:txBody>
      </p:sp>
      <p:sp>
        <p:nvSpPr>
          <p:cNvPr id="6" name="Text Placeholder 4">
            <a:extLst>
              <a:ext uri="{FF2B5EF4-FFF2-40B4-BE49-F238E27FC236}">
                <a16:creationId xmlns:a16="http://schemas.microsoft.com/office/drawing/2014/main" id="{EDAC7D77-E85E-43C3-8386-6271B9EBD9D4}"/>
              </a:ext>
            </a:extLst>
          </p:cNvPr>
          <p:cNvSpPr txBox="1">
            <a:spLocks/>
          </p:cNvSpPr>
          <p:nvPr/>
        </p:nvSpPr>
        <p:spPr>
          <a:xfrm>
            <a:off x="417600" y="1284580"/>
            <a:ext cx="4011824" cy="786562"/>
          </a:xfrm>
          <a:prstGeom prst="rect">
            <a:avLst/>
          </a:prstGeom>
          <a:solidFill>
            <a:schemeClr val="bg1"/>
          </a:solidFill>
          <a:ln>
            <a:solidFill>
              <a:schemeClr val="tx2"/>
            </a:solidFill>
          </a:ln>
          <a:effectLst/>
        </p:spPr>
        <p:txBody>
          <a:bodyPr wrap="square" lIns="182880" tIns="91440" rIns="182880" bIns="91440">
            <a:spAutoFit/>
          </a:bodyPr>
          <a:lstStyle>
            <a:defPPr>
              <a:defRPr lang="en-US"/>
            </a:defPPr>
            <a:lvl1pPr indent="0" algn="just" defTabSz="685800">
              <a:lnSpc>
                <a:spcPct val="90000"/>
              </a:lnSpc>
              <a:spcBef>
                <a:spcPts val="750"/>
              </a:spcBef>
              <a:buFont typeface="Arial" panose="020B0604020202020204" pitchFamily="34" charset="0"/>
              <a:buNone/>
              <a:defRPr sz="1200" b="1">
                <a:solidFill>
                  <a:schemeClr val="tx2"/>
                </a:solidFill>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US" dirty="0"/>
              <a:t>Exemplification</a:t>
            </a:r>
          </a:p>
          <a:p>
            <a:r>
              <a:rPr lang="en-US" b="0" dirty="0"/>
              <a:t>New quantization alg. for facilitating communication between CFs.</a:t>
            </a:r>
          </a:p>
        </p:txBody>
      </p:sp>
      <mc:AlternateContent xmlns:mc="http://schemas.openxmlformats.org/markup-compatibility/2006" xmlns:a14="http://schemas.microsoft.com/office/drawing/2010/main">
        <mc:Choice Requires="a14">
          <p:sp>
            <p:nvSpPr>
              <p:cNvPr id="4" name="Text Placeholder 4">
                <a:extLst>
                  <a:ext uri="{FF2B5EF4-FFF2-40B4-BE49-F238E27FC236}">
                    <a16:creationId xmlns:a16="http://schemas.microsoft.com/office/drawing/2014/main" id="{D1FD20F6-5EE0-3F89-ACFF-451875DBBFFD}"/>
                  </a:ext>
                </a:extLst>
              </p:cNvPr>
              <p:cNvSpPr txBox="1">
                <a:spLocks/>
              </p:cNvSpPr>
              <p:nvPr/>
            </p:nvSpPr>
            <p:spPr>
              <a:xfrm rot="630166">
                <a:off x="3614370" y="1691044"/>
                <a:ext cx="274061" cy="350865"/>
              </a:xfrm>
              <a:prstGeom prst="rect">
                <a:avLst/>
              </a:prstGeom>
              <a:solidFill>
                <a:schemeClr val="tx2"/>
              </a:solidFill>
              <a:ln>
                <a:noFill/>
              </a:ln>
              <a:effectLst>
                <a:outerShdw blurRad="50800" dist="38100" dir="2700000" algn="tl" rotWithShape="0">
                  <a:prstClr val="black">
                    <a:alpha val="40000"/>
                  </a:prstClr>
                </a:outerShdw>
              </a:effectLst>
            </p:spPr>
            <p:txBody>
              <a:bodyPr lIns="91440" tIns="91440" rIns="9144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
                    </m:oMathParaPr>
                    <m:oMath xmlns:m="http://schemas.openxmlformats.org/officeDocument/2006/math">
                      <m:r>
                        <a:rPr lang="hu-HU" sz="1200" b="0" i="1" smtClean="0">
                          <a:solidFill>
                            <a:schemeClr val="bg1"/>
                          </a:solidFill>
                          <a:latin typeface="Cambria Math" panose="02040503050406030204" pitchFamily="18" charset="0"/>
                        </a:rPr>
                        <m:t>𝑘</m:t>
                      </m:r>
                    </m:oMath>
                  </m:oMathPara>
                </a14:m>
                <a:endParaRPr lang="en-US" sz="1200" dirty="0">
                  <a:solidFill>
                    <a:schemeClr val="bg1"/>
                  </a:solidFill>
                </a:endParaRPr>
              </a:p>
            </p:txBody>
          </p:sp>
        </mc:Choice>
        <mc:Fallback xmlns="">
          <p:sp>
            <p:nvSpPr>
              <p:cNvPr id="4" name="Text Placeholder 4">
                <a:extLst>
                  <a:ext uri="{FF2B5EF4-FFF2-40B4-BE49-F238E27FC236}">
                    <a16:creationId xmlns:a16="http://schemas.microsoft.com/office/drawing/2014/main" id="{D1FD20F6-5EE0-3F89-ACFF-451875DBBFFD}"/>
                  </a:ext>
                </a:extLst>
              </p:cNvPr>
              <p:cNvSpPr txBox="1">
                <a:spLocks noRot="1" noChangeAspect="1" noMove="1" noResize="1" noEditPoints="1" noAdjustHandles="1" noChangeArrowheads="1" noChangeShapeType="1" noTextEdit="1"/>
              </p:cNvSpPr>
              <p:nvPr/>
            </p:nvSpPr>
            <p:spPr>
              <a:xfrm rot="630166">
                <a:off x="3614370" y="1691044"/>
                <a:ext cx="274061" cy="350865"/>
              </a:xfrm>
              <a:prstGeom prst="rect">
                <a:avLst/>
              </a:prstGeom>
              <a:blipFill>
                <a:blip r:embed="rId3"/>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B2EDD31D-AD26-9B35-9141-6C2EBCC28381}"/>
                  </a:ext>
                </a:extLst>
              </p:cNvPr>
              <p:cNvSpPr txBox="1">
                <a:spLocks/>
              </p:cNvSpPr>
              <p:nvPr/>
            </p:nvSpPr>
            <p:spPr>
              <a:xfrm rot="20922537">
                <a:off x="3867626" y="1691043"/>
                <a:ext cx="604651" cy="350865"/>
              </a:xfrm>
              <a:prstGeom prst="rect">
                <a:avLst/>
              </a:prstGeom>
              <a:pattFill prst="ltUpDiag">
                <a:fgClr>
                  <a:schemeClr val="accent1"/>
                </a:fgClr>
                <a:bgClr>
                  <a:schemeClr val="bg1"/>
                </a:bgClr>
              </a:pattFill>
              <a:ln>
                <a:noFill/>
              </a:ln>
              <a:effectLst>
                <a:outerShdw blurRad="50800" dist="38100" dir="2700000" algn="tl" rotWithShape="0">
                  <a:prstClr val="black">
                    <a:alpha val="40000"/>
                  </a:prstClr>
                </a:outerShdw>
              </a:effectLst>
            </p:spPr>
            <p:txBody>
              <a:bodyPr wrap="square" lIns="91440" tIns="91440" rIns="9144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
                    </m:oMathParaPr>
                    <m:oMath xmlns:m="http://schemas.openxmlformats.org/officeDocument/2006/math">
                      <m:sSub>
                        <m:sSubPr>
                          <m:ctrlPr>
                            <a:rPr lang="hu-HU" sz="1200" b="0" i="1" smtClean="0">
                              <a:solidFill>
                                <a:schemeClr val="tx2"/>
                              </a:solidFill>
                              <a:latin typeface="Cambria Math" panose="02040503050406030204" pitchFamily="18" charset="0"/>
                            </a:rPr>
                          </m:ctrlPr>
                        </m:sSubPr>
                        <m:e>
                          <m:r>
                            <a:rPr lang="en-US" sz="1200" b="0" i="1" smtClean="0">
                              <a:solidFill>
                                <a:schemeClr val="tx2"/>
                              </a:solidFill>
                              <a:latin typeface="Cambria Math" panose="02040503050406030204" pitchFamily="18" charset="0"/>
                            </a:rPr>
                            <m:t>𝑛</m:t>
                          </m:r>
                        </m:e>
                        <m:sub>
                          <m:r>
                            <a:rPr lang="en-US" sz="1200" b="0" i="1" smtClean="0">
                              <a:solidFill>
                                <a:schemeClr val="tx2"/>
                              </a:solidFill>
                              <a:latin typeface="Cambria Math" panose="02040503050406030204" pitchFamily="18" charset="0"/>
                            </a:rPr>
                            <m:t>𝑙𝑎𝑡𝑒𝑛𝑡</m:t>
                          </m:r>
                        </m:sub>
                      </m:sSub>
                    </m:oMath>
                  </m:oMathPara>
                </a14:m>
                <a:endParaRPr lang="en-US" sz="1200" dirty="0">
                  <a:solidFill>
                    <a:schemeClr val="tx2"/>
                  </a:solidFill>
                </a:endParaRPr>
              </a:p>
            </p:txBody>
          </p:sp>
        </mc:Choice>
        <mc:Fallback xmlns="">
          <p:sp>
            <p:nvSpPr>
              <p:cNvPr id="5" name="Text Placeholder 4">
                <a:extLst>
                  <a:ext uri="{FF2B5EF4-FFF2-40B4-BE49-F238E27FC236}">
                    <a16:creationId xmlns:a16="http://schemas.microsoft.com/office/drawing/2014/main" id="{B2EDD31D-AD26-9B35-9141-6C2EBCC28381}"/>
                  </a:ext>
                </a:extLst>
              </p:cNvPr>
              <p:cNvSpPr txBox="1">
                <a:spLocks noRot="1" noChangeAspect="1" noMove="1" noResize="1" noEditPoints="1" noAdjustHandles="1" noChangeArrowheads="1" noChangeShapeType="1" noTextEdit="1"/>
              </p:cNvSpPr>
              <p:nvPr/>
            </p:nvSpPr>
            <p:spPr>
              <a:xfrm rot="20922537">
                <a:off x="3867626" y="1691043"/>
                <a:ext cx="604651" cy="350865"/>
              </a:xfrm>
              <a:prstGeom prst="rect">
                <a:avLst/>
              </a:prstGeom>
              <a:blipFill>
                <a:blip r:embed="rId4"/>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 Placeholder 4">
                <a:extLst>
                  <a:ext uri="{FF2B5EF4-FFF2-40B4-BE49-F238E27FC236}">
                    <a16:creationId xmlns:a16="http://schemas.microsoft.com/office/drawing/2014/main" id="{45D615FE-A7B1-AC43-0D4A-9C9223ECD14E}"/>
                  </a:ext>
                </a:extLst>
              </p:cNvPr>
              <p:cNvSpPr txBox="1">
                <a:spLocks/>
              </p:cNvSpPr>
              <p:nvPr/>
            </p:nvSpPr>
            <p:spPr>
              <a:xfrm rot="20920228">
                <a:off x="3616480" y="2145167"/>
                <a:ext cx="274061" cy="350865"/>
              </a:xfrm>
              <a:prstGeom prst="rect">
                <a:avLst/>
              </a:prstGeom>
              <a:solidFill>
                <a:schemeClr val="bg1"/>
              </a:solidFill>
              <a:ln>
                <a:solidFill>
                  <a:schemeClr val="tx2"/>
                </a:solidFill>
              </a:ln>
              <a:effectLst>
                <a:outerShdw blurRad="50800" dist="38100" dir="2700000" algn="tl" rotWithShape="0">
                  <a:prstClr val="black">
                    <a:alpha val="40000"/>
                  </a:prstClr>
                </a:outerShdw>
              </a:effectLst>
            </p:spPr>
            <p:txBody>
              <a:bodyPr wrap="square" lIns="91440" tIns="91440" rIns="91440" bIns="91440">
                <a:spAutoFit/>
              </a:bodyPr>
              <a:lstStyle>
                <a:defPPr>
                  <a:defRPr lang="en-US"/>
                </a:defPPr>
                <a:lvl1pPr indent="0" defTabSz="685800">
                  <a:lnSpc>
                    <a:spcPct val="90000"/>
                  </a:lnSpc>
                  <a:spcBef>
                    <a:spcPts val="750"/>
                  </a:spcBef>
                  <a:buFont typeface="Arial" panose="020B0604020202020204" pitchFamily="34" charset="0"/>
                  <a:buNone/>
                  <a:defRPr sz="1200" b="0" i="1">
                    <a:solidFill>
                      <a:schemeClr val="tx2"/>
                    </a:solidFill>
                    <a:latin typeface="Cambria Math" panose="02040503050406030204" pitchFamily="18" charset="0"/>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a14:m>
                  <m:oMathPara xmlns:m="http://schemas.openxmlformats.org/officeDocument/2006/math">
                    <m:oMathParaPr>
                      <m:jc m:val="center"/>
                    </m:oMathParaPr>
                    <m:oMath xmlns:m="http://schemas.openxmlformats.org/officeDocument/2006/math">
                      <m:r>
                        <a:rPr lang="hu-HU">
                          <a:latin typeface="Cambria Math" panose="02040503050406030204" pitchFamily="18" charset="0"/>
                        </a:rPr>
                        <m:t>𝑘</m:t>
                      </m:r>
                    </m:oMath>
                  </m:oMathPara>
                </a14:m>
                <a:endParaRPr lang="en-US" dirty="0"/>
              </a:p>
            </p:txBody>
          </p:sp>
        </mc:Choice>
        <mc:Fallback xmlns="">
          <p:sp>
            <p:nvSpPr>
              <p:cNvPr id="10" name="Text Placeholder 4">
                <a:extLst>
                  <a:ext uri="{FF2B5EF4-FFF2-40B4-BE49-F238E27FC236}">
                    <a16:creationId xmlns:a16="http://schemas.microsoft.com/office/drawing/2014/main" id="{45D615FE-A7B1-AC43-0D4A-9C9223ECD14E}"/>
                  </a:ext>
                </a:extLst>
              </p:cNvPr>
              <p:cNvSpPr txBox="1">
                <a:spLocks noRot="1" noChangeAspect="1" noMove="1" noResize="1" noEditPoints="1" noAdjustHandles="1" noChangeArrowheads="1" noChangeShapeType="1" noTextEdit="1"/>
              </p:cNvSpPr>
              <p:nvPr/>
            </p:nvSpPr>
            <p:spPr>
              <a:xfrm rot="20920228">
                <a:off x="3616480" y="2145167"/>
                <a:ext cx="274061" cy="350865"/>
              </a:xfrm>
              <a:prstGeom prst="rect">
                <a:avLst/>
              </a:prstGeom>
              <a:blipFill>
                <a:blip r:embed="rId5"/>
                <a:stretch>
                  <a:fillRect/>
                </a:stretch>
              </a:blipFill>
              <a:ln>
                <a:solidFill>
                  <a:schemeClr val="tx2"/>
                </a:solid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 Placeholder 4">
                <a:extLst>
                  <a:ext uri="{FF2B5EF4-FFF2-40B4-BE49-F238E27FC236}">
                    <a16:creationId xmlns:a16="http://schemas.microsoft.com/office/drawing/2014/main" id="{20AC8671-C1A5-4E42-0BBF-D75BE0C94100}"/>
                  </a:ext>
                </a:extLst>
              </p:cNvPr>
              <p:cNvSpPr txBox="1">
                <a:spLocks/>
              </p:cNvSpPr>
              <p:nvPr/>
            </p:nvSpPr>
            <p:spPr>
              <a:xfrm rot="20790212">
                <a:off x="4649691" y="2104615"/>
                <a:ext cx="378145" cy="350865"/>
              </a:xfrm>
              <a:prstGeom prst="rect">
                <a:avLst/>
              </a:prstGeom>
              <a:pattFill prst="ltUpDiag">
                <a:fgClr>
                  <a:schemeClr val="accent1"/>
                </a:fgClr>
                <a:bgClr>
                  <a:schemeClr val="bg1"/>
                </a:bgClr>
              </a:pattFill>
              <a:ln>
                <a:noFill/>
              </a:ln>
              <a:effectLst>
                <a:outerShdw blurRad="50800" dist="38100" dir="2700000" algn="tl" rotWithShape="0">
                  <a:prstClr val="black">
                    <a:alpha val="40000"/>
                  </a:prstClr>
                </a:outerShdw>
              </a:effectLst>
            </p:spPr>
            <p:txBody>
              <a:bodyPr wrap="square" lIns="91440" tIns="91440" rIns="9144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sz="1200" b="0" i="0" smtClean="0">
                          <a:solidFill>
                            <a:schemeClr val="tx2"/>
                          </a:solidFill>
                          <a:latin typeface="Cambria Math" panose="02040503050406030204" pitchFamily="18" charset="0"/>
                        </a:rPr>
                        <m:t>…</m:t>
                      </m:r>
                    </m:oMath>
                  </m:oMathPara>
                </a14:m>
                <a:endParaRPr lang="en-US" sz="1200" dirty="0">
                  <a:solidFill>
                    <a:schemeClr val="tx2"/>
                  </a:solidFill>
                </a:endParaRPr>
              </a:p>
            </p:txBody>
          </p:sp>
        </mc:Choice>
        <mc:Fallback xmlns="">
          <p:sp>
            <p:nvSpPr>
              <p:cNvPr id="12" name="Text Placeholder 4">
                <a:extLst>
                  <a:ext uri="{FF2B5EF4-FFF2-40B4-BE49-F238E27FC236}">
                    <a16:creationId xmlns:a16="http://schemas.microsoft.com/office/drawing/2014/main" id="{20AC8671-C1A5-4E42-0BBF-D75BE0C94100}"/>
                  </a:ext>
                </a:extLst>
              </p:cNvPr>
              <p:cNvSpPr txBox="1">
                <a:spLocks noRot="1" noChangeAspect="1" noMove="1" noResize="1" noEditPoints="1" noAdjustHandles="1" noChangeArrowheads="1" noChangeShapeType="1" noTextEdit="1"/>
              </p:cNvSpPr>
              <p:nvPr/>
            </p:nvSpPr>
            <p:spPr>
              <a:xfrm rot="20790212">
                <a:off x="4649691" y="2104615"/>
                <a:ext cx="378145" cy="350865"/>
              </a:xfrm>
              <a:prstGeom prst="rect">
                <a:avLst/>
              </a:prstGeom>
              <a:blipFill>
                <a:blip r:embed="rId6"/>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 Placeholder 4">
                <a:extLst>
                  <a:ext uri="{FF2B5EF4-FFF2-40B4-BE49-F238E27FC236}">
                    <a16:creationId xmlns:a16="http://schemas.microsoft.com/office/drawing/2014/main" id="{48FEA0B1-1B17-222C-F8EE-B79ED671695B}"/>
                  </a:ext>
                </a:extLst>
              </p:cNvPr>
              <p:cNvSpPr txBox="1">
                <a:spLocks/>
              </p:cNvSpPr>
              <p:nvPr/>
            </p:nvSpPr>
            <p:spPr>
              <a:xfrm rot="530696">
                <a:off x="3887772" y="2181217"/>
                <a:ext cx="674277" cy="350865"/>
              </a:xfrm>
              <a:prstGeom prst="rect">
                <a:avLst/>
              </a:prstGeom>
              <a:solidFill>
                <a:schemeClr val="tx2"/>
              </a:solidFill>
              <a:ln>
                <a:noFill/>
              </a:ln>
              <a:effectLst>
                <a:outerShdw blurRad="50800" dist="38100" dir="2700000" algn="tl" rotWithShape="0">
                  <a:prstClr val="black">
                    <a:alpha val="40000"/>
                  </a:prstClr>
                </a:outerShdw>
              </a:effectLst>
            </p:spPr>
            <p:txBody>
              <a:bodyPr lIns="91440" tIns="91440" rIns="91440" bIns="91440">
                <a:spAutoFit/>
              </a:bodyPr>
              <a:lstStyle>
                <a:defPPr>
                  <a:defRPr lang="en-US"/>
                </a:defPPr>
                <a:lvl1pPr indent="0" defTabSz="685800">
                  <a:lnSpc>
                    <a:spcPct val="90000"/>
                  </a:lnSpc>
                  <a:spcBef>
                    <a:spcPts val="750"/>
                  </a:spcBef>
                  <a:buFont typeface="Arial" panose="020B0604020202020204" pitchFamily="34" charset="0"/>
                  <a:buNone/>
                  <a:defRPr sz="1200" b="0" i="1">
                    <a:solidFill>
                      <a:schemeClr val="bg1"/>
                    </a:solidFill>
                    <a:latin typeface="Cambria Math" panose="02040503050406030204" pitchFamily="18" charset="0"/>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a14:m>
                  <m:oMathPara xmlns:m="http://schemas.openxmlformats.org/officeDocument/2006/math">
                    <m:oMathParaPr>
                      <m:jc m:val="center"/>
                    </m:oMathParaPr>
                    <m:oMath xmlns:m="http://schemas.openxmlformats.org/officeDocument/2006/math">
                      <m:sSub>
                        <m:sSubPr>
                          <m:ctrlPr>
                            <a:rPr lang="hu-HU" i="1">
                              <a:latin typeface="Cambria Math" panose="02040503050406030204" pitchFamily="18" charset="0"/>
                            </a:rPr>
                          </m:ctrlPr>
                        </m:sSubPr>
                        <m:e>
                          <m:r>
                            <a:rPr lang="en-US">
                              <a:latin typeface="Cambria Math" panose="02040503050406030204" pitchFamily="18" charset="0"/>
                            </a:rPr>
                            <m:t>𝑐</m:t>
                          </m:r>
                        </m:e>
                        <m:sub>
                          <m:r>
                            <a:rPr lang="en-US">
                              <a:latin typeface="Cambria Math" panose="02040503050406030204" pitchFamily="18" charset="0"/>
                            </a:rPr>
                            <m:t>𝑏𝑎𝑙𝑎𝑛𝑐𝑒</m:t>
                          </m:r>
                        </m:sub>
                      </m:sSub>
                    </m:oMath>
                  </m:oMathPara>
                </a14:m>
                <a:endParaRPr lang="en-US" dirty="0"/>
              </a:p>
            </p:txBody>
          </p:sp>
        </mc:Choice>
        <mc:Fallback xmlns="">
          <p:sp>
            <p:nvSpPr>
              <p:cNvPr id="13" name="Text Placeholder 4">
                <a:extLst>
                  <a:ext uri="{FF2B5EF4-FFF2-40B4-BE49-F238E27FC236}">
                    <a16:creationId xmlns:a16="http://schemas.microsoft.com/office/drawing/2014/main" id="{48FEA0B1-1B17-222C-F8EE-B79ED671695B}"/>
                  </a:ext>
                </a:extLst>
              </p:cNvPr>
              <p:cNvSpPr txBox="1">
                <a:spLocks noRot="1" noChangeAspect="1" noMove="1" noResize="1" noEditPoints="1" noAdjustHandles="1" noChangeArrowheads="1" noChangeShapeType="1" noTextEdit="1"/>
              </p:cNvSpPr>
              <p:nvPr/>
            </p:nvSpPr>
            <p:spPr>
              <a:xfrm rot="530696">
                <a:off x="3887772" y="2181217"/>
                <a:ext cx="674277" cy="350865"/>
              </a:xfrm>
              <a:prstGeom prst="rect">
                <a:avLst/>
              </a:prstGeom>
              <a:blipFill>
                <a:blip r:embed="rId7"/>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 Placeholder 4">
                <a:extLst>
                  <a:ext uri="{FF2B5EF4-FFF2-40B4-BE49-F238E27FC236}">
                    <a16:creationId xmlns:a16="http://schemas.microsoft.com/office/drawing/2014/main" id="{815DF305-B29D-7224-A61B-82C59D522973}"/>
                  </a:ext>
                </a:extLst>
              </p:cNvPr>
              <p:cNvSpPr txBox="1">
                <a:spLocks/>
              </p:cNvSpPr>
              <p:nvPr/>
            </p:nvSpPr>
            <p:spPr>
              <a:xfrm rot="358575">
                <a:off x="4658813" y="1691042"/>
                <a:ext cx="986240" cy="350865"/>
              </a:xfrm>
              <a:prstGeom prst="rect">
                <a:avLst/>
              </a:prstGeom>
              <a:solidFill>
                <a:schemeClr val="bg1"/>
              </a:solidFill>
              <a:ln>
                <a:solidFill>
                  <a:schemeClr val="tx2"/>
                </a:solidFill>
              </a:ln>
              <a:effectLst>
                <a:outerShdw blurRad="50800" dist="38100" dir="2700000" algn="tl" rotWithShape="0">
                  <a:prstClr val="black">
                    <a:alpha val="40000"/>
                  </a:prstClr>
                </a:outerShdw>
              </a:effectLst>
            </p:spPr>
            <p:txBody>
              <a:bodyPr wrap="square" lIns="91440" tIns="91440" rIns="91440" bIns="91440">
                <a:spAutoFit/>
              </a:bodyPr>
              <a:lstStyle>
                <a:defPPr>
                  <a:defRPr lang="en-US"/>
                </a:defPPr>
                <a:lvl1pPr indent="0" defTabSz="685800">
                  <a:lnSpc>
                    <a:spcPct val="90000"/>
                  </a:lnSpc>
                  <a:spcBef>
                    <a:spcPts val="750"/>
                  </a:spcBef>
                  <a:buFont typeface="Arial" panose="020B0604020202020204" pitchFamily="34" charset="0"/>
                  <a:buNone/>
                  <a:defRPr sz="1200" b="0" i="1">
                    <a:solidFill>
                      <a:schemeClr val="tx2"/>
                    </a:solidFill>
                    <a:latin typeface="Cambria Math" panose="02040503050406030204" pitchFamily="18" charset="0"/>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a14:m>
                  <m:oMathPara xmlns:m="http://schemas.openxmlformats.org/officeDocument/2006/math">
                    <m:oMathParaPr>
                      <m:jc m:val="center"/>
                    </m:oMathParaPr>
                    <m:oMath xmlns:m="http://schemas.openxmlformats.org/officeDocument/2006/math">
                      <m:r>
                        <m:rPr>
                          <m:sty m:val="p"/>
                        </m:rPr>
                        <a:rPr lang="en-US">
                          <a:latin typeface="Cambria Math" panose="02040503050406030204" pitchFamily="18" charset="0"/>
                        </a:rPr>
                        <m:t>Digital</m:t>
                      </m:r>
                      <m:r>
                        <a:rPr lang="en-US">
                          <a:latin typeface="Cambria Math" panose="02040503050406030204" pitchFamily="18" charset="0"/>
                        </a:rPr>
                        <m:t> </m:t>
                      </m:r>
                      <m:r>
                        <m:rPr>
                          <m:sty m:val="p"/>
                        </m:rPr>
                        <a:rPr lang="en-US">
                          <a:latin typeface="Cambria Math" panose="02040503050406030204" pitchFamily="18" charset="0"/>
                        </a:rPr>
                        <m:t>Twin</m:t>
                      </m:r>
                    </m:oMath>
                  </m:oMathPara>
                </a14:m>
                <a:endParaRPr lang="en-US" dirty="0"/>
              </a:p>
            </p:txBody>
          </p:sp>
        </mc:Choice>
        <mc:Fallback xmlns="">
          <p:sp>
            <p:nvSpPr>
              <p:cNvPr id="14" name="Text Placeholder 4">
                <a:extLst>
                  <a:ext uri="{FF2B5EF4-FFF2-40B4-BE49-F238E27FC236}">
                    <a16:creationId xmlns:a16="http://schemas.microsoft.com/office/drawing/2014/main" id="{815DF305-B29D-7224-A61B-82C59D522973}"/>
                  </a:ext>
                </a:extLst>
              </p:cNvPr>
              <p:cNvSpPr txBox="1">
                <a:spLocks noRot="1" noChangeAspect="1" noMove="1" noResize="1" noEditPoints="1" noAdjustHandles="1" noChangeArrowheads="1" noChangeShapeType="1" noTextEdit="1"/>
              </p:cNvSpPr>
              <p:nvPr/>
            </p:nvSpPr>
            <p:spPr>
              <a:xfrm rot="358575">
                <a:off x="4658813" y="1691042"/>
                <a:ext cx="986240" cy="350865"/>
              </a:xfrm>
              <a:prstGeom prst="rect">
                <a:avLst/>
              </a:prstGeom>
              <a:blipFill>
                <a:blip r:embed="rId8"/>
                <a:stretch>
                  <a:fillRect/>
                </a:stretch>
              </a:blipFill>
              <a:ln>
                <a:solidFill>
                  <a:schemeClr val="tx2"/>
                </a:solid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 Placeholder 4">
                <a:extLst>
                  <a:ext uri="{FF2B5EF4-FFF2-40B4-BE49-F238E27FC236}">
                    <a16:creationId xmlns:a16="http://schemas.microsoft.com/office/drawing/2014/main" id="{243F7D63-942C-9D3E-BF6B-9063C87B21CC}"/>
                  </a:ext>
                </a:extLst>
              </p:cNvPr>
              <p:cNvSpPr txBox="1">
                <a:spLocks/>
              </p:cNvSpPr>
              <p:nvPr/>
            </p:nvSpPr>
            <p:spPr>
              <a:xfrm rot="519234">
                <a:off x="3862915" y="1857539"/>
                <a:ext cx="1418174" cy="429431"/>
              </a:xfrm>
              <a:prstGeom prst="rect">
                <a:avLst/>
              </a:prstGeom>
              <a:solidFill>
                <a:schemeClr val="bg1"/>
              </a:solidFill>
              <a:ln>
                <a:solidFill>
                  <a:schemeClr val="tx2"/>
                </a:solidFill>
              </a:ln>
              <a:effectLst>
                <a:outerShdw blurRad="50800" dist="38100" dir="2700000" algn="tl" rotWithShape="0">
                  <a:prstClr val="black">
                    <a:alpha val="40000"/>
                  </a:prstClr>
                </a:outerShdw>
              </a:effectLst>
            </p:spPr>
            <p:txBody>
              <a:bodyPr wrap="square" lIns="91440" tIns="91440" rIns="91440" bIns="91440" anchor="ctr"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sz="1200" b="0" i="1" smtClean="0">
                          <a:solidFill>
                            <a:schemeClr val="tx2"/>
                          </a:solidFill>
                          <a:latin typeface="Cambria Math" panose="02040503050406030204" pitchFamily="18" charset="0"/>
                        </a:rPr>
                        <m:t>𝑁𝑁</m:t>
                      </m:r>
                      <m:r>
                        <a:rPr lang="en-US" sz="1200" b="0" i="1" smtClean="0">
                          <a:solidFill>
                            <a:schemeClr val="tx2"/>
                          </a:solidFill>
                          <a:latin typeface="Cambria Math" panose="02040503050406030204" pitchFamily="18" charset="0"/>
                        </a:rPr>
                        <m:t> </m:t>
                      </m:r>
                      <m:r>
                        <a:rPr lang="en-US" sz="1200" b="0" i="1" smtClean="0">
                          <a:solidFill>
                            <a:schemeClr val="tx2"/>
                          </a:solidFill>
                          <a:latin typeface="Cambria Math" panose="02040503050406030204" pitchFamily="18" charset="0"/>
                        </a:rPr>
                        <m:t>𝑎𝑟𝑐h𝑖𝑡𝑒𝑐𝑡𝑢𝑟𝑒</m:t>
                      </m:r>
                    </m:oMath>
                  </m:oMathPara>
                </a14:m>
                <a:endParaRPr lang="en-US" sz="1200" dirty="0">
                  <a:solidFill>
                    <a:schemeClr val="tx2"/>
                  </a:solidFill>
                </a:endParaRPr>
              </a:p>
            </p:txBody>
          </p:sp>
        </mc:Choice>
        <mc:Fallback xmlns="">
          <p:sp>
            <p:nvSpPr>
              <p:cNvPr id="11" name="Text Placeholder 4">
                <a:extLst>
                  <a:ext uri="{FF2B5EF4-FFF2-40B4-BE49-F238E27FC236}">
                    <a16:creationId xmlns:a16="http://schemas.microsoft.com/office/drawing/2014/main" id="{243F7D63-942C-9D3E-BF6B-9063C87B21CC}"/>
                  </a:ext>
                </a:extLst>
              </p:cNvPr>
              <p:cNvSpPr txBox="1">
                <a:spLocks noRot="1" noChangeAspect="1" noMove="1" noResize="1" noEditPoints="1" noAdjustHandles="1" noChangeArrowheads="1" noChangeShapeType="1" noTextEdit="1"/>
              </p:cNvSpPr>
              <p:nvPr/>
            </p:nvSpPr>
            <p:spPr>
              <a:xfrm rot="519234">
                <a:off x="3862915" y="1857539"/>
                <a:ext cx="1418174" cy="429431"/>
              </a:xfrm>
              <a:prstGeom prst="rect">
                <a:avLst/>
              </a:prstGeom>
              <a:blipFill>
                <a:blip r:embed="rId9"/>
                <a:stretch>
                  <a:fillRect/>
                </a:stretch>
              </a:blipFill>
              <a:ln>
                <a:solidFill>
                  <a:schemeClr val="tx2"/>
                </a:solid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 Placeholder 4">
                <a:extLst>
                  <a:ext uri="{FF2B5EF4-FFF2-40B4-BE49-F238E27FC236}">
                    <a16:creationId xmlns:a16="http://schemas.microsoft.com/office/drawing/2014/main" id="{9CA799F4-388A-3DBA-D4A6-6696697BD965}"/>
                  </a:ext>
                </a:extLst>
              </p:cNvPr>
              <p:cNvSpPr txBox="1">
                <a:spLocks/>
              </p:cNvSpPr>
              <p:nvPr/>
            </p:nvSpPr>
            <p:spPr>
              <a:xfrm rot="21062201">
                <a:off x="3760672" y="1835782"/>
                <a:ext cx="1672756" cy="450371"/>
              </a:xfrm>
              <a:prstGeom prst="rect">
                <a:avLst/>
              </a:prstGeom>
              <a:solidFill>
                <a:schemeClr val="tx2"/>
              </a:solidFill>
              <a:ln>
                <a:noFill/>
              </a:ln>
              <a:effectLst>
                <a:outerShdw blurRad="50800" dist="38100" dir="2700000" algn="tl" rotWithShape="0">
                  <a:prstClr val="black">
                    <a:alpha val="40000"/>
                  </a:prstClr>
                </a:outerShdw>
              </a:effectLst>
            </p:spPr>
            <p:txBody>
              <a:bodyPr wrap="square" lIns="91440" tIns="91440" rIns="91440" bIns="91440" anchor="ctr"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sz="1200" b="0" i="1" smtClean="0">
                          <a:solidFill>
                            <a:schemeClr val="bg1"/>
                          </a:solidFill>
                          <a:latin typeface="Cambria Math" panose="02040503050406030204" pitchFamily="18" charset="0"/>
                        </a:rPr>
                        <m:t>𝑇𝑟𝑎𝑖𝑛𝑖𝑛𝑔</m:t>
                      </m:r>
                      <m:r>
                        <a:rPr lang="en-US" sz="1200" b="0" i="1" smtClean="0">
                          <a:solidFill>
                            <a:schemeClr val="bg1"/>
                          </a:solidFill>
                          <a:latin typeface="Cambria Math" panose="02040503050406030204" pitchFamily="18" charset="0"/>
                        </a:rPr>
                        <m:t> </m:t>
                      </m:r>
                      <m:r>
                        <a:rPr lang="en-US" sz="1200" b="0" i="1" smtClean="0">
                          <a:solidFill>
                            <a:schemeClr val="bg1"/>
                          </a:solidFill>
                          <a:latin typeface="Cambria Math" panose="02040503050406030204" pitchFamily="18" charset="0"/>
                        </a:rPr>
                        <m:t>𝑠𝑢𝑝𝑒𝑟𝑣𝑖𝑠𝑖𝑜𝑛</m:t>
                      </m:r>
                    </m:oMath>
                  </m:oMathPara>
                </a14:m>
                <a:endParaRPr lang="en-US" sz="1200" dirty="0">
                  <a:solidFill>
                    <a:schemeClr val="bg1"/>
                  </a:solidFill>
                </a:endParaRPr>
              </a:p>
            </p:txBody>
          </p:sp>
        </mc:Choice>
        <mc:Fallback xmlns="">
          <p:sp>
            <p:nvSpPr>
              <p:cNvPr id="15" name="Text Placeholder 4">
                <a:extLst>
                  <a:ext uri="{FF2B5EF4-FFF2-40B4-BE49-F238E27FC236}">
                    <a16:creationId xmlns:a16="http://schemas.microsoft.com/office/drawing/2014/main" id="{9CA799F4-388A-3DBA-D4A6-6696697BD965}"/>
                  </a:ext>
                </a:extLst>
              </p:cNvPr>
              <p:cNvSpPr txBox="1">
                <a:spLocks noRot="1" noChangeAspect="1" noMove="1" noResize="1" noEditPoints="1" noAdjustHandles="1" noChangeArrowheads="1" noChangeShapeType="1" noTextEdit="1"/>
              </p:cNvSpPr>
              <p:nvPr/>
            </p:nvSpPr>
            <p:spPr>
              <a:xfrm rot="21062201">
                <a:off x="3760672" y="1835782"/>
                <a:ext cx="1672756" cy="450371"/>
              </a:xfrm>
              <a:prstGeom prst="rect">
                <a:avLst/>
              </a:prstGeom>
              <a:blipFill>
                <a:blip r:embed="rId10"/>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16" name="Rectangle 15">
            <a:extLst>
              <a:ext uri="{FF2B5EF4-FFF2-40B4-BE49-F238E27FC236}">
                <a16:creationId xmlns:a16="http://schemas.microsoft.com/office/drawing/2014/main" id="{381CAACE-6324-DF1F-E7C2-EADD9C8C34B5}"/>
              </a:ext>
            </a:extLst>
          </p:cNvPr>
          <p:cNvSpPr/>
          <p:nvPr/>
        </p:nvSpPr>
        <p:spPr>
          <a:xfrm>
            <a:off x="416824" y="4258101"/>
            <a:ext cx="8308800" cy="364836"/>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000" rIns="91440" bIns="36000" numCol="1" spcCol="0" rtlCol="0" fromWordArt="0" anchor="ctr" anchorCtr="0" forceAA="0" compatLnSpc="1">
            <a:prstTxWarp prst="textNoShape">
              <a:avLst/>
            </a:prstTxWarp>
            <a:noAutofit/>
          </a:bodyPr>
          <a:lstStyle/>
          <a:p>
            <a:pPr algn="ctr" fontAlgn="base">
              <a:spcBef>
                <a:spcPct val="0"/>
              </a:spcBef>
              <a:spcAft>
                <a:spcPts val="600"/>
              </a:spcAft>
              <a:defRPr/>
            </a:pPr>
            <a:r>
              <a:rPr lang="en-US" sz="1200" dirty="0">
                <a:solidFill>
                  <a:srgbClr val="FFFFFF"/>
                </a:solidFill>
                <a:latin typeface="Nokia Pure Text Light"/>
                <a:ea typeface="Nokia Pure Text" panose="020B0504040602060303" pitchFamily="34" charset="0"/>
                <a:cs typeface="Nokia Pure Text" panose="020B0504040602060303" pitchFamily="34" charset="0"/>
              </a:rPr>
              <a:t>B) Does machine intuition reduce/remove human labor? - </a:t>
            </a:r>
            <a:r>
              <a:rPr lang="en-US" sz="1200" b="1" dirty="0">
                <a:solidFill>
                  <a:srgbClr val="FFFFFF"/>
                </a:solidFill>
                <a:latin typeface="Nokia Pure Text Light"/>
                <a:ea typeface="Nokia Pure Text" panose="020B0504040602060303" pitchFamily="34" charset="0"/>
                <a:cs typeface="Nokia Pure Text" panose="020B0504040602060303" pitchFamily="34" charset="0"/>
              </a:rPr>
              <a:t>No, it shifts supervision </a:t>
            </a:r>
            <a:endParaRPr kumimoji="0" lang="en-GB" sz="1200" b="1"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endParaRPr>
          </a:p>
        </p:txBody>
      </p:sp>
      <p:sp>
        <p:nvSpPr>
          <p:cNvPr id="17" name="Text Placeholder 15">
            <a:extLst>
              <a:ext uri="{FF2B5EF4-FFF2-40B4-BE49-F238E27FC236}">
                <a16:creationId xmlns:a16="http://schemas.microsoft.com/office/drawing/2014/main" id="{6E7C79F2-100B-1209-9F60-22B572C50BDD}"/>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16</a:t>
            </a:r>
          </a:p>
        </p:txBody>
      </p:sp>
    </p:spTree>
    <p:extLst>
      <p:ext uri="{BB962C8B-B14F-4D97-AF65-F5344CB8AC3E}">
        <p14:creationId xmlns:p14="http://schemas.microsoft.com/office/powerpoint/2010/main" val="35633514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9D7E97-8C03-442C-9C44-9EE23EE26597}"/>
              </a:ext>
            </a:extLst>
          </p:cNvPr>
          <p:cNvSpPr>
            <a:spLocks noGrp="1"/>
          </p:cNvSpPr>
          <p:nvPr>
            <p:ph type="body" sz="quarter" idx="10"/>
          </p:nvPr>
        </p:nvSpPr>
        <p:spPr/>
        <p:txBody>
          <a:bodyPr/>
          <a:lstStyle/>
          <a:p>
            <a:pPr marL="457200" indent="-457200"/>
            <a:r>
              <a:rPr lang="en-US" dirty="0"/>
              <a:t>3.2	Outlook </a:t>
            </a:r>
          </a:p>
        </p:txBody>
      </p:sp>
      <p:sp>
        <p:nvSpPr>
          <p:cNvPr id="3" name="Text Placeholder 2">
            <a:extLst>
              <a:ext uri="{FF2B5EF4-FFF2-40B4-BE49-F238E27FC236}">
                <a16:creationId xmlns:a16="http://schemas.microsoft.com/office/drawing/2014/main" id="{A029A6D2-0FAC-4F70-ACBF-4AE246F04A11}"/>
              </a:ext>
            </a:extLst>
          </p:cNvPr>
          <p:cNvSpPr>
            <a:spLocks noGrp="1"/>
          </p:cNvSpPr>
          <p:nvPr>
            <p:ph type="body" sz="quarter" idx="11"/>
          </p:nvPr>
        </p:nvSpPr>
        <p:spPr/>
        <p:txBody>
          <a:bodyPr/>
          <a:lstStyle/>
          <a:p>
            <a:r>
              <a:rPr lang="en-US" dirty="0"/>
              <a:t>Conclusion and Outlook on Machine Intuition</a:t>
            </a:r>
          </a:p>
        </p:txBody>
      </p:sp>
      <p:sp>
        <p:nvSpPr>
          <p:cNvPr id="24" name="Trapezoid 23">
            <a:extLst>
              <a:ext uri="{FF2B5EF4-FFF2-40B4-BE49-F238E27FC236}">
                <a16:creationId xmlns:a16="http://schemas.microsoft.com/office/drawing/2014/main" id="{0093FF4A-EE03-4F1E-BFE7-8456CD649A7E}"/>
              </a:ext>
            </a:extLst>
          </p:cNvPr>
          <p:cNvSpPr>
            <a:spLocks noChangeAspect="1"/>
          </p:cNvSpPr>
          <p:nvPr/>
        </p:nvSpPr>
        <p:spPr>
          <a:xfrm>
            <a:off x="3302579" y="1319696"/>
            <a:ext cx="2513777" cy="2167049"/>
          </a:xfrm>
          <a:prstGeom prst="trapezoid">
            <a:avLst>
              <a:gd name="adj" fmla="val 47614"/>
            </a:avLst>
          </a:prstGeom>
          <a:gradFill flip="none" rotWithShape="1">
            <a:gsLst>
              <a:gs pos="23000">
                <a:schemeClr val="accent5"/>
              </a:gs>
              <a:gs pos="85000">
                <a:schemeClr val="tx1"/>
              </a:gs>
              <a:gs pos="58000">
                <a:srgbClr val="3BD02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BC56BBDF-4A3E-4277-A82F-7599D88D6859}"/>
              </a:ext>
            </a:extLst>
          </p:cNvPr>
          <p:cNvSpPr/>
          <p:nvPr/>
        </p:nvSpPr>
        <p:spPr>
          <a:xfrm>
            <a:off x="3302579" y="2045054"/>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dirty="0">
                <a:solidFill>
                  <a:schemeClr val="tx2"/>
                </a:solidFill>
                <a:cs typeface="Arial" panose="020B0604020202020204" pitchFamily="34" charset="0"/>
              </a:rPr>
              <a:t>Analyzing</a:t>
            </a:r>
          </a:p>
        </p:txBody>
      </p:sp>
      <p:sp>
        <p:nvSpPr>
          <p:cNvPr id="26" name="Rectangle 25">
            <a:extLst>
              <a:ext uri="{FF2B5EF4-FFF2-40B4-BE49-F238E27FC236}">
                <a16:creationId xmlns:a16="http://schemas.microsoft.com/office/drawing/2014/main" id="{613EB542-F7E5-4D6B-BC0B-E0AF8274158F}"/>
              </a:ext>
            </a:extLst>
          </p:cNvPr>
          <p:cNvSpPr/>
          <p:nvPr/>
        </p:nvSpPr>
        <p:spPr>
          <a:xfrm>
            <a:off x="3302579" y="1684883"/>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dirty="0">
                <a:solidFill>
                  <a:schemeClr val="tx2"/>
                </a:solidFill>
                <a:cs typeface="Arial" panose="020B0604020202020204" pitchFamily="34" charset="0"/>
              </a:rPr>
              <a:t>Evaluating</a:t>
            </a:r>
          </a:p>
        </p:txBody>
      </p:sp>
      <p:sp>
        <p:nvSpPr>
          <p:cNvPr id="27" name="Rectangle 26">
            <a:extLst>
              <a:ext uri="{FF2B5EF4-FFF2-40B4-BE49-F238E27FC236}">
                <a16:creationId xmlns:a16="http://schemas.microsoft.com/office/drawing/2014/main" id="{8D664754-EE1B-4C56-9F68-BB2E64CA7188}"/>
              </a:ext>
            </a:extLst>
          </p:cNvPr>
          <p:cNvSpPr/>
          <p:nvPr/>
        </p:nvSpPr>
        <p:spPr>
          <a:xfrm>
            <a:off x="3302579" y="2405226"/>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dirty="0">
                <a:solidFill>
                  <a:schemeClr val="bg1"/>
                </a:solidFill>
                <a:cs typeface="Arial" panose="020B0604020202020204" pitchFamily="34" charset="0"/>
              </a:rPr>
              <a:t>Applying</a:t>
            </a:r>
          </a:p>
        </p:txBody>
      </p:sp>
      <p:sp>
        <p:nvSpPr>
          <p:cNvPr id="28" name="Rectangle 27">
            <a:extLst>
              <a:ext uri="{FF2B5EF4-FFF2-40B4-BE49-F238E27FC236}">
                <a16:creationId xmlns:a16="http://schemas.microsoft.com/office/drawing/2014/main" id="{08F2BC92-8ECE-4C8D-8147-EB53FCD2F976}"/>
              </a:ext>
            </a:extLst>
          </p:cNvPr>
          <p:cNvSpPr/>
          <p:nvPr/>
        </p:nvSpPr>
        <p:spPr>
          <a:xfrm>
            <a:off x="3302579" y="2765397"/>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a:cs typeface="Arial" panose="020B0604020202020204" pitchFamily="34" charset="0"/>
              </a:rPr>
              <a:t>Understanding</a:t>
            </a:r>
            <a:endParaRPr lang="en-US" sz="1000" dirty="0">
              <a:cs typeface="Arial" panose="020B0604020202020204" pitchFamily="34" charset="0"/>
            </a:endParaRPr>
          </a:p>
        </p:txBody>
      </p:sp>
      <p:sp>
        <p:nvSpPr>
          <p:cNvPr id="29" name="Rectangle 28">
            <a:extLst>
              <a:ext uri="{FF2B5EF4-FFF2-40B4-BE49-F238E27FC236}">
                <a16:creationId xmlns:a16="http://schemas.microsoft.com/office/drawing/2014/main" id="{6EC83AB2-F4BD-469F-9132-0851619604CD}"/>
              </a:ext>
            </a:extLst>
          </p:cNvPr>
          <p:cNvSpPr/>
          <p:nvPr/>
        </p:nvSpPr>
        <p:spPr>
          <a:xfrm>
            <a:off x="3302579" y="3125570"/>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a:cs typeface="Arial" panose="020B0604020202020204" pitchFamily="34" charset="0"/>
              </a:rPr>
              <a:t>Remembering</a:t>
            </a:r>
            <a:endParaRPr lang="en-US" sz="1000" dirty="0">
              <a:cs typeface="Arial" panose="020B0604020202020204" pitchFamily="34" charset="0"/>
            </a:endParaRPr>
          </a:p>
        </p:txBody>
      </p:sp>
      <p:sp>
        <p:nvSpPr>
          <p:cNvPr id="30" name="Rectangle 29">
            <a:extLst>
              <a:ext uri="{FF2B5EF4-FFF2-40B4-BE49-F238E27FC236}">
                <a16:creationId xmlns:a16="http://schemas.microsoft.com/office/drawing/2014/main" id="{6C9588D7-1551-465C-9C21-7947201C54F1}"/>
              </a:ext>
            </a:extLst>
          </p:cNvPr>
          <p:cNvSpPr/>
          <p:nvPr/>
        </p:nvSpPr>
        <p:spPr>
          <a:xfrm>
            <a:off x="3302579" y="1324711"/>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dirty="0">
                <a:solidFill>
                  <a:schemeClr val="tx2"/>
                </a:solidFill>
                <a:cs typeface="Arial" panose="020B0604020202020204" pitchFamily="34" charset="0"/>
              </a:rPr>
              <a:t>Creating</a:t>
            </a:r>
          </a:p>
        </p:txBody>
      </p:sp>
      <p:sp>
        <p:nvSpPr>
          <p:cNvPr id="31" name="Rectangle: Rounded Corners 30">
            <a:extLst>
              <a:ext uri="{FF2B5EF4-FFF2-40B4-BE49-F238E27FC236}">
                <a16:creationId xmlns:a16="http://schemas.microsoft.com/office/drawing/2014/main" id="{29A4F877-6BE6-4516-B9D6-1C0C15292793}"/>
              </a:ext>
            </a:extLst>
          </p:cNvPr>
          <p:cNvSpPr/>
          <p:nvPr/>
        </p:nvSpPr>
        <p:spPr>
          <a:xfrm>
            <a:off x="2805958" y="2459821"/>
            <a:ext cx="1074002" cy="251984"/>
          </a:xfrm>
          <a:prstGeom prst="roundRect">
            <a:avLst/>
          </a:prstGeom>
          <a:solidFill>
            <a:schemeClr val="bg1"/>
          </a:solidFill>
          <a:ln w="63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576" rIns="91440" bIns="36576" numCol="1" spcCol="0" rtlCol="0" fromWordArt="0" anchor="ctr" anchorCtr="0" forceAA="0" compatLnSpc="1">
            <a:prstTxWarp prst="textNoShape">
              <a:avLst/>
            </a:prstTxWarp>
            <a:spAutoFit/>
          </a:bodyPr>
          <a:lstStyle/>
          <a:p>
            <a:pPr>
              <a:spcAft>
                <a:spcPts val="300"/>
              </a:spcAft>
              <a:buSzPct val="100000"/>
            </a:pPr>
            <a:r>
              <a:rPr lang="en-US" sz="1000" dirty="0">
                <a:solidFill>
                  <a:schemeClr val="tx2"/>
                </a:solidFill>
                <a:ea typeface="Nokia Pure Text" panose="020B0504040602060303" pitchFamily="34" charset="0"/>
                <a:cs typeface="Nokia Pure Text" panose="020B0504040602060303" pitchFamily="34" charset="0"/>
              </a:rPr>
              <a:t>Supervised DL</a:t>
            </a:r>
          </a:p>
        </p:txBody>
      </p:sp>
      <p:sp>
        <p:nvSpPr>
          <p:cNvPr id="32" name="Rectangle 31">
            <a:extLst>
              <a:ext uri="{FF2B5EF4-FFF2-40B4-BE49-F238E27FC236}">
                <a16:creationId xmlns:a16="http://schemas.microsoft.com/office/drawing/2014/main" id="{2BC51BAE-420F-40F9-80A0-EF4AFC57CF6A}"/>
              </a:ext>
            </a:extLst>
          </p:cNvPr>
          <p:cNvSpPr/>
          <p:nvPr/>
        </p:nvSpPr>
        <p:spPr>
          <a:xfrm>
            <a:off x="5518423" y="2420248"/>
            <a:ext cx="1058775" cy="30777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r">
              <a:spcAft>
                <a:spcPts val="300"/>
              </a:spcAft>
              <a:buSzPct val="100000"/>
            </a:pPr>
            <a:r>
              <a:rPr lang="en-US" sz="1000" dirty="0">
                <a:solidFill>
                  <a:schemeClr val="tx2"/>
                </a:solidFill>
                <a:cs typeface="Arial" panose="020B0604020202020204" pitchFamily="34" charset="0"/>
              </a:rPr>
              <a:t>Use information in</a:t>
            </a:r>
            <a:br>
              <a:rPr lang="en-US" sz="1000" dirty="0">
                <a:solidFill>
                  <a:schemeClr val="tx2"/>
                </a:solidFill>
                <a:cs typeface="Arial" panose="020B0604020202020204" pitchFamily="34" charset="0"/>
              </a:rPr>
            </a:br>
            <a:r>
              <a:rPr lang="en-US" sz="1000" dirty="0">
                <a:solidFill>
                  <a:schemeClr val="tx2"/>
                </a:solidFill>
                <a:cs typeface="Arial" panose="020B0604020202020204" pitchFamily="34" charset="0"/>
              </a:rPr>
              <a:t>similar situations</a:t>
            </a:r>
          </a:p>
        </p:txBody>
      </p:sp>
      <p:sp>
        <p:nvSpPr>
          <p:cNvPr id="33" name="Rectangle 32">
            <a:extLst>
              <a:ext uri="{FF2B5EF4-FFF2-40B4-BE49-F238E27FC236}">
                <a16:creationId xmlns:a16="http://schemas.microsoft.com/office/drawing/2014/main" id="{D7BC9CE3-B978-4315-9207-EC824D52EDCC}"/>
              </a:ext>
            </a:extLst>
          </p:cNvPr>
          <p:cNvSpPr/>
          <p:nvPr/>
        </p:nvSpPr>
        <p:spPr>
          <a:xfrm>
            <a:off x="5304111" y="2131184"/>
            <a:ext cx="1273087" cy="15388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r">
              <a:spcAft>
                <a:spcPts val="300"/>
              </a:spcAft>
              <a:buSzPct val="100000"/>
            </a:pPr>
            <a:r>
              <a:rPr lang="en-US" sz="1000" dirty="0">
                <a:solidFill>
                  <a:schemeClr val="tx2"/>
                </a:solidFill>
                <a:cs typeface="Arial" panose="020B0604020202020204" pitchFamily="34" charset="0"/>
              </a:rPr>
              <a:t>Identify relationships</a:t>
            </a:r>
          </a:p>
        </p:txBody>
      </p:sp>
      <p:sp>
        <p:nvSpPr>
          <p:cNvPr id="35" name="Text Placeholder 15">
            <a:extLst>
              <a:ext uri="{FF2B5EF4-FFF2-40B4-BE49-F238E27FC236}">
                <a16:creationId xmlns:a16="http://schemas.microsoft.com/office/drawing/2014/main" id="{839A1206-08F6-4CCF-B147-7CE669B29BEC}"/>
              </a:ext>
            </a:extLst>
          </p:cNvPr>
          <p:cNvSpPr txBox="1">
            <a:spLocks/>
          </p:cNvSpPr>
          <p:nvPr/>
        </p:nvSpPr>
        <p:spPr>
          <a:xfrm>
            <a:off x="2566800" y="3657098"/>
            <a:ext cx="4010400" cy="166707"/>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sz="1000" dirty="0"/>
              <a:t>Bloom’s taxonomy of cognitive learning objectives</a:t>
            </a:r>
          </a:p>
        </p:txBody>
      </p:sp>
      <p:sp>
        <p:nvSpPr>
          <p:cNvPr id="34" name="Rectangle: Rounded Corners 33">
            <a:extLst>
              <a:ext uri="{FF2B5EF4-FFF2-40B4-BE49-F238E27FC236}">
                <a16:creationId xmlns:a16="http://schemas.microsoft.com/office/drawing/2014/main" id="{47F07325-FE9F-4171-8F7A-8C28C5FB6AE3}"/>
              </a:ext>
            </a:extLst>
          </p:cNvPr>
          <p:cNvSpPr/>
          <p:nvPr/>
        </p:nvSpPr>
        <p:spPr>
          <a:xfrm>
            <a:off x="2805958" y="2099649"/>
            <a:ext cx="1235199" cy="251984"/>
          </a:xfrm>
          <a:prstGeom prst="roundRect">
            <a:avLst/>
          </a:prstGeom>
          <a:solidFill>
            <a:schemeClr val="bg1"/>
          </a:solidFill>
          <a:ln w="127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576" rIns="91440" bIns="36576" numCol="1" spcCol="0" rtlCol="0" fromWordArt="0" anchor="t" anchorCtr="0" forceAA="0" compatLnSpc="1">
            <a:prstTxWarp prst="textNoShape">
              <a:avLst/>
            </a:prstTxWarp>
            <a:spAutoFit/>
          </a:bodyPr>
          <a:lstStyle/>
          <a:p>
            <a:pPr>
              <a:spcAft>
                <a:spcPts val="300"/>
              </a:spcAft>
              <a:buSzPct val="100000"/>
            </a:pPr>
            <a:r>
              <a:rPr lang="en-US" sz="1000" b="1" dirty="0">
                <a:solidFill>
                  <a:schemeClr val="tx2"/>
                </a:solidFill>
                <a:latin typeface="Nokia Pure Text" panose="020B0504040602060303" pitchFamily="34" charset="0"/>
                <a:ea typeface="Nokia Pure Text" panose="020B0504040602060303" pitchFamily="34" charset="0"/>
                <a:cs typeface="Nokia Pure Text" panose="020B0504040602060303" pitchFamily="34" charset="0"/>
              </a:rPr>
              <a:t>Unsupervised DL</a:t>
            </a:r>
          </a:p>
        </p:txBody>
      </p:sp>
      <p:sp>
        <p:nvSpPr>
          <p:cNvPr id="4" name="Text Placeholder 15">
            <a:extLst>
              <a:ext uri="{FF2B5EF4-FFF2-40B4-BE49-F238E27FC236}">
                <a16:creationId xmlns:a16="http://schemas.microsoft.com/office/drawing/2014/main" id="{12C7CB41-6BAF-4359-D962-1DBF06E35C1C}"/>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17</a:t>
            </a:r>
          </a:p>
        </p:txBody>
      </p:sp>
    </p:spTree>
    <p:extLst>
      <p:ext uri="{BB962C8B-B14F-4D97-AF65-F5344CB8AC3E}">
        <p14:creationId xmlns:p14="http://schemas.microsoft.com/office/powerpoint/2010/main" val="26821946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9D7E97-8C03-442C-9C44-9EE23EE26597}"/>
              </a:ext>
            </a:extLst>
          </p:cNvPr>
          <p:cNvSpPr>
            <a:spLocks noGrp="1"/>
          </p:cNvSpPr>
          <p:nvPr>
            <p:ph type="body" sz="quarter" idx="10"/>
          </p:nvPr>
        </p:nvSpPr>
        <p:spPr/>
        <p:txBody>
          <a:bodyPr/>
          <a:lstStyle/>
          <a:p>
            <a:pPr marL="457200" indent="-457200"/>
            <a:r>
              <a:rPr lang="en-US" dirty="0"/>
              <a:t>3.2	Outlook </a:t>
            </a:r>
          </a:p>
        </p:txBody>
      </p:sp>
      <p:sp>
        <p:nvSpPr>
          <p:cNvPr id="3" name="Text Placeholder 2">
            <a:extLst>
              <a:ext uri="{FF2B5EF4-FFF2-40B4-BE49-F238E27FC236}">
                <a16:creationId xmlns:a16="http://schemas.microsoft.com/office/drawing/2014/main" id="{A029A6D2-0FAC-4F70-ACBF-4AE246F04A11}"/>
              </a:ext>
            </a:extLst>
          </p:cNvPr>
          <p:cNvSpPr>
            <a:spLocks noGrp="1"/>
          </p:cNvSpPr>
          <p:nvPr>
            <p:ph type="body" sz="quarter" idx="11"/>
          </p:nvPr>
        </p:nvSpPr>
        <p:spPr/>
        <p:txBody>
          <a:bodyPr/>
          <a:lstStyle/>
          <a:p>
            <a:r>
              <a:rPr lang="en-US" dirty="0"/>
              <a:t>Conclusion and Outlook on Machine Intuition</a:t>
            </a:r>
          </a:p>
        </p:txBody>
      </p:sp>
      <p:sp>
        <p:nvSpPr>
          <p:cNvPr id="23" name="Rectangle 22">
            <a:extLst>
              <a:ext uri="{FF2B5EF4-FFF2-40B4-BE49-F238E27FC236}">
                <a16:creationId xmlns:a16="http://schemas.microsoft.com/office/drawing/2014/main" id="{46832DDA-0FAC-425B-B9BF-A884CE774BA4}"/>
              </a:ext>
            </a:extLst>
          </p:cNvPr>
          <p:cNvSpPr/>
          <p:nvPr/>
        </p:nvSpPr>
        <p:spPr>
          <a:xfrm>
            <a:off x="416824" y="4258101"/>
            <a:ext cx="8308800" cy="364836"/>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000" rIns="91440" bIns="36000" numCol="1" spcCol="0" rtlCol="0" fromWordArt="0" anchor="ctr" anchorCtr="0" forceAA="0" compatLnSpc="1">
            <a:prstTxWarp prst="textNoShape">
              <a:avLst/>
            </a:prstTxWarp>
            <a:noAutofit/>
          </a:bodyPr>
          <a:lstStyle/>
          <a:p>
            <a:pPr algn="ctr" fontAlgn="base">
              <a:spcBef>
                <a:spcPct val="0"/>
              </a:spcBef>
              <a:spcAft>
                <a:spcPts val="600"/>
              </a:spcAft>
              <a:defRPr/>
            </a:pPr>
            <a:r>
              <a:rPr lang="en-US" sz="1200" dirty="0">
                <a:solidFill>
                  <a:srgbClr val="FFFFFF"/>
                </a:solidFill>
                <a:latin typeface="Nokia Pure Text Light"/>
                <a:ea typeface="Nokia Pure Text" panose="020B0504040602060303" pitchFamily="34" charset="0"/>
                <a:cs typeface="Nokia Pure Text" panose="020B0504040602060303" pitchFamily="34" charset="0"/>
              </a:rPr>
              <a:t>True Machine Intuition should eliminate human supervision, which requires further improvement in </a:t>
            </a:r>
            <a:r>
              <a:rPr lang="en-US" sz="1200" b="1" dirty="0">
                <a:solidFill>
                  <a:srgbClr val="FFFFFF"/>
                </a:solidFill>
                <a:latin typeface="Nokia Pure Text Light"/>
                <a:ea typeface="Nokia Pure Text" panose="020B0504040602060303" pitchFamily="34" charset="0"/>
                <a:cs typeface="Nokia Pure Text" panose="020B0504040602060303" pitchFamily="34" charset="0"/>
              </a:rPr>
              <a:t>cognitive power</a:t>
            </a:r>
            <a:r>
              <a:rPr lang="en-US" sz="1200" dirty="0">
                <a:solidFill>
                  <a:srgbClr val="FFFFFF"/>
                </a:solidFill>
                <a:latin typeface="Nokia Pure Text Light"/>
                <a:ea typeface="Nokia Pure Text" panose="020B0504040602060303" pitchFamily="34" charset="0"/>
                <a:cs typeface="Nokia Pure Text" panose="020B0504040602060303" pitchFamily="34" charset="0"/>
              </a:rPr>
              <a:t>.</a:t>
            </a:r>
            <a:r>
              <a:rPr kumimoji="0" lang="en-US" sz="1200"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rPr>
              <a:t> </a:t>
            </a:r>
            <a:endParaRPr kumimoji="0" lang="en-GB" sz="1200" b="1"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endParaRPr>
          </a:p>
        </p:txBody>
      </p:sp>
      <p:sp>
        <p:nvSpPr>
          <p:cNvPr id="24" name="Trapezoid 23">
            <a:extLst>
              <a:ext uri="{FF2B5EF4-FFF2-40B4-BE49-F238E27FC236}">
                <a16:creationId xmlns:a16="http://schemas.microsoft.com/office/drawing/2014/main" id="{0093FF4A-EE03-4F1E-BFE7-8456CD649A7E}"/>
              </a:ext>
            </a:extLst>
          </p:cNvPr>
          <p:cNvSpPr>
            <a:spLocks noChangeAspect="1"/>
          </p:cNvSpPr>
          <p:nvPr/>
        </p:nvSpPr>
        <p:spPr>
          <a:xfrm>
            <a:off x="3302579" y="1319696"/>
            <a:ext cx="2513777" cy="2167049"/>
          </a:xfrm>
          <a:prstGeom prst="trapezoid">
            <a:avLst>
              <a:gd name="adj" fmla="val 47614"/>
            </a:avLst>
          </a:prstGeom>
          <a:gradFill flip="none" rotWithShape="1">
            <a:gsLst>
              <a:gs pos="23000">
                <a:schemeClr val="accent5"/>
              </a:gs>
              <a:gs pos="85000">
                <a:schemeClr val="tx1"/>
              </a:gs>
              <a:gs pos="58000">
                <a:srgbClr val="3BD02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BC56BBDF-4A3E-4277-A82F-7599D88D6859}"/>
              </a:ext>
            </a:extLst>
          </p:cNvPr>
          <p:cNvSpPr/>
          <p:nvPr/>
        </p:nvSpPr>
        <p:spPr>
          <a:xfrm>
            <a:off x="3302579" y="2045054"/>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dirty="0">
                <a:solidFill>
                  <a:schemeClr val="tx2"/>
                </a:solidFill>
                <a:cs typeface="Arial" panose="020B0604020202020204" pitchFamily="34" charset="0"/>
              </a:rPr>
              <a:t>Analyzing</a:t>
            </a:r>
          </a:p>
        </p:txBody>
      </p:sp>
      <p:sp>
        <p:nvSpPr>
          <p:cNvPr id="26" name="Rectangle 25">
            <a:extLst>
              <a:ext uri="{FF2B5EF4-FFF2-40B4-BE49-F238E27FC236}">
                <a16:creationId xmlns:a16="http://schemas.microsoft.com/office/drawing/2014/main" id="{613EB542-F7E5-4D6B-BC0B-E0AF8274158F}"/>
              </a:ext>
            </a:extLst>
          </p:cNvPr>
          <p:cNvSpPr/>
          <p:nvPr/>
        </p:nvSpPr>
        <p:spPr>
          <a:xfrm>
            <a:off x="3302579" y="1684883"/>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dirty="0">
                <a:solidFill>
                  <a:schemeClr val="tx2"/>
                </a:solidFill>
                <a:cs typeface="Arial" panose="020B0604020202020204" pitchFamily="34" charset="0"/>
              </a:rPr>
              <a:t>Evaluating</a:t>
            </a:r>
          </a:p>
        </p:txBody>
      </p:sp>
      <p:sp>
        <p:nvSpPr>
          <p:cNvPr id="27" name="Rectangle 26">
            <a:extLst>
              <a:ext uri="{FF2B5EF4-FFF2-40B4-BE49-F238E27FC236}">
                <a16:creationId xmlns:a16="http://schemas.microsoft.com/office/drawing/2014/main" id="{8D664754-EE1B-4C56-9F68-BB2E64CA7188}"/>
              </a:ext>
            </a:extLst>
          </p:cNvPr>
          <p:cNvSpPr/>
          <p:nvPr/>
        </p:nvSpPr>
        <p:spPr>
          <a:xfrm>
            <a:off x="3302579" y="2405226"/>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dirty="0">
                <a:solidFill>
                  <a:schemeClr val="bg1"/>
                </a:solidFill>
                <a:cs typeface="Arial" panose="020B0604020202020204" pitchFamily="34" charset="0"/>
              </a:rPr>
              <a:t>Applying</a:t>
            </a:r>
          </a:p>
        </p:txBody>
      </p:sp>
      <p:sp>
        <p:nvSpPr>
          <p:cNvPr id="28" name="Rectangle 27">
            <a:extLst>
              <a:ext uri="{FF2B5EF4-FFF2-40B4-BE49-F238E27FC236}">
                <a16:creationId xmlns:a16="http://schemas.microsoft.com/office/drawing/2014/main" id="{08F2BC92-8ECE-4C8D-8147-EB53FCD2F976}"/>
              </a:ext>
            </a:extLst>
          </p:cNvPr>
          <p:cNvSpPr/>
          <p:nvPr/>
        </p:nvSpPr>
        <p:spPr>
          <a:xfrm>
            <a:off x="3302579" y="2765397"/>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a:cs typeface="Arial" panose="020B0604020202020204" pitchFamily="34" charset="0"/>
              </a:rPr>
              <a:t>Understanding</a:t>
            </a:r>
            <a:endParaRPr lang="en-US" sz="1000" dirty="0">
              <a:cs typeface="Arial" panose="020B0604020202020204" pitchFamily="34" charset="0"/>
            </a:endParaRPr>
          </a:p>
        </p:txBody>
      </p:sp>
      <p:sp>
        <p:nvSpPr>
          <p:cNvPr id="29" name="Rectangle 28">
            <a:extLst>
              <a:ext uri="{FF2B5EF4-FFF2-40B4-BE49-F238E27FC236}">
                <a16:creationId xmlns:a16="http://schemas.microsoft.com/office/drawing/2014/main" id="{6EC83AB2-F4BD-469F-9132-0851619604CD}"/>
              </a:ext>
            </a:extLst>
          </p:cNvPr>
          <p:cNvSpPr/>
          <p:nvPr/>
        </p:nvSpPr>
        <p:spPr>
          <a:xfrm>
            <a:off x="3302579" y="3125570"/>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a:cs typeface="Arial" panose="020B0604020202020204" pitchFamily="34" charset="0"/>
              </a:rPr>
              <a:t>Remembering</a:t>
            </a:r>
            <a:endParaRPr lang="en-US" sz="1000" dirty="0">
              <a:cs typeface="Arial" panose="020B0604020202020204" pitchFamily="34" charset="0"/>
            </a:endParaRPr>
          </a:p>
        </p:txBody>
      </p:sp>
      <p:sp>
        <p:nvSpPr>
          <p:cNvPr id="30" name="Rectangle 29">
            <a:extLst>
              <a:ext uri="{FF2B5EF4-FFF2-40B4-BE49-F238E27FC236}">
                <a16:creationId xmlns:a16="http://schemas.microsoft.com/office/drawing/2014/main" id="{6C9588D7-1551-465C-9C21-7947201C54F1}"/>
              </a:ext>
            </a:extLst>
          </p:cNvPr>
          <p:cNvSpPr/>
          <p:nvPr/>
        </p:nvSpPr>
        <p:spPr>
          <a:xfrm>
            <a:off x="3302579" y="1324711"/>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dirty="0">
                <a:solidFill>
                  <a:schemeClr val="tx2"/>
                </a:solidFill>
                <a:cs typeface="Arial" panose="020B0604020202020204" pitchFamily="34" charset="0"/>
              </a:rPr>
              <a:t>Creating</a:t>
            </a:r>
          </a:p>
        </p:txBody>
      </p:sp>
      <p:sp>
        <p:nvSpPr>
          <p:cNvPr id="31" name="Rectangle: Rounded Corners 30">
            <a:extLst>
              <a:ext uri="{FF2B5EF4-FFF2-40B4-BE49-F238E27FC236}">
                <a16:creationId xmlns:a16="http://schemas.microsoft.com/office/drawing/2014/main" id="{29A4F877-6BE6-4516-B9D6-1C0C15292793}"/>
              </a:ext>
            </a:extLst>
          </p:cNvPr>
          <p:cNvSpPr/>
          <p:nvPr/>
        </p:nvSpPr>
        <p:spPr>
          <a:xfrm>
            <a:off x="2805958" y="2459821"/>
            <a:ext cx="1074002" cy="251984"/>
          </a:xfrm>
          <a:prstGeom prst="roundRect">
            <a:avLst/>
          </a:prstGeom>
          <a:solidFill>
            <a:schemeClr val="bg1"/>
          </a:solidFill>
          <a:ln w="63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576" rIns="91440" bIns="36576" numCol="1" spcCol="0" rtlCol="0" fromWordArt="0" anchor="ctr" anchorCtr="0" forceAA="0" compatLnSpc="1">
            <a:prstTxWarp prst="textNoShape">
              <a:avLst/>
            </a:prstTxWarp>
            <a:spAutoFit/>
          </a:bodyPr>
          <a:lstStyle/>
          <a:p>
            <a:pPr>
              <a:spcAft>
                <a:spcPts val="300"/>
              </a:spcAft>
              <a:buSzPct val="100000"/>
            </a:pPr>
            <a:r>
              <a:rPr lang="en-US" sz="1000" dirty="0">
                <a:solidFill>
                  <a:schemeClr val="tx2"/>
                </a:solidFill>
                <a:ea typeface="Nokia Pure Text" panose="020B0504040602060303" pitchFamily="34" charset="0"/>
                <a:cs typeface="Nokia Pure Text" panose="020B0504040602060303" pitchFamily="34" charset="0"/>
              </a:rPr>
              <a:t>Supervised DL</a:t>
            </a:r>
          </a:p>
        </p:txBody>
      </p:sp>
      <p:sp>
        <p:nvSpPr>
          <p:cNvPr id="32" name="Rectangle 31">
            <a:extLst>
              <a:ext uri="{FF2B5EF4-FFF2-40B4-BE49-F238E27FC236}">
                <a16:creationId xmlns:a16="http://schemas.microsoft.com/office/drawing/2014/main" id="{2BC51BAE-420F-40F9-80A0-EF4AFC57CF6A}"/>
              </a:ext>
            </a:extLst>
          </p:cNvPr>
          <p:cNvSpPr/>
          <p:nvPr/>
        </p:nvSpPr>
        <p:spPr>
          <a:xfrm>
            <a:off x="5518423" y="2420248"/>
            <a:ext cx="1058775" cy="30777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r">
              <a:spcAft>
                <a:spcPts val="300"/>
              </a:spcAft>
              <a:buSzPct val="100000"/>
            </a:pPr>
            <a:r>
              <a:rPr lang="en-US" sz="1000" dirty="0">
                <a:solidFill>
                  <a:schemeClr val="tx2"/>
                </a:solidFill>
                <a:cs typeface="Arial" panose="020B0604020202020204" pitchFamily="34" charset="0"/>
              </a:rPr>
              <a:t>Use information in</a:t>
            </a:r>
            <a:br>
              <a:rPr lang="en-US" sz="1000" dirty="0">
                <a:solidFill>
                  <a:schemeClr val="tx2"/>
                </a:solidFill>
                <a:cs typeface="Arial" panose="020B0604020202020204" pitchFamily="34" charset="0"/>
              </a:rPr>
            </a:br>
            <a:r>
              <a:rPr lang="en-US" sz="1000" dirty="0">
                <a:solidFill>
                  <a:schemeClr val="tx2"/>
                </a:solidFill>
                <a:cs typeface="Arial" panose="020B0604020202020204" pitchFamily="34" charset="0"/>
              </a:rPr>
              <a:t>similar situations</a:t>
            </a:r>
          </a:p>
        </p:txBody>
      </p:sp>
      <p:sp>
        <p:nvSpPr>
          <p:cNvPr id="33" name="Rectangle 32">
            <a:extLst>
              <a:ext uri="{FF2B5EF4-FFF2-40B4-BE49-F238E27FC236}">
                <a16:creationId xmlns:a16="http://schemas.microsoft.com/office/drawing/2014/main" id="{D7BC9CE3-B978-4315-9207-EC824D52EDCC}"/>
              </a:ext>
            </a:extLst>
          </p:cNvPr>
          <p:cNvSpPr/>
          <p:nvPr/>
        </p:nvSpPr>
        <p:spPr>
          <a:xfrm>
            <a:off x="5304111" y="2131184"/>
            <a:ext cx="1273087" cy="15388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r">
              <a:spcAft>
                <a:spcPts val="300"/>
              </a:spcAft>
              <a:buSzPct val="100000"/>
            </a:pPr>
            <a:r>
              <a:rPr lang="en-US" sz="1000" dirty="0">
                <a:solidFill>
                  <a:schemeClr val="tx2"/>
                </a:solidFill>
                <a:cs typeface="Arial" panose="020B0604020202020204" pitchFamily="34" charset="0"/>
              </a:rPr>
              <a:t>Identify relationships</a:t>
            </a:r>
          </a:p>
        </p:txBody>
      </p:sp>
      <p:sp>
        <p:nvSpPr>
          <p:cNvPr id="35" name="Text Placeholder 15">
            <a:extLst>
              <a:ext uri="{FF2B5EF4-FFF2-40B4-BE49-F238E27FC236}">
                <a16:creationId xmlns:a16="http://schemas.microsoft.com/office/drawing/2014/main" id="{839A1206-08F6-4CCF-B147-7CE669B29BEC}"/>
              </a:ext>
            </a:extLst>
          </p:cNvPr>
          <p:cNvSpPr txBox="1">
            <a:spLocks/>
          </p:cNvSpPr>
          <p:nvPr/>
        </p:nvSpPr>
        <p:spPr>
          <a:xfrm>
            <a:off x="2566800" y="3657098"/>
            <a:ext cx="4010400" cy="166707"/>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sz="1000" dirty="0"/>
              <a:t>Bloom’s taxonomy of cognitive learning objectives</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3CF7DCCD-2729-44FC-9599-9E8BC94C30D7}"/>
                  </a:ext>
                </a:extLst>
              </p14:cNvPr>
              <p14:cNvContentPartPr/>
              <p14:nvPr/>
            </p14:nvContentPartPr>
            <p14:xfrm>
              <a:off x="4043231" y="2045126"/>
              <a:ext cx="178920" cy="107640"/>
            </p14:xfrm>
          </p:contentPart>
        </mc:Choice>
        <mc:Fallback xmlns="">
          <p:pic>
            <p:nvPicPr>
              <p:cNvPr id="4" name="Ink 3">
                <a:extLst>
                  <a:ext uri="{FF2B5EF4-FFF2-40B4-BE49-F238E27FC236}">
                    <a16:creationId xmlns:a16="http://schemas.microsoft.com/office/drawing/2014/main" id="{3CF7DCCD-2729-44FC-9599-9E8BC94C30D7}"/>
                  </a:ext>
                </a:extLst>
              </p:cNvPr>
              <p:cNvPicPr/>
              <p:nvPr/>
            </p:nvPicPr>
            <p:blipFill>
              <a:blip r:embed="rId4"/>
              <a:stretch>
                <a:fillRect/>
              </a:stretch>
            </p:blipFill>
            <p:spPr>
              <a:xfrm>
                <a:off x="4034231" y="2036126"/>
                <a:ext cx="1965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5CAB4CF1-809D-4958-82CE-1D8F13989F1D}"/>
                  </a:ext>
                </a:extLst>
              </p14:cNvPr>
              <p14:cNvContentPartPr/>
              <p14:nvPr/>
            </p14:nvContentPartPr>
            <p14:xfrm>
              <a:off x="3857471" y="1888166"/>
              <a:ext cx="203040" cy="207360"/>
            </p14:xfrm>
          </p:contentPart>
        </mc:Choice>
        <mc:Fallback xmlns="">
          <p:pic>
            <p:nvPicPr>
              <p:cNvPr id="5" name="Ink 4">
                <a:extLst>
                  <a:ext uri="{FF2B5EF4-FFF2-40B4-BE49-F238E27FC236}">
                    <a16:creationId xmlns:a16="http://schemas.microsoft.com/office/drawing/2014/main" id="{5CAB4CF1-809D-4958-82CE-1D8F13989F1D}"/>
                  </a:ext>
                </a:extLst>
              </p:cNvPr>
              <p:cNvPicPr/>
              <p:nvPr/>
            </p:nvPicPr>
            <p:blipFill>
              <a:blip r:embed="rId6"/>
              <a:stretch>
                <a:fillRect/>
              </a:stretch>
            </p:blipFill>
            <p:spPr>
              <a:xfrm>
                <a:off x="3848471" y="1879526"/>
                <a:ext cx="220680" cy="225000"/>
              </a:xfrm>
              <a:prstGeom prst="rect">
                <a:avLst/>
              </a:prstGeom>
            </p:spPr>
          </p:pic>
        </mc:Fallback>
      </mc:AlternateContent>
      <p:grpSp>
        <p:nvGrpSpPr>
          <p:cNvPr id="38" name="Group 37">
            <a:extLst>
              <a:ext uri="{FF2B5EF4-FFF2-40B4-BE49-F238E27FC236}">
                <a16:creationId xmlns:a16="http://schemas.microsoft.com/office/drawing/2014/main" id="{4255CB70-FE72-40C1-B18F-2B7F9E08E6E4}"/>
              </a:ext>
            </a:extLst>
          </p:cNvPr>
          <p:cNvGrpSpPr/>
          <p:nvPr/>
        </p:nvGrpSpPr>
        <p:grpSpPr>
          <a:xfrm>
            <a:off x="4180391" y="2001206"/>
            <a:ext cx="65880" cy="44640"/>
            <a:chOff x="4180391" y="2001206"/>
            <a:chExt cx="65880" cy="44640"/>
          </a:xfrm>
        </p:grpSpPr>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23B773C8-4529-434E-9CE2-88E7EE43B696}"/>
                    </a:ext>
                  </a:extLst>
                </p14:cNvPr>
                <p14:cNvContentPartPr/>
                <p14:nvPr/>
              </p14:nvContentPartPr>
              <p14:xfrm>
                <a:off x="4180391" y="2038286"/>
                <a:ext cx="34560" cy="7560"/>
              </p14:xfrm>
            </p:contentPart>
          </mc:Choice>
          <mc:Fallback xmlns="">
            <p:pic>
              <p:nvPicPr>
                <p:cNvPr id="10" name="Ink 9">
                  <a:extLst>
                    <a:ext uri="{FF2B5EF4-FFF2-40B4-BE49-F238E27FC236}">
                      <a16:creationId xmlns:a16="http://schemas.microsoft.com/office/drawing/2014/main" id="{23B773C8-4529-434E-9CE2-88E7EE43B696}"/>
                    </a:ext>
                  </a:extLst>
                </p:cNvPr>
                <p:cNvPicPr/>
                <p:nvPr/>
              </p:nvPicPr>
              <p:blipFill>
                <a:blip r:embed="rId8"/>
                <a:stretch>
                  <a:fillRect/>
                </a:stretch>
              </p:blipFill>
              <p:spPr>
                <a:xfrm>
                  <a:off x="4176071" y="2033966"/>
                  <a:ext cx="4320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29FFB8FC-5165-46EC-900A-7D0AF1CD49A0}"/>
                    </a:ext>
                  </a:extLst>
                </p14:cNvPr>
                <p14:cNvContentPartPr/>
                <p14:nvPr/>
              </p14:nvContentPartPr>
              <p14:xfrm>
                <a:off x="4195511" y="2009126"/>
                <a:ext cx="19800" cy="24480"/>
              </p14:xfrm>
            </p:contentPart>
          </mc:Choice>
          <mc:Fallback xmlns="">
            <p:pic>
              <p:nvPicPr>
                <p:cNvPr id="11" name="Ink 10">
                  <a:extLst>
                    <a:ext uri="{FF2B5EF4-FFF2-40B4-BE49-F238E27FC236}">
                      <a16:creationId xmlns:a16="http://schemas.microsoft.com/office/drawing/2014/main" id="{29FFB8FC-5165-46EC-900A-7D0AF1CD49A0}"/>
                    </a:ext>
                  </a:extLst>
                </p:cNvPr>
                <p:cNvPicPr/>
                <p:nvPr/>
              </p:nvPicPr>
              <p:blipFill>
                <a:blip r:embed="rId10"/>
                <a:stretch>
                  <a:fillRect/>
                </a:stretch>
              </p:blipFill>
              <p:spPr>
                <a:xfrm>
                  <a:off x="4191191" y="2004806"/>
                  <a:ext cx="2844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B2EE9E8E-FC55-45D9-9582-204653E36C89}"/>
                    </a:ext>
                  </a:extLst>
                </p14:cNvPr>
                <p14:cNvContentPartPr/>
                <p14:nvPr/>
              </p14:nvContentPartPr>
              <p14:xfrm>
                <a:off x="4219271" y="2001206"/>
                <a:ext cx="12600" cy="34920"/>
              </p14:xfrm>
            </p:contentPart>
          </mc:Choice>
          <mc:Fallback xmlns="">
            <p:pic>
              <p:nvPicPr>
                <p:cNvPr id="14" name="Ink 13">
                  <a:extLst>
                    <a:ext uri="{FF2B5EF4-FFF2-40B4-BE49-F238E27FC236}">
                      <a16:creationId xmlns:a16="http://schemas.microsoft.com/office/drawing/2014/main" id="{B2EE9E8E-FC55-45D9-9582-204653E36C89}"/>
                    </a:ext>
                  </a:extLst>
                </p:cNvPr>
                <p:cNvPicPr/>
                <p:nvPr/>
              </p:nvPicPr>
              <p:blipFill>
                <a:blip r:embed="rId12"/>
                <a:stretch>
                  <a:fillRect/>
                </a:stretch>
              </p:blipFill>
              <p:spPr>
                <a:xfrm>
                  <a:off x="4214951" y="1996886"/>
                  <a:ext cx="2124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7" name="Ink 36">
                  <a:extLst>
                    <a:ext uri="{FF2B5EF4-FFF2-40B4-BE49-F238E27FC236}">
                      <a16:creationId xmlns:a16="http://schemas.microsoft.com/office/drawing/2014/main" id="{7FDC8175-49EC-40E5-AF93-BB64212BFC4C}"/>
                    </a:ext>
                  </a:extLst>
                </p14:cNvPr>
                <p14:cNvContentPartPr/>
                <p14:nvPr/>
              </p14:nvContentPartPr>
              <p14:xfrm>
                <a:off x="4226471" y="2006966"/>
                <a:ext cx="19800" cy="24480"/>
              </p14:xfrm>
            </p:contentPart>
          </mc:Choice>
          <mc:Fallback xmlns="">
            <p:pic>
              <p:nvPicPr>
                <p:cNvPr id="37" name="Ink 36">
                  <a:extLst>
                    <a:ext uri="{FF2B5EF4-FFF2-40B4-BE49-F238E27FC236}">
                      <a16:creationId xmlns:a16="http://schemas.microsoft.com/office/drawing/2014/main" id="{7FDC8175-49EC-40E5-AF93-BB64212BFC4C}"/>
                    </a:ext>
                  </a:extLst>
                </p:cNvPr>
                <p:cNvPicPr/>
                <p:nvPr/>
              </p:nvPicPr>
              <p:blipFill>
                <a:blip r:embed="rId14"/>
                <a:stretch>
                  <a:fillRect/>
                </a:stretch>
              </p:blipFill>
              <p:spPr>
                <a:xfrm>
                  <a:off x="4222151" y="2002646"/>
                  <a:ext cx="28440" cy="33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39" name="Ink 38">
                <a:extLst>
                  <a:ext uri="{FF2B5EF4-FFF2-40B4-BE49-F238E27FC236}">
                    <a16:creationId xmlns:a16="http://schemas.microsoft.com/office/drawing/2014/main" id="{9F046D2B-0DFE-4280-A331-B2D3F9F84ED6}"/>
                  </a:ext>
                </a:extLst>
              </p14:cNvPr>
              <p14:cNvContentPartPr/>
              <p14:nvPr/>
            </p14:nvContentPartPr>
            <p14:xfrm>
              <a:off x="4043951" y="1897526"/>
              <a:ext cx="20880" cy="23400"/>
            </p14:xfrm>
          </p:contentPart>
        </mc:Choice>
        <mc:Fallback xmlns="">
          <p:pic>
            <p:nvPicPr>
              <p:cNvPr id="39" name="Ink 38">
                <a:extLst>
                  <a:ext uri="{FF2B5EF4-FFF2-40B4-BE49-F238E27FC236}">
                    <a16:creationId xmlns:a16="http://schemas.microsoft.com/office/drawing/2014/main" id="{9F046D2B-0DFE-4280-A331-B2D3F9F84ED6}"/>
                  </a:ext>
                </a:extLst>
              </p:cNvPr>
              <p:cNvPicPr/>
              <p:nvPr/>
            </p:nvPicPr>
            <p:blipFill>
              <a:blip r:embed="rId16"/>
              <a:stretch>
                <a:fillRect/>
              </a:stretch>
            </p:blipFill>
            <p:spPr>
              <a:xfrm>
                <a:off x="4039631" y="1893206"/>
                <a:ext cx="29520" cy="32040"/>
              </a:xfrm>
              <a:prstGeom prst="rect">
                <a:avLst/>
              </a:prstGeom>
            </p:spPr>
          </p:pic>
        </mc:Fallback>
      </mc:AlternateContent>
      <p:grpSp>
        <p:nvGrpSpPr>
          <p:cNvPr id="47" name="Group 46">
            <a:extLst>
              <a:ext uri="{FF2B5EF4-FFF2-40B4-BE49-F238E27FC236}">
                <a16:creationId xmlns:a16="http://schemas.microsoft.com/office/drawing/2014/main" id="{D46C13A2-9BE9-45CD-8591-00C5DD0F4C50}"/>
              </a:ext>
            </a:extLst>
          </p:cNvPr>
          <p:cNvGrpSpPr/>
          <p:nvPr/>
        </p:nvGrpSpPr>
        <p:grpSpPr>
          <a:xfrm>
            <a:off x="4062311" y="1861939"/>
            <a:ext cx="35640" cy="62640"/>
            <a:chOff x="4062311" y="1861939"/>
            <a:chExt cx="35640" cy="62640"/>
          </a:xfrm>
        </p:grpSpPr>
        <mc:AlternateContent xmlns:mc="http://schemas.openxmlformats.org/markup-compatibility/2006" xmlns:p14="http://schemas.microsoft.com/office/powerpoint/2010/main">
          <mc:Choice Requires="p14">
            <p:contentPart p14:bwMode="auto" r:id="rId17">
              <p14:nvContentPartPr>
                <p14:cNvPr id="44" name="Ink 43">
                  <a:extLst>
                    <a:ext uri="{FF2B5EF4-FFF2-40B4-BE49-F238E27FC236}">
                      <a16:creationId xmlns:a16="http://schemas.microsoft.com/office/drawing/2014/main" id="{E63E3BFB-F77B-4C08-95DF-944110E1B613}"/>
                    </a:ext>
                  </a:extLst>
                </p14:cNvPr>
                <p14:cNvContentPartPr/>
                <p14:nvPr/>
              </p14:nvContentPartPr>
              <p14:xfrm>
                <a:off x="4062311" y="1861939"/>
                <a:ext cx="28800" cy="17280"/>
              </p14:xfrm>
            </p:contentPart>
          </mc:Choice>
          <mc:Fallback xmlns="">
            <p:pic>
              <p:nvPicPr>
                <p:cNvPr id="44" name="Ink 43">
                  <a:extLst>
                    <a:ext uri="{FF2B5EF4-FFF2-40B4-BE49-F238E27FC236}">
                      <a16:creationId xmlns:a16="http://schemas.microsoft.com/office/drawing/2014/main" id="{E63E3BFB-F77B-4C08-95DF-944110E1B613}"/>
                    </a:ext>
                  </a:extLst>
                </p:cNvPr>
                <p:cNvPicPr/>
                <p:nvPr/>
              </p:nvPicPr>
              <p:blipFill>
                <a:blip r:embed="rId18"/>
                <a:stretch>
                  <a:fillRect/>
                </a:stretch>
              </p:blipFill>
              <p:spPr>
                <a:xfrm>
                  <a:off x="4057991" y="1857619"/>
                  <a:ext cx="374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5" name="Ink 44">
                  <a:extLst>
                    <a:ext uri="{FF2B5EF4-FFF2-40B4-BE49-F238E27FC236}">
                      <a16:creationId xmlns:a16="http://schemas.microsoft.com/office/drawing/2014/main" id="{160802EC-DD43-42AD-A204-0E7AA8B3F0DD}"/>
                    </a:ext>
                  </a:extLst>
                </p14:cNvPr>
                <p14:cNvContentPartPr/>
                <p14:nvPr/>
              </p14:nvContentPartPr>
              <p14:xfrm>
                <a:off x="4066991" y="1879219"/>
                <a:ext cx="30960" cy="21600"/>
              </p14:xfrm>
            </p:contentPart>
          </mc:Choice>
          <mc:Fallback xmlns="">
            <p:pic>
              <p:nvPicPr>
                <p:cNvPr id="45" name="Ink 44">
                  <a:extLst>
                    <a:ext uri="{FF2B5EF4-FFF2-40B4-BE49-F238E27FC236}">
                      <a16:creationId xmlns:a16="http://schemas.microsoft.com/office/drawing/2014/main" id="{160802EC-DD43-42AD-A204-0E7AA8B3F0DD}"/>
                    </a:ext>
                  </a:extLst>
                </p:cNvPr>
                <p:cNvPicPr/>
                <p:nvPr/>
              </p:nvPicPr>
              <p:blipFill>
                <a:blip r:embed="rId20"/>
                <a:stretch>
                  <a:fillRect/>
                </a:stretch>
              </p:blipFill>
              <p:spPr>
                <a:xfrm>
                  <a:off x="4062671" y="1874899"/>
                  <a:ext cx="3960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6" name="Ink 45">
                  <a:extLst>
                    <a:ext uri="{FF2B5EF4-FFF2-40B4-BE49-F238E27FC236}">
                      <a16:creationId xmlns:a16="http://schemas.microsoft.com/office/drawing/2014/main" id="{A54E8F3A-87AE-4B81-9588-4D0609751B2B}"/>
                    </a:ext>
                  </a:extLst>
                </p14:cNvPr>
                <p14:cNvContentPartPr/>
                <p14:nvPr/>
              </p14:nvContentPartPr>
              <p14:xfrm>
                <a:off x="4062311" y="1895419"/>
                <a:ext cx="30600" cy="29160"/>
              </p14:xfrm>
            </p:contentPart>
          </mc:Choice>
          <mc:Fallback xmlns="">
            <p:pic>
              <p:nvPicPr>
                <p:cNvPr id="46" name="Ink 45">
                  <a:extLst>
                    <a:ext uri="{FF2B5EF4-FFF2-40B4-BE49-F238E27FC236}">
                      <a16:creationId xmlns:a16="http://schemas.microsoft.com/office/drawing/2014/main" id="{A54E8F3A-87AE-4B81-9588-4D0609751B2B}"/>
                    </a:ext>
                  </a:extLst>
                </p:cNvPr>
                <p:cNvPicPr/>
                <p:nvPr/>
              </p:nvPicPr>
              <p:blipFill>
                <a:blip r:embed="rId22"/>
                <a:stretch>
                  <a:fillRect/>
                </a:stretch>
              </p:blipFill>
              <p:spPr>
                <a:xfrm>
                  <a:off x="4057991" y="1891099"/>
                  <a:ext cx="39240" cy="37800"/>
                </a:xfrm>
                <a:prstGeom prst="rect">
                  <a:avLst/>
                </a:prstGeom>
              </p:spPr>
            </p:pic>
          </mc:Fallback>
        </mc:AlternateContent>
      </p:grpSp>
      <p:grpSp>
        <p:nvGrpSpPr>
          <p:cNvPr id="51" name="Group 50">
            <a:extLst>
              <a:ext uri="{FF2B5EF4-FFF2-40B4-BE49-F238E27FC236}">
                <a16:creationId xmlns:a16="http://schemas.microsoft.com/office/drawing/2014/main" id="{C862C7FF-7DA5-419C-B595-3A2CC92F43BE}"/>
              </a:ext>
            </a:extLst>
          </p:cNvPr>
          <p:cNvGrpSpPr/>
          <p:nvPr/>
        </p:nvGrpSpPr>
        <p:grpSpPr>
          <a:xfrm>
            <a:off x="3841991" y="1895419"/>
            <a:ext cx="53640" cy="74160"/>
            <a:chOff x="3841991" y="1895419"/>
            <a:chExt cx="53640" cy="74160"/>
          </a:xfrm>
        </p:grpSpPr>
        <mc:AlternateContent xmlns:mc="http://schemas.openxmlformats.org/markup-compatibility/2006" xmlns:p14="http://schemas.microsoft.com/office/powerpoint/2010/main">
          <mc:Choice Requires="p14">
            <p:contentPart p14:bwMode="auto" r:id="rId23">
              <p14:nvContentPartPr>
                <p14:cNvPr id="48" name="Ink 47">
                  <a:extLst>
                    <a:ext uri="{FF2B5EF4-FFF2-40B4-BE49-F238E27FC236}">
                      <a16:creationId xmlns:a16="http://schemas.microsoft.com/office/drawing/2014/main" id="{27552F04-A109-4849-8032-DF3A7C77FFCE}"/>
                    </a:ext>
                  </a:extLst>
                </p14:cNvPr>
                <p14:cNvContentPartPr/>
                <p14:nvPr/>
              </p14:nvContentPartPr>
              <p14:xfrm>
                <a:off x="3871871" y="1928539"/>
                <a:ext cx="23760" cy="41040"/>
              </p14:xfrm>
            </p:contentPart>
          </mc:Choice>
          <mc:Fallback xmlns="">
            <p:pic>
              <p:nvPicPr>
                <p:cNvPr id="48" name="Ink 47">
                  <a:extLst>
                    <a:ext uri="{FF2B5EF4-FFF2-40B4-BE49-F238E27FC236}">
                      <a16:creationId xmlns:a16="http://schemas.microsoft.com/office/drawing/2014/main" id="{27552F04-A109-4849-8032-DF3A7C77FFCE}"/>
                    </a:ext>
                  </a:extLst>
                </p:cNvPr>
                <p:cNvPicPr/>
                <p:nvPr/>
              </p:nvPicPr>
              <p:blipFill>
                <a:blip r:embed="rId24"/>
                <a:stretch>
                  <a:fillRect/>
                </a:stretch>
              </p:blipFill>
              <p:spPr>
                <a:xfrm>
                  <a:off x="3867551" y="1924219"/>
                  <a:ext cx="324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9" name="Ink 48">
                  <a:extLst>
                    <a:ext uri="{FF2B5EF4-FFF2-40B4-BE49-F238E27FC236}">
                      <a16:creationId xmlns:a16="http://schemas.microsoft.com/office/drawing/2014/main" id="{1DF5C781-EED2-4130-9D21-7ED13F6772CD}"/>
                    </a:ext>
                  </a:extLst>
                </p14:cNvPr>
                <p14:cNvContentPartPr/>
                <p14:nvPr/>
              </p14:nvContentPartPr>
              <p14:xfrm>
                <a:off x="3850271" y="1909459"/>
                <a:ext cx="26640" cy="32760"/>
              </p14:xfrm>
            </p:contentPart>
          </mc:Choice>
          <mc:Fallback xmlns="">
            <p:pic>
              <p:nvPicPr>
                <p:cNvPr id="49" name="Ink 48">
                  <a:extLst>
                    <a:ext uri="{FF2B5EF4-FFF2-40B4-BE49-F238E27FC236}">
                      <a16:creationId xmlns:a16="http://schemas.microsoft.com/office/drawing/2014/main" id="{1DF5C781-EED2-4130-9D21-7ED13F6772CD}"/>
                    </a:ext>
                  </a:extLst>
                </p:cNvPr>
                <p:cNvPicPr/>
                <p:nvPr/>
              </p:nvPicPr>
              <p:blipFill>
                <a:blip r:embed="rId26"/>
                <a:stretch>
                  <a:fillRect/>
                </a:stretch>
              </p:blipFill>
              <p:spPr>
                <a:xfrm>
                  <a:off x="3845951" y="1905139"/>
                  <a:ext cx="352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0" name="Ink 49">
                  <a:extLst>
                    <a:ext uri="{FF2B5EF4-FFF2-40B4-BE49-F238E27FC236}">
                      <a16:creationId xmlns:a16="http://schemas.microsoft.com/office/drawing/2014/main" id="{CC519BF4-ECE4-4223-8F9A-CFA9EE11D09B}"/>
                    </a:ext>
                  </a:extLst>
                </p14:cNvPr>
                <p14:cNvContentPartPr/>
                <p14:nvPr/>
              </p14:nvContentPartPr>
              <p14:xfrm>
                <a:off x="3841991" y="1895419"/>
                <a:ext cx="10800" cy="9000"/>
              </p14:xfrm>
            </p:contentPart>
          </mc:Choice>
          <mc:Fallback xmlns="">
            <p:pic>
              <p:nvPicPr>
                <p:cNvPr id="50" name="Ink 49">
                  <a:extLst>
                    <a:ext uri="{FF2B5EF4-FFF2-40B4-BE49-F238E27FC236}">
                      <a16:creationId xmlns:a16="http://schemas.microsoft.com/office/drawing/2014/main" id="{CC519BF4-ECE4-4223-8F9A-CFA9EE11D09B}"/>
                    </a:ext>
                  </a:extLst>
                </p:cNvPr>
                <p:cNvPicPr/>
                <p:nvPr/>
              </p:nvPicPr>
              <p:blipFill>
                <a:blip r:embed="rId28"/>
                <a:stretch>
                  <a:fillRect/>
                </a:stretch>
              </p:blipFill>
              <p:spPr>
                <a:xfrm>
                  <a:off x="3837671" y="1891099"/>
                  <a:ext cx="19440" cy="17640"/>
                </a:xfrm>
                <a:prstGeom prst="rect">
                  <a:avLst/>
                </a:prstGeom>
              </p:spPr>
            </p:pic>
          </mc:Fallback>
        </mc:AlternateContent>
      </p:grpSp>
      <p:grpSp>
        <p:nvGrpSpPr>
          <p:cNvPr id="56" name="Group 55">
            <a:extLst>
              <a:ext uri="{FF2B5EF4-FFF2-40B4-BE49-F238E27FC236}">
                <a16:creationId xmlns:a16="http://schemas.microsoft.com/office/drawing/2014/main" id="{9613AF9D-5DFD-457C-B5EB-BE2F58F481A0}"/>
              </a:ext>
            </a:extLst>
          </p:cNvPr>
          <p:cNvGrpSpPr/>
          <p:nvPr/>
        </p:nvGrpSpPr>
        <p:grpSpPr>
          <a:xfrm>
            <a:off x="4190831" y="2097739"/>
            <a:ext cx="81000" cy="66960"/>
            <a:chOff x="4190831" y="2097739"/>
            <a:chExt cx="81000" cy="66960"/>
          </a:xfrm>
        </p:grpSpPr>
        <mc:AlternateContent xmlns:mc="http://schemas.openxmlformats.org/markup-compatibility/2006" xmlns:p14="http://schemas.microsoft.com/office/powerpoint/2010/main">
          <mc:Choice Requires="p14">
            <p:contentPart p14:bwMode="auto" r:id="rId29">
              <p14:nvContentPartPr>
                <p14:cNvPr id="53" name="Ink 52">
                  <a:extLst>
                    <a:ext uri="{FF2B5EF4-FFF2-40B4-BE49-F238E27FC236}">
                      <a16:creationId xmlns:a16="http://schemas.microsoft.com/office/drawing/2014/main" id="{43942FD3-5B3D-44C0-95CB-14D93BEC1E03}"/>
                    </a:ext>
                  </a:extLst>
                </p14:cNvPr>
                <p14:cNvContentPartPr/>
                <p14:nvPr/>
              </p14:nvContentPartPr>
              <p14:xfrm>
                <a:off x="4190831" y="2097739"/>
                <a:ext cx="50400" cy="66960"/>
              </p14:xfrm>
            </p:contentPart>
          </mc:Choice>
          <mc:Fallback xmlns="">
            <p:pic>
              <p:nvPicPr>
                <p:cNvPr id="53" name="Ink 52">
                  <a:extLst>
                    <a:ext uri="{FF2B5EF4-FFF2-40B4-BE49-F238E27FC236}">
                      <a16:creationId xmlns:a16="http://schemas.microsoft.com/office/drawing/2014/main" id="{43942FD3-5B3D-44C0-95CB-14D93BEC1E03}"/>
                    </a:ext>
                  </a:extLst>
                </p:cNvPr>
                <p:cNvPicPr/>
                <p:nvPr/>
              </p:nvPicPr>
              <p:blipFill>
                <a:blip r:embed="rId30"/>
                <a:stretch>
                  <a:fillRect/>
                </a:stretch>
              </p:blipFill>
              <p:spPr>
                <a:xfrm>
                  <a:off x="4186511" y="2093419"/>
                  <a:ext cx="5904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4" name="Ink 53">
                  <a:extLst>
                    <a:ext uri="{FF2B5EF4-FFF2-40B4-BE49-F238E27FC236}">
                      <a16:creationId xmlns:a16="http://schemas.microsoft.com/office/drawing/2014/main" id="{2D0EA921-5E82-4E70-A31C-ADA1FB12EF5B}"/>
                    </a:ext>
                  </a:extLst>
                </p14:cNvPr>
                <p14:cNvContentPartPr/>
                <p14:nvPr/>
              </p14:nvContentPartPr>
              <p14:xfrm>
                <a:off x="4227551" y="2107099"/>
                <a:ext cx="28080" cy="52920"/>
              </p14:xfrm>
            </p:contentPart>
          </mc:Choice>
          <mc:Fallback xmlns="">
            <p:pic>
              <p:nvPicPr>
                <p:cNvPr id="54" name="Ink 53">
                  <a:extLst>
                    <a:ext uri="{FF2B5EF4-FFF2-40B4-BE49-F238E27FC236}">
                      <a16:creationId xmlns:a16="http://schemas.microsoft.com/office/drawing/2014/main" id="{2D0EA921-5E82-4E70-A31C-ADA1FB12EF5B}"/>
                    </a:ext>
                  </a:extLst>
                </p:cNvPr>
                <p:cNvPicPr/>
                <p:nvPr/>
              </p:nvPicPr>
              <p:blipFill>
                <a:blip r:embed="rId32"/>
                <a:stretch>
                  <a:fillRect/>
                </a:stretch>
              </p:blipFill>
              <p:spPr>
                <a:xfrm>
                  <a:off x="4223231" y="2102779"/>
                  <a:ext cx="3672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5" name="Ink 54">
                  <a:extLst>
                    <a:ext uri="{FF2B5EF4-FFF2-40B4-BE49-F238E27FC236}">
                      <a16:creationId xmlns:a16="http://schemas.microsoft.com/office/drawing/2014/main" id="{AA6A4C8D-43E7-47D0-A0C1-5EFA8FFDBC90}"/>
                    </a:ext>
                  </a:extLst>
                </p14:cNvPr>
                <p14:cNvContentPartPr/>
                <p14:nvPr/>
              </p14:nvContentPartPr>
              <p14:xfrm>
                <a:off x="4258871" y="2112139"/>
                <a:ext cx="12960" cy="39960"/>
              </p14:xfrm>
            </p:contentPart>
          </mc:Choice>
          <mc:Fallback xmlns="">
            <p:pic>
              <p:nvPicPr>
                <p:cNvPr id="55" name="Ink 54">
                  <a:extLst>
                    <a:ext uri="{FF2B5EF4-FFF2-40B4-BE49-F238E27FC236}">
                      <a16:creationId xmlns:a16="http://schemas.microsoft.com/office/drawing/2014/main" id="{AA6A4C8D-43E7-47D0-A0C1-5EFA8FFDBC90}"/>
                    </a:ext>
                  </a:extLst>
                </p:cNvPr>
                <p:cNvPicPr/>
                <p:nvPr/>
              </p:nvPicPr>
              <p:blipFill>
                <a:blip r:embed="rId34"/>
                <a:stretch>
                  <a:fillRect/>
                </a:stretch>
              </p:blipFill>
              <p:spPr>
                <a:xfrm>
                  <a:off x="4254551" y="2107819"/>
                  <a:ext cx="21600" cy="48600"/>
                </a:xfrm>
                <a:prstGeom prst="rect">
                  <a:avLst/>
                </a:prstGeom>
              </p:spPr>
            </p:pic>
          </mc:Fallback>
        </mc:AlternateContent>
      </p:grpSp>
      <p:sp>
        <p:nvSpPr>
          <p:cNvPr id="34" name="Rectangle: Rounded Corners 33">
            <a:extLst>
              <a:ext uri="{FF2B5EF4-FFF2-40B4-BE49-F238E27FC236}">
                <a16:creationId xmlns:a16="http://schemas.microsoft.com/office/drawing/2014/main" id="{47F07325-FE9F-4171-8F7A-8C28C5FB6AE3}"/>
              </a:ext>
            </a:extLst>
          </p:cNvPr>
          <p:cNvSpPr/>
          <p:nvPr/>
        </p:nvSpPr>
        <p:spPr>
          <a:xfrm>
            <a:off x="2805958" y="2099649"/>
            <a:ext cx="1235199" cy="251984"/>
          </a:xfrm>
          <a:prstGeom prst="roundRect">
            <a:avLst/>
          </a:prstGeom>
          <a:solidFill>
            <a:schemeClr val="bg1"/>
          </a:solidFill>
          <a:ln w="127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576" rIns="91440" bIns="36576" numCol="1" spcCol="0" rtlCol="0" fromWordArt="0" anchor="t" anchorCtr="0" forceAA="0" compatLnSpc="1">
            <a:prstTxWarp prst="textNoShape">
              <a:avLst/>
            </a:prstTxWarp>
            <a:spAutoFit/>
          </a:bodyPr>
          <a:lstStyle/>
          <a:p>
            <a:pPr>
              <a:spcAft>
                <a:spcPts val="300"/>
              </a:spcAft>
              <a:buSzPct val="100000"/>
            </a:pPr>
            <a:r>
              <a:rPr lang="en-US" sz="1000" b="1" dirty="0">
                <a:solidFill>
                  <a:schemeClr val="tx2"/>
                </a:solidFill>
                <a:latin typeface="Nokia Pure Text" panose="020B0504040602060303" pitchFamily="34" charset="0"/>
                <a:ea typeface="Nokia Pure Text" panose="020B0504040602060303" pitchFamily="34" charset="0"/>
                <a:cs typeface="Nokia Pure Text" panose="020B0504040602060303" pitchFamily="34" charset="0"/>
              </a:rPr>
              <a:t>Machine Intuition</a:t>
            </a:r>
          </a:p>
        </p:txBody>
      </p:sp>
      <p:sp>
        <p:nvSpPr>
          <p:cNvPr id="6" name="Text Placeholder 15">
            <a:extLst>
              <a:ext uri="{FF2B5EF4-FFF2-40B4-BE49-F238E27FC236}">
                <a16:creationId xmlns:a16="http://schemas.microsoft.com/office/drawing/2014/main" id="{0BCAA23D-9842-BDAB-037F-1A44303B9BAA}"/>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17</a:t>
            </a:r>
          </a:p>
        </p:txBody>
      </p:sp>
    </p:spTree>
    <p:extLst>
      <p:ext uri="{BB962C8B-B14F-4D97-AF65-F5344CB8AC3E}">
        <p14:creationId xmlns:p14="http://schemas.microsoft.com/office/powerpoint/2010/main" val="40430690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61464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029A6D2-0FAC-4F70-ACBF-4AE246F04A11}"/>
              </a:ext>
            </a:extLst>
          </p:cNvPr>
          <p:cNvSpPr>
            <a:spLocks noGrp="1"/>
          </p:cNvSpPr>
          <p:nvPr>
            <p:ph type="body" sz="quarter" idx="11"/>
          </p:nvPr>
        </p:nvSpPr>
        <p:spPr/>
        <p:txBody>
          <a:bodyPr/>
          <a:lstStyle/>
          <a:p>
            <a:r>
              <a:rPr lang="en-US" dirty="0"/>
              <a:t>Publications</a:t>
            </a:r>
          </a:p>
        </p:txBody>
      </p:sp>
      <p:grpSp>
        <p:nvGrpSpPr>
          <p:cNvPr id="9" name="Group 8">
            <a:extLst>
              <a:ext uri="{FF2B5EF4-FFF2-40B4-BE49-F238E27FC236}">
                <a16:creationId xmlns:a16="http://schemas.microsoft.com/office/drawing/2014/main" id="{9C6E608F-6AF1-008E-D4EC-0D4DE102D056}"/>
              </a:ext>
            </a:extLst>
          </p:cNvPr>
          <p:cNvGrpSpPr/>
          <p:nvPr/>
        </p:nvGrpSpPr>
        <p:grpSpPr>
          <a:xfrm>
            <a:off x="417600" y="943507"/>
            <a:ext cx="4011774" cy="450509"/>
            <a:chOff x="4733334" y="1265825"/>
            <a:chExt cx="8308800" cy="1020175"/>
          </a:xfrm>
        </p:grpSpPr>
        <p:sp>
          <p:nvSpPr>
            <p:cNvPr id="12" name="Text Placeholder 4">
              <a:extLst>
                <a:ext uri="{FF2B5EF4-FFF2-40B4-BE49-F238E27FC236}">
                  <a16:creationId xmlns:a16="http://schemas.microsoft.com/office/drawing/2014/main" id="{2B22E09A-7C1F-CC93-E940-5B72FC488A63}"/>
                </a:ext>
              </a:extLst>
            </p:cNvPr>
            <p:cNvSpPr txBox="1">
              <a:spLocks/>
            </p:cNvSpPr>
            <p:nvPr/>
          </p:nvSpPr>
          <p:spPr>
            <a:xfrm>
              <a:off x="4923059" y="1265825"/>
              <a:ext cx="8119075" cy="1020175"/>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20000"/>
                </a:spcBef>
              </a:pPr>
              <a:r>
                <a:rPr lang="en-US" sz="800" dirty="0">
                  <a:solidFill>
                    <a:schemeClr val="tx2"/>
                  </a:solidFill>
                  <a:latin typeface="Nokia Pure Headline" panose="020B0504040602060303" pitchFamily="34" charset="0"/>
                </a:rPr>
                <a:t>Equal-Volume Quantization of Mobile Network Data using Bounding Spheres and Boxes</a:t>
              </a:r>
            </a:p>
            <a:p>
              <a:pPr>
                <a:lnSpc>
                  <a:spcPct val="100000"/>
                </a:lnSpc>
                <a:spcBef>
                  <a:spcPct val="20000"/>
                </a:spcBef>
              </a:pPr>
              <a:r>
                <a:rPr lang="en-US" sz="800" dirty="0">
                  <a:solidFill>
                    <a:schemeClr val="tx2"/>
                  </a:solidFill>
                </a:rPr>
                <a:t>M. Kajó, B. Schultz, J. Ali-Tolppa, G. Carle</a:t>
              </a:r>
            </a:p>
            <a:p>
              <a:pPr>
                <a:lnSpc>
                  <a:spcPct val="100000"/>
                </a:lnSpc>
                <a:spcBef>
                  <a:spcPct val="20000"/>
                </a:spcBef>
              </a:pPr>
              <a:r>
                <a:rPr lang="en-US" sz="800" dirty="0">
                  <a:solidFill>
                    <a:schemeClr val="tx2"/>
                  </a:solidFill>
                </a:rPr>
                <a:t>NOMS 2018 - 2018 IEEE/IFIP Network Operations and Management Symposium, 2018, pp. 1-9 </a:t>
              </a:r>
            </a:p>
          </p:txBody>
        </p:sp>
        <p:sp>
          <p:nvSpPr>
            <p:cNvPr id="13" name="Text Placeholder 4">
              <a:extLst>
                <a:ext uri="{FF2B5EF4-FFF2-40B4-BE49-F238E27FC236}">
                  <a16:creationId xmlns:a16="http://schemas.microsoft.com/office/drawing/2014/main" id="{346FC9CF-445E-B9B3-5AC2-89E29BC38F9C}"/>
                </a:ext>
              </a:extLst>
            </p:cNvPr>
            <p:cNvSpPr txBox="1">
              <a:spLocks/>
            </p:cNvSpPr>
            <p:nvPr/>
          </p:nvSpPr>
          <p:spPr>
            <a:xfrm>
              <a:off x="4733334" y="1265825"/>
              <a:ext cx="189726" cy="1020175"/>
            </a:xfrm>
            <a:prstGeom prst="rect">
              <a:avLst/>
            </a:prstGeom>
            <a:solidFill>
              <a:schemeClr val="bg1"/>
            </a:solidFill>
          </p:spPr>
          <p:txBody>
            <a:bodyPr lIns="0" tIns="0" rIns="0" bIns="0" anchor="t" anchorCtr="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nSpc>
                  <a:spcPct val="100000"/>
                </a:lnSpc>
                <a:spcBef>
                  <a:spcPct val="20000"/>
                </a:spcBef>
                <a:buFont typeface="Wingdings" panose="05000000000000000000" pitchFamily="2" charset="2"/>
                <a:buChar char="Ø"/>
              </a:pPr>
              <a:r>
                <a:rPr lang="en-US" sz="800" dirty="0">
                  <a:solidFill>
                    <a:schemeClr val="tx2"/>
                  </a:solidFill>
                </a:rPr>
                <a:t> </a:t>
              </a:r>
            </a:p>
          </p:txBody>
        </p:sp>
      </p:grpSp>
      <p:grpSp>
        <p:nvGrpSpPr>
          <p:cNvPr id="15" name="Group 14">
            <a:extLst>
              <a:ext uri="{FF2B5EF4-FFF2-40B4-BE49-F238E27FC236}">
                <a16:creationId xmlns:a16="http://schemas.microsoft.com/office/drawing/2014/main" id="{2E42F259-C53F-2088-26C9-F8BE11E3BDB0}"/>
              </a:ext>
            </a:extLst>
          </p:cNvPr>
          <p:cNvGrpSpPr/>
          <p:nvPr/>
        </p:nvGrpSpPr>
        <p:grpSpPr>
          <a:xfrm>
            <a:off x="416913" y="1469242"/>
            <a:ext cx="4011774" cy="450509"/>
            <a:chOff x="4733334" y="1265825"/>
            <a:chExt cx="8308800" cy="1020175"/>
          </a:xfrm>
        </p:grpSpPr>
        <p:sp>
          <p:nvSpPr>
            <p:cNvPr id="16" name="Text Placeholder 4">
              <a:extLst>
                <a:ext uri="{FF2B5EF4-FFF2-40B4-BE49-F238E27FC236}">
                  <a16:creationId xmlns:a16="http://schemas.microsoft.com/office/drawing/2014/main" id="{5740646E-A5E8-B0E3-AC89-693039F872F6}"/>
                </a:ext>
              </a:extLst>
            </p:cNvPr>
            <p:cNvSpPr txBox="1">
              <a:spLocks/>
            </p:cNvSpPr>
            <p:nvPr/>
          </p:nvSpPr>
          <p:spPr>
            <a:xfrm>
              <a:off x="4923059" y="1265825"/>
              <a:ext cx="8119075" cy="1020175"/>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20000"/>
                </a:spcBef>
              </a:pPr>
              <a:r>
                <a:rPr lang="en-US" sz="800" dirty="0">
                  <a:solidFill>
                    <a:schemeClr val="tx2"/>
                  </a:solidFill>
                  <a:latin typeface="Nokia Pure Headline" panose="020B0504040602060303" pitchFamily="34" charset="0"/>
                </a:rPr>
                <a:t>Environment Modeling and Abstraction of Network States for Cognitive Functions</a:t>
              </a:r>
            </a:p>
            <a:p>
              <a:pPr>
                <a:lnSpc>
                  <a:spcPct val="100000"/>
                </a:lnSpc>
                <a:spcBef>
                  <a:spcPct val="20000"/>
                </a:spcBef>
              </a:pPr>
              <a:r>
                <a:rPr lang="en-US" sz="800" dirty="0">
                  <a:solidFill>
                    <a:schemeClr val="tx2"/>
                  </a:solidFill>
                </a:rPr>
                <a:t>S. S. Mwanje, M. Kajó, S. Majumdar, G. Carle</a:t>
              </a:r>
            </a:p>
            <a:p>
              <a:pPr>
                <a:lnSpc>
                  <a:spcPct val="100000"/>
                </a:lnSpc>
                <a:spcBef>
                  <a:spcPct val="20000"/>
                </a:spcBef>
              </a:pPr>
              <a:r>
                <a:rPr lang="en-US" sz="800" dirty="0">
                  <a:solidFill>
                    <a:schemeClr val="tx2"/>
                  </a:solidFill>
                </a:rPr>
                <a:t>NOMS 2020 - 2020 IEEE/IFIP Network Operations and Management Symposium, 2020, pp. 1-8</a:t>
              </a:r>
            </a:p>
          </p:txBody>
        </p:sp>
        <p:sp>
          <p:nvSpPr>
            <p:cNvPr id="17" name="Text Placeholder 4">
              <a:extLst>
                <a:ext uri="{FF2B5EF4-FFF2-40B4-BE49-F238E27FC236}">
                  <a16:creationId xmlns:a16="http://schemas.microsoft.com/office/drawing/2014/main" id="{901E5F72-4322-EB38-A917-F38F0F95CCEE}"/>
                </a:ext>
              </a:extLst>
            </p:cNvPr>
            <p:cNvSpPr txBox="1">
              <a:spLocks/>
            </p:cNvSpPr>
            <p:nvPr/>
          </p:nvSpPr>
          <p:spPr>
            <a:xfrm>
              <a:off x="4733334" y="1265825"/>
              <a:ext cx="189725" cy="1020175"/>
            </a:xfrm>
            <a:prstGeom prst="rect">
              <a:avLst/>
            </a:prstGeom>
            <a:solidFill>
              <a:schemeClr val="bg1"/>
            </a:solidFill>
          </p:spPr>
          <p:txBody>
            <a:bodyPr lIns="0" tIns="0" rIns="0" bIns="0" anchor="t" anchorCtr="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nSpc>
                  <a:spcPct val="100000"/>
                </a:lnSpc>
                <a:spcBef>
                  <a:spcPct val="20000"/>
                </a:spcBef>
                <a:buFont typeface="Wingdings" panose="05000000000000000000" pitchFamily="2" charset="2"/>
                <a:buChar char="Ø"/>
              </a:pPr>
              <a:r>
                <a:rPr lang="en-US" sz="800" dirty="0">
                  <a:solidFill>
                    <a:schemeClr val="tx2"/>
                  </a:solidFill>
                </a:rPr>
                <a:t> </a:t>
              </a:r>
            </a:p>
          </p:txBody>
        </p:sp>
      </p:grpSp>
      <p:grpSp>
        <p:nvGrpSpPr>
          <p:cNvPr id="18" name="Group 17">
            <a:extLst>
              <a:ext uri="{FF2B5EF4-FFF2-40B4-BE49-F238E27FC236}">
                <a16:creationId xmlns:a16="http://schemas.microsoft.com/office/drawing/2014/main" id="{95A8719D-BF4D-DAE3-7A07-092394AD73F0}"/>
              </a:ext>
            </a:extLst>
          </p:cNvPr>
          <p:cNvGrpSpPr/>
          <p:nvPr/>
        </p:nvGrpSpPr>
        <p:grpSpPr>
          <a:xfrm>
            <a:off x="416913" y="1994979"/>
            <a:ext cx="4012461" cy="450509"/>
            <a:chOff x="4733334" y="1265825"/>
            <a:chExt cx="8310222" cy="1020175"/>
          </a:xfrm>
        </p:grpSpPr>
        <p:sp>
          <p:nvSpPr>
            <p:cNvPr id="19" name="Text Placeholder 4">
              <a:extLst>
                <a:ext uri="{FF2B5EF4-FFF2-40B4-BE49-F238E27FC236}">
                  <a16:creationId xmlns:a16="http://schemas.microsoft.com/office/drawing/2014/main" id="{AED4AB7D-B010-4A21-D3F2-56B881588FD6}"/>
                </a:ext>
              </a:extLst>
            </p:cNvPr>
            <p:cNvSpPr txBox="1">
              <a:spLocks/>
            </p:cNvSpPr>
            <p:nvPr/>
          </p:nvSpPr>
          <p:spPr>
            <a:xfrm>
              <a:off x="4923059" y="1265825"/>
              <a:ext cx="8120497" cy="1020175"/>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20000"/>
                </a:spcBef>
              </a:pPr>
              <a:r>
                <a:rPr lang="en-US" sz="800" dirty="0">
                  <a:solidFill>
                    <a:schemeClr val="tx2"/>
                  </a:solidFill>
                  <a:latin typeface="Nokia Pure Headline" panose="020B0504040602060303" pitchFamily="34" charset="0"/>
                </a:rPr>
                <a:t>Deep Clustering of Mobile Network Data with Sparse Autoencoders</a:t>
              </a:r>
            </a:p>
            <a:p>
              <a:pPr>
                <a:lnSpc>
                  <a:spcPct val="100000"/>
                </a:lnSpc>
                <a:spcBef>
                  <a:spcPct val="20000"/>
                </a:spcBef>
              </a:pPr>
              <a:r>
                <a:rPr lang="en-US" sz="800" dirty="0">
                  <a:solidFill>
                    <a:schemeClr val="tx2"/>
                  </a:solidFill>
                </a:rPr>
                <a:t>M. Kajó, B. Schultz, G. Carle</a:t>
              </a:r>
            </a:p>
            <a:p>
              <a:pPr>
                <a:lnSpc>
                  <a:spcPct val="100000"/>
                </a:lnSpc>
                <a:spcBef>
                  <a:spcPct val="20000"/>
                </a:spcBef>
              </a:pPr>
              <a:r>
                <a:rPr lang="en-US" sz="800" dirty="0">
                  <a:solidFill>
                    <a:schemeClr val="tx2"/>
                  </a:solidFill>
                </a:rPr>
                <a:t>NOMS 2020 - 2020 IEEE/IFIP Network Operations and Management Symposium, 2020, pp. 1-6</a:t>
              </a:r>
            </a:p>
          </p:txBody>
        </p:sp>
        <p:sp>
          <p:nvSpPr>
            <p:cNvPr id="20" name="Text Placeholder 4">
              <a:extLst>
                <a:ext uri="{FF2B5EF4-FFF2-40B4-BE49-F238E27FC236}">
                  <a16:creationId xmlns:a16="http://schemas.microsoft.com/office/drawing/2014/main" id="{7A118555-DA05-08CE-8409-A9719616521E}"/>
                </a:ext>
              </a:extLst>
            </p:cNvPr>
            <p:cNvSpPr txBox="1">
              <a:spLocks/>
            </p:cNvSpPr>
            <p:nvPr/>
          </p:nvSpPr>
          <p:spPr>
            <a:xfrm>
              <a:off x="4733334" y="1265825"/>
              <a:ext cx="189725" cy="1020175"/>
            </a:xfrm>
            <a:prstGeom prst="rect">
              <a:avLst/>
            </a:prstGeom>
            <a:solidFill>
              <a:schemeClr val="bg1"/>
            </a:solidFill>
          </p:spPr>
          <p:txBody>
            <a:bodyPr lIns="0" tIns="0" rIns="0" bIns="0" anchor="t" anchorCtr="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nSpc>
                  <a:spcPct val="100000"/>
                </a:lnSpc>
                <a:spcBef>
                  <a:spcPct val="20000"/>
                </a:spcBef>
                <a:buFont typeface="Wingdings" panose="05000000000000000000" pitchFamily="2" charset="2"/>
                <a:buChar char="Ø"/>
              </a:pPr>
              <a:r>
                <a:rPr lang="en-US" sz="800" dirty="0">
                  <a:solidFill>
                    <a:schemeClr val="tx2"/>
                  </a:solidFill>
                </a:rPr>
                <a:t> </a:t>
              </a:r>
            </a:p>
          </p:txBody>
        </p:sp>
      </p:grpSp>
      <p:grpSp>
        <p:nvGrpSpPr>
          <p:cNvPr id="21" name="Group 20">
            <a:extLst>
              <a:ext uri="{FF2B5EF4-FFF2-40B4-BE49-F238E27FC236}">
                <a16:creationId xmlns:a16="http://schemas.microsoft.com/office/drawing/2014/main" id="{FAEE5DAB-0D42-36F0-CDB5-991E78B0D00F}"/>
              </a:ext>
            </a:extLst>
          </p:cNvPr>
          <p:cNvGrpSpPr/>
          <p:nvPr/>
        </p:nvGrpSpPr>
        <p:grpSpPr>
          <a:xfrm>
            <a:off x="4849213" y="943507"/>
            <a:ext cx="4012461" cy="450509"/>
            <a:chOff x="4733334" y="1265825"/>
            <a:chExt cx="8310222" cy="1020175"/>
          </a:xfrm>
        </p:grpSpPr>
        <p:sp>
          <p:nvSpPr>
            <p:cNvPr id="22" name="Text Placeholder 4">
              <a:extLst>
                <a:ext uri="{FF2B5EF4-FFF2-40B4-BE49-F238E27FC236}">
                  <a16:creationId xmlns:a16="http://schemas.microsoft.com/office/drawing/2014/main" id="{8C9A8943-1F89-D4C1-4550-A1E5CCAAEAFB}"/>
                </a:ext>
              </a:extLst>
            </p:cNvPr>
            <p:cNvSpPr txBox="1">
              <a:spLocks/>
            </p:cNvSpPr>
            <p:nvPr/>
          </p:nvSpPr>
          <p:spPr>
            <a:xfrm>
              <a:off x="4923059" y="1265825"/>
              <a:ext cx="8120497" cy="1020175"/>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20000"/>
                </a:spcBef>
              </a:pPr>
              <a:r>
                <a:rPr lang="en-US" sz="800" dirty="0">
                  <a:solidFill>
                    <a:schemeClr val="tx2"/>
                  </a:solidFill>
                  <a:latin typeface="Nokia Pure Headline" panose="020B0504040602060303" pitchFamily="34" charset="0"/>
                </a:rPr>
                <a:t>Clustering Mobile Network Data with Decorrelating Adversarial Nets</a:t>
              </a:r>
            </a:p>
            <a:p>
              <a:pPr>
                <a:lnSpc>
                  <a:spcPct val="100000"/>
                </a:lnSpc>
                <a:spcBef>
                  <a:spcPct val="20000"/>
                </a:spcBef>
              </a:pPr>
              <a:r>
                <a:rPr lang="en-US" sz="800" dirty="0">
                  <a:solidFill>
                    <a:schemeClr val="tx2"/>
                  </a:solidFill>
                  <a:latin typeface="Nokia Pure Headline Ultra Light" panose="020B0204040602060303" pitchFamily="34" charset="0"/>
                </a:rPr>
                <a:t>M. Kajó, J. Schnellbach, S. S. Mwanje, G. Carle</a:t>
              </a:r>
            </a:p>
            <a:p>
              <a:pPr>
                <a:lnSpc>
                  <a:spcPct val="100000"/>
                </a:lnSpc>
                <a:spcBef>
                  <a:spcPct val="20000"/>
                </a:spcBef>
              </a:pPr>
              <a:r>
                <a:rPr lang="en-US" sz="800" dirty="0">
                  <a:solidFill>
                    <a:schemeClr val="tx2"/>
                  </a:solidFill>
                  <a:latin typeface="Nokia Pure Headline Ultra Light" panose="020B0204040602060303" pitchFamily="34" charset="0"/>
                </a:rPr>
                <a:t>NOMS 2022-2022 IEEE/IFIP Network Operations and Management Symposium, 2022, pp. 1-9 </a:t>
              </a:r>
            </a:p>
          </p:txBody>
        </p:sp>
        <p:sp>
          <p:nvSpPr>
            <p:cNvPr id="36" name="Text Placeholder 4">
              <a:extLst>
                <a:ext uri="{FF2B5EF4-FFF2-40B4-BE49-F238E27FC236}">
                  <a16:creationId xmlns:a16="http://schemas.microsoft.com/office/drawing/2014/main" id="{B77ED17C-B797-417E-8C09-5A282AAF137A}"/>
                </a:ext>
              </a:extLst>
            </p:cNvPr>
            <p:cNvSpPr txBox="1">
              <a:spLocks/>
            </p:cNvSpPr>
            <p:nvPr/>
          </p:nvSpPr>
          <p:spPr>
            <a:xfrm>
              <a:off x="4733334" y="1265825"/>
              <a:ext cx="189725" cy="1020175"/>
            </a:xfrm>
            <a:prstGeom prst="rect">
              <a:avLst/>
            </a:prstGeom>
            <a:solidFill>
              <a:schemeClr val="bg1"/>
            </a:solidFill>
          </p:spPr>
          <p:txBody>
            <a:bodyPr lIns="0" tIns="0" rIns="0" bIns="0" anchor="t" anchorCtr="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nSpc>
                  <a:spcPct val="100000"/>
                </a:lnSpc>
                <a:spcBef>
                  <a:spcPct val="20000"/>
                </a:spcBef>
                <a:buFont typeface="Wingdings" panose="05000000000000000000" pitchFamily="2" charset="2"/>
                <a:buChar char="Ø"/>
              </a:pPr>
              <a:r>
                <a:rPr lang="en-US" sz="800" dirty="0">
                  <a:solidFill>
                    <a:schemeClr val="tx2"/>
                  </a:solidFill>
                </a:rPr>
                <a:t> </a:t>
              </a:r>
            </a:p>
          </p:txBody>
        </p:sp>
      </p:grpSp>
      <p:grpSp>
        <p:nvGrpSpPr>
          <p:cNvPr id="40" name="Group 39">
            <a:extLst>
              <a:ext uri="{FF2B5EF4-FFF2-40B4-BE49-F238E27FC236}">
                <a16:creationId xmlns:a16="http://schemas.microsoft.com/office/drawing/2014/main" id="{9363C0F5-A7C2-F7FF-CB71-629A4713EEFD}"/>
              </a:ext>
            </a:extLst>
          </p:cNvPr>
          <p:cNvGrpSpPr/>
          <p:nvPr/>
        </p:nvGrpSpPr>
        <p:grpSpPr>
          <a:xfrm>
            <a:off x="416913" y="2520714"/>
            <a:ext cx="4010400" cy="450508"/>
            <a:chOff x="4733334" y="1265825"/>
            <a:chExt cx="8305954" cy="1020175"/>
          </a:xfrm>
        </p:grpSpPr>
        <p:sp>
          <p:nvSpPr>
            <p:cNvPr id="41" name="Text Placeholder 4">
              <a:extLst>
                <a:ext uri="{FF2B5EF4-FFF2-40B4-BE49-F238E27FC236}">
                  <a16:creationId xmlns:a16="http://schemas.microsoft.com/office/drawing/2014/main" id="{AFA78B80-F1F1-4032-FDA6-A2AEFF673A9F}"/>
                </a:ext>
              </a:extLst>
            </p:cNvPr>
            <p:cNvSpPr txBox="1">
              <a:spLocks/>
            </p:cNvSpPr>
            <p:nvPr/>
          </p:nvSpPr>
          <p:spPr>
            <a:xfrm>
              <a:off x="4923059" y="1265825"/>
              <a:ext cx="8116229" cy="1020175"/>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20000"/>
                </a:spcBef>
              </a:pPr>
              <a:r>
                <a:rPr lang="en-US" sz="800" dirty="0">
                  <a:solidFill>
                    <a:schemeClr val="tx2"/>
                  </a:solidFill>
                  <a:latin typeface="Nokia Pure Headline" panose="020B0504040602060303" pitchFamily="34" charset="0"/>
                </a:rPr>
                <a:t>Mobility and QoS Prediction for Dynamic Coverage Optimization</a:t>
              </a:r>
            </a:p>
            <a:p>
              <a:pPr>
                <a:lnSpc>
                  <a:spcPct val="100000"/>
                </a:lnSpc>
                <a:spcBef>
                  <a:spcPct val="20000"/>
                </a:spcBef>
              </a:pPr>
              <a:r>
                <a:rPr lang="fi-FI" sz="800" dirty="0">
                  <a:solidFill>
                    <a:schemeClr val="tx2"/>
                  </a:solidFill>
                </a:rPr>
                <a:t>J. Ali-Tolppa</a:t>
              </a:r>
              <a:r>
                <a:rPr lang="en-US" sz="800" dirty="0">
                  <a:solidFill>
                    <a:schemeClr val="tx2"/>
                  </a:solidFill>
                </a:rPr>
                <a:t>, M. Kajó</a:t>
              </a:r>
            </a:p>
            <a:p>
              <a:pPr>
                <a:lnSpc>
                  <a:spcPct val="100000"/>
                </a:lnSpc>
                <a:spcBef>
                  <a:spcPct val="20000"/>
                </a:spcBef>
              </a:pPr>
              <a:r>
                <a:rPr lang="en-US" sz="800" dirty="0">
                  <a:solidFill>
                    <a:schemeClr val="tx2"/>
                  </a:solidFill>
                </a:rPr>
                <a:t>NOMS 2020 - 2020 IEEE/IFIP Network Operations and Management Symposium, 2020, pp. 1-8</a:t>
              </a:r>
            </a:p>
          </p:txBody>
        </p:sp>
        <p:sp>
          <p:nvSpPr>
            <p:cNvPr id="42" name="Text Placeholder 4">
              <a:extLst>
                <a:ext uri="{FF2B5EF4-FFF2-40B4-BE49-F238E27FC236}">
                  <a16:creationId xmlns:a16="http://schemas.microsoft.com/office/drawing/2014/main" id="{2DB48E37-44CC-F672-B387-7C8F62606177}"/>
                </a:ext>
              </a:extLst>
            </p:cNvPr>
            <p:cNvSpPr txBox="1">
              <a:spLocks/>
            </p:cNvSpPr>
            <p:nvPr/>
          </p:nvSpPr>
          <p:spPr>
            <a:xfrm>
              <a:off x="4733334" y="1265825"/>
              <a:ext cx="189725" cy="1020175"/>
            </a:xfrm>
            <a:prstGeom prst="rect">
              <a:avLst/>
            </a:prstGeom>
            <a:solidFill>
              <a:schemeClr val="bg1"/>
            </a:solidFill>
          </p:spPr>
          <p:txBody>
            <a:bodyPr lIns="0" tIns="0" rIns="0" bIns="0" anchor="t" anchorCtr="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nSpc>
                  <a:spcPct val="100000"/>
                </a:lnSpc>
                <a:spcBef>
                  <a:spcPct val="20000"/>
                </a:spcBef>
                <a:buFont typeface="Wingdings" panose="05000000000000000000" pitchFamily="2" charset="2"/>
                <a:buChar char="Ø"/>
              </a:pPr>
              <a:r>
                <a:rPr lang="en-US" sz="800" dirty="0">
                  <a:solidFill>
                    <a:schemeClr val="tx2"/>
                  </a:solidFill>
                </a:rPr>
                <a:t> </a:t>
              </a:r>
            </a:p>
          </p:txBody>
        </p:sp>
      </p:grpSp>
      <p:grpSp>
        <p:nvGrpSpPr>
          <p:cNvPr id="43" name="Group 42">
            <a:extLst>
              <a:ext uri="{FF2B5EF4-FFF2-40B4-BE49-F238E27FC236}">
                <a16:creationId xmlns:a16="http://schemas.microsoft.com/office/drawing/2014/main" id="{DF5B18B2-6A41-E00F-66C6-AD796B1B221B}"/>
              </a:ext>
            </a:extLst>
          </p:cNvPr>
          <p:cNvGrpSpPr/>
          <p:nvPr/>
        </p:nvGrpSpPr>
        <p:grpSpPr>
          <a:xfrm>
            <a:off x="416913" y="4097917"/>
            <a:ext cx="4010400" cy="450508"/>
            <a:chOff x="4733334" y="1265825"/>
            <a:chExt cx="8305954" cy="1020175"/>
          </a:xfrm>
        </p:grpSpPr>
        <p:sp>
          <p:nvSpPr>
            <p:cNvPr id="52" name="Text Placeholder 4">
              <a:extLst>
                <a:ext uri="{FF2B5EF4-FFF2-40B4-BE49-F238E27FC236}">
                  <a16:creationId xmlns:a16="http://schemas.microsoft.com/office/drawing/2014/main" id="{C2D87843-2D9C-C26D-E30D-ADC7DB2DE4EA}"/>
                </a:ext>
              </a:extLst>
            </p:cNvPr>
            <p:cNvSpPr txBox="1">
              <a:spLocks/>
            </p:cNvSpPr>
            <p:nvPr/>
          </p:nvSpPr>
          <p:spPr>
            <a:xfrm>
              <a:off x="4923059" y="1265825"/>
              <a:ext cx="8116229" cy="1020175"/>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20000"/>
                </a:spcBef>
              </a:pPr>
              <a:r>
                <a:rPr lang="en-US" sz="800" dirty="0">
                  <a:solidFill>
                    <a:schemeClr val="tx2"/>
                  </a:solidFill>
                  <a:latin typeface="Nokia Pure Headline" panose="020B0504040602060303" pitchFamily="34" charset="0"/>
                </a:rPr>
                <a:t>Machine-Learning-Based Predictive Handover</a:t>
              </a:r>
            </a:p>
            <a:p>
              <a:pPr>
                <a:lnSpc>
                  <a:spcPct val="100000"/>
                </a:lnSpc>
                <a:spcBef>
                  <a:spcPct val="20000"/>
                </a:spcBef>
              </a:pPr>
              <a:r>
                <a:rPr lang="en-US" sz="800" dirty="0">
                  <a:solidFill>
                    <a:schemeClr val="tx2"/>
                  </a:solidFill>
                </a:rPr>
                <a:t>A. Masri, T. Veijalainen, H. Martikainen, S. S. Mwanje, J. Ali-Tolppa, M. Kajó</a:t>
              </a:r>
            </a:p>
            <a:p>
              <a:pPr>
                <a:lnSpc>
                  <a:spcPct val="100000"/>
                </a:lnSpc>
                <a:spcBef>
                  <a:spcPct val="20000"/>
                </a:spcBef>
              </a:pPr>
              <a:r>
                <a:rPr lang="en-US" sz="800" dirty="0">
                  <a:solidFill>
                    <a:schemeClr val="tx2"/>
                  </a:solidFill>
                </a:rPr>
                <a:t>2021 IFIP/IEEE International Symposium on Integrated Network Management (IM), 2021, pp. 648-652</a:t>
              </a:r>
            </a:p>
          </p:txBody>
        </p:sp>
        <p:sp>
          <p:nvSpPr>
            <p:cNvPr id="57" name="Text Placeholder 4">
              <a:extLst>
                <a:ext uri="{FF2B5EF4-FFF2-40B4-BE49-F238E27FC236}">
                  <a16:creationId xmlns:a16="http://schemas.microsoft.com/office/drawing/2014/main" id="{437F714A-5CD1-CA09-47A1-107756350A71}"/>
                </a:ext>
              </a:extLst>
            </p:cNvPr>
            <p:cNvSpPr txBox="1">
              <a:spLocks/>
            </p:cNvSpPr>
            <p:nvPr/>
          </p:nvSpPr>
          <p:spPr>
            <a:xfrm>
              <a:off x="4733334" y="1265825"/>
              <a:ext cx="189725" cy="1020175"/>
            </a:xfrm>
            <a:prstGeom prst="rect">
              <a:avLst/>
            </a:prstGeom>
            <a:solidFill>
              <a:schemeClr val="bg1"/>
            </a:solidFill>
          </p:spPr>
          <p:txBody>
            <a:bodyPr lIns="0" tIns="0" rIns="0" bIns="0" anchor="t" anchorCtr="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nSpc>
                  <a:spcPct val="100000"/>
                </a:lnSpc>
                <a:spcBef>
                  <a:spcPct val="20000"/>
                </a:spcBef>
                <a:buFont typeface="Wingdings" panose="05000000000000000000" pitchFamily="2" charset="2"/>
                <a:buChar char="Ø"/>
              </a:pPr>
              <a:r>
                <a:rPr lang="en-US" sz="800" dirty="0">
                  <a:solidFill>
                    <a:schemeClr val="tx2"/>
                  </a:solidFill>
                </a:rPr>
                <a:t> </a:t>
              </a:r>
            </a:p>
          </p:txBody>
        </p:sp>
      </p:grpSp>
      <p:grpSp>
        <p:nvGrpSpPr>
          <p:cNvPr id="58" name="Group 57">
            <a:extLst>
              <a:ext uri="{FF2B5EF4-FFF2-40B4-BE49-F238E27FC236}">
                <a16:creationId xmlns:a16="http://schemas.microsoft.com/office/drawing/2014/main" id="{07234C70-AAC1-7842-27B7-0867BDC8FD11}"/>
              </a:ext>
            </a:extLst>
          </p:cNvPr>
          <p:cNvGrpSpPr/>
          <p:nvPr/>
        </p:nvGrpSpPr>
        <p:grpSpPr>
          <a:xfrm>
            <a:off x="4849213" y="1469242"/>
            <a:ext cx="4011774" cy="450509"/>
            <a:chOff x="4733334" y="1265825"/>
            <a:chExt cx="8308800" cy="1020175"/>
          </a:xfrm>
        </p:grpSpPr>
        <p:sp>
          <p:nvSpPr>
            <p:cNvPr id="59" name="Text Placeholder 4">
              <a:extLst>
                <a:ext uri="{FF2B5EF4-FFF2-40B4-BE49-F238E27FC236}">
                  <a16:creationId xmlns:a16="http://schemas.microsoft.com/office/drawing/2014/main" id="{599E63EF-4F1C-A9EF-5DE1-F14B13D916CC}"/>
                </a:ext>
              </a:extLst>
            </p:cNvPr>
            <p:cNvSpPr txBox="1">
              <a:spLocks/>
            </p:cNvSpPr>
            <p:nvPr/>
          </p:nvSpPr>
          <p:spPr>
            <a:xfrm>
              <a:off x="4923059" y="1265825"/>
              <a:ext cx="8119075" cy="1020175"/>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20000"/>
                </a:spcBef>
              </a:pPr>
              <a:r>
                <a:rPr lang="en-US" sz="800" dirty="0">
                  <a:solidFill>
                    <a:schemeClr val="tx2"/>
                  </a:solidFill>
                  <a:latin typeface="Nokia Pure Headline" panose="020B0504040602060303" pitchFamily="34" charset="0"/>
                </a:rPr>
                <a:t>Robust Deep Learning against Corrupted Data in Cognitive Autonomous Networks</a:t>
              </a:r>
            </a:p>
            <a:p>
              <a:pPr>
                <a:lnSpc>
                  <a:spcPct val="100000"/>
                </a:lnSpc>
                <a:spcBef>
                  <a:spcPct val="20000"/>
                </a:spcBef>
              </a:pPr>
              <a:r>
                <a:rPr lang="en-US" sz="800" dirty="0">
                  <a:solidFill>
                    <a:schemeClr val="tx2"/>
                  </a:solidFill>
                  <a:latin typeface="Nokia Pure Headline Ultra Light" panose="020B0204040602060303" pitchFamily="34" charset="0"/>
                </a:rPr>
                <a:t>M. Kajó, J. Schnellbach, S. S. Mwanje, G. Carle</a:t>
              </a:r>
            </a:p>
            <a:p>
              <a:pPr>
                <a:lnSpc>
                  <a:spcPct val="100000"/>
                </a:lnSpc>
                <a:spcBef>
                  <a:spcPct val="20000"/>
                </a:spcBef>
              </a:pPr>
              <a:r>
                <a:rPr lang="en-US" sz="800" dirty="0">
                  <a:solidFill>
                    <a:schemeClr val="tx2"/>
                  </a:solidFill>
                  <a:latin typeface="Nokia Pure Headline Ultra Light" panose="020B0204040602060303" pitchFamily="34" charset="0"/>
                </a:rPr>
                <a:t>NOMS 2022-2022 IEEE/IFIP Network Operations and Management Symposium, 2022, pp. 1-7 </a:t>
              </a:r>
            </a:p>
          </p:txBody>
        </p:sp>
        <p:sp>
          <p:nvSpPr>
            <p:cNvPr id="60" name="Text Placeholder 4">
              <a:extLst>
                <a:ext uri="{FF2B5EF4-FFF2-40B4-BE49-F238E27FC236}">
                  <a16:creationId xmlns:a16="http://schemas.microsoft.com/office/drawing/2014/main" id="{329C9FBD-544C-5C6B-657C-BD01C99E7A73}"/>
                </a:ext>
              </a:extLst>
            </p:cNvPr>
            <p:cNvSpPr txBox="1">
              <a:spLocks/>
            </p:cNvSpPr>
            <p:nvPr/>
          </p:nvSpPr>
          <p:spPr>
            <a:xfrm>
              <a:off x="4733334" y="1265825"/>
              <a:ext cx="189725" cy="1020175"/>
            </a:xfrm>
            <a:prstGeom prst="rect">
              <a:avLst/>
            </a:prstGeom>
            <a:solidFill>
              <a:schemeClr val="bg1"/>
            </a:solidFill>
          </p:spPr>
          <p:txBody>
            <a:bodyPr lIns="0" tIns="0" rIns="0" bIns="0" anchor="t" anchorCtr="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nSpc>
                  <a:spcPct val="100000"/>
                </a:lnSpc>
                <a:spcBef>
                  <a:spcPct val="20000"/>
                </a:spcBef>
                <a:buFont typeface="Wingdings" panose="05000000000000000000" pitchFamily="2" charset="2"/>
                <a:buChar char="Ø"/>
              </a:pPr>
              <a:r>
                <a:rPr lang="en-US" sz="800" dirty="0">
                  <a:solidFill>
                    <a:schemeClr val="tx2"/>
                  </a:solidFill>
                </a:rPr>
                <a:t> </a:t>
              </a:r>
            </a:p>
          </p:txBody>
        </p:sp>
      </p:grpSp>
      <p:grpSp>
        <p:nvGrpSpPr>
          <p:cNvPr id="67" name="Group 66">
            <a:extLst>
              <a:ext uri="{FF2B5EF4-FFF2-40B4-BE49-F238E27FC236}">
                <a16:creationId xmlns:a16="http://schemas.microsoft.com/office/drawing/2014/main" id="{43072760-9779-0A89-F23E-1D3F0C22FC82}"/>
              </a:ext>
            </a:extLst>
          </p:cNvPr>
          <p:cNvGrpSpPr/>
          <p:nvPr/>
        </p:nvGrpSpPr>
        <p:grpSpPr>
          <a:xfrm>
            <a:off x="416913" y="3046448"/>
            <a:ext cx="4010400" cy="450508"/>
            <a:chOff x="4733334" y="1265825"/>
            <a:chExt cx="8305954" cy="1020175"/>
          </a:xfrm>
        </p:grpSpPr>
        <p:sp>
          <p:nvSpPr>
            <p:cNvPr id="68" name="Text Placeholder 4">
              <a:extLst>
                <a:ext uri="{FF2B5EF4-FFF2-40B4-BE49-F238E27FC236}">
                  <a16:creationId xmlns:a16="http://schemas.microsoft.com/office/drawing/2014/main" id="{F4388AD8-DCAF-249A-6F68-68963492A527}"/>
                </a:ext>
              </a:extLst>
            </p:cNvPr>
            <p:cNvSpPr txBox="1">
              <a:spLocks/>
            </p:cNvSpPr>
            <p:nvPr/>
          </p:nvSpPr>
          <p:spPr>
            <a:xfrm>
              <a:off x="4923059" y="1265825"/>
              <a:ext cx="8116229" cy="1020175"/>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20000"/>
                </a:spcBef>
              </a:pPr>
              <a:r>
                <a:rPr lang="en-US" sz="800" dirty="0">
                  <a:solidFill>
                    <a:schemeClr val="tx2"/>
                  </a:solidFill>
                  <a:latin typeface="Nokia Pure Headline" panose="020B0504040602060303" pitchFamily="34" charset="0"/>
                </a:rPr>
                <a:t>Modeling and Abstraction of Network and Environment States Using Deep Learning</a:t>
              </a:r>
            </a:p>
            <a:p>
              <a:pPr>
                <a:lnSpc>
                  <a:spcPct val="100000"/>
                </a:lnSpc>
                <a:spcBef>
                  <a:spcPct val="20000"/>
                </a:spcBef>
              </a:pPr>
              <a:r>
                <a:rPr lang="fi-FI" sz="800" dirty="0">
                  <a:solidFill>
                    <a:schemeClr val="tx2"/>
                  </a:solidFill>
                </a:rPr>
                <a:t>S. S. Mwanje, M. Kajó, J. Ali-Tolppa</a:t>
              </a:r>
            </a:p>
            <a:p>
              <a:pPr>
                <a:lnSpc>
                  <a:spcPct val="100000"/>
                </a:lnSpc>
                <a:spcBef>
                  <a:spcPct val="20000"/>
                </a:spcBef>
              </a:pPr>
              <a:r>
                <a:rPr lang="nl-NL" sz="800" dirty="0">
                  <a:solidFill>
                    <a:schemeClr val="tx2"/>
                  </a:solidFill>
                </a:rPr>
                <a:t>IEEE Network, 2020, vol. 34, no. 6, pp. 8-13</a:t>
              </a:r>
              <a:endParaRPr lang="en-US" sz="800" dirty="0">
                <a:solidFill>
                  <a:schemeClr val="tx2"/>
                </a:solidFill>
              </a:endParaRPr>
            </a:p>
          </p:txBody>
        </p:sp>
        <p:sp>
          <p:nvSpPr>
            <p:cNvPr id="69" name="Text Placeholder 4">
              <a:extLst>
                <a:ext uri="{FF2B5EF4-FFF2-40B4-BE49-F238E27FC236}">
                  <a16:creationId xmlns:a16="http://schemas.microsoft.com/office/drawing/2014/main" id="{6568B05F-AB82-964C-0A60-A1FE208F1DED}"/>
                </a:ext>
              </a:extLst>
            </p:cNvPr>
            <p:cNvSpPr txBox="1">
              <a:spLocks/>
            </p:cNvSpPr>
            <p:nvPr/>
          </p:nvSpPr>
          <p:spPr>
            <a:xfrm>
              <a:off x="4733334" y="1265825"/>
              <a:ext cx="189725" cy="1020175"/>
            </a:xfrm>
            <a:prstGeom prst="rect">
              <a:avLst/>
            </a:prstGeom>
            <a:solidFill>
              <a:schemeClr val="bg1"/>
            </a:solidFill>
          </p:spPr>
          <p:txBody>
            <a:bodyPr lIns="0" tIns="0" rIns="0" bIns="0" anchor="t" anchorCtr="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nSpc>
                  <a:spcPct val="100000"/>
                </a:lnSpc>
                <a:spcBef>
                  <a:spcPct val="20000"/>
                </a:spcBef>
                <a:buFont typeface="Wingdings" panose="05000000000000000000" pitchFamily="2" charset="2"/>
                <a:buChar char="Ø"/>
              </a:pPr>
              <a:r>
                <a:rPr lang="en-US" sz="800" dirty="0">
                  <a:solidFill>
                    <a:schemeClr val="tx2"/>
                  </a:solidFill>
                </a:rPr>
                <a:t> </a:t>
              </a:r>
            </a:p>
          </p:txBody>
        </p:sp>
      </p:grpSp>
      <p:grpSp>
        <p:nvGrpSpPr>
          <p:cNvPr id="70" name="Group 69">
            <a:extLst>
              <a:ext uri="{FF2B5EF4-FFF2-40B4-BE49-F238E27FC236}">
                <a16:creationId xmlns:a16="http://schemas.microsoft.com/office/drawing/2014/main" id="{F6B44023-6528-9935-D994-63599A5EA74A}"/>
              </a:ext>
            </a:extLst>
          </p:cNvPr>
          <p:cNvGrpSpPr/>
          <p:nvPr/>
        </p:nvGrpSpPr>
        <p:grpSpPr>
          <a:xfrm>
            <a:off x="416913" y="3572182"/>
            <a:ext cx="4010400" cy="450508"/>
            <a:chOff x="4733334" y="1265825"/>
            <a:chExt cx="8305954" cy="1020175"/>
          </a:xfrm>
        </p:grpSpPr>
        <p:sp>
          <p:nvSpPr>
            <p:cNvPr id="71" name="Text Placeholder 4">
              <a:extLst>
                <a:ext uri="{FF2B5EF4-FFF2-40B4-BE49-F238E27FC236}">
                  <a16:creationId xmlns:a16="http://schemas.microsoft.com/office/drawing/2014/main" id="{F9489E64-B5B8-DC59-6B4F-76C3F1867CC2}"/>
                </a:ext>
              </a:extLst>
            </p:cNvPr>
            <p:cNvSpPr txBox="1">
              <a:spLocks/>
            </p:cNvSpPr>
            <p:nvPr/>
          </p:nvSpPr>
          <p:spPr>
            <a:xfrm>
              <a:off x="4923059" y="1265825"/>
              <a:ext cx="8116229" cy="1020175"/>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20000"/>
                </a:spcBef>
              </a:pPr>
              <a:r>
                <a:rPr lang="en-US" sz="800" dirty="0">
                  <a:solidFill>
                    <a:schemeClr val="tx2"/>
                  </a:solidFill>
                  <a:latin typeface="Nokia Pure Headline" panose="020B0504040602060303" pitchFamily="34" charset="0"/>
                </a:rPr>
                <a:t>Neural-Network-based Quantization for Network Automation</a:t>
              </a:r>
            </a:p>
            <a:p>
              <a:pPr>
                <a:lnSpc>
                  <a:spcPct val="100000"/>
                </a:lnSpc>
                <a:spcBef>
                  <a:spcPct val="20000"/>
                </a:spcBef>
              </a:pPr>
              <a:r>
                <a:rPr lang="fi-FI" sz="800" dirty="0">
                  <a:solidFill>
                    <a:schemeClr val="tx2"/>
                  </a:solidFill>
                </a:rPr>
                <a:t>M. Kajó, S. S. Mwanje, </a:t>
              </a:r>
              <a:r>
                <a:rPr lang="en-US" sz="800" dirty="0">
                  <a:solidFill>
                    <a:schemeClr val="tx2"/>
                  </a:solidFill>
                </a:rPr>
                <a:t>B. Schultz, G. Carle </a:t>
              </a:r>
            </a:p>
            <a:p>
              <a:pPr>
                <a:lnSpc>
                  <a:spcPct val="100000"/>
                </a:lnSpc>
                <a:spcBef>
                  <a:spcPct val="20000"/>
                </a:spcBef>
              </a:pPr>
              <a:r>
                <a:rPr lang="nl-NL" sz="800" dirty="0" err="1">
                  <a:solidFill>
                    <a:schemeClr val="tx2"/>
                  </a:solidFill>
                </a:rPr>
                <a:t>arXiv</a:t>
              </a:r>
              <a:r>
                <a:rPr lang="nl-NL" sz="800" dirty="0">
                  <a:solidFill>
                    <a:schemeClr val="tx2"/>
                  </a:solidFill>
                </a:rPr>
                <a:t> preprint arXiv:2103.04764, 2021</a:t>
              </a:r>
              <a:endParaRPr lang="en-US" sz="800" dirty="0">
                <a:solidFill>
                  <a:schemeClr val="tx2"/>
                </a:solidFill>
              </a:endParaRPr>
            </a:p>
          </p:txBody>
        </p:sp>
        <p:sp>
          <p:nvSpPr>
            <p:cNvPr id="72" name="Text Placeholder 4">
              <a:extLst>
                <a:ext uri="{FF2B5EF4-FFF2-40B4-BE49-F238E27FC236}">
                  <a16:creationId xmlns:a16="http://schemas.microsoft.com/office/drawing/2014/main" id="{9C430ABA-FCB6-F1B0-FEDF-517A1390EEDD}"/>
                </a:ext>
              </a:extLst>
            </p:cNvPr>
            <p:cNvSpPr txBox="1">
              <a:spLocks/>
            </p:cNvSpPr>
            <p:nvPr/>
          </p:nvSpPr>
          <p:spPr>
            <a:xfrm>
              <a:off x="4733334" y="1265825"/>
              <a:ext cx="189725" cy="1020175"/>
            </a:xfrm>
            <a:prstGeom prst="rect">
              <a:avLst/>
            </a:prstGeom>
            <a:solidFill>
              <a:schemeClr val="bg1"/>
            </a:solidFill>
          </p:spPr>
          <p:txBody>
            <a:bodyPr lIns="0" tIns="0" rIns="0" bIns="0" anchor="t" anchorCtr="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nSpc>
                  <a:spcPct val="100000"/>
                </a:lnSpc>
                <a:spcBef>
                  <a:spcPct val="20000"/>
                </a:spcBef>
                <a:buFont typeface="Wingdings" panose="05000000000000000000" pitchFamily="2" charset="2"/>
                <a:buChar char="Ø"/>
              </a:pPr>
              <a:r>
                <a:rPr lang="en-US" sz="800" dirty="0">
                  <a:solidFill>
                    <a:schemeClr val="tx2"/>
                  </a:solidFill>
                </a:rPr>
                <a:t> </a:t>
              </a:r>
            </a:p>
          </p:txBody>
        </p:sp>
      </p:grpSp>
      <p:grpSp>
        <p:nvGrpSpPr>
          <p:cNvPr id="73" name="Group 72">
            <a:extLst>
              <a:ext uri="{FF2B5EF4-FFF2-40B4-BE49-F238E27FC236}">
                <a16:creationId xmlns:a16="http://schemas.microsoft.com/office/drawing/2014/main" id="{2F668A35-4354-5410-04AB-EF2F02410DDC}"/>
              </a:ext>
            </a:extLst>
          </p:cNvPr>
          <p:cNvGrpSpPr/>
          <p:nvPr/>
        </p:nvGrpSpPr>
        <p:grpSpPr>
          <a:xfrm>
            <a:off x="4849213" y="2276993"/>
            <a:ext cx="4011774" cy="589514"/>
            <a:chOff x="4733334" y="1265825"/>
            <a:chExt cx="8308800" cy="1334951"/>
          </a:xfrm>
        </p:grpSpPr>
        <p:sp>
          <p:nvSpPr>
            <p:cNvPr id="74" name="Text Placeholder 4">
              <a:extLst>
                <a:ext uri="{FF2B5EF4-FFF2-40B4-BE49-F238E27FC236}">
                  <a16:creationId xmlns:a16="http://schemas.microsoft.com/office/drawing/2014/main" id="{6EECCFE8-7459-C595-8054-C56E49C33300}"/>
                </a:ext>
              </a:extLst>
            </p:cNvPr>
            <p:cNvSpPr txBox="1">
              <a:spLocks/>
            </p:cNvSpPr>
            <p:nvPr/>
          </p:nvSpPr>
          <p:spPr>
            <a:xfrm>
              <a:off x="4923060" y="1265825"/>
              <a:ext cx="8119074" cy="1334951"/>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20000"/>
                </a:spcBef>
              </a:pPr>
              <a:r>
                <a:rPr lang="en-US" sz="800" dirty="0">
                  <a:solidFill>
                    <a:schemeClr val="tx2"/>
                  </a:solidFill>
                  <a:latin typeface="Nokia Pure Headline" panose="020B0504040602060303" pitchFamily="34" charset="0"/>
                </a:rPr>
                <a:t>Classic Artificial Intelligence: Tools for Autonomous Reasoning</a:t>
              </a:r>
            </a:p>
            <a:p>
              <a:pPr>
                <a:lnSpc>
                  <a:spcPct val="100000"/>
                </a:lnSpc>
                <a:spcBef>
                  <a:spcPct val="20000"/>
                </a:spcBef>
              </a:pPr>
              <a:r>
                <a:rPr lang="en-US" sz="800" dirty="0">
                  <a:solidFill>
                    <a:schemeClr val="tx2"/>
                  </a:solidFill>
                  <a:latin typeface="Nokia Pure Headline Ultra Light" panose="020B0204040602060303" pitchFamily="34" charset="0"/>
                </a:rPr>
                <a:t>S. S. Mwanje, M. Kajó, </a:t>
              </a:r>
              <a:r>
                <a:rPr lang="en-US" sz="800" dirty="0">
                  <a:solidFill>
                    <a:schemeClr val="tx2"/>
                  </a:solidFill>
                </a:rPr>
                <a:t>B. Schultz</a:t>
              </a:r>
              <a:r>
                <a:rPr lang="en-US" sz="800" dirty="0">
                  <a:solidFill>
                    <a:schemeClr val="tx2"/>
                  </a:solidFill>
                  <a:latin typeface="Nokia Pure Headline Ultra Light" panose="020B0204040602060303" pitchFamily="34" charset="0"/>
                </a:rPr>
                <a:t>, K. Hatonen, I. Malanchini</a:t>
              </a:r>
            </a:p>
            <a:p>
              <a:pPr>
                <a:lnSpc>
                  <a:spcPct val="100000"/>
                </a:lnSpc>
                <a:spcBef>
                  <a:spcPct val="20000"/>
                </a:spcBef>
              </a:pPr>
              <a:r>
                <a:rPr lang="en-US" sz="800" dirty="0">
                  <a:solidFill>
                    <a:schemeClr val="tx2"/>
                  </a:solidFill>
                  <a:latin typeface="Nokia Pure Headline Ultra Light" panose="020B0204040602060303" pitchFamily="34" charset="0"/>
                </a:rPr>
                <a:t>Towards Cognitive Autonomous Networks: Network Management Automation for</a:t>
              </a:r>
            </a:p>
            <a:p>
              <a:pPr>
                <a:lnSpc>
                  <a:spcPct val="100000"/>
                </a:lnSpc>
                <a:spcBef>
                  <a:spcPct val="20000"/>
                </a:spcBef>
              </a:pPr>
              <a:r>
                <a:rPr lang="en-US" sz="800" dirty="0">
                  <a:solidFill>
                    <a:schemeClr val="tx2"/>
                  </a:solidFill>
                  <a:latin typeface="Nokia Pure Headline Ultra Light" panose="020B0204040602060303" pitchFamily="34" charset="0"/>
                </a:rPr>
                <a:t>5G and Beyond, 2020, pp. 173-201</a:t>
              </a:r>
            </a:p>
          </p:txBody>
        </p:sp>
        <p:sp>
          <p:nvSpPr>
            <p:cNvPr id="75" name="Text Placeholder 4">
              <a:extLst>
                <a:ext uri="{FF2B5EF4-FFF2-40B4-BE49-F238E27FC236}">
                  <a16:creationId xmlns:a16="http://schemas.microsoft.com/office/drawing/2014/main" id="{913F1118-5721-AAFD-614B-6D59F3B5A159}"/>
                </a:ext>
              </a:extLst>
            </p:cNvPr>
            <p:cNvSpPr txBox="1">
              <a:spLocks/>
            </p:cNvSpPr>
            <p:nvPr/>
          </p:nvSpPr>
          <p:spPr>
            <a:xfrm>
              <a:off x="4733334" y="1265825"/>
              <a:ext cx="189725" cy="1020175"/>
            </a:xfrm>
            <a:prstGeom prst="rect">
              <a:avLst/>
            </a:prstGeom>
            <a:solidFill>
              <a:schemeClr val="bg1"/>
            </a:solidFill>
          </p:spPr>
          <p:txBody>
            <a:bodyPr lIns="0" tIns="0" rIns="0" bIns="0" anchor="t" anchorCtr="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nSpc>
                  <a:spcPct val="100000"/>
                </a:lnSpc>
                <a:spcBef>
                  <a:spcPct val="20000"/>
                </a:spcBef>
                <a:buFont typeface="Wingdings" panose="05000000000000000000" pitchFamily="2" charset="2"/>
                <a:buChar char="Ø"/>
              </a:pPr>
              <a:r>
                <a:rPr lang="en-US" sz="800" dirty="0">
                  <a:solidFill>
                    <a:schemeClr val="tx2"/>
                  </a:solidFill>
                </a:rPr>
                <a:t> </a:t>
              </a:r>
            </a:p>
          </p:txBody>
        </p:sp>
      </p:grpSp>
      <p:grpSp>
        <p:nvGrpSpPr>
          <p:cNvPr id="76" name="Group 75">
            <a:extLst>
              <a:ext uri="{FF2B5EF4-FFF2-40B4-BE49-F238E27FC236}">
                <a16:creationId xmlns:a16="http://schemas.microsoft.com/office/drawing/2014/main" id="{9A420DF1-055D-FAF4-DABA-73A4D97E897E}"/>
              </a:ext>
            </a:extLst>
          </p:cNvPr>
          <p:cNvGrpSpPr/>
          <p:nvPr/>
        </p:nvGrpSpPr>
        <p:grpSpPr>
          <a:xfrm>
            <a:off x="4849213" y="2963469"/>
            <a:ext cx="4011774" cy="589514"/>
            <a:chOff x="4733334" y="1265825"/>
            <a:chExt cx="8308800" cy="1334951"/>
          </a:xfrm>
        </p:grpSpPr>
        <p:sp>
          <p:nvSpPr>
            <p:cNvPr id="77" name="Text Placeholder 4">
              <a:extLst>
                <a:ext uri="{FF2B5EF4-FFF2-40B4-BE49-F238E27FC236}">
                  <a16:creationId xmlns:a16="http://schemas.microsoft.com/office/drawing/2014/main" id="{A1DD2FC2-F8EB-9570-2552-DE00ED24A976}"/>
                </a:ext>
              </a:extLst>
            </p:cNvPr>
            <p:cNvSpPr txBox="1">
              <a:spLocks/>
            </p:cNvSpPr>
            <p:nvPr/>
          </p:nvSpPr>
          <p:spPr>
            <a:xfrm>
              <a:off x="4923060" y="1265825"/>
              <a:ext cx="8119074" cy="1334951"/>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20000"/>
                </a:spcBef>
              </a:pPr>
              <a:r>
                <a:rPr lang="en-US" sz="800" dirty="0">
                  <a:solidFill>
                    <a:schemeClr val="tx2"/>
                  </a:solidFill>
                  <a:latin typeface="Nokia Pure Headline" panose="020B0504040602060303" pitchFamily="34" charset="0"/>
                </a:rPr>
                <a:t>Machine Learning: Tools for End-to-End Cognition</a:t>
              </a:r>
            </a:p>
            <a:p>
              <a:pPr>
                <a:lnSpc>
                  <a:spcPct val="100000"/>
                </a:lnSpc>
                <a:spcBef>
                  <a:spcPct val="20000"/>
                </a:spcBef>
              </a:pPr>
              <a:r>
                <a:rPr lang="en-US" sz="800" dirty="0">
                  <a:solidFill>
                    <a:schemeClr val="tx2"/>
                  </a:solidFill>
                  <a:latin typeface="Nokia Pure Headline Ultra Light" panose="020B0204040602060303" pitchFamily="34" charset="0"/>
                </a:rPr>
                <a:t>S. S. Mwanje, M. Kajó, </a:t>
              </a:r>
              <a:r>
                <a:rPr lang="en-US" sz="800" dirty="0">
                  <a:solidFill>
                    <a:schemeClr val="tx2"/>
                  </a:solidFill>
                </a:rPr>
                <a:t>B. Schultz</a:t>
              </a:r>
              <a:endParaRPr lang="en-US" sz="800" dirty="0">
                <a:solidFill>
                  <a:schemeClr val="tx2"/>
                </a:solidFill>
                <a:latin typeface="Nokia Pure Headline Ultra Light" panose="020B0204040602060303" pitchFamily="34" charset="0"/>
              </a:endParaRPr>
            </a:p>
            <a:p>
              <a:pPr>
                <a:lnSpc>
                  <a:spcPct val="100000"/>
                </a:lnSpc>
                <a:spcBef>
                  <a:spcPct val="20000"/>
                </a:spcBef>
              </a:pPr>
              <a:r>
                <a:rPr lang="en-US" sz="800" dirty="0">
                  <a:solidFill>
                    <a:schemeClr val="tx2"/>
                  </a:solidFill>
                  <a:latin typeface="Nokia Pure Headline Ultra Light" panose="020B0204040602060303" pitchFamily="34" charset="0"/>
                </a:rPr>
                <a:t>Towards Cognitive Autonomous Networks: Network Management Automation for</a:t>
              </a:r>
            </a:p>
            <a:p>
              <a:pPr>
                <a:lnSpc>
                  <a:spcPct val="100000"/>
                </a:lnSpc>
                <a:spcBef>
                  <a:spcPct val="20000"/>
                </a:spcBef>
              </a:pPr>
              <a:r>
                <a:rPr lang="en-US" sz="800" dirty="0">
                  <a:solidFill>
                    <a:schemeClr val="tx2"/>
                  </a:solidFill>
                  <a:latin typeface="Nokia Pure Headline Ultra Light" panose="020B0204040602060303" pitchFamily="34" charset="0"/>
                </a:rPr>
                <a:t>5G and Beyond, 2020, pp. 203-254</a:t>
              </a:r>
            </a:p>
          </p:txBody>
        </p:sp>
        <p:sp>
          <p:nvSpPr>
            <p:cNvPr id="78" name="Text Placeholder 4">
              <a:extLst>
                <a:ext uri="{FF2B5EF4-FFF2-40B4-BE49-F238E27FC236}">
                  <a16:creationId xmlns:a16="http://schemas.microsoft.com/office/drawing/2014/main" id="{3B9C69CA-2FED-06D6-BA25-2E8AF7D112B2}"/>
                </a:ext>
              </a:extLst>
            </p:cNvPr>
            <p:cNvSpPr txBox="1">
              <a:spLocks/>
            </p:cNvSpPr>
            <p:nvPr/>
          </p:nvSpPr>
          <p:spPr>
            <a:xfrm>
              <a:off x="4733334" y="1265825"/>
              <a:ext cx="189725" cy="1020175"/>
            </a:xfrm>
            <a:prstGeom prst="rect">
              <a:avLst/>
            </a:prstGeom>
            <a:solidFill>
              <a:schemeClr val="bg1"/>
            </a:solidFill>
          </p:spPr>
          <p:txBody>
            <a:bodyPr lIns="0" tIns="0" rIns="0" bIns="0" anchor="t" anchorCtr="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nSpc>
                  <a:spcPct val="100000"/>
                </a:lnSpc>
                <a:spcBef>
                  <a:spcPct val="20000"/>
                </a:spcBef>
                <a:buFont typeface="Wingdings" panose="05000000000000000000" pitchFamily="2" charset="2"/>
                <a:buChar char="Ø"/>
              </a:pPr>
              <a:r>
                <a:rPr lang="en-US" sz="800" dirty="0">
                  <a:solidFill>
                    <a:schemeClr val="tx2"/>
                  </a:solidFill>
                </a:rPr>
                <a:t> </a:t>
              </a:r>
            </a:p>
          </p:txBody>
        </p:sp>
      </p:grpSp>
      <p:grpSp>
        <p:nvGrpSpPr>
          <p:cNvPr id="79" name="Group 78">
            <a:extLst>
              <a:ext uri="{FF2B5EF4-FFF2-40B4-BE49-F238E27FC236}">
                <a16:creationId xmlns:a16="http://schemas.microsoft.com/office/drawing/2014/main" id="{941FF57F-A5DB-D3C6-711E-90D6F0E5C59B}"/>
              </a:ext>
            </a:extLst>
          </p:cNvPr>
          <p:cNvGrpSpPr/>
          <p:nvPr/>
        </p:nvGrpSpPr>
        <p:grpSpPr>
          <a:xfrm>
            <a:off x="4849213" y="3649945"/>
            <a:ext cx="4011774" cy="589514"/>
            <a:chOff x="4733334" y="1265825"/>
            <a:chExt cx="8308800" cy="1334951"/>
          </a:xfrm>
        </p:grpSpPr>
        <p:sp>
          <p:nvSpPr>
            <p:cNvPr id="80" name="Text Placeholder 4">
              <a:extLst>
                <a:ext uri="{FF2B5EF4-FFF2-40B4-BE49-F238E27FC236}">
                  <a16:creationId xmlns:a16="http://schemas.microsoft.com/office/drawing/2014/main" id="{CE4D3A32-8214-B5C3-6718-1EFD031C1F76}"/>
                </a:ext>
              </a:extLst>
            </p:cNvPr>
            <p:cNvSpPr txBox="1">
              <a:spLocks/>
            </p:cNvSpPr>
            <p:nvPr/>
          </p:nvSpPr>
          <p:spPr>
            <a:xfrm>
              <a:off x="4923060" y="1265825"/>
              <a:ext cx="8119074" cy="1334951"/>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20000"/>
                </a:spcBef>
              </a:pPr>
              <a:r>
                <a:rPr lang="en-US" sz="800" dirty="0">
                  <a:solidFill>
                    <a:schemeClr val="tx2"/>
                  </a:solidFill>
                  <a:latin typeface="Nokia Pure Headline" panose="020B0504040602060303" pitchFamily="34" charset="0"/>
                </a:rPr>
                <a:t>Cognitive Autonomy for Network Self-Healing</a:t>
              </a:r>
            </a:p>
            <a:p>
              <a:pPr>
                <a:lnSpc>
                  <a:spcPct val="100000"/>
                </a:lnSpc>
                <a:spcBef>
                  <a:spcPct val="20000"/>
                </a:spcBef>
              </a:pPr>
              <a:r>
                <a:rPr lang="en-US" sz="800" dirty="0">
                  <a:solidFill>
                    <a:schemeClr val="tx2"/>
                  </a:solidFill>
                </a:rPr>
                <a:t>J. Ali-Tolppa, </a:t>
              </a:r>
              <a:r>
                <a:rPr lang="en-US" sz="800" dirty="0">
                  <a:solidFill>
                    <a:schemeClr val="tx2"/>
                  </a:solidFill>
                  <a:latin typeface="Nokia Pure Headline Ultra Light" panose="020B0204040602060303" pitchFamily="34" charset="0"/>
                </a:rPr>
                <a:t>M. Kajó, B. Gajic, I. Malanchini, S. S. Mwanje, </a:t>
              </a:r>
              <a:r>
                <a:rPr lang="en-US" sz="800" dirty="0">
                  <a:solidFill>
                    <a:schemeClr val="tx2"/>
                  </a:solidFill>
                </a:rPr>
                <a:t>B. Schultz, Q. Liao</a:t>
              </a:r>
              <a:endParaRPr lang="en-US" sz="800" dirty="0">
                <a:solidFill>
                  <a:schemeClr val="tx2"/>
                </a:solidFill>
                <a:latin typeface="Nokia Pure Headline Ultra Light" panose="020B0204040602060303" pitchFamily="34" charset="0"/>
              </a:endParaRPr>
            </a:p>
            <a:p>
              <a:pPr>
                <a:lnSpc>
                  <a:spcPct val="100000"/>
                </a:lnSpc>
                <a:spcBef>
                  <a:spcPct val="20000"/>
                </a:spcBef>
              </a:pPr>
              <a:r>
                <a:rPr lang="en-US" sz="800" dirty="0">
                  <a:solidFill>
                    <a:schemeClr val="tx2"/>
                  </a:solidFill>
                  <a:latin typeface="Nokia Pure Headline Ultra Light" panose="020B0204040602060303" pitchFamily="34" charset="0"/>
                </a:rPr>
                <a:t>Towards Cognitive Autonomous Networks: Network Management Automation for</a:t>
              </a:r>
            </a:p>
            <a:p>
              <a:pPr>
                <a:lnSpc>
                  <a:spcPct val="100000"/>
                </a:lnSpc>
                <a:spcBef>
                  <a:spcPct val="20000"/>
                </a:spcBef>
              </a:pPr>
              <a:r>
                <a:rPr lang="en-US" sz="800" dirty="0">
                  <a:solidFill>
                    <a:schemeClr val="tx2"/>
                  </a:solidFill>
                  <a:latin typeface="Nokia Pure Headline Ultra Light" panose="020B0204040602060303" pitchFamily="34" charset="0"/>
                </a:rPr>
                <a:t>5G and Beyond, 2020, pp. 345-384</a:t>
              </a:r>
            </a:p>
          </p:txBody>
        </p:sp>
        <p:sp>
          <p:nvSpPr>
            <p:cNvPr id="81" name="Text Placeholder 4">
              <a:extLst>
                <a:ext uri="{FF2B5EF4-FFF2-40B4-BE49-F238E27FC236}">
                  <a16:creationId xmlns:a16="http://schemas.microsoft.com/office/drawing/2014/main" id="{4A2E86FA-E4C9-52E9-4E43-C3D50DCF8000}"/>
                </a:ext>
              </a:extLst>
            </p:cNvPr>
            <p:cNvSpPr txBox="1">
              <a:spLocks/>
            </p:cNvSpPr>
            <p:nvPr/>
          </p:nvSpPr>
          <p:spPr>
            <a:xfrm>
              <a:off x="4733334" y="1265825"/>
              <a:ext cx="189725" cy="1020175"/>
            </a:xfrm>
            <a:prstGeom prst="rect">
              <a:avLst/>
            </a:prstGeom>
            <a:solidFill>
              <a:schemeClr val="bg1"/>
            </a:solidFill>
          </p:spPr>
          <p:txBody>
            <a:bodyPr lIns="0" tIns="0" rIns="0" bIns="0" anchor="t" anchorCtr="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nSpc>
                  <a:spcPct val="100000"/>
                </a:lnSpc>
                <a:spcBef>
                  <a:spcPct val="20000"/>
                </a:spcBef>
                <a:buFont typeface="Wingdings" panose="05000000000000000000" pitchFamily="2" charset="2"/>
                <a:buChar char="Ø"/>
              </a:pPr>
              <a:r>
                <a:rPr lang="en-US" sz="800" dirty="0">
                  <a:solidFill>
                    <a:schemeClr val="tx2"/>
                  </a:solidFill>
                </a:rPr>
                <a:t> </a:t>
              </a:r>
            </a:p>
          </p:txBody>
        </p:sp>
      </p:grpSp>
    </p:spTree>
    <p:extLst>
      <p:ext uri="{BB962C8B-B14F-4D97-AF65-F5344CB8AC3E}">
        <p14:creationId xmlns:p14="http://schemas.microsoft.com/office/powerpoint/2010/main" val="896262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2C16457-0D30-40FD-81EA-4C3CD01F3F37}"/>
              </a:ext>
            </a:extLst>
          </p:cNvPr>
          <p:cNvSpPr>
            <a:spLocks noGrp="1"/>
          </p:cNvSpPr>
          <p:nvPr>
            <p:ph type="body" sz="quarter" idx="11"/>
          </p:nvPr>
        </p:nvSpPr>
        <p:spPr/>
        <p:txBody>
          <a:bodyPr/>
          <a:lstStyle/>
          <a:p>
            <a:r>
              <a:rPr lang="en-US" dirty="0"/>
              <a:t>in Mobile Network Automation</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2"/>
          </p:nvPr>
        </p:nvSpPr>
        <p:spPr>
          <a:prstGeom prst="rect">
            <a:avLst/>
          </a:prstGeom>
        </p:spPr>
        <p:txBody>
          <a:bodyPr/>
          <a:lstStyle/>
          <a:p>
            <a:r>
              <a:rPr lang="en-US" dirty="0"/>
              <a:t>Machine Intuition</a:t>
            </a:r>
          </a:p>
        </p:txBody>
      </p:sp>
      <p:sp>
        <p:nvSpPr>
          <p:cNvPr id="2" name="Rectangle 1">
            <a:extLst>
              <a:ext uri="{FF2B5EF4-FFF2-40B4-BE49-F238E27FC236}">
                <a16:creationId xmlns:a16="http://schemas.microsoft.com/office/drawing/2014/main" id="{6F3EAC99-9384-D4A9-F235-3CB8281D102B}"/>
              </a:ext>
            </a:extLst>
          </p:cNvPr>
          <p:cNvSpPr/>
          <p:nvPr/>
        </p:nvSpPr>
        <p:spPr>
          <a:xfrm>
            <a:off x="416824" y="2416430"/>
            <a:ext cx="8308800" cy="364836"/>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000" rIns="91440" bIns="36000" numCol="1" spcCol="0" rtlCol="0" fromWordArt="0" anchor="ctr" anchorCtr="0" forceAA="0" compatLnSpc="1">
            <a:prstTxWarp prst="textNoShape">
              <a:avLst/>
            </a:prstTxWarp>
            <a:noAutofit/>
          </a:bodyPr>
          <a:lstStyle/>
          <a:p>
            <a:pPr algn="ctr" fontAlgn="base">
              <a:spcBef>
                <a:spcPct val="0"/>
              </a:spcBef>
              <a:spcAft>
                <a:spcPts val="600"/>
              </a:spcAft>
              <a:defRPr/>
            </a:pPr>
            <a:r>
              <a:rPr lang="en-US" sz="1200" dirty="0">
                <a:solidFill>
                  <a:srgbClr val="FFFFFF"/>
                </a:solidFill>
                <a:latin typeface="Nokia Pure Text Light"/>
                <a:ea typeface="Nokia Pure Text" panose="020B0504040602060303" pitchFamily="34" charset="0"/>
                <a:cs typeface="Nokia Pure Text" panose="020B0504040602060303" pitchFamily="34" charset="0"/>
              </a:rPr>
              <a:t>A) Can mobile network automation benefit from machine intuition (feasible/practical/applicable)? </a:t>
            </a:r>
            <a:endParaRPr kumimoji="0" lang="en-GB" sz="1200" b="1"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endParaRPr>
          </a:p>
        </p:txBody>
      </p:sp>
      <p:sp>
        <p:nvSpPr>
          <p:cNvPr id="4" name="Rectangle 3">
            <a:extLst>
              <a:ext uri="{FF2B5EF4-FFF2-40B4-BE49-F238E27FC236}">
                <a16:creationId xmlns:a16="http://schemas.microsoft.com/office/drawing/2014/main" id="{F02CC74A-B68C-827F-3E0B-EC75D2960AFD}"/>
              </a:ext>
            </a:extLst>
          </p:cNvPr>
          <p:cNvSpPr/>
          <p:nvPr/>
        </p:nvSpPr>
        <p:spPr>
          <a:xfrm>
            <a:off x="416824" y="2948757"/>
            <a:ext cx="8308800" cy="364836"/>
          </a:xfrm>
          <a:prstGeom prst="rect">
            <a:avLst/>
          </a:prstGeom>
          <a:solidFill>
            <a:schemeClr val="bg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000" rIns="91440" bIns="36000" numCol="1" spcCol="0" rtlCol="0" fromWordArt="0" anchor="ctr" anchorCtr="0" forceAA="0" compatLnSpc="1">
            <a:prstTxWarp prst="textNoShape">
              <a:avLst/>
            </a:prstTxWarp>
            <a:noAutofit/>
          </a:bodyPr>
          <a:lstStyle/>
          <a:p>
            <a:pPr algn="ctr" fontAlgn="base">
              <a:spcBef>
                <a:spcPct val="0"/>
              </a:spcBef>
              <a:spcAft>
                <a:spcPts val="600"/>
              </a:spcAft>
              <a:defRPr/>
            </a:pPr>
            <a:r>
              <a:rPr lang="en-US" sz="1200" dirty="0">
                <a:solidFill>
                  <a:srgbClr val="FFFFFF"/>
                </a:solidFill>
                <a:latin typeface="Nokia Pure Text Light"/>
                <a:ea typeface="Nokia Pure Text" panose="020B0504040602060303" pitchFamily="34" charset="0"/>
                <a:cs typeface="Nokia Pure Text" panose="020B0504040602060303" pitchFamily="34" charset="0"/>
              </a:rPr>
              <a:t>B) Does machine intuition reduce/remove human labor? </a:t>
            </a:r>
            <a:endParaRPr kumimoji="0" lang="en-GB" sz="1200" b="1"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endParaRPr>
          </a:p>
        </p:txBody>
      </p:sp>
      <p:sp>
        <p:nvSpPr>
          <p:cNvPr id="10" name="Text Placeholder 5">
            <a:extLst>
              <a:ext uri="{FF2B5EF4-FFF2-40B4-BE49-F238E27FC236}">
                <a16:creationId xmlns:a16="http://schemas.microsoft.com/office/drawing/2014/main" id="{53C55928-414C-C78E-D267-DB27A436B548}"/>
              </a:ext>
            </a:extLst>
          </p:cNvPr>
          <p:cNvSpPr txBox="1">
            <a:spLocks/>
          </p:cNvSpPr>
          <p:nvPr/>
        </p:nvSpPr>
        <p:spPr>
          <a:xfrm>
            <a:off x="417600" y="2095945"/>
            <a:ext cx="8308800" cy="215809"/>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spcAft>
                <a:spcPts val="1200"/>
              </a:spcAft>
            </a:pPr>
            <a:r>
              <a:rPr lang="en-US" sz="1200"/>
              <a:t>Research questions:</a:t>
            </a:r>
            <a:endParaRPr lang="en-US" sz="1200" dirty="0"/>
          </a:p>
        </p:txBody>
      </p:sp>
      <p:sp>
        <p:nvSpPr>
          <p:cNvPr id="5" name="Text Placeholder 15">
            <a:extLst>
              <a:ext uri="{FF2B5EF4-FFF2-40B4-BE49-F238E27FC236}">
                <a16:creationId xmlns:a16="http://schemas.microsoft.com/office/drawing/2014/main" id="{6DFEF93F-97BB-9CCC-BA07-F2783850EF7D}"/>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2</a:t>
            </a:r>
          </a:p>
        </p:txBody>
      </p:sp>
    </p:spTree>
    <p:extLst>
      <p:ext uri="{BB962C8B-B14F-4D97-AF65-F5344CB8AC3E}">
        <p14:creationId xmlns:p14="http://schemas.microsoft.com/office/powerpoint/2010/main" val="33254876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3F54628A-C099-37EB-4E49-0CF738448D5A}"/>
              </a:ext>
            </a:extLst>
          </p:cNvPr>
          <p:cNvSpPr txBox="1">
            <a:spLocks/>
          </p:cNvSpPr>
          <p:nvPr/>
        </p:nvSpPr>
        <p:spPr>
          <a:xfrm>
            <a:off x="417600" y="482364"/>
            <a:ext cx="3195550" cy="625219"/>
          </a:xfrm>
          <a:prstGeom prst="rect">
            <a:avLst/>
          </a:prstGeom>
          <a:solidFill>
            <a:schemeClr val="tx1"/>
          </a:solidFill>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20000"/>
              </a:spcBef>
            </a:pPr>
            <a:r>
              <a:rPr lang="en-US" dirty="0"/>
              <a:t>Backup Slides</a:t>
            </a:r>
          </a:p>
        </p:txBody>
      </p:sp>
    </p:spTree>
    <p:extLst>
      <p:ext uri="{BB962C8B-B14F-4D97-AF65-F5344CB8AC3E}">
        <p14:creationId xmlns:p14="http://schemas.microsoft.com/office/powerpoint/2010/main" val="2046507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2C16457-0D30-40FD-81EA-4C3CD01F3F37}"/>
              </a:ext>
            </a:extLst>
          </p:cNvPr>
          <p:cNvSpPr>
            <a:spLocks noGrp="1"/>
          </p:cNvSpPr>
          <p:nvPr>
            <p:ph type="body" sz="quarter" idx="11"/>
          </p:nvPr>
        </p:nvSpPr>
        <p:spPr/>
        <p:txBody>
          <a:bodyPr/>
          <a:lstStyle/>
          <a:p>
            <a:r>
              <a:rPr lang="en-US" dirty="0"/>
              <a:t>Deep Learning</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2"/>
          </p:nvPr>
        </p:nvSpPr>
        <p:spPr>
          <a:prstGeom prst="rect">
            <a:avLst/>
          </a:prstGeom>
        </p:spPr>
        <p:txBody>
          <a:bodyPr/>
          <a:lstStyle/>
          <a:p>
            <a:r>
              <a:rPr lang="en-US" dirty="0"/>
              <a:t>Machine Intuition</a:t>
            </a:r>
          </a:p>
        </p:txBody>
      </p:sp>
      <p:pic>
        <p:nvPicPr>
          <p:cNvPr id="33" name="Picture 32">
            <a:extLst>
              <a:ext uri="{FF2B5EF4-FFF2-40B4-BE49-F238E27FC236}">
                <a16:creationId xmlns:a16="http://schemas.microsoft.com/office/drawing/2014/main" id="{E565B233-5491-45F8-8C6A-00C6A92FC8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3621" y="1259719"/>
            <a:ext cx="858919" cy="2908167"/>
          </a:xfrm>
          <a:prstGeom prst="rect">
            <a:avLst/>
          </a:prstGeom>
        </p:spPr>
      </p:pic>
      <p:sp>
        <p:nvSpPr>
          <p:cNvPr id="36" name="Cube 35">
            <a:extLst>
              <a:ext uri="{FF2B5EF4-FFF2-40B4-BE49-F238E27FC236}">
                <a16:creationId xmlns:a16="http://schemas.microsoft.com/office/drawing/2014/main" id="{331DCB15-E703-4A46-A7E2-9405D877DDCF}"/>
              </a:ext>
            </a:extLst>
          </p:cNvPr>
          <p:cNvSpPr/>
          <p:nvPr/>
        </p:nvSpPr>
        <p:spPr>
          <a:xfrm>
            <a:off x="3170656" y="1325687"/>
            <a:ext cx="668094" cy="2828336"/>
          </a:xfrm>
          <a:prstGeom prst="cube">
            <a:avLst>
              <a:gd name="adj" fmla="val 90483"/>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37" name="Cube 36">
            <a:extLst>
              <a:ext uri="{FF2B5EF4-FFF2-40B4-BE49-F238E27FC236}">
                <a16:creationId xmlns:a16="http://schemas.microsoft.com/office/drawing/2014/main" id="{E3ABF9FC-FF37-457D-B26D-F40BC2B850DA}"/>
              </a:ext>
            </a:extLst>
          </p:cNvPr>
          <p:cNvSpPr/>
          <p:nvPr/>
        </p:nvSpPr>
        <p:spPr>
          <a:xfrm>
            <a:off x="3283488" y="1325687"/>
            <a:ext cx="668094" cy="2828336"/>
          </a:xfrm>
          <a:prstGeom prst="cube">
            <a:avLst>
              <a:gd name="adj" fmla="val 90483"/>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38" name="Cube 37">
            <a:extLst>
              <a:ext uri="{FF2B5EF4-FFF2-40B4-BE49-F238E27FC236}">
                <a16:creationId xmlns:a16="http://schemas.microsoft.com/office/drawing/2014/main" id="{376D78C7-8233-4DEE-8AA9-BB26F95A869B}"/>
              </a:ext>
            </a:extLst>
          </p:cNvPr>
          <p:cNvSpPr/>
          <p:nvPr/>
        </p:nvSpPr>
        <p:spPr>
          <a:xfrm>
            <a:off x="3584586" y="1963028"/>
            <a:ext cx="366995" cy="1553654"/>
          </a:xfrm>
          <a:prstGeom prst="cube">
            <a:avLst>
              <a:gd name="adj" fmla="val 7625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39" name="Cube 38">
            <a:extLst>
              <a:ext uri="{FF2B5EF4-FFF2-40B4-BE49-F238E27FC236}">
                <a16:creationId xmlns:a16="http://schemas.microsoft.com/office/drawing/2014/main" id="{EA9A3B0B-40A4-410C-AA5B-5314C3D39ABF}"/>
              </a:ext>
            </a:extLst>
          </p:cNvPr>
          <p:cNvSpPr/>
          <p:nvPr/>
        </p:nvSpPr>
        <p:spPr>
          <a:xfrm>
            <a:off x="3711668" y="1963028"/>
            <a:ext cx="366995" cy="1553654"/>
          </a:xfrm>
          <a:prstGeom prst="cube">
            <a:avLst>
              <a:gd name="adj" fmla="val 76251"/>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40" name="Cube 39">
            <a:extLst>
              <a:ext uri="{FF2B5EF4-FFF2-40B4-BE49-F238E27FC236}">
                <a16:creationId xmlns:a16="http://schemas.microsoft.com/office/drawing/2014/main" id="{6A25C1BD-91A2-475F-BED9-E5168276E814}"/>
              </a:ext>
            </a:extLst>
          </p:cNvPr>
          <p:cNvSpPr/>
          <p:nvPr/>
        </p:nvSpPr>
        <p:spPr>
          <a:xfrm>
            <a:off x="3838750" y="1963028"/>
            <a:ext cx="366995" cy="1553654"/>
          </a:xfrm>
          <a:prstGeom prst="cube">
            <a:avLst>
              <a:gd name="adj" fmla="val 76251"/>
            </a:avLst>
          </a:prstGeom>
          <a:pattFill prst="dkUpDiag">
            <a:fgClr>
              <a:schemeClr val="accent1"/>
            </a:fgClr>
            <a:bgClr>
              <a:schemeClr val="bg1"/>
            </a:bgClr>
          </a:patt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41" name="Cube 40">
            <a:extLst>
              <a:ext uri="{FF2B5EF4-FFF2-40B4-BE49-F238E27FC236}">
                <a16:creationId xmlns:a16="http://schemas.microsoft.com/office/drawing/2014/main" id="{8190F68F-BE9B-4811-9B5B-FB62E0E3D7BE}"/>
              </a:ext>
            </a:extLst>
          </p:cNvPr>
          <p:cNvSpPr/>
          <p:nvPr/>
        </p:nvSpPr>
        <p:spPr>
          <a:xfrm>
            <a:off x="4022248" y="2294946"/>
            <a:ext cx="263872" cy="889819"/>
          </a:xfrm>
          <a:prstGeom prst="cube">
            <a:avLst>
              <a:gd name="adj" fmla="val 5707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42" name="Cube 41">
            <a:extLst>
              <a:ext uri="{FF2B5EF4-FFF2-40B4-BE49-F238E27FC236}">
                <a16:creationId xmlns:a16="http://schemas.microsoft.com/office/drawing/2014/main" id="{5ADF68C8-72D7-49AB-A713-6CDB4036C446}"/>
              </a:ext>
            </a:extLst>
          </p:cNvPr>
          <p:cNvSpPr/>
          <p:nvPr/>
        </p:nvSpPr>
        <p:spPr>
          <a:xfrm>
            <a:off x="4186082" y="2294946"/>
            <a:ext cx="263872" cy="889819"/>
          </a:xfrm>
          <a:prstGeom prst="cube">
            <a:avLst>
              <a:gd name="adj" fmla="val 57070"/>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43" name="Cube 42">
            <a:extLst>
              <a:ext uri="{FF2B5EF4-FFF2-40B4-BE49-F238E27FC236}">
                <a16:creationId xmlns:a16="http://schemas.microsoft.com/office/drawing/2014/main" id="{ADCC6442-862C-4235-9441-8307AA8DF46B}"/>
              </a:ext>
            </a:extLst>
          </p:cNvPr>
          <p:cNvSpPr/>
          <p:nvPr/>
        </p:nvSpPr>
        <p:spPr>
          <a:xfrm>
            <a:off x="4349916" y="2294946"/>
            <a:ext cx="263872" cy="889819"/>
          </a:xfrm>
          <a:prstGeom prst="cube">
            <a:avLst>
              <a:gd name="adj" fmla="val 57070"/>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44" name="Cube 43">
            <a:extLst>
              <a:ext uri="{FF2B5EF4-FFF2-40B4-BE49-F238E27FC236}">
                <a16:creationId xmlns:a16="http://schemas.microsoft.com/office/drawing/2014/main" id="{4C1BC198-E530-4550-82BF-F7A257E29D9B}"/>
              </a:ext>
            </a:extLst>
          </p:cNvPr>
          <p:cNvSpPr/>
          <p:nvPr/>
        </p:nvSpPr>
        <p:spPr>
          <a:xfrm>
            <a:off x="4513749" y="2294946"/>
            <a:ext cx="263872" cy="889819"/>
          </a:xfrm>
          <a:prstGeom prst="cube">
            <a:avLst>
              <a:gd name="adj" fmla="val 57070"/>
            </a:avLst>
          </a:prstGeom>
          <a:pattFill prst="dkUpDiag">
            <a:fgClr>
              <a:schemeClr val="accent1"/>
            </a:fgClr>
            <a:bgClr>
              <a:schemeClr val="bg1"/>
            </a:bgClr>
          </a:patt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45" name="Cube 44">
            <a:extLst>
              <a:ext uri="{FF2B5EF4-FFF2-40B4-BE49-F238E27FC236}">
                <a16:creationId xmlns:a16="http://schemas.microsoft.com/office/drawing/2014/main" id="{F75A65B9-7940-439A-B8E4-7A3659C3E1B3}"/>
              </a:ext>
            </a:extLst>
          </p:cNvPr>
          <p:cNvSpPr/>
          <p:nvPr/>
        </p:nvSpPr>
        <p:spPr>
          <a:xfrm>
            <a:off x="4703546" y="2456974"/>
            <a:ext cx="313129" cy="565762"/>
          </a:xfrm>
          <a:prstGeom prst="cube">
            <a:avLst>
              <a:gd name="adj" fmla="val 3646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46" name="Cube 45">
            <a:extLst>
              <a:ext uri="{FF2B5EF4-FFF2-40B4-BE49-F238E27FC236}">
                <a16:creationId xmlns:a16="http://schemas.microsoft.com/office/drawing/2014/main" id="{2E3F6719-EACE-44E7-AC3E-B0502DB9046E}"/>
              </a:ext>
            </a:extLst>
          </p:cNvPr>
          <p:cNvSpPr/>
          <p:nvPr/>
        </p:nvSpPr>
        <p:spPr>
          <a:xfrm>
            <a:off x="4949869" y="2456974"/>
            <a:ext cx="313129" cy="565762"/>
          </a:xfrm>
          <a:prstGeom prst="cube">
            <a:avLst>
              <a:gd name="adj" fmla="val 36464"/>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47" name="Cube 46">
            <a:extLst>
              <a:ext uri="{FF2B5EF4-FFF2-40B4-BE49-F238E27FC236}">
                <a16:creationId xmlns:a16="http://schemas.microsoft.com/office/drawing/2014/main" id="{EEA98EA2-DC98-4B26-A15C-AD0CC1574F18}"/>
              </a:ext>
            </a:extLst>
          </p:cNvPr>
          <p:cNvSpPr/>
          <p:nvPr/>
        </p:nvSpPr>
        <p:spPr>
          <a:xfrm>
            <a:off x="5188923" y="2456974"/>
            <a:ext cx="313129" cy="565762"/>
          </a:xfrm>
          <a:prstGeom prst="cube">
            <a:avLst>
              <a:gd name="adj" fmla="val 36464"/>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48" name="Cube 47">
            <a:extLst>
              <a:ext uri="{FF2B5EF4-FFF2-40B4-BE49-F238E27FC236}">
                <a16:creationId xmlns:a16="http://schemas.microsoft.com/office/drawing/2014/main" id="{94456E1D-4DB3-4E2A-996C-AF51E66FDD07}"/>
              </a:ext>
            </a:extLst>
          </p:cNvPr>
          <p:cNvSpPr/>
          <p:nvPr/>
        </p:nvSpPr>
        <p:spPr>
          <a:xfrm>
            <a:off x="5435245" y="2456974"/>
            <a:ext cx="313129" cy="565762"/>
          </a:xfrm>
          <a:prstGeom prst="cube">
            <a:avLst>
              <a:gd name="adj" fmla="val 36464"/>
            </a:avLst>
          </a:prstGeom>
          <a:pattFill prst="dkUpDiag">
            <a:fgClr>
              <a:schemeClr val="accent1"/>
            </a:fgClr>
            <a:bgClr>
              <a:schemeClr val="bg1"/>
            </a:bgClr>
          </a:patt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49" name="Cube 48">
            <a:extLst>
              <a:ext uri="{FF2B5EF4-FFF2-40B4-BE49-F238E27FC236}">
                <a16:creationId xmlns:a16="http://schemas.microsoft.com/office/drawing/2014/main" id="{40EE799D-BB21-483F-A1AB-51A6CAAD0E61}"/>
              </a:ext>
            </a:extLst>
          </p:cNvPr>
          <p:cNvSpPr/>
          <p:nvPr/>
        </p:nvSpPr>
        <p:spPr>
          <a:xfrm>
            <a:off x="5714791" y="2572270"/>
            <a:ext cx="239805" cy="335171"/>
          </a:xfrm>
          <a:prstGeom prst="cube">
            <a:avLst>
              <a:gd name="adj" fmla="val 3646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50" name="Cube 49">
            <a:extLst>
              <a:ext uri="{FF2B5EF4-FFF2-40B4-BE49-F238E27FC236}">
                <a16:creationId xmlns:a16="http://schemas.microsoft.com/office/drawing/2014/main" id="{01C7CDBE-A371-4269-955C-312C27D0530F}"/>
              </a:ext>
            </a:extLst>
          </p:cNvPr>
          <p:cNvSpPr/>
          <p:nvPr/>
        </p:nvSpPr>
        <p:spPr>
          <a:xfrm>
            <a:off x="5917082" y="2572270"/>
            <a:ext cx="239805" cy="335171"/>
          </a:xfrm>
          <a:prstGeom prst="cube">
            <a:avLst>
              <a:gd name="adj" fmla="val 36464"/>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51" name="Cube 50">
            <a:extLst>
              <a:ext uri="{FF2B5EF4-FFF2-40B4-BE49-F238E27FC236}">
                <a16:creationId xmlns:a16="http://schemas.microsoft.com/office/drawing/2014/main" id="{72223850-3A12-48D0-9FD5-FE90AAFB195D}"/>
              </a:ext>
            </a:extLst>
          </p:cNvPr>
          <p:cNvSpPr/>
          <p:nvPr/>
        </p:nvSpPr>
        <p:spPr>
          <a:xfrm>
            <a:off x="6119372" y="2572270"/>
            <a:ext cx="239805" cy="335171"/>
          </a:xfrm>
          <a:prstGeom prst="cube">
            <a:avLst>
              <a:gd name="adj" fmla="val 36464"/>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52" name="Cube 51">
            <a:extLst>
              <a:ext uri="{FF2B5EF4-FFF2-40B4-BE49-F238E27FC236}">
                <a16:creationId xmlns:a16="http://schemas.microsoft.com/office/drawing/2014/main" id="{63F7752E-CFDB-4BF5-A676-3C769AA09225}"/>
              </a:ext>
            </a:extLst>
          </p:cNvPr>
          <p:cNvSpPr/>
          <p:nvPr/>
        </p:nvSpPr>
        <p:spPr>
          <a:xfrm>
            <a:off x="6321664" y="2572270"/>
            <a:ext cx="239805" cy="335171"/>
          </a:xfrm>
          <a:prstGeom prst="cube">
            <a:avLst>
              <a:gd name="adj" fmla="val 36464"/>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53" name="Cube 52">
            <a:extLst>
              <a:ext uri="{FF2B5EF4-FFF2-40B4-BE49-F238E27FC236}">
                <a16:creationId xmlns:a16="http://schemas.microsoft.com/office/drawing/2014/main" id="{B9B5DB0B-2AC1-4F26-AF81-4D69A1896181}"/>
              </a:ext>
            </a:extLst>
          </p:cNvPr>
          <p:cNvSpPr/>
          <p:nvPr/>
        </p:nvSpPr>
        <p:spPr>
          <a:xfrm>
            <a:off x="6523955" y="2668260"/>
            <a:ext cx="372456" cy="143191"/>
          </a:xfrm>
          <a:prstGeom prst="cube">
            <a:avLst>
              <a:gd name="adj" fmla="val 2823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54" name="Cube 53">
            <a:extLst>
              <a:ext uri="{FF2B5EF4-FFF2-40B4-BE49-F238E27FC236}">
                <a16:creationId xmlns:a16="http://schemas.microsoft.com/office/drawing/2014/main" id="{02D08D9E-5570-4F14-9627-D0A91EC28A09}"/>
              </a:ext>
            </a:extLst>
          </p:cNvPr>
          <p:cNvSpPr/>
          <p:nvPr/>
        </p:nvSpPr>
        <p:spPr>
          <a:xfrm>
            <a:off x="6879842" y="2696543"/>
            <a:ext cx="472665" cy="86626"/>
          </a:xfrm>
          <a:prstGeom prst="cube">
            <a:avLst>
              <a:gd name="adj" fmla="val 28231"/>
            </a:avLst>
          </a:prstGeom>
          <a:solidFill>
            <a:srgbClr val="3BD0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55" name="Cube 54">
            <a:extLst>
              <a:ext uri="{FF2B5EF4-FFF2-40B4-BE49-F238E27FC236}">
                <a16:creationId xmlns:a16="http://schemas.microsoft.com/office/drawing/2014/main" id="{9888C579-BF85-42DC-A227-777CE34C5A15}"/>
              </a:ext>
            </a:extLst>
          </p:cNvPr>
          <p:cNvSpPr/>
          <p:nvPr/>
        </p:nvSpPr>
        <p:spPr>
          <a:xfrm>
            <a:off x="7352508" y="2696543"/>
            <a:ext cx="472665" cy="86626"/>
          </a:xfrm>
          <a:prstGeom prst="cube">
            <a:avLst>
              <a:gd name="adj" fmla="val 28231"/>
            </a:avLst>
          </a:prstGeom>
          <a:solidFill>
            <a:srgbClr val="3BD0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56" name="Cube 55">
            <a:extLst>
              <a:ext uri="{FF2B5EF4-FFF2-40B4-BE49-F238E27FC236}">
                <a16:creationId xmlns:a16="http://schemas.microsoft.com/office/drawing/2014/main" id="{4F119DBF-9A5B-48DE-97C7-3D400B526106}"/>
              </a:ext>
            </a:extLst>
          </p:cNvPr>
          <p:cNvSpPr/>
          <p:nvPr/>
        </p:nvSpPr>
        <p:spPr>
          <a:xfrm>
            <a:off x="7825173" y="2696543"/>
            <a:ext cx="296569" cy="86626"/>
          </a:xfrm>
          <a:prstGeom prst="cube">
            <a:avLst>
              <a:gd name="adj" fmla="val 28231"/>
            </a:avLst>
          </a:prstGeom>
          <a:solidFill>
            <a:srgbClr val="3BD0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57" name="Cube 56">
            <a:extLst>
              <a:ext uri="{FF2B5EF4-FFF2-40B4-BE49-F238E27FC236}">
                <a16:creationId xmlns:a16="http://schemas.microsoft.com/office/drawing/2014/main" id="{E14066BE-1B99-4B0A-B881-50294936B55B}"/>
              </a:ext>
            </a:extLst>
          </p:cNvPr>
          <p:cNvSpPr/>
          <p:nvPr/>
        </p:nvSpPr>
        <p:spPr>
          <a:xfrm>
            <a:off x="8121742" y="2696543"/>
            <a:ext cx="296569" cy="86626"/>
          </a:xfrm>
          <a:prstGeom prst="cube">
            <a:avLst>
              <a:gd name="adj" fmla="val 28231"/>
            </a:avLst>
          </a:prstGeom>
          <a:pattFill prst="wdDnDiag">
            <a:fgClr>
              <a:schemeClr val="bg1"/>
            </a:fgClr>
            <a:bgClr>
              <a:srgbClr val="FFC000"/>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grpSp>
        <p:nvGrpSpPr>
          <p:cNvPr id="17" name="Group 16">
            <a:extLst>
              <a:ext uri="{FF2B5EF4-FFF2-40B4-BE49-F238E27FC236}">
                <a16:creationId xmlns:a16="http://schemas.microsoft.com/office/drawing/2014/main" id="{7B9D8C1A-0BB3-41FC-863F-E7AA5AC07E2E}"/>
              </a:ext>
            </a:extLst>
          </p:cNvPr>
          <p:cNvGrpSpPr/>
          <p:nvPr/>
        </p:nvGrpSpPr>
        <p:grpSpPr>
          <a:xfrm>
            <a:off x="4293034" y="3455650"/>
            <a:ext cx="1353781" cy="466540"/>
            <a:chOff x="4684154" y="3901489"/>
            <a:chExt cx="1353781" cy="466540"/>
          </a:xfrm>
        </p:grpSpPr>
        <p:sp>
          <p:nvSpPr>
            <p:cNvPr id="68" name="Cube 67">
              <a:extLst>
                <a:ext uri="{FF2B5EF4-FFF2-40B4-BE49-F238E27FC236}">
                  <a16:creationId xmlns:a16="http://schemas.microsoft.com/office/drawing/2014/main" id="{4DF155C2-4D65-49FF-917A-8AFDA20EAEDD}"/>
                </a:ext>
              </a:extLst>
            </p:cNvPr>
            <p:cNvSpPr/>
            <p:nvPr/>
          </p:nvSpPr>
          <p:spPr>
            <a:xfrm>
              <a:off x="4684154" y="4123282"/>
              <a:ext cx="366995" cy="244747"/>
            </a:xfrm>
            <a:prstGeom prst="cube">
              <a:avLst>
                <a:gd name="adj" fmla="val 3646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69" name="Cube 68">
              <a:extLst>
                <a:ext uri="{FF2B5EF4-FFF2-40B4-BE49-F238E27FC236}">
                  <a16:creationId xmlns:a16="http://schemas.microsoft.com/office/drawing/2014/main" id="{D78228D2-1A34-4134-8D70-70784F142312}"/>
                </a:ext>
              </a:extLst>
            </p:cNvPr>
            <p:cNvSpPr/>
            <p:nvPr/>
          </p:nvSpPr>
          <p:spPr>
            <a:xfrm>
              <a:off x="4684154" y="3901489"/>
              <a:ext cx="366995" cy="244747"/>
            </a:xfrm>
            <a:prstGeom prst="cube">
              <a:avLst>
                <a:gd name="adj" fmla="val 36464"/>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70" name="TextBox 69">
              <a:extLst>
                <a:ext uri="{FF2B5EF4-FFF2-40B4-BE49-F238E27FC236}">
                  <a16:creationId xmlns:a16="http://schemas.microsoft.com/office/drawing/2014/main" id="{6172BC7D-361B-4B6E-BA51-2DF24D5729CD}"/>
                </a:ext>
              </a:extLst>
            </p:cNvPr>
            <p:cNvSpPr txBox="1"/>
            <p:nvPr/>
          </p:nvSpPr>
          <p:spPr>
            <a:xfrm>
              <a:off x="5128085" y="3926863"/>
              <a:ext cx="909850" cy="188466"/>
            </a:xfrm>
            <a:prstGeom prst="rect">
              <a:avLst/>
            </a:prstGeom>
            <a:solidFill>
              <a:schemeClr val="bg1"/>
            </a:solidFill>
            <a:ln>
              <a:noFill/>
            </a:ln>
          </p:spPr>
          <p:txBody>
            <a:bodyPr wrap="square" lIns="0" tIns="0" rIns="0" bIns="0" rtlCol="0" anchor="ctr" anchorCtr="0">
              <a:noAutofit/>
            </a:bodyPr>
            <a:lstStyle>
              <a:defPPr>
                <a:defRPr lang="en-US"/>
              </a:defPPr>
              <a:lvl1pPr algn="ctr">
                <a:spcAft>
                  <a:spcPts val="300"/>
                </a:spcAft>
                <a:buSzPct val="100000"/>
                <a:defRPr sz="1600">
                  <a:solidFill>
                    <a:schemeClr val="tx2"/>
                  </a:solidFill>
                  <a:latin typeface="Arial" panose="020B0604020202020204" pitchFamily="34" charset="0"/>
                  <a:cs typeface="Arial" panose="020B0604020202020204" pitchFamily="34" charset="0"/>
                </a:defRPr>
              </a:lvl1pPr>
            </a:lstStyle>
            <a:p>
              <a:pPr algn="l"/>
              <a:r>
                <a:rPr lang="en-US" sz="800">
                  <a:latin typeface="+mn-lt"/>
                  <a:ea typeface="Cambria Math" panose="02040503050406030204" pitchFamily="18" charset="0"/>
                </a:rPr>
                <a:t>Conv. + BN. + ReLU</a:t>
              </a:r>
              <a:endParaRPr lang="en-US" sz="800" dirty="0">
                <a:latin typeface="+mn-lt"/>
                <a:ea typeface="Cambria Math" panose="02040503050406030204" pitchFamily="18" charset="0"/>
              </a:endParaRPr>
            </a:p>
          </p:txBody>
        </p:sp>
        <p:sp>
          <p:nvSpPr>
            <p:cNvPr id="71" name="TextBox 70">
              <a:extLst>
                <a:ext uri="{FF2B5EF4-FFF2-40B4-BE49-F238E27FC236}">
                  <a16:creationId xmlns:a16="http://schemas.microsoft.com/office/drawing/2014/main" id="{0404E39D-072B-4914-AD6E-EF1AA02320F5}"/>
                </a:ext>
              </a:extLst>
            </p:cNvPr>
            <p:cNvSpPr txBox="1"/>
            <p:nvPr/>
          </p:nvSpPr>
          <p:spPr>
            <a:xfrm>
              <a:off x="5128085" y="4150115"/>
              <a:ext cx="909849" cy="188466"/>
            </a:xfrm>
            <a:prstGeom prst="rect">
              <a:avLst/>
            </a:prstGeom>
            <a:solidFill>
              <a:schemeClr val="bg1"/>
            </a:solidFill>
            <a:ln>
              <a:noFill/>
            </a:ln>
          </p:spPr>
          <p:txBody>
            <a:bodyPr wrap="square" lIns="0" tIns="0" rIns="0" bIns="0" rtlCol="0" anchor="ctr" anchorCtr="0">
              <a:noAutofit/>
            </a:bodyPr>
            <a:lstStyle>
              <a:defPPr>
                <a:defRPr lang="en-US"/>
              </a:defPPr>
              <a:lvl1pPr algn="ctr">
                <a:spcAft>
                  <a:spcPts val="300"/>
                </a:spcAft>
                <a:buSzPct val="100000"/>
                <a:defRPr sz="1600">
                  <a:solidFill>
                    <a:schemeClr val="tx2"/>
                  </a:solidFill>
                  <a:latin typeface="Arial" panose="020B0604020202020204" pitchFamily="34" charset="0"/>
                  <a:cs typeface="Arial" panose="020B0604020202020204" pitchFamily="34" charset="0"/>
                </a:defRPr>
              </a:lvl1pPr>
            </a:lstStyle>
            <a:p>
              <a:pPr algn="l"/>
              <a:r>
                <a:rPr lang="en-US" sz="800">
                  <a:latin typeface="+mn-lt"/>
                  <a:ea typeface="Cambria Math" panose="02040503050406030204" pitchFamily="18" charset="0"/>
                </a:rPr>
                <a:t>Max-pool.</a:t>
              </a:r>
              <a:endParaRPr lang="en-US" sz="800" dirty="0">
                <a:latin typeface="+mn-lt"/>
                <a:ea typeface="Cambria Math" panose="02040503050406030204" pitchFamily="18" charset="0"/>
              </a:endParaRPr>
            </a:p>
          </p:txBody>
        </p:sp>
      </p:grpSp>
      <p:grpSp>
        <p:nvGrpSpPr>
          <p:cNvPr id="21" name="Group 20">
            <a:extLst>
              <a:ext uri="{FF2B5EF4-FFF2-40B4-BE49-F238E27FC236}">
                <a16:creationId xmlns:a16="http://schemas.microsoft.com/office/drawing/2014/main" id="{314CAF10-683E-4421-AC07-FD8878A7D490}"/>
              </a:ext>
            </a:extLst>
          </p:cNvPr>
          <p:cNvGrpSpPr/>
          <p:nvPr/>
        </p:nvGrpSpPr>
        <p:grpSpPr>
          <a:xfrm>
            <a:off x="5862781" y="3455650"/>
            <a:ext cx="1277870" cy="466541"/>
            <a:chOff x="6281742" y="3901489"/>
            <a:chExt cx="1277870" cy="466541"/>
          </a:xfrm>
        </p:grpSpPr>
        <p:sp>
          <p:nvSpPr>
            <p:cNvPr id="66" name="Cube 65">
              <a:extLst>
                <a:ext uri="{FF2B5EF4-FFF2-40B4-BE49-F238E27FC236}">
                  <a16:creationId xmlns:a16="http://schemas.microsoft.com/office/drawing/2014/main" id="{348AC36D-1526-4CF6-B288-E2D400B751B8}"/>
                </a:ext>
              </a:extLst>
            </p:cNvPr>
            <p:cNvSpPr/>
            <p:nvPr/>
          </p:nvSpPr>
          <p:spPr>
            <a:xfrm>
              <a:off x="6281742" y="4123283"/>
              <a:ext cx="366995" cy="244747"/>
            </a:xfrm>
            <a:prstGeom prst="cube">
              <a:avLst>
                <a:gd name="adj" fmla="val 36464"/>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67" name="Cube 66">
              <a:extLst>
                <a:ext uri="{FF2B5EF4-FFF2-40B4-BE49-F238E27FC236}">
                  <a16:creationId xmlns:a16="http://schemas.microsoft.com/office/drawing/2014/main" id="{629564AB-FFCE-4351-B35C-C5B791A6A8EF}"/>
                </a:ext>
              </a:extLst>
            </p:cNvPr>
            <p:cNvSpPr/>
            <p:nvPr/>
          </p:nvSpPr>
          <p:spPr>
            <a:xfrm>
              <a:off x="6281742" y="3901489"/>
              <a:ext cx="366995" cy="244747"/>
            </a:xfrm>
            <a:prstGeom prst="cube">
              <a:avLst>
                <a:gd name="adj" fmla="val 36464"/>
              </a:avLst>
            </a:prstGeom>
            <a:solidFill>
              <a:srgbClr val="3BD0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72" name="TextBox 71">
              <a:extLst>
                <a:ext uri="{FF2B5EF4-FFF2-40B4-BE49-F238E27FC236}">
                  <a16:creationId xmlns:a16="http://schemas.microsoft.com/office/drawing/2014/main" id="{1540496D-CAB9-48B3-8F3F-64B9EDD8CD85}"/>
                </a:ext>
              </a:extLst>
            </p:cNvPr>
            <p:cNvSpPr txBox="1"/>
            <p:nvPr/>
          </p:nvSpPr>
          <p:spPr>
            <a:xfrm>
              <a:off x="6725673" y="3929780"/>
              <a:ext cx="833939" cy="188466"/>
            </a:xfrm>
            <a:prstGeom prst="rect">
              <a:avLst/>
            </a:prstGeom>
            <a:solidFill>
              <a:schemeClr val="bg1"/>
            </a:solidFill>
            <a:ln>
              <a:noFill/>
            </a:ln>
          </p:spPr>
          <p:txBody>
            <a:bodyPr wrap="square" lIns="0" tIns="0" rIns="0" bIns="0" rtlCol="0" anchor="ctr" anchorCtr="0">
              <a:noAutofit/>
            </a:bodyPr>
            <a:lstStyle>
              <a:defPPr>
                <a:defRPr lang="en-US"/>
              </a:defPPr>
              <a:lvl1pPr algn="ctr">
                <a:spcAft>
                  <a:spcPts val="300"/>
                </a:spcAft>
                <a:buSzPct val="100000"/>
                <a:defRPr sz="1600">
                  <a:solidFill>
                    <a:schemeClr val="tx2"/>
                  </a:solidFill>
                  <a:latin typeface="Arial" panose="020B0604020202020204" pitchFamily="34" charset="0"/>
                  <a:cs typeface="Arial" panose="020B0604020202020204" pitchFamily="34" charset="0"/>
                </a:defRPr>
              </a:lvl1pPr>
            </a:lstStyle>
            <a:p>
              <a:pPr algn="l"/>
              <a:r>
                <a:rPr lang="en-US" sz="800">
                  <a:latin typeface="+mn-lt"/>
                  <a:ea typeface="Cambria Math" panose="02040503050406030204" pitchFamily="18" charset="0"/>
                </a:rPr>
                <a:t>FC + BN. + ReLU</a:t>
              </a:r>
              <a:endParaRPr lang="en-US" sz="800" dirty="0">
                <a:latin typeface="+mn-lt"/>
                <a:ea typeface="Cambria Math" panose="02040503050406030204" pitchFamily="18" charset="0"/>
              </a:endParaRPr>
            </a:p>
          </p:txBody>
        </p:sp>
        <p:sp>
          <p:nvSpPr>
            <p:cNvPr id="73" name="TextBox 72">
              <a:extLst>
                <a:ext uri="{FF2B5EF4-FFF2-40B4-BE49-F238E27FC236}">
                  <a16:creationId xmlns:a16="http://schemas.microsoft.com/office/drawing/2014/main" id="{E15DA20A-445B-408C-BDF4-91D3B83D525B}"/>
                </a:ext>
              </a:extLst>
            </p:cNvPr>
            <p:cNvSpPr txBox="1"/>
            <p:nvPr/>
          </p:nvSpPr>
          <p:spPr>
            <a:xfrm>
              <a:off x="6725673" y="4153032"/>
              <a:ext cx="833939" cy="188466"/>
            </a:xfrm>
            <a:prstGeom prst="rect">
              <a:avLst/>
            </a:prstGeom>
            <a:solidFill>
              <a:schemeClr val="bg1"/>
            </a:solidFill>
            <a:ln>
              <a:noFill/>
            </a:ln>
          </p:spPr>
          <p:txBody>
            <a:bodyPr wrap="square" lIns="0" tIns="0" rIns="0" bIns="0" rtlCol="0" anchor="ctr" anchorCtr="0">
              <a:noAutofit/>
            </a:bodyPr>
            <a:lstStyle>
              <a:defPPr>
                <a:defRPr lang="en-US"/>
              </a:defPPr>
              <a:lvl1pPr algn="ctr">
                <a:spcAft>
                  <a:spcPts val="300"/>
                </a:spcAft>
                <a:buSzPct val="100000"/>
                <a:defRPr sz="1600">
                  <a:solidFill>
                    <a:schemeClr val="tx2"/>
                  </a:solidFill>
                  <a:latin typeface="Arial" panose="020B0604020202020204" pitchFamily="34" charset="0"/>
                  <a:cs typeface="Arial" panose="020B0604020202020204" pitchFamily="34" charset="0"/>
                </a:defRPr>
              </a:lvl1pPr>
            </a:lstStyle>
            <a:p>
              <a:pPr algn="l"/>
              <a:r>
                <a:rPr lang="en-US" sz="800">
                  <a:latin typeface="+mn-lt"/>
                  <a:ea typeface="Cambria Math" panose="02040503050406030204" pitchFamily="18" charset="0"/>
                </a:rPr>
                <a:t>Softmax</a:t>
              </a:r>
              <a:endParaRPr lang="en-US" sz="800" dirty="0">
                <a:latin typeface="+mn-lt"/>
                <a:ea typeface="Cambria Math" panose="02040503050406030204" pitchFamily="18" charset="0"/>
              </a:endParaRPr>
            </a:p>
          </p:txBody>
        </p:sp>
      </p:grpSp>
      <p:grpSp>
        <p:nvGrpSpPr>
          <p:cNvPr id="76" name="Group 75">
            <a:extLst>
              <a:ext uri="{FF2B5EF4-FFF2-40B4-BE49-F238E27FC236}">
                <a16:creationId xmlns:a16="http://schemas.microsoft.com/office/drawing/2014/main" id="{C7EE1F85-DC31-4D42-89C0-15D86EC268E1}"/>
              </a:ext>
            </a:extLst>
          </p:cNvPr>
          <p:cNvGrpSpPr/>
          <p:nvPr/>
        </p:nvGrpSpPr>
        <p:grpSpPr>
          <a:xfrm>
            <a:off x="7356618" y="3566547"/>
            <a:ext cx="1074125" cy="244747"/>
            <a:chOff x="7747738" y="4054174"/>
            <a:chExt cx="1074125" cy="244747"/>
          </a:xfrm>
        </p:grpSpPr>
        <p:sp>
          <p:nvSpPr>
            <p:cNvPr id="74" name="Cube 73">
              <a:extLst>
                <a:ext uri="{FF2B5EF4-FFF2-40B4-BE49-F238E27FC236}">
                  <a16:creationId xmlns:a16="http://schemas.microsoft.com/office/drawing/2014/main" id="{FBAE6F22-1513-4F5E-B75A-A96B8FD1F853}"/>
                </a:ext>
              </a:extLst>
            </p:cNvPr>
            <p:cNvSpPr/>
            <p:nvPr/>
          </p:nvSpPr>
          <p:spPr>
            <a:xfrm>
              <a:off x="7747738" y="4054174"/>
              <a:ext cx="366995" cy="244747"/>
            </a:xfrm>
            <a:prstGeom prst="cube">
              <a:avLst>
                <a:gd name="adj" fmla="val 36464"/>
              </a:avLst>
            </a:prstGeom>
            <a:pattFill prst="dkUpDiag">
              <a:fgClr>
                <a:schemeClr val="accent1"/>
              </a:fgClr>
              <a:bgClr>
                <a:schemeClr val="bg1"/>
              </a:bgClr>
            </a:patt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75" name="TextBox 74">
              <a:extLst>
                <a:ext uri="{FF2B5EF4-FFF2-40B4-BE49-F238E27FC236}">
                  <a16:creationId xmlns:a16="http://schemas.microsoft.com/office/drawing/2014/main" id="{4B00E2A6-357D-4DAA-97E2-9E8C1E812546}"/>
                </a:ext>
              </a:extLst>
            </p:cNvPr>
            <p:cNvSpPr txBox="1"/>
            <p:nvPr/>
          </p:nvSpPr>
          <p:spPr>
            <a:xfrm>
              <a:off x="8191669" y="4079549"/>
              <a:ext cx="630194" cy="188466"/>
            </a:xfrm>
            <a:prstGeom prst="rect">
              <a:avLst/>
            </a:prstGeom>
            <a:solidFill>
              <a:schemeClr val="bg1"/>
            </a:solidFill>
            <a:ln>
              <a:noFill/>
            </a:ln>
          </p:spPr>
          <p:txBody>
            <a:bodyPr wrap="square" lIns="0" tIns="0" rIns="0" bIns="0" rtlCol="0" anchor="ctr" anchorCtr="0">
              <a:noAutofit/>
            </a:bodyPr>
            <a:lstStyle>
              <a:defPPr>
                <a:defRPr lang="en-US"/>
              </a:defPPr>
              <a:lvl1pPr algn="ctr">
                <a:spcAft>
                  <a:spcPts val="300"/>
                </a:spcAft>
                <a:buSzPct val="100000"/>
                <a:defRPr sz="1600">
                  <a:solidFill>
                    <a:schemeClr val="tx2"/>
                  </a:solidFill>
                  <a:latin typeface="Arial" panose="020B0604020202020204" pitchFamily="34" charset="0"/>
                  <a:cs typeface="Arial" panose="020B0604020202020204" pitchFamily="34" charset="0"/>
                </a:defRPr>
              </a:lvl1pPr>
            </a:lstStyle>
            <a:p>
              <a:pPr algn="l"/>
              <a:r>
                <a:rPr lang="en-US" sz="800">
                  <a:latin typeface="+mn-lt"/>
                  <a:ea typeface="Cambria Math" panose="02040503050406030204" pitchFamily="18" charset="0"/>
                </a:rPr>
                <a:t>Feature vis.</a:t>
              </a:r>
              <a:endParaRPr lang="en-US" sz="800" dirty="0">
                <a:latin typeface="+mn-lt"/>
                <a:ea typeface="Cambria Math" panose="02040503050406030204" pitchFamily="18" charset="0"/>
              </a:endParaRPr>
            </a:p>
          </p:txBody>
        </p:sp>
      </p:grpSp>
      <p:sp>
        <p:nvSpPr>
          <p:cNvPr id="58" name="Text Placeholder 5">
            <a:extLst>
              <a:ext uri="{FF2B5EF4-FFF2-40B4-BE49-F238E27FC236}">
                <a16:creationId xmlns:a16="http://schemas.microsoft.com/office/drawing/2014/main" id="{10436AFA-3876-40F1-9E5C-C0543075B5A5}"/>
              </a:ext>
            </a:extLst>
          </p:cNvPr>
          <p:cNvSpPr txBox="1">
            <a:spLocks/>
          </p:cNvSpPr>
          <p:nvPr/>
        </p:nvSpPr>
        <p:spPr>
          <a:xfrm>
            <a:off x="417602" y="1284580"/>
            <a:ext cx="2142126" cy="524766"/>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200" dirty="0"/>
              <a:t>DL (Deep Learning) algorithms learn to model data through a </a:t>
            </a:r>
            <a:r>
              <a:rPr lang="en-US" sz="1200" b="1" dirty="0"/>
              <a:t>hierarchy of rules</a:t>
            </a:r>
            <a:r>
              <a:rPr lang="en-US" sz="1200" dirty="0"/>
              <a:t>.</a:t>
            </a:r>
          </a:p>
        </p:txBody>
      </p:sp>
      <p:sp>
        <p:nvSpPr>
          <p:cNvPr id="60" name="Text Placeholder 5">
            <a:extLst>
              <a:ext uri="{FF2B5EF4-FFF2-40B4-BE49-F238E27FC236}">
                <a16:creationId xmlns:a16="http://schemas.microsoft.com/office/drawing/2014/main" id="{C37EDBE9-BA0D-44F2-A5CD-66A85945AAF3}"/>
              </a:ext>
            </a:extLst>
          </p:cNvPr>
          <p:cNvSpPr txBox="1">
            <a:spLocks/>
          </p:cNvSpPr>
          <p:nvPr/>
        </p:nvSpPr>
        <p:spPr>
          <a:xfrm>
            <a:off x="417600" y="1918571"/>
            <a:ext cx="2142127" cy="524766"/>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indent="-171450" algn="just">
              <a:buFont typeface="Wingdings" panose="05000000000000000000" pitchFamily="2" charset="2"/>
              <a:buChar char="Ø"/>
            </a:pPr>
            <a:r>
              <a:rPr lang="en-US" sz="1200" dirty="0"/>
              <a:t>Because of their layered architecture, neural nets are a natural choice for this.</a:t>
            </a:r>
          </a:p>
        </p:txBody>
      </p:sp>
    </p:spTree>
    <p:extLst>
      <p:ext uri="{BB962C8B-B14F-4D97-AF65-F5344CB8AC3E}">
        <p14:creationId xmlns:p14="http://schemas.microsoft.com/office/powerpoint/2010/main" val="40949728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2C16457-0D30-40FD-81EA-4C3CD01F3F37}"/>
              </a:ext>
            </a:extLst>
          </p:cNvPr>
          <p:cNvSpPr>
            <a:spLocks noGrp="1"/>
          </p:cNvSpPr>
          <p:nvPr>
            <p:ph type="body" sz="quarter" idx="11"/>
          </p:nvPr>
        </p:nvSpPr>
        <p:spPr/>
        <p:txBody>
          <a:bodyPr/>
          <a:lstStyle/>
          <a:p>
            <a:r>
              <a:rPr lang="en-US" dirty="0"/>
              <a:t>Deep Learning</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2"/>
          </p:nvPr>
        </p:nvSpPr>
        <p:spPr>
          <a:prstGeom prst="rect">
            <a:avLst/>
          </a:prstGeom>
        </p:spPr>
        <p:txBody>
          <a:bodyPr/>
          <a:lstStyle/>
          <a:p>
            <a:r>
              <a:rPr lang="en-US" dirty="0"/>
              <a:t>Machine Intuition</a:t>
            </a:r>
          </a:p>
        </p:txBody>
      </p:sp>
      <p:pic>
        <p:nvPicPr>
          <p:cNvPr id="33" name="Picture 32">
            <a:extLst>
              <a:ext uri="{FF2B5EF4-FFF2-40B4-BE49-F238E27FC236}">
                <a16:creationId xmlns:a16="http://schemas.microsoft.com/office/drawing/2014/main" id="{E565B233-5491-45F8-8C6A-00C6A92FC8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3621" y="1259719"/>
            <a:ext cx="858919" cy="2908167"/>
          </a:xfrm>
          <a:prstGeom prst="rect">
            <a:avLst/>
          </a:prstGeom>
        </p:spPr>
      </p:pic>
      <p:sp>
        <p:nvSpPr>
          <p:cNvPr id="36" name="Cube 35">
            <a:extLst>
              <a:ext uri="{FF2B5EF4-FFF2-40B4-BE49-F238E27FC236}">
                <a16:creationId xmlns:a16="http://schemas.microsoft.com/office/drawing/2014/main" id="{331DCB15-E703-4A46-A7E2-9405D877DDCF}"/>
              </a:ext>
            </a:extLst>
          </p:cNvPr>
          <p:cNvSpPr/>
          <p:nvPr/>
        </p:nvSpPr>
        <p:spPr>
          <a:xfrm>
            <a:off x="3170656" y="1325687"/>
            <a:ext cx="668094" cy="2828336"/>
          </a:xfrm>
          <a:prstGeom prst="cube">
            <a:avLst>
              <a:gd name="adj" fmla="val 90483"/>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37" name="Cube 36">
            <a:extLst>
              <a:ext uri="{FF2B5EF4-FFF2-40B4-BE49-F238E27FC236}">
                <a16:creationId xmlns:a16="http://schemas.microsoft.com/office/drawing/2014/main" id="{E3ABF9FC-FF37-457D-B26D-F40BC2B850DA}"/>
              </a:ext>
            </a:extLst>
          </p:cNvPr>
          <p:cNvSpPr/>
          <p:nvPr/>
        </p:nvSpPr>
        <p:spPr>
          <a:xfrm>
            <a:off x="3283488" y="1325687"/>
            <a:ext cx="668094" cy="2828336"/>
          </a:xfrm>
          <a:prstGeom prst="cube">
            <a:avLst>
              <a:gd name="adj" fmla="val 90483"/>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38" name="Cube 37">
            <a:extLst>
              <a:ext uri="{FF2B5EF4-FFF2-40B4-BE49-F238E27FC236}">
                <a16:creationId xmlns:a16="http://schemas.microsoft.com/office/drawing/2014/main" id="{376D78C7-8233-4DEE-8AA9-BB26F95A869B}"/>
              </a:ext>
            </a:extLst>
          </p:cNvPr>
          <p:cNvSpPr/>
          <p:nvPr/>
        </p:nvSpPr>
        <p:spPr>
          <a:xfrm>
            <a:off x="3584586" y="1963028"/>
            <a:ext cx="366995" cy="1553654"/>
          </a:xfrm>
          <a:prstGeom prst="cube">
            <a:avLst>
              <a:gd name="adj" fmla="val 7625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39" name="Cube 38">
            <a:extLst>
              <a:ext uri="{FF2B5EF4-FFF2-40B4-BE49-F238E27FC236}">
                <a16:creationId xmlns:a16="http://schemas.microsoft.com/office/drawing/2014/main" id="{EA9A3B0B-40A4-410C-AA5B-5314C3D39ABF}"/>
              </a:ext>
            </a:extLst>
          </p:cNvPr>
          <p:cNvSpPr/>
          <p:nvPr/>
        </p:nvSpPr>
        <p:spPr>
          <a:xfrm>
            <a:off x="3711668" y="1963028"/>
            <a:ext cx="366995" cy="1553654"/>
          </a:xfrm>
          <a:prstGeom prst="cube">
            <a:avLst>
              <a:gd name="adj" fmla="val 76251"/>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40" name="Cube 39">
            <a:extLst>
              <a:ext uri="{FF2B5EF4-FFF2-40B4-BE49-F238E27FC236}">
                <a16:creationId xmlns:a16="http://schemas.microsoft.com/office/drawing/2014/main" id="{6A25C1BD-91A2-475F-BED9-E5168276E814}"/>
              </a:ext>
            </a:extLst>
          </p:cNvPr>
          <p:cNvSpPr/>
          <p:nvPr/>
        </p:nvSpPr>
        <p:spPr>
          <a:xfrm>
            <a:off x="3838750" y="1963028"/>
            <a:ext cx="366995" cy="1553654"/>
          </a:xfrm>
          <a:prstGeom prst="cube">
            <a:avLst>
              <a:gd name="adj" fmla="val 76251"/>
            </a:avLst>
          </a:prstGeom>
          <a:pattFill prst="dkUpDiag">
            <a:fgClr>
              <a:schemeClr val="accent1"/>
            </a:fgClr>
            <a:bgClr>
              <a:schemeClr val="bg1"/>
            </a:bgClr>
          </a:patt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41" name="Cube 40">
            <a:extLst>
              <a:ext uri="{FF2B5EF4-FFF2-40B4-BE49-F238E27FC236}">
                <a16:creationId xmlns:a16="http://schemas.microsoft.com/office/drawing/2014/main" id="{8190F68F-BE9B-4811-9B5B-FB62E0E3D7BE}"/>
              </a:ext>
            </a:extLst>
          </p:cNvPr>
          <p:cNvSpPr/>
          <p:nvPr/>
        </p:nvSpPr>
        <p:spPr>
          <a:xfrm>
            <a:off x="4022248" y="2294946"/>
            <a:ext cx="263872" cy="889819"/>
          </a:xfrm>
          <a:prstGeom prst="cube">
            <a:avLst>
              <a:gd name="adj" fmla="val 5707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42" name="Cube 41">
            <a:extLst>
              <a:ext uri="{FF2B5EF4-FFF2-40B4-BE49-F238E27FC236}">
                <a16:creationId xmlns:a16="http://schemas.microsoft.com/office/drawing/2014/main" id="{5ADF68C8-72D7-49AB-A713-6CDB4036C446}"/>
              </a:ext>
            </a:extLst>
          </p:cNvPr>
          <p:cNvSpPr/>
          <p:nvPr/>
        </p:nvSpPr>
        <p:spPr>
          <a:xfrm>
            <a:off x="4186082" y="2294946"/>
            <a:ext cx="263872" cy="889819"/>
          </a:xfrm>
          <a:prstGeom prst="cube">
            <a:avLst>
              <a:gd name="adj" fmla="val 57070"/>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43" name="Cube 42">
            <a:extLst>
              <a:ext uri="{FF2B5EF4-FFF2-40B4-BE49-F238E27FC236}">
                <a16:creationId xmlns:a16="http://schemas.microsoft.com/office/drawing/2014/main" id="{ADCC6442-862C-4235-9441-8307AA8DF46B}"/>
              </a:ext>
            </a:extLst>
          </p:cNvPr>
          <p:cNvSpPr/>
          <p:nvPr/>
        </p:nvSpPr>
        <p:spPr>
          <a:xfrm>
            <a:off x="4349916" y="2294946"/>
            <a:ext cx="263872" cy="889819"/>
          </a:xfrm>
          <a:prstGeom prst="cube">
            <a:avLst>
              <a:gd name="adj" fmla="val 57070"/>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44" name="Cube 43">
            <a:extLst>
              <a:ext uri="{FF2B5EF4-FFF2-40B4-BE49-F238E27FC236}">
                <a16:creationId xmlns:a16="http://schemas.microsoft.com/office/drawing/2014/main" id="{4C1BC198-E530-4550-82BF-F7A257E29D9B}"/>
              </a:ext>
            </a:extLst>
          </p:cNvPr>
          <p:cNvSpPr/>
          <p:nvPr/>
        </p:nvSpPr>
        <p:spPr>
          <a:xfrm>
            <a:off x="4513749" y="2294946"/>
            <a:ext cx="263872" cy="889819"/>
          </a:xfrm>
          <a:prstGeom prst="cube">
            <a:avLst>
              <a:gd name="adj" fmla="val 57070"/>
            </a:avLst>
          </a:prstGeom>
          <a:pattFill prst="dkUpDiag">
            <a:fgClr>
              <a:schemeClr val="accent1"/>
            </a:fgClr>
            <a:bgClr>
              <a:schemeClr val="bg1"/>
            </a:bgClr>
          </a:patt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45" name="Cube 44">
            <a:extLst>
              <a:ext uri="{FF2B5EF4-FFF2-40B4-BE49-F238E27FC236}">
                <a16:creationId xmlns:a16="http://schemas.microsoft.com/office/drawing/2014/main" id="{F75A65B9-7940-439A-B8E4-7A3659C3E1B3}"/>
              </a:ext>
            </a:extLst>
          </p:cNvPr>
          <p:cNvSpPr/>
          <p:nvPr/>
        </p:nvSpPr>
        <p:spPr>
          <a:xfrm>
            <a:off x="4703546" y="2456974"/>
            <a:ext cx="313129" cy="565762"/>
          </a:xfrm>
          <a:prstGeom prst="cube">
            <a:avLst>
              <a:gd name="adj" fmla="val 3646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46" name="Cube 45">
            <a:extLst>
              <a:ext uri="{FF2B5EF4-FFF2-40B4-BE49-F238E27FC236}">
                <a16:creationId xmlns:a16="http://schemas.microsoft.com/office/drawing/2014/main" id="{2E3F6719-EACE-44E7-AC3E-B0502DB9046E}"/>
              </a:ext>
            </a:extLst>
          </p:cNvPr>
          <p:cNvSpPr/>
          <p:nvPr/>
        </p:nvSpPr>
        <p:spPr>
          <a:xfrm>
            <a:off x="4949869" y="2456974"/>
            <a:ext cx="313129" cy="565762"/>
          </a:xfrm>
          <a:prstGeom prst="cube">
            <a:avLst>
              <a:gd name="adj" fmla="val 36464"/>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47" name="Cube 46">
            <a:extLst>
              <a:ext uri="{FF2B5EF4-FFF2-40B4-BE49-F238E27FC236}">
                <a16:creationId xmlns:a16="http://schemas.microsoft.com/office/drawing/2014/main" id="{EEA98EA2-DC98-4B26-A15C-AD0CC1574F18}"/>
              </a:ext>
            </a:extLst>
          </p:cNvPr>
          <p:cNvSpPr/>
          <p:nvPr/>
        </p:nvSpPr>
        <p:spPr>
          <a:xfrm>
            <a:off x="5188923" y="2456974"/>
            <a:ext cx="313129" cy="565762"/>
          </a:xfrm>
          <a:prstGeom prst="cube">
            <a:avLst>
              <a:gd name="adj" fmla="val 36464"/>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48" name="Cube 47">
            <a:extLst>
              <a:ext uri="{FF2B5EF4-FFF2-40B4-BE49-F238E27FC236}">
                <a16:creationId xmlns:a16="http://schemas.microsoft.com/office/drawing/2014/main" id="{94456E1D-4DB3-4E2A-996C-AF51E66FDD07}"/>
              </a:ext>
            </a:extLst>
          </p:cNvPr>
          <p:cNvSpPr/>
          <p:nvPr/>
        </p:nvSpPr>
        <p:spPr>
          <a:xfrm>
            <a:off x="5435245" y="2456974"/>
            <a:ext cx="313129" cy="565762"/>
          </a:xfrm>
          <a:prstGeom prst="cube">
            <a:avLst>
              <a:gd name="adj" fmla="val 36464"/>
            </a:avLst>
          </a:prstGeom>
          <a:pattFill prst="dkUpDiag">
            <a:fgClr>
              <a:schemeClr val="accent1"/>
            </a:fgClr>
            <a:bgClr>
              <a:schemeClr val="bg1"/>
            </a:bgClr>
          </a:patt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49" name="Cube 48">
            <a:extLst>
              <a:ext uri="{FF2B5EF4-FFF2-40B4-BE49-F238E27FC236}">
                <a16:creationId xmlns:a16="http://schemas.microsoft.com/office/drawing/2014/main" id="{40EE799D-BB21-483F-A1AB-51A6CAAD0E61}"/>
              </a:ext>
            </a:extLst>
          </p:cNvPr>
          <p:cNvSpPr/>
          <p:nvPr/>
        </p:nvSpPr>
        <p:spPr>
          <a:xfrm>
            <a:off x="5714791" y="2572270"/>
            <a:ext cx="239805" cy="335171"/>
          </a:xfrm>
          <a:prstGeom prst="cube">
            <a:avLst>
              <a:gd name="adj" fmla="val 3646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50" name="Cube 49">
            <a:extLst>
              <a:ext uri="{FF2B5EF4-FFF2-40B4-BE49-F238E27FC236}">
                <a16:creationId xmlns:a16="http://schemas.microsoft.com/office/drawing/2014/main" id="{01C7CDBE-A371-4269-955C-312C27D0530F}"/>
              </a:ext>
            </a:extLst>
          </p:cNvPr>
          <p:cNvSpPr/>
          <p:nvPr/>
        </p:nvSpPr>
        <p:spPr>
          <a:xfrm>
            <a:off x="5917082" y="2572270"/>
            <a:ext cx="239805" cy="335171"/>
          </a:xfrm>
          <a:prstGeom prst="cube">
            <a:avLst>
              <a:gd name="adj" fmla="val 36464"/>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51" name="Cube 50">
            <a:extLst>
              <a:ext uri="{FF2B5EF4-FFF2-40B4-BE49-F238E27FC236}">
                <a16:creationId xmlns:a16="http://schemas.microsoft.com/office/drawing/2014/main" id="{72223850-3A12-48D0-9FD5-FE90AAFB195D}"/>
              </a:ext>
            </a:extLst>
          </p:cNvPr>
          <p:cNvSpPr/>
          <p:nvPr/>
        </p:nvSpPr>
        <p:spPr>
          <a:xfrm>
            <a:off x="6119372" y="2572270"/>
            <a:ext cx="239805" cy="335171"/>
          </a:xfrm>
          <a:prstGeom prst="cube">
            <a:avLst>
              <a:gd name="adj" fmla="val 36464"/>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52" name="Cube 51">
            <a:extLst>
              <a:ext uri="{FF2B5EF4-FFF2-40B4-BE49-F238E27FC236}">
                <a16:creationId xmlns:a16="http://schemas.microsoft.com/office/drawing/2014/main" id="{63F7752E-CFDB-4BF5-A676-3C769AA09225}"/>
              </a:ext>
            </a:extLst>
          </p:cNvPr>
          <p:cNvSpPr/>
          <p:nvPr/>
        </p:nvSpPr>
        <p:spPr>
          <a:xfrm>
            <a:off x="6321664" y="2572270"/>
            <a:ext cx="239805" cy="335171"/>
          </a:xfrm>
          <a:prstGeom prst="cube">
            <a:avLst>
              <a:gd name="adj" fmla="val 36464"/>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53" name="Cube 52">
            <a:extLst>
              <a:ext uri="{FF2B5EF4-FFF2-40B4-BE49-F238E27FC236}">
                <a16:creationId xmlns:a16="http://schemas.microsoft.com/office/drawing/2014/main" id="{B9B5DB0B-2AC1-4F26-AF81-4D69A1896181}"/>
              </a:ext>
            </a:extLst>
          </p:cNvPr>
          <p:cNvSpPr/>
          <p:nvPr/>
        </p:nvSpPr>
        <p:spPr>
          <a:xfrm>
            <a:off x="6523955" y="2668260"/>
            <a:ext cx="372456" cy="143191"/>
          </a:xfrm>
          <a:prstGeom prst="cube">
            <a:avLst>
              <a:gd name="adj" fmla="val 2823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54" name="Cube 53">
            <a:extLst>
              <a:ext uri="{FF2B5EF4-FFF2-40B4-BE49-F238E27FC236}">
                <a16:creationId xmlns:a16="http://schemas.microsoft.com/office/drawing/2014/main" id="{02D08D9E-5570-4F14-9627-D0A91EC28A09}"/>
              </a:ext>
            </a:extLst>
          </p:cNvPr>
          <p:cNvSpPr/>
          <p:nvPr/>
        </p:nvSpPr>
        <p:spPr>
          <a:xfrm>
            <a:off x="6879842" y="2696543"/>
            <a:ext cx="472665" cy="86626"/>
          </a:xfrm>
          <a:prstGeom prst="cube">
            <a:avLst>
              <a:gd name="adj" fmla="val 28231"/>
            </a:avLst>
          </a:prstGeom>
          <a:solidFill>
            <a:srgbClr val="3BD0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55" name="Cube 54">
            <a:extLst>
              <a:ext uri="{FF2B5EF4-FFF2-40B4-BE49-F238E27FC236}">
                <a16:creationId xmlns:a16="http://schemas.microsoft.com/office/drawing/2014/main" id="{9888C579-BF85-42DC-A227-777CE34C5A15}"/>
              </a:ext>
            </a:extLst>
          </p:cNvPr>
          <p:cNvSpPr/>
          <p:nvPr/>
        </p:nvSpPr>
        <p:spPr>
          <a:xfrm>
            <a:off x="7352508" y="2696543"/>
            <a:ext cx="472665" cy="86626"/>
          </a:xfrm>
          <a:prstGeom prst="cube">
            <a:avLst>
              <a:gd name="adj" fmla="val 28231"/>
            </a:avLst>
          </a:prstGeom>
          <a:solidFill>
            <a:srgbClr val="3BD0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56" name="Cube 55">
            <a:extLst>
              <a:ext uri="{FF2B5EF4-FFF2-40B4-BE49-F238E27FC236}">
                <a16:creationId xmlns:a16="http://schemas.microsoft.com/office/drawing/2014/main" id="{4F119DBF-9A5B-48DE-97C7-3D400B526106}"/>
              </a:ext>
            </a:extLst>
          </p:cNvPr>
          <p:cNvSpPr/>
          <p:nvPr/>
        </p:nvSpPr>
        <p:spPr>
          <a:xfrm>
            <a:off x="7825173" y="2696543"/>
            <a:ext cx="296569" cy="86626"/>
          </a:xfrm>
          <a:prstGeom prst="cube">
            <a:avLst>
              <a:gd name="adj" fmla="val 28231"/>
            </a:avLst>
          </a:prstGeom>
          <a:solidFill>
            <a:srgbClr val="3BD0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57" name="Cube 56">
            <a:extLst>
              <a:ext uri="{FF2B5EF4-FFF2-40B4-BE49-F238E27FC236}">
                <a16:creationId xmlns:a16="http://schemas.microsoft.com/office/drawing/2014/main" id="{E14066BE-1B99-4B0A-B881-50294936B55B}"/>
              </a:ext>
            </a:extLst>
          </p:cNvPr>
          <p:cNvSpPr/>
          <p:nvPr/>
        </p:nvSpPr>
        <p:spPr>
          <a:xfrm>
            <a:off x="8121742" y="2696543"/>
            <a:ext cx="296569" cy="86626"/>
          </a:xfrm>
          <a:prstGeom prst="cube">
            <a:avLst>
              <a:gd name="adj" fmla="val 28231"/>
            </a:avLst>
          </a:prstGeom>
          <a:pattFill prst="wdDnDiag">
            <a:fgClr>
              <a:schemeClr val="bg1"/>
            </a:fgClr>
            <a:bgClr>
              <a:srgbClr val="FFC000"/>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grpSp>
        <p:nvGrpSpPr>
          <p:cNvPr id="17" name="Group 16">
            <a:extLst>
              <a:ext uri="{FF2B5EF4-FFF2-40B4-BE49-F238E27FC236}">
                <a16:creationId xmlns:a16="http://schemas.microsoft.com/office/drawing/2014/main" id="{7B9D8C1A-0BB3-41FC-863F-E7AA5AC07E2E}"/>
              </a:ext>
            </a:extLst>
          </p:cNvPr>
          <p:cNvGrpSpPr/>
          <p:nvPr/>
        </p:nvGrpSpPr>
        <p:grpSpPr>
          <a:xfrm>
            <a:off x="4293034" y="3455650"/>
            <a:ext cx="1353781" cy="466540"/>
            <a:chOff x="4684154" y="3901489"/>
            <a:chExt cx="1353781" cy="466540"/>
          </a:xfrm>
        </p:grpSpPr>
        <p:sp>
          <p:nvSpPr>
            <p:cNvPr id="68" name="Cube 67">
              <a:extLst>
                <a:ext uri="{FF2B5EF4-FFF2-40B4-BE49-F238E27FC236}">
                  <a16:creationId xmlns:a16="http://schemas.microsoft.com/office/drawing/2014/main" id="{4DF155C2-4D65-49FF-917A-8AFDA20EAEDD}"/>
                </a:ext>
              </a:extLst>
            </p:cNvPr>
            <p:cNvSpPr/>
            <p:nvPr/>
          </p:nvSpPr>
          <p:spPr>
            <a:xfrm>
              <a:off x="4684154" y="4123282"/>
              <a:ext cx="366995" cy="244747"/>
            </a:xfrm>
            <a:prstGeom prst="cube">
              <a:avLst>
                <a:gd name="adj" fmla="val 3646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69" name="Cube 68">
              <a:extLst>
                <a:ext uri="{FF2B5EF4-FFF2-40B4-BE49-F238E27FC236}">
                  <a16:creationId xmlns:a16="http://schemas.microsoft.com/office/drawing/2014/main" id="{D78228D2-1A34-4134-8D70-70784F142312}"/>
                </a:ext>
              </a:extLst>
            </p:cNvPr>
            <p:cNvSpPr/>
            <p:nvPr/>
          </p:nvSpPr>
          <p:spPr>
            <a:xfrm>
              <a:off x="4684154" y="3901489"/>
              <a:ext cx="366995" cy="244747"/>
            </a:xfrm>
            <a:prstGeom prst="cube">
              <a:avLst>
                <a:gd name="adj" fmla="val 36464"/>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70" name="TextBox 69">
              <a:extLst>
                <a:ext uri="{FF2B5EF4-FFF2-40B4-BE49-F238E27FC236}">
                  <a16:creationId xmlns:a16="http://schemas.microsoft.com/office/drawing/2014/main" id="{6172BC7D-361B-4B6E-BA51-2DF24D5729CD}"/>
                </a:ext>
              </a:extLst>
            </p:cNvPr>
            <p:cNvSpPr txBox="1"/>
            <p:nvPr/>
          </p:nvSpPr>
          <p:spPr>
            <a:xfrm>
              <a:off x="5128085" y="3926863"/>
              <a:ext cx="909850" cy="188466"/>
            </a:xfrm>
            <a:prstGeom prst="rect">
              <a:avLst/>
            </a:prstGeom>
            <a:solidFill>
              <a:schemeClr val="bg1"/>
            </a:solidFill>
            <a:ln>
              <a:noFill/>
            </a:ln>
          </p:spPr>
          <p:txBody>
            <a:bodyPr wrap="square" lIns="0" tIns="0" rIns="0" bIns="0" rtlCol="0" anchor="ctr" anchorCtr="0">
              <a:noAutofit/>
            </a:bodyPr>
            <a:lstStyle>
              <a:defPPr>
                <a:defRPr lang="en-US"/>
              </a:defPPr>
              <a:lvl1pPr algn="ctr">
                <a:spcAft>
                  <a:spcPts val="300"/>
                </a:spcAft>
                <a:buSzPct val="100000"/>
                <a:defRPr sz="1600">
                  <a:solidFill>
                    <a:schemeClr val="tx2"/>
                  </a:solidFill>
                  <a:latin typeface="Arial" panose="020B0604020202020204" pitchFamily="34" charset="0"/>
                  <a:cs typeface="Arial" panose="020B0604020202020204" pitchFamily="34" charset="0"/>
                </a:defRPr>
              </a:lvl1pPr>
            </a:lstStyle>
            <a:p>
              <a:pPr algn="l"/>
              <a:r>
                <a:rPr lang="en-US" sz="800">
                  <a:latin typeface="+mn-lt"/>
                  <a:ea typeface="Cambria Math" panose="02040503050406030204" pitchFamily="18" charset="0"/>
                </a:rPr>
                <a:t>Conv. + BN. + ReLU</a:t>
              </a:r>
              <a:endParaRPr lang="en-US" sz="800" dirty="0">
                <a:latin typeface="+mn-lt"/>
                <a:ea typeface="Cambria Math" panose="02040503050406030204" pitchFamily="18" charset="0"/>
              </a:endParaRPr>
            </a:p>
          </p:txBody>
        </p:sp>
        <p:sp>
          <p:nvSpPr>
            <p:cNvPr id="71" name="TextBox 70">
              <a:extLst>
                <a:ext uri="{FF2B5EF4-FFF2-40B4-BE49-F238E27FC236}">
                  <a16:creationId xmlns:a16="http://schemas.microsoft.com/office/drawing/2014/main" id="{0404E39D-072B-4914-AD6E-EF1AA02320F5}"/>
                </a:ext>
              </a:extLst>
            </p:cNvPr>
            <p:cNvSpPr txBox="1"/>
            <p:nvPr/>
          </p:nvSpPr>
          <p:spPr>
            <a:xfrm>
              <a:off x="5128085" y="4150115"/>
              <a:ext cx="909849" cy="188466"/>
            </a:xfrm>
            <a:prstGeom prst="rect">
              <a:avLst/>
            </a:prstGeom>
            <a:solidFill>
              <a:schemeClr val="bg1"/>
            </a:solidFill>
            <a:ln>
              <a:noFill/>
            </a:ln>
          </p:spPr>
          <p:txBody>
            <a:bodyPr wrap="square" lIns="0" tIns="0" rIns="0" bIns="0" rtlCol="0" anchor="ctr" anchorCtr="0">
              <a:noAutofit/>
            </a:bodyPr>
            <a:lstStyle>
              <a:defPPr>
                <a:defRPr lang="en-US"/>
              </a:defPPr>
              <a:lvl1pPr algn="ctr">
                <a:spcAft>
                  <a:spcPts val="300"/>
                </a:spcAft>
                <a:buSzPct val="100000"/>
                <a:defRPr sz="1600">
                  <a:solidFill>
                    <a:schemeClr val="tx2"/>
                  </a:solidFill>
                  <a:latin typeface="Arial" panose="020B0604020202020204" pitchFamily="34" charset="0"/>
                  <a:cs typeface="Arial" panose="020B0604020202020204" pitchFamily="34" charset="0"/>
                </a:defRPr>
              </a:lvl1pPr>
            </a:lstStyle>
            <a:p>
              <a:pPr algn="l"/>
              <a:r>
                <a:rPr lang="en-US" sz="800">
                  <a:latin typeface="+mn-lt"/>
                  <a:ea typeface="Cambria Math" panose="02040503050406030204" pitchFamily="18" charset="0"/>
                </a:rPr>
                <a:t>Max-pool.</a:t>
              </a:r>
              <a:endParaRPr lang="en-US" sz="800" dirty="0">
                <a:latin typeface="+mn-lt"/>
                <a:ea typeface="Cambria Math" panose="02040503050406030204" pitchFamily="18" charset="0"/>
              </a:endParaRPr>
            </a:p>
          </p:txBody>
        </p:sp>
      </p:grpSp>
      <p:grpSp>
        <p:nvGrpSpPr>
          <p:cNvPr id="21" name="Group 20">
            <a:extLst>
              <a:ext uri="{FF2B5EF4-FFF2-40B4-BE49-F238E27FC236}">
                <a16:creationId xmlns:a16="http://schemas.microsoft.com/office/drawing/2014/main" id="{314CAF10-683E-4421-AC07-FD8878A7D490}"/>
              </a:ext>
            </a:extLst>
          </p:cNvPr>
          <p:cNvGrpSpPr/>
          <p:nvPr/>
        </p:nvGrpSpPr>
        <p:grpSpPr>
          <a:xfrm>
            <a:off x="5862781" y="3455650"/>
            <a:ext cx="1277870" cy="466541"/>
            <a:chOff x="6281742" y="3901489"/>
            <a:chExt cx="1277870" cy="466541"/>
          </a:xfrm>
        </p:grpSpPr>
        <p:sp>
          <p:nvSpPr>
            <p:cNvPr id="66" name="Cube 65">
              <a:extLst>
                <a:ext uri="{FF2B5EF4-FFF2-40B4-BE49-F238E27FC236}">
                  <a16:creationId xmlns:a16="http://schemas.microsoft.com/office/drawing/2014/main" id="{348AC36D-1526-4CF6-B288-E2D400B751B8}"/>
                </a:ext>
              </a:extLst>
            </p:cNvPr>
            <p:cNvSpPr/>
            <p:nvPr/>
          </p:nvSpPr>
          <p:spPr>
            <a:xfrm>
              <a:off x="6281742" y="4123283"/>
              <a:ext cx="366995" cy="244747"/>
            </a:xfrm>
            <a:prstGeom prst="cube">
              <a:avLst>
                <a:gd name="adj" fmla="val 36464"/>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67" name="Cube 66">
              <a:extLst>
                <a:ext uri="{FF2B5EF4-FFF2-40B4-BE49-F238E27FC236}">
                  <a16:creationId xmlns:a16="http://schemas.microsoft.com/office/drawing/2014/main" id="{629564AB-FFCE-4351-B35C-C5B791A6A8EF}"/>
                </a:ext>
              </a:extLst>
            </p:cNvPr>
            <p:cNvSpPr/>
            <p:nvPr/>
          </p:nvSpPr>
          <p:spPr>
            <a:xfrm>
              <a:off x="6281742" y="3901489"/>
              <a:ext cx="366995" cy="244747"/>
            </a:xfrm>
            <a:prstGeom prst="cube">
              <a:avLst>
                <a:gd name="adj" fmla="val 36464"/>
              </a:avLst>
            </a:prstGeom>
            <a:solidFill>
              <a:srgbClr val="3BD0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72" name="TextBox 71">
              <a:extLst>
                <a:ext uri="{FF2B5EF4-FFF2-40B4-BE49-F238E27FC236}">
                  <a16:creationId xmlns:a16="http://schemas.microsoft.com/office/drawing/2014/main" id="{1540496D-CAB9-48B3-8F3F-64B9EDD8CD85}"/>
                </a:ext>
              </a:extLst>
            </p:cNvPr>
            <p:cNvSpPr txBox="1"/>
            <p:nvPr/>
          </p:nvSpPr>
          <p:spPr>
            <a:xfrm>
              <a:off x="6725673" y="3929780"/>
              <a:ext cx="833939" cy="188466"/>
            </a:xfrm>
            <a:prstGeom prst="rect">
              <a:avLst/>
            </a:prstGeom>
            <a:solidFill>
              <a:schemeClr val="bg1"/>
            </a:solidFill>
            <a:ln>
              <a:noFill/>
            </a:ln>
          </p:spPr>
          <p:txBody>
            <a:bodyPr wrap="square" lIns="0" tIns="0" rIns="0" bIns="0" rtlCol="0" anchor="ctr" anchorCtr="0">
              <a:noAutofit/>
            </a:bodyPr>
            <a:lstStyle>
              <a:defPPr>
                <a:defRPr lang="en-US"/>
              </a:defPPr>
              <a:lvl1pPr algn="ctr">
                <a:spcAft>
                  <a:spcPts val="300"/>
                </a:spcAft>
                <a:buSzPct val="100000"/>
                <a:defRPr sz="1600">
                  <a:solidFill>
                    <a:schemeClr val="tx2"/>
                  </a:solidFill>
                  <a:latin typeface="Arial" panose="020B0604020202020204" pitchFamily="34" charset="0"/>
                  <a:cs typeface="Arial" panose="020B0604020202020204" pitchFamily="34" charset="0"/>
                </a:defRPr>
              </a:lvl1pPr>
            </a:lstStyle>
            <a:p>
              <a:pPr algn="l"/>
              <a:r>
                <a:rPr lang="en-US" sz="800">
                  <a:latin typeface="+mn-lt"/>
                  <a:ea typeface="Cambria Math" panose="02040503050406030204" pitchFamily="18" charset="0"/>
                </a:rPr>
                <a:t>FC + BN. + ReLU</a:t>
              </a:r>
              <a:endParaRPr lang="en-US" sz="800" dirty="0">
                <a:latin typeface="+mn-lt"/>
                <a:ea typeface="Cambria Math" panose="02040503050406030204" pitchFamily="18" charset="0"/>
              </a:endParaRPr>
            </a:p>
          </p:txBody>
        </p:sp>
        <p:sp>
          <p:nvSpPr>
            <p:cNvPr id="73" name="TextBox 72">
              <a:extLst>
                <a:ext uri="{FF2B5EF4-FFF2-40B4-BE49-F238E27FC236}">
                  <a16:creationId xmlns:a16="http://schemas.microsoft.com/office/drawing/2014/main" id="{E15DA20A-445B-408C-BDF4-91D3B83D525B}"/>
                </a:ext>
              </a:extLst>
            </p:cNvPr>
            <p:cNvSpPr txBox="1"/>
            <p:nvPr/>
          </p:nvSpPr>
          <p:spPr>
            <a:xfrm>
              <a:off x="6725673" y="4153032"/>
              <a:ext cx="833939" cy="188466"/>
            </a:xfrm>
            <a:prstGeom prst="rect">
              <a:avLst/>
            </a:prstGeom>
            <a:solidFill>
              <a:schemeClr val="bg1"/>
            </a:solidFill>
            <a:ln>
              <a:noFill/>
            </a:ln>
          </p:spPr>
          <p:txBody>
            <a:bodyPr wrap="square" lIns="0" tIns="0" rIns="0" bIns="0" rtlCol="0" anchor="ctr" anchorCtr="0">
              <a:noAutofit/>
            </a:bodyPr>
            <a:lstStyle>
              <a:defPPr>
                <a:defRPr lang="en-US"/>
              </a:defPPr>
              <a:lvl1pPr algn="ctr">
                <a:spcAft>
                  <a:spcPts val="300"/>
                </a:spcAft>
                <a:buSzPct val="100000"/>
                <a:defRPr sz="1600">
                  <a:solidFill>
                    <a:schemeClr val="tx2"/>
                  </a:solidFill>
                  <a:latin typeface="Arial" panose="020B0604020202020204" pitchFamily="34" charset="0"/>
                  <a:cs typeface="Arial" panose="020B0604020202020204" pitchFamily="34" charset="0"/>
                </a:defRPr>
              </a:lvl1pPr>
            </a:lstStyle>
            <a:p>
              <a:pPr algn="l"/>
              <a:r>
                <a:rPr lang="en-US" sz="800">
                  <a:latin typeface="+mn-lt"/>
                  <a:ea typeface="Cambria Math" panose="02040503050406030204" pitchFamily="18" charset="0"/>
                </a:rPr>
                <a:t>Softmax</a:t>
              </a:r>
              <a:endParaRPr lang="en-US" sz="800" dirty="0">
                <a:latin typeface="+mn-lt"/>
                <a:ea typeface="Cambria Math" panose="02040503050406030204" pitchFamily="18" charset="0"/>
              </a:endParaRPr>
            </a:p>
          </p:txBody>
        </p:sp>
      </p:grpSp>
      <p:grpSp>
        <p:nvGrpSpPr>
          <p:cNvPr id="76" name="Group 75">
            <a:extLst>
              <a:ext uri="{FF2B5EF4-FFF2-40B4-BE49-F238E27FC236}">
                <a16:creationId xmlns:a16="http://schemas.microsoft.com/office/drawing/2014/main" id="{C7EE1F85-DC31-4D42-89C0-15D86EC268E1}"/>
              </a:ext>
            </a:extLst>
          </p:cNvPr>
          <p:cNvGrpSpPr/>
          <p:nvPr/>
        </p:nvGrpSpPr>
        <p:grpSpPr>
          <a:xfrm>
            <a:off x="7356618" y="3566547"/>
            <a:ext cx="1074125" cy="244747"/>
            <a:chOff x="7747738" y="4054174"/>
            <a:chExt cx="1074125" cy="244747"/>
          </a:xfrm>
        </p:grpSpPr>
        <p:sp>
          <p:nvSpPr>
            <p:cNvPr id="74" name="Cube 73">
              <a:extLst>
                <a:ext uri="{FF2B5EF4-FFF2-40B4-BE49-F238E27FC236}">
                  <a16:creationId xmlns:a16="http://schemas.microsoft.com/office/drawing/2014/main" id="{FBAE6F22-1513-4F5E-B75A-A96B8FD1F853}"/>
                </a:ext>
              </a:extLst>
            </p:cNvPr>
            <p:cNvSpPr/>
            <p:nvPr/>
          </p:nvSpPr>
          <p:spPr>
            <a:xfrm>
              <a:off x="7747738" y="4054174"/>
              <a:ext cx="366995" cy="244747"/>
            </a:xfrm>
            <a:prstGeom prst="cube">
              <a:avLst>
                <a:gd name="adj" fmla="val 36464"/>
              </a:avLst>
            </a:prstGeom>
            <a:pattFill prst="dkUpDiag">
              <a:fgClr>
                <a:schemeClr val="accent1"/>
              </a:fgClr>
              <a:bgClr>
                <a:schemeClr val="bg1"/>
              </a:bgClr>
            </a:patt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75" name="TextBox 74">
              <a:extLst>
                <a:ext uri="{FF2B5EF4-FFF2-40B4-BE49-F238E27FC236}">
                  <a16:creationId xmlns:a16="http://schemas.microsoft.com/office/drawing/2014/main" id="{4B00E2A6-357D-4DAA-97E2-9E8C1E812546}"/>
                </a:ext>
              </a:extLst>
            </p:cNvPr>
            <p:cNvSpPr txBox="1"/>
            <p:nvPr/>
          </p:nvSpPr>
          <p:spPr>
            <a:xfrm>
              <a:off x="8191669" y="4079549"/>
              <a:ext cx="630194" cy="188466"/>
            </a:xfrm>
            <a:prstGeom prst="rect">
              <a:avLst/>
            </a:prstGeom>
            <a:solidFill>
              <a:schemeClr val="bg1"/>
            </a:solidFill>
            <a:ln>
              <a:noFill/>
            </a:ln>
          </p:spPr>
          <p:txBody>
            <a:bodyPr wrap="square" lIns="0" tIns="0" rIns="0" bIns="0" rtlCol="0" anchor="ctr" anchorCtr="0">
              <a:noAutofit/>
            </a:bodyPr>
            <a:lstStyle>
              <a:defPPr>
                <a:defRPr lang="en-US"/>
              </a:defPPr>
              <a:lvl1pPr algn="ctr">
                <a:spcAft>
                  <a:spcPts val="300"/>
                </a:spcAft>
                <a:buSzPct val="100000"/>
                <a:defRPr sz="1600">
                  <a:solidFill>
                    <a:schemeClr val="tx2"/>
                  </a:solidFill>
                  <a:latin typeface="Arial" panose="020B0604020202020204" pitchFamily="34" charset="0"/>
                  <a:cs typeface="Arial" panose="020B0604020202020204" pitchFamily="34" charset="0"/>
                </a:defRPr>
              </a:lvl1pPr>
            </a:lstStyle>
            <a:p>
              <a:pPr algn="l"/>
              <a:r>
                <a:rPr lang="en-US" sz="800">
                  <a:latin typeface="+mn-lt"/>
                  <a:ea typeface="Cambria Math" panose="02040503050406030204" pitchFamily="18" charset="0"/>
                </a:rPr>
                <a:t>Feature vis.</a:t>
              </a:r>
              <a:endParaRPr lang="en-US" sz="800" dirty="0">
                <a:latin typeface="+mn-lt"/>
                <a:ea typeface="Cambria Math" panose="02040503050406030204" pitchFamily="18" charset="0"/>
              </a:endParaRPr>
            </a:p>
          </p:txBody>
        </p:sp>
      </p:grpSp>
      <p:grpSp>
        <p:nvGrpSpPr>
          <p:cNvPr id="111" name="Group 110">
            <a:extLst>
              <a:ext uri="{FF2B5EF4-FFF2-40B4-BE49-F238E27FC236}">
                <a16:creationId xmlns:a16="http://schemas.microsoft.com/office/drawing/2014/main" id="{968BC40E-DA60-404D-A6FD-EABF4AB84FE2}"/>
              </a:ext>
            </a:extLst>
          </p:cNvPr>
          <p:cNvGrpSpPr/>
          <p:nvPr/>
        </p:nvGrpSpPr>
        <p:grpSpPr>
          <a:xfrm>
            <a:off x="4139848" y="811465"/>
            <a:ext cx="948773" cy="942910"/>
            <a:chOff x="3017050" y="-2537519"/>
            <a:chExt cx="2269627" cy="2255602"/>
          </a:xfrm>
        </p:grpSpPr>
        <p:pic>
          <p:nvPicPr>
            <p:cNvPr id="80" name="Picture 79">
              <a:extLst>
                <a:ext uri="{FF2B5EF4-FFF2-40B4-BE49-F238E27FC236}">
                  <a16:creationId xmlns:a16="http://schemas.microsoft.com/office/drawing/2014/main" id="{0E60F785-B309-423C-A092-801ABEB5E9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7050" y="-1379292"/>
              <a:ext cx="1094327" cy="1097375"/>
            </a:xfrm>
            <a:prstGeom prst="rect">
              <a:avLst/>
            </a:prstGeom>
          </p:spPr>
        </p:pic>
        <p:pic>
          <p:nvPicPr>
            <p:cNvPr id="82" name="Picture 81" descr="A picture containing colorful, decorated&#10;&#10;Description automatically generated">
              <a:extLst>
                <a:ext uri="{FF2B5EF4-FFF2-40B4-BE49-F238E27FC236}">
                  <a16:creationId xmlns:a16="http://schemas.microsoft.com/office/drawing/2014/main" id="{71CCDD1E-5DA0-4F3E-BCDC-4882ACDB3C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2350" y="-1379292"/>
              <a:ext cx="1094327" cy="1097375"/>
            </a:xfrm>
            <a:prstGeom prst="rect">
              <a:avLst/>
            </a:prstGeom>
          </p:spPr>
        </p:pic>
        <p:pic>
          <p:nvPicPr>
            <p:cNvPr id="84" name="Picture 83" descr="A picture containing text&#10;&#10;Description automatically generated">
              <a:extLst>
                <a:ext uri="{FF2B5EF4-FFF2-40B4-BE49-F238E27FC236}">
                  <a16:creationId xmlns:a16="http://schemas.microsoft.com/office/drawing/2014/main" id="{22384F23-D1B1-4B92-AA44-195C0AFCED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7050" y="-2537519"/>
              <a:ext cx="1094327" cy="1094327"/>
            </a:xfrm>
            <a:prstGeom prst="rect">
              <a:avLst/>
            </a:prstGeom>
          </p:spPr>
        </p:pic>
        <p:pic>
          <p:nvPicPr>
            <p:cNvPr id="86" name="Picture 85" descr="A picture containing blur, light&#10;&#10;Description automatically generated">
              <a:extLst>
                <a:ext uri="{FF2B5EF4-FFF2-40B4-BE49-F238E27FC236}">
                  <a16:creationId xmlns:a16="http://schemas.microsoft.com/office/drawing/2014/main" id="{C14694E4-9359-4668-B979-881C6B51C0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89302" y="-2537519"/>
              <a:ext cx="1097375" cy="1097375"/>
            </a:xfrm>
            <a:prstGeom prst="rect">
              <a:avLst/>
            </a:prstGeom>
          </p:spPr>
        </p:pic>
      </p:grpSp>
      <p:grpSp>
        <p:nvGrpSpPr>
          <p:cNvPr id="112" name="Group 111">
            <a:extLst>
              <a:ext uri="{FF2B5EF4-FFF2-40B4-BE49-F238E27FC236}">
                <a16:creationId xmlns:a16="http://schemas.microsoft.com/office/drawing/2014/main" id="{74788E40-ECE0-450D-8AE4-0EB24D1CD15A}"/>
              </a:ext>
            </a:extLst>
          </p:cNvPr>
          <p:cNvGrpSpPr/>
          <p:nvPr/>
        </p:nvGrpSpPr>
        <p:grpSpPr>
          <a:xfrm>
            <a:off x="5222069" y="811465"/>
            <a:ext cx="948773" cy="942910"/>
            <a:chOff x="3017050" y="-114770"/>
            <a:chExt cx="2269627" cy="2255602"/>
          </a:xfrm>
        </p:grpSpPr>
        <p:pic>
          <p:nvPicPr>
            <p:cNvPr id="88" name="Picture 87" descr="A picture containing invertebrate, coelenterate, coral&#10;&#10;Description automatically generated">
              <a:extLst>
                <a:ext uri="{FF2B5EF4-FFF2-40B4-BE49-F238E27FC236}">
                  <a16:creationId xmlns:a16="http://schemas.microsoft.com/office/drawing/2014/main" id="{B4E715FB-3DD0-4D01-BC3C-4EC1FD8FC48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17050" y="1046505"/>
              <a:ext cx="1097375" cy="1094327"/>
            </a:xfrm>
            <a:prstGeom prst="rect">
              <a:avLst/>
            </a:prstGeom>
          </p:spPr>
        </p:pic>
        <p:pic>
          <p:nvPicPr>
            <p:cNvPr id="90" name="Picture 89">
              <a:extLst>
                <a:ext uri="{FF2B5EF4-FFF2-40B4-BE49-F238E27FC236}">
                  <a16:creationId xmlns:a16="http://schemas.microsoft.com/office/drawing/2014/main" id="{20B70533-51CB-402D-9EFD-2CAB5EFA21E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89302" y="1043457"/>
              <a:ext cx="1097375" cy="1097375"/>
            </a:xfrm>
            <a:prstGeom prst="rect">
              <a:avLst/>
            </a:prstGeom>
          </p:spPr>
        </p:pic>
        <p:pic>
          <p:nvPicPr>
            <p:cNvPr id="92" name="Picture 91">
              <a:extLst>
                <a:ext uri="{FF2B5EF4-FFF2-40B4-BE49-F238E27FC236}">
                  <a16:creationId xmlns:a16="http://schemas.microsoft.com/office/drawing/2014/main" id="{B9CF3CAE-A7A8-42EB-ACBE-E05B31068F3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17050" y="-114770"/>
              <a:ext cx="1097375" cy="1097375"/>
            </a:xfrm>
            <a:prstGeom prst="rect">
              <a:avLst/>
            </a:prstGeom>
          </p:spPr>
        </p:pic>
        <p:pic>
          <p:nvPicPr>
            <p:cNvPr id="94" name="Picture 93" descr="A picture containing cake, decorated, dessert&#10;&#10;Description automatically generated">
              <a:extLst>
                <a:ext uri="{FF2B5EF4-FFF2-40B4-BE49-F238E27FC236}">
                  <a16:creationId xmlns:a16="http://schemas.microsoft.com/office/drawing/2014/main" id="{43C702FB-270A-44A6-8F52-5E116AD0E69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9302" y="-114770"/>
              <a:ext cx="1097375" cy="1094327"/>
            </a:xfrm>
            <a:prstGeom prst="rect">
              <a:avLst/>
            </a:prstGeom>
          </p:spPr>
        </p:pic>
      </p:grpSp>
      <p:grpSp>
        <p:nvGrpSpPr>
          <p:cNvPr id="113" name="Group 112">
            <a:extLst>
              <a:ext uri="{FF2B5EF4-FFF2-40B4-BE49-F238E27FC236}">
                <a16:creationId xmlns:a16="http://schemas.microsoft.com/office/drawing/2014/main" id="{424E4312-EDF4-4A9D-ADCA-42A32FC120AE}"/>
              </a:ext>
            </a:extLst>
          </p:cNvPr>
          <p:cNvGrpSpPr/>
          <p:nvPr/>
        </p:nvGrpSpPr>
        <p:grpSpPr>
          <a:xfrm>
            <a:off x="6304289" y="811465"/>
            <a:ext cx="948773" cy="942910"/>
            <a:chOff x="3017050" y="2516441"/>
            <a:chExt cx="2269627" cy="2255602"/>
          </a:xfrm>
        </p:grpSpPr>
        <p:pic>
          <p:nvPicPr>
            <p:cNvPr id="96" name="Picture 95" descr="A close up of a person's face&#10;&#10;Description automatically generated with medium confidence">
              <a:extLst>
                <a:ext uri="{FF2B5EF4-FFF2-40B4-BE49-F238E27FC236}">
                  <a16:creationId xmlns:a16="http://schemas.microsoft.com/office/drawing/2014/main" id="{CB7F3709-443A-420F-A180-C62FAA1763A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017050" y="3674668"/>
              <a:ext cx="1097375" cy="1097375"/>
            </a:xfrm>
            <a:prstGeom prst="rect">
              <a:avLst/>
            </a:prstGeom>
          </p:spPr>
        </p:pic>
        <p:pic>
          <p:nvPicPr>
            <p:cNvPr id="98" name="Picture 97" descr="A picture containing blue, different, arranged&#10;&#10;Description automatically generated">
              <a:extLst>
                <a:ext uri="{FF2B5EF4-FFF2-40B4-BE49-F238E27FC236}">
                  <a16:creationId xmlns:a16="http://schemas.microsoft.com/office/drawing/2014/main" id="{82DB4432-E306-459F-8384-58A1EDDF895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192350" y="3674668"/>
              <a:ext cx="1094327" cy="1097375"/>
            </a:xfrm>
            <a:prstGeom prst="rect">
              <a:avLst/>
            </a:prstGeom>
          </p:spPr>
        </p:pic>
        <p:pic>
          <p:nvPicPr>
            <p:cNvPr id="100" name="Picture 99" descr="A picture containing pile, grape, vegetable, several&#10;&#10;Description automatically generated">
              <a:extLst>
                <a:ext uri="{FF2B5EF4-FFF2-40B4-BE49-F238E27FC236}">
                  <a16:creationId xmlns:a16="http://schemas.microsoft.com/office/drawing/2014/main" id="{3BB0A8EB-9F73-4092-8DE8-4A3EC70CF6F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17050" y="2516441"/>
              <a:ext cx="1097375" cy="1097375"/>
            </a:xfrm>
            <a:prstGeom prst="rect">
              <a:avLst/>
            </a:prstGeom>
          </p:spPr>
        </p:pic>
        <p:pic>
          <p:nvPicPr>
            <p:cNvPr id="102" name="Picture 101" descr="A picture containing cat, indoor, red, pink&#10;&#10;Description automatically generated">
              <a:extLst>
                <a:ext uri="{FF2B5EF4-FFF2-40B4-BE49-F238E27FC236}">
                  <a16:creationId xmlns:a16="http://schemas.microsoft.com/office/drawing/2014/main" id="{1FE13E32-D069-4750-B130-05F2745FD78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189302" y="2516441"/>
              <a:ext cx="1097375" cy="1097375"/>
            </a:xfrm>
            <a:prstGeom prst="rect">
              <a:avLst/>
            </a:prstGeom>
          </p:spPr>
        </p:pic>
      </p:grpSp>
      <p:cxnSp>
        <p:nvCxnSpPr>
          <p:cNvPr id="152" name="Straight Arrow Connector 151">
            <a:extLst>
              <a:ext uri="{FF2B5EF4-FFF2-40B4-BE49-F238E27FC236}">
                <a16:creationId xmlns:a16="http://schemas.microsoft.com/office/drawing/2014/main" id="{F098C078-CC07-4434-A348-CF4BEAE02CDE}"/>
              </a:ext>
            </a:extLst>
          </p:cNvPr>
          <p:cNvCxnSpPr/>
          <p:nvPr/>
        </p:nvCxnSpPr>
        <p:spPr>
          <a:xfrm>
            <a:off x="4285389" y="700854"/>
            <a:ext cx="2830054" cy="0"/>
          </a:xfrm>
          <a:prstGeom prst="straightConnector1">
            <a:avLst/>
          </a:prstGeom>
          <a:ln w="31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D131E48E-A1DE-41F8-9C6C-9A0DF566AAD4}"/>
              </a:ext>
            </a:extLst>
          </p:cNvPr>
          <p:cNvSpPr txBox="1"/>
          <p:nvPr/>
        </p:nvSpPr>
        <p:spPr>
          <a:xfrm>
            <a:off x="5117910" y="606621"/>
            <a:ext cx="1150632" cy="188466"/>
          </a:xfrm>
          <a:prstGeom prst="rect">
            <a:avLst/>
          </a:prstGeom>
          <a:solidFill>
            <a:schemeClr val="bg1"/>
          </a:solidFill>
          <a:ln>
            <a:noFill/>
          </a:ln>
        </p:spPr>
        <p:txBody>
          <a:bodyPr wrap="square" lIns="0" tIns="0" rIns="0" bIns="0" rtlCol="0" anchor="ctr" anchorCtr="0">
            <a:noAutofit/>
          </a:bodyPr>
          <a:lstStyle>
            <a:defPPr>
              <a:defRPr lang="en-US"/>
            </a:defPPr>
            <a:lvl1pPr algn="ctr">
              <a:spcAft>
                <a:spcPts val="300"/>
              </a:spcAft>
              <a:buSzPct val="100000"/>
              <a:defRPr sz="1600">
                <a:solidFill>
                  <a:schemeClr val="tx2"/>
                </a:solidFill>
                <a:latin typeface="Arial" panose="020B0604020202020204" pitchFamily="34" charset="0"/>
                <a:cs typeface="Arial" panose="020B0604020202020204" pitchFamily="34" charset="0"/>
              </a:defRPr>
            </a:lvl1pPr>
          </a:lstStyle>
          <a:p>
            <a:r>
              <a:rPr lang="en-US" sz="800" dirty="0">
                <a:latin typeface="+mn-lt"/>
                <a:ea typeface="Cambria Math" panose="02040503050406030204" pitchFamily="18" charset="0"/>
              </a:rPr>
              <a:t>Abstraction increases </a:t>
            </a:r>
          </a:p>
        </p:txBody>
      </p:sp>
      <p:cxnSp>
        <p:nvCxnSpPr>
          <p:cNvPr id="163" name="Straight Arrow Connector 162">
            <a:extLst>
              <a:ext uri="{FF2B5EF4-FFF2-40B4-BE49-F238E27FC236}">
                <a16:creationId xmlns:a16="http://schemas.microsoft.com/office/drawing/2014/main" id="{304FC64B-B2D4-45B5-8510-5D7C5909F635}"/>
              </a:ext>
            </a:extLst>
          </p:cNvPr>
          <p:cNvCxnSpPr>
            <a:cxnSpLocks/>
            <a:stCxn id="40" idx="0"/>
            <a:endCxn id="80" idx="2"/>
          </p:cNvCxnSpPr>
          <p:nvPr/>
        </p:nvCxnSpPr>
        <p:spPr>
          <a:xfrm flipV="1">
            <a:off x="4162166" y="1754375"/>
            <a:ext cx="206413" cy="208653"/>
          </a:xfrm>
          <a:prstGeom prst="straightConnector1">
            <a:avLst/>
          </a:prstGeom>
          <a:ln w="317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64A7AAC5-50BE-4EAA-A51C-9F2ECEBC026C}"/>
              </a:ext>
            </a:extLst>
          </p:cNvPr>
          <p:cNvCxnSpPr>
            <a:cxnSpLocks/>
            <a:stCxn id="40" idx="0"/>
            <a:endCxn id="82" idx="2"/>
          </p:cNvCxnSpPr>
          <p:nvPr/>
        </p:nvCxnSpPr>
        <p:spPr>
          <a:xfrm flipV="1">
            <a:off x="4162166" y="1754375"/>
            <a:ext cx="697724" cy="208653"/>
          </a:xfrm>
          <a:prstGeom prst="straightConnector1">
            <a:avLst/>
          </a:prstGeom>
          <a:ln w="317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59C281F0-39BE-45D8-AB23-777988FB36D4}"/>
              </a:ext>
            </a:extLst>
          </p:cNvPr>
          <p:cNvCxnSpPr>
            <a:cxnSpLocks/>
            <a:stCxn id="44" idx="0"/>
            <a:endCxn id="88" idx="2"/>
          </p:cNvCxnSpPr>
          <p:nvPr/>
        </p:nvCxnSpPr>
        <p:spPr>
          <a:xfrm flipV="1">
            <a:off x="4720981" y="1754375"/>
            <a:ext cx="730456" cy="540571"/>
          </a:xfrm>
          <a:prstGeom prst="straightConnector1">
            <a:avLst/>
          </a:prstGeom>
          <a:ln w="317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607096F8-E834-4F95-8CBB-5AF13C8ED5A3}"/>
              </a:ext>
            </a:extLst>
          </p:cNvPr>
          <p:cNvCxnSpPr>
            <a:cxnSpLocks/>
            <a:stCxn id="44" idx="0"/>
            <a:endCxn id="90" idx="2"/>
          </p:cNvCxnSpPr>
          <p:nvPr/>
        </p:nvCxnSpPr>
        <p:spPr>
          <a:xfrm flipV="1">
            <a:off x="4720981" y="1754375"/>
            <a:ext cx="1220493" cy="540571"/>
          </a:xfrm>
          <a:prstGeom prst="straightConnector1">
            <a:avLst/>
          </a:prstGeom>
          <a:ln w="317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5A86E3F-6178-43F2-8BFA-339B67D73A33}"/>
              </a:ext>
            </a:extLst>
          </p:cNvPr>
          <p:cNvCxnSpPr>
            <a:cxnSpLocks/>
            <a:stCxn id="48" idx="0"/>
            <a:endCxn id="96" idx="2"/>
          </p:cNvCxnSpPr>
          <p:nvPr/>
        </p:nvCxnSpPr>
        <p:spPr>
          <a:xfrm flipV="1">
            <a:off x="5648899" y="1754375"/>
            <a:ext cx="884758" cy="702599"/>
          </a:xfrm>
          <a:prstGeom prst="straightConnector1">
            <a:avLst/>
          </a:prstGeom>
          <a:ln w="317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499521A5-A245-4BEA-9013-6DA3A43C523E}"/>
              </a:ext>
            </a:extLst>
          </p:cNvPr>
          <p:cNvCxnSpPr>
            <a:cxnSpLocks/>
            <a:stCxn id="48" idx="0"/>
            <a:endCxn id="98" idx="2"/>
          </p:cNvCxnSpPr>
          <p:nvPr/>
        </p:nvCxnSpPr>
        <p:spPr>
          <a:xfrm flipV="1">
            <a:off x="5648899" y="1754375"/>
            <a:ext cx="1375432" cy="702599"/>
          </a:xfrm>
          <a:prstGeom prst="straightConnector1">
            <a:avLst/>
          </a:prstGeom>
          <a:ln w="317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77" name="Text Placeholder 5">
            <a:extLst>
              <a:ext uri="{FF2B5EF4-FFF2-40B4-BE49-F238E27FC236}">
                <a16:creationId xmlns:a16="http://schemas.microsoft.com/office/drawing/2014/main" id="{612B3EE8-814D-405E-90A0-76251DEA3A4F}"/>
              </a:ext>
            </a:extLst>
          </p:cNvPr>
          <p:cNvSpPr txBox="1">
            <a:spLocks/>
          </p:cNvSpPr>
          <p:nvPr/>
        </p:nvSpPr>
        <p:spPr>
          <a:xfrm>
            <a:off x="417602" y="1284580"/>
            <a:ext cx="2142126" cy="524766"/>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200"/>
              <a:t>DL (Deep Learning) algorithms learn to model data through a hierarchy of rules.</a:t>
            </a:r>
            <a:endParaRPr lang="en-US" sz="1200" dirty="0"/>
          </a:p>
        </p:txBody>
      </p:sp>
      <p:sp>
        <p:nvSpPr>
          <p:cNvPr id="78" name="Text Placeholder 5">
            <a:extLst>
              <a:ext uri="{FF2B5EF4-FFF2-40B4-BE49-F238E27FC236}">
                <a16:creationId xmlns:a16="http://schemas.microsoft.com/office/drawing/2014/main" id="{B23FF196-AE7D-49F7-B76E-575EF0EE693B}"/>
              </a:ext>
            </a:extLst>
          </p:cNvPr>
          <p:cNvSpPr txBox="1">
            <a:spLocks/>
          </p:cNvSpPr>
          <p:nvPr/>
        </p:nvSpPr>
        <p:spPr>
          <a:xfrm>
            <a:off x="417600" y="2552561"/>
            <a:ext cx="2142127" cy="551386"/>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200" dirty="0"/>
              <a:t>The hierarchical rules create </a:t>
            </a:r>
            <a:r>
              <a:rPr lang="en-US" sz="1200" b="1" dirty="0"/>
              <a:t>increasingly abstract </a:t>
            </a:r>
            <a:r>
              <a:rPr lang="en-US" sz="1200" dirty="0" err="1"/>
              <a:t>repre-sentations</a:t>
            </a:r>
            <a:r>
              <a:rPr lang="en-US" sz="1200" dirty="0"/>
              <a:t> in the model.</a:t>
            </a:r>
            <a:endParaRPr lang="hu-HU" sz="1200" dirty="0"/>
          </a:p>
        </p:txBody>
      </p:sp>
      <p:sp>
        <p:nvSpPr>
          <p:cNvPr id="79" name="Text Placeholder 5">
            <a:extLst>
              <a:ext uri="{FF2B5EF4-FFF2-40B4-BE49-F238E27FC236}">
                <a16:creationId xmlns:a16="http://schemas.microsoft.com/office/drawing/2014/main" id="{417EBAB4-2291-4995-A013-7D19C96E2CC7}"/>
              </a:ext>
            </a:extLst>
          </p:cNvPr>
          <p:cNvSpPr txBox="1">
            <a:spLocks/>
          </p:cNvSpPr>
          <p:nvPr/>
        </p:nvSpPr>
        <p:spPr>
          <a:xfrm>
            <a:off x="417600" y="1918571"/>
            <a:ext cx="2142127" cy="524766"/>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indent="-171450" algn="just">
              <a:buFont typeface="Wingdings" panose="05000000000000000000" pitchFamily="2" charset="2"/>
              <a:buChar char="Ø"/>
            </a:pPr>
            <a:r>
              <a:rPr lang="en-US" sz="1200" dirty="0"/>
              <a:t>Because of their layered architecture, neural nets are a natural choice for this.</a:t>
            </a:r>
          </a:p>
        </p:txBody>
      </p:sp>
    </p:spTree>
    <p:extLst>
      <p:ext uri="{BB962C8B-B14F-4D97-AF65-F5344CB8AC3E}">
        <p14:creationId xmlns:p14="http://schemas.microsoft.com/office/powerpoint/2010/main" val="39462002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2C16457-0D30-40FD-81EA-4C3CD01F3F37}"/>
              </a:ext>
            </a:extLst>
          </p:cNvPr>
          <p:cNvSpPr>
            <a:spLocks noGrp="1"/>
          </p:cNvSpPr>
          <p:nvPr>
            <p:ph type="body" sz="quarter" idx="11"/>
          </p:nvPr>
        </p:nvSpPr>
        <p:spPr/>
        <p:txBody>
          <a:bodyPr/>
          <a:lstStyle/>
          <a:p>
            <a:r>
              <a:rPr lang="en-US" dirty="0"/>
              <a:t>Deep Learning</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2"/>
          </p:nvPr>
        </p:nvSpPr>
        <p:spPr>
          <a:prstGeom prst="rect">
            <a:avLst/>
          </a:prstGeom>
        </p:spPr>
        <p:txBody>
          <a:bodyPr/>
          <a:lstStyle/>
          <a:p>
            <a:r>
              <a:rPr lang="en-US" dirty="0"/>
              <a:t>Machine Intuition</a:t>
            </a:r>
          </a:p>
        </p:txBody>
      </p:sp>
      <p:sp>
        <p:nvSpPr>
          <p:cNvPr id="83" name="Text Placeholder 5">
            <a:extLst>
              <a:ext uri="{FF2B5EF4-FFF2-40B4-BE49-F238E27FC236}">
                <a16:creationId xmlns:a16="http://schemas.microsoft.com/office/drawing/2014/main" id="{32244E91-6C5F-4F01-B542-F0CFFFF6F2C4}"/>
              </a:ext>
            </a:extLst>
          </p:cNvPr>
          <p:cNvSpPr>
            <a:spLocks noGrp="1"/>
          </p:cNvSpPr>
          <p:nvPr>
            <p:ph type="body" sz="quarter" idx="13"/>
          </p:nvPr>
        </p:nvSpPr>
        <p:spPr>
          <a:xfrm>
            <a:off x="417602" y="1284580"/>
            <a:ext cx="2142126" cy="524766"/>
          </a:xfrm>
        </p:spPr>
        <p:txBody>
          <a:bodyPr>
            <a:normAutofit/>
          </a:bodyPr>
          <a:lstStyle/>
          <a:p>
            <a:pPr algn="just"/>
            <a:r>
              <a:rPr lang="en-US" sz="1200" dirty="0"/>
              <a:t>DL (Deep Learning) algorithms learn to model data through a hierarchy of rules.</a:t>
            </a:r>
          </a:p>
        </p:txBody>
      </p:sp>
      <p:pic>
        <p:nvPicPr>
          <p:cNvPr id="33" name="Picture 32">
            <a:extLst>
              <a:ext uri="{FF2B5EF4-FFF2-40B4-BE49-F238E27FC236}">
                <a16:creationId xmlns:a16="http://schemas.microsoft.com/office/drawing/2014/main" id="{E565B233-5491-45F8-8C6A-00C6A92FC8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3621" y="1259719"/>
            <a:ext cx="858919" cy="2908167"/>
          </a:xfrm>
          <a:prstGeom prst="rect">
            <a:avLst/>
          </a:prstGeom>
        </p:spPr>
      </p:pic>
      <p:sp>
        <p:nvSpPr>
          <p:cNvPr id="36" name="Cube 35">
            <a:extLst>
              <a:ext uri="{FF2B5EF4-FFF2-40B4-BE49-F238E27FC236}">
                <a16:creationId xmlns:a16="http://schemas.microsoft.com/office/drawing/2014/main" id="{331DCB15-E703-4A46-A7E2-9405D877DDCF}"/>
              </a:ext>
            </a:extLst>
          </p:cNvPr>
          <p:cNvSpPr/>
          <p:nvPr/>
        </p:nvSpPr>
        <p:spPr>
          <a:xfrm>
            <a:off x="3170656" y="1325687"/>
            <a:ext cx="668094" cy="2828336"/>
          </a:xfrm>
          <a:prstGeom prst="cube">
            <a:avLst>
              <a:gd name="adj" fmla="val 90483"/>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37" name="Cube 36">
            <a:extLst>
              <a:ext uri="{FF2B5EF4-FFF2-40B4-BE49-F238E27FC236}">
                <a16:creationId xmlns:a16="http://schemas.microsoft.com/office/drawing/2014/main" id="{E3ABF9FC-FF37-457D-B26D-F40BC2B850DA}"/>
              </a:ext>
            </a:extLst>
          </p:cNvPr>
          <p:cNvSpPr/>
          <p:nvPr/>
        </p:nvSpPr>
        <p:spPr>
          <a:xfrm>
            <a:off x="3283488" y="1325687"/>
            <a:ext cx="668094" cy="2828336"/>
          </a:xfrm>
          <a:prstGeom prst="cube">
            <a:avLst>
              <a:gd name="adj" fmla="val 90483"/>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38" name="Cube 37">
            <a:extLst>
              <a:ext uri="{FF2B5EF4-FFF2-40B4-BE49-F238E27FC236}">
                <a16:creationId xmlns:a16="http://schemas.microsoft.com/office/drawing/2014/main" id="{376D78C7-8233-4DEE-8AA9-BB26F95A869B}"/>
              </a:ext>
            </a:extLst>
          </p:cNvPr>
          <p:cNvSpPr/>
          <p:nvPr/>
        </p:nvSpPr>
        <p:spPr>
          <a:xfrm>
            <a:off x="3584586" y="1963028"/>
            <a:ext cx="366995" cy="1553654"/>
          </a:xfrm>
          <a:prstGeom prst="cube">
            <a:avLst>
              <a:gd name="adj" fmla="val 7625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39" name="Cube 38">
            <a:extLst>
              <a:ext uri="{FF2B5EF4-FFF2-40B4-BE49-F238E27FC236}">
                <a16:creationId xmlns:a16="http://schemas.microsoft.com/office/drawing/2014/main" id="{EA9A3B0B-40A4-410C-AA5B-5314C3D39ABF}"/>
              </a:ext>
            </a:extLst>
          </p:cNvPr>
          <p:cNvSpPr/>
          <p:nvPr/>
        </p:nvSpPr>
        <p:spPr>
          <a:xfrm>
            <a:off x="3711668" y="1963028"/>
            <a:ext cx="366995" cy="1553654"/>
          </a:xfrm>
          <a:prstGeom prst="cube">
            <a:avLst>
              <a:gd name="adj" fmla="val 76251"/>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40" name="Cube 39">
            <a:extLst>
              <a:ext uri="{FF2B5EF4-FFF2-40B4-BE49-F238E27FC236}">
                <a16:creationId xmlns:a16="http://schemas.microsoft.com/office/drawing/2014/main" id="{6A25C1BD-91A2-475F-BED9-E5168276E814}"/>
              </a:ext>
            </a:extLst>
          </p:cNvPr>
          <p:cNvSpPr/>
          <p:nvPr/>
        </p:nvSpPr>
        <p:spPr>
          <a:xfrm>
            <a:off x="3838750" y="1963028"/>
            <a:ext cx="366995" cy="1553654"/>
          </a:xfrm>
          <a:prstGeom prst="cube">
            <a:avLst>
              <a:gd name="adj" fmla="val 76251"/>
            </a:avLst>
          </a:prstGeom>
          <a:pattFill prst="dkUpDiag">
            <a:fgClr>
              <a:schemeClr val="accent1"/>
            </a:fgClr>
            <a:bgClr>
              <a:schemeClr val="bg1"/>
            </a:bgClr>
          </a:patt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41" name="Cube 40">
            <a:extLst>
              <a:ext uri="{FF2B5EF4-FFF2-40B4-BE49-F238E27FC236}">
                <a16:creationId xmlns:a16="http://schemas.microsoft.com/office/drawing/2014/main" id="{8190F68F-BE9B-4811-9B5B-FB62E0E3D7BE}"/>
              </a:ext>
            </a:extLst>
          </p:cNvPr>
          <p:cNvSpPr/>
          <p:nvPr/>
        </p:nvSpPr>
        <p:spPr>
          <a:xfrm>
            <a:off x="4022248" y="2294946"/>
            <a:ext cx="263872" cy="889819"/>
          </a:xfrm>
          <a:prstGeom prst="cube">
            <a:avLst>
              <a:gd name="adj" fmla="val 5707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42" name="Cube 41">
            <a:extLst>
              <a:ext uri="{FF2B5EF4-FFF2-40B4-BE49-F238E27FC236}">
                <a16:creationId xmlns:a16="http://schemas.microsoft.com/office/drawing/2014/main" id="{5ADF68C8-72D7-49AB-A713-6CDB4036C446}"/>
              </a:ext>
            </a:extLst>
          </p:cNvPr>
          <p:cNvSpPr/>
          <p:nvPr/>
        </p:nvSpPr>
        <p:spPr>
          <a:xfrm>
            <a:off x="4186082" y="2294946"/>
            <a:ext cx="263872" cy="889819"/>
          </a:xfrm>
          <a:prstGeom prst="cube">
            <a:avLst>
              <a:gd name="adj" fmla="val 57070"/>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43" name="Cube 42">
            <a:extLst>
              <a:ext uri="{FF2B5EF4-FFF2-40B4-BE49-F238E27FC236}">
                <a16:creationId xmlns:a16="http://schemas.microsoft.com/office/drawing/2014/main" id="{ADCC6442-862C-4235-9441-8307AA8DF46B}"/>
              </a:ext>
            </a:extLst>
          </p:cNvPr>
          <p:cNvSpPr/>
          <p:nvPr/>
        </p:nvSpPr>
        <p:spPr>
          <a:xfrm>
            <a:off x="4349916" y="2294946"/>
            <a:ext cx="263872" cy="889819"/>
          </a:xfrm>
          <a:prstGeom prst="cube">
            <a:avLst>
              <a:gd name="adj" fmla="val 57070"/>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44" name="Cube 43">
            <a:extLst>
              <a:ext uri="{FF2B5EF4-FFF2-40B4-BE49-F238E27FC236}">
                <a16:creationId xmlns:a16="http://schemas.microsoft.com/office/drawing/2014/main" id="{4C1BC198-E530-4550-82BF-F7A257E29D9B}"/>
              </a:ext>
            </a:extLst>
          </p:cNvPr>
          <p:cNvSpPr/>
          <p:nvPr/>
        </p:nvSpPr>
        <p:spPr>
          <a:xfrm>
            <a:off x="4513749" y="2294946"/>
            <a:ext cx="263872" cy="889819"/>
          </a:xfrm>
          <a:prstGeom prst="cube">
            <a:avLst>
              <a:gd name="adj" fmla="val 57070"/>
            </a:avLst>
          </a:prstGeom>
          <a:pattFill prst="dkUpDiag">
            <a:fgClr>
              <a:schemeClr val="accent1"/>
            </a:fgClr>
            <a:bgClr>
              <a:schemeClr val="bg1"/>
            </a:bgClr>
          </a:patt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45" name="Cube 44">
            <a:extLst>
              <a:ext uri="{FF2B5EF4-FFF2-40B4-BE49-F238E27FC236}">
                <a16:creationId xmlns:a16="http://schemas.microsoft.com/office/drawing/2014/main" id="{F75A65B9-7940-439A-B8E4-7A3659C3E1B3}"/>
              </a:ext>
            </a:extLst>
          </p:cNvPr>
          <p:cNvSpPr/>
          <p:nvPr/>
        </p:nvSpPr>
        <p:spPr>
          <a:xfrm>
            <a:off x="4703546" y="2456974"/>
            <a:ext cx="313129" cy="565762"/>
          </a:xfrm>
          <a:prstGeom prst="cube">
            <a:avLst>
              <a:gd name="adj" fmla="val 3646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46" name="Cube 45">
            <a:extLst>
              <a:ext uri="{FF2B5EF4-FFF2-40B4-BE49-F238E27FC236}">
                <a16:creationId xmlns:a16="http://schemas.microsoft.com/office/drawing/2014/main" id="{2E3F6719-EACE-44E7-AC3E-B0502DB9046E}"/>
              </a:ext>
            </a:extLst>
          </p:cNvPr>
          <p:cNvSpPr/>
          <p:nvPr/>
        </p:nvSpPr>
        <p:spPr>
          <a:xfrm>
            <a:off x="4949869" y="2456974"/>
            <a:ext cx="313129" cy="565762"/>
          </a:xfrm>
          <a:prstGeom prst="cube">
            <a:avLst>
              <a:gd name="adj" fmla="val 36464"/>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47" name="Cube 46">
            <a:extLst>
              <a:ext uri="{FF2B5EF4-FFF2-40B4-BE49-F238E27FC236}">
                <a16:creationId xmlns:a16="http://schemas.microsoft.com/office/drawing/2014/main" id="{EEA98EA2-DC98-4B26-A15C-AD0CC1574F18}"/>
              </a:ext>
            </a:extLst>
          </p:cNvPr>
          <p:cNvSpPr/>
          <p:nvPr/>
        </p:nvSpPr>
        <p:spPr>
          <a:xfrm>
            <a:off x="5188923" y="2456974"/>
            <a:ext cx="313129" cy="565762"/>
          </a:xfrm>
          <a:prstGeom prst="cube">
            <a:avLst>
              <a:gd name="adj" fmla="val 36464"/>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48" name="Cube 47">
            <a:extLst>
              <a:ext uri="{FF2B5EF4-FFF2-40B4-BE49-F238E27FC236}">
                <a16:creationId xmlns:a16="http://schemas.microsoft.com/office/drawing/2014/main" id="{94456E1D-4DB3-4E2A-996C-AF51E66FDD07}"/>
              </a:ext>
            </a:extLst>
          </p:cNvPr>
          <p:cNvSpPr/>
          <p:nvPr/>
        </p:nvSpPr>
        <p:spPr>
          <a:xfrm>
            <a:off x="5435245" y="2456974"/>
            <a:ext cx="313129" cy="565762"/>
          </a:xfrm>
          <a:prstGeom prst="cube">
            <a:avLst>
              <a:gd name="adj" fmla="val 36464"/>
            </a:avLst>
          </a:prstGeom>
          <a:pattFill prst="dkUpDiag">
            <a:fgClr>
              <a:schemeClr val="accent1"/>
            </a:fgClr>
            <a:bgClr>
              <a:schemeClr val="bg1"/>
            </a:bgClr>
          </a:patt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49" name="Cube 48">
            <a:extLst>
              <a:ext uri="{FF2B5EF4-FFF2-40B4-BE49-F238E27FC236}">
                <a16:creationId xmlns:a16="http://schemas.microsoft.com/office/drawing/2014/main" id="{40EE799D-BB21-483F-A1AB-51A6CAAD0E61}"/>
              </a:ext>
            </a:extLst>
          </p:cNvPr>
          <p:cNvSpPr/>
          <p:nvPr/>
        </p:nvSpPr>
        <p:spPr>
          <a:xfrm>
            <a:off x="5714791" y="2572270"/>
            <a:ext cx="239805" cy="335171"/>
          </a:xfrm>
          <a:prstGeom prst="cube">
            <a:avLst>
              <a:gd name="adj" fmla="val 3646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50" name="Cube 49">
            <a:extLst>
              <a:ext uri="{FF2B5EF4-FFF2-40B4-BE49-F238E27FC236}">
                <a16:creationId xmlns:a16="http://schemas.microsoft.com/office/drawing/2014/main" id="{01C7CDBE-A371-4269-955C-312C27D0530F}"/>
              </a:ext>
            </a:extLst>
          </p:cNvPr>
          <p:cNvSpPr/>
          <p:nvPr/>
        </p:nvSpPr>
        <p:spPr>
          <a:xfrm>
            <a:off x="5917082" y="2572270"/>
            <a:ext cx="239805" cy="335171"/>
          </a:xfrm>
          <a:prstGeom prst="cube">
            <a:avLst>
              <a:gd name="adj" fmla="val 36464"/>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51" name="Cube 50">
            <a:extLst>
              <a:ext uri="{FF2B5EF4-FFF2-40B4-BE49-F238E27FC236}">
                <a16:creationId xmlns:a16="http://schemas.microsoft.com/office/drawing/2014/main" id="{72223850-3A12-48D0-9FD5-FE90AAFB195D}"/>
              </a:ext>
            </a:extLst>
          </p:cNvPr>
          <p:cNvSpPr/>
          <p:nvPr/>
        </p:nvSpPr>
        <p:spPr>
          <a:xfrm>
            <a:off x="6119372" y="2572270"/>
            <a:ext cx="239805" cy="335171"/>
          </a:xfrm>
          <a:prstGeom prst="cube">
            <a:avLst>
              <a:gd name="adj" fmla="val 36464"/>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52" name="Cube 51">
            <a:extLst>
              <a:ext uri="{FF2B5EF4-FFF2-40B4-BE49-F238E27FC236}">
                <a16:creationId xmlns:a16="http://schemas.microsoft.com/office/drawing/2014/main" id="{63F7752E-CFDB-4BF5-A676-3C769AA09225}"/>
              </a:ext>
            </a:extLst>
          </p:cNvPr>
          <p:cNvSpPr/>
          <p:nvPr/>
        </p:nvSpPr>
        <p:spPr>
          <a:xfrm>
            <a:off x="6321664" y="2572270"/>
            <a:ext cx="239805" cy="335171"/>
          </a:xfrm>
          <a:prstGeom prst="cube">
            <a:avLst>
              <a:gd name="adj" fmla="val 36464"/>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53" name="Cube 52">
            <a:extLst>
              <a:ext uri="{FF2B5EF4-FFF2-40B4-BE49-F238E27FC236}">
                <a16:creationId xmlns:a16="http://schemas.microsoft.com/office/drawing/2014/main" id="{B9B5DB0B-2AC1-4F26-AF81-4D69A1896181}"/>
              </a:ext>
            </a:extLst>
          </p:cNvPr>
          <p:cNvSpPr/>
          <p:nvPr/>
        </p:nvSpPr>
        <p:spPr>
          <a:xfrm>
            <a:off x="6523955" y="2668260"/>
            <a:ext cx="372456" cy="143191"/>
          </a:xfrm>
          <a:prstGeom prst="cube">
            <a:avLst>
              <a:gd name="adj" fmla="val 2823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54" name="Cube 53">
            <a:extLst>
              <a:ext uri="{FF2B5EF4-FFF2-40B4-BE49-F238E27FC236}">
                <a16:creationId xmlns:a16="http://schemas.microsoft.com/office/drawing/2014/main" id="{02D08D9E-5570-4F14-9627-D0A91EC28A09}"/>
              </a:ext>
            </a:extLst>
          </p:cNvPr>
          <p:cNvSpPr/>
          <p:nvPr/>
        </p:nvSpPr>
        <p:spPr>
          <a:xfrm>
            <a:off x="6879842" y="2696543"/>
            <a:ext cx="472665" cy="86626"/>
          </a:xfrm>
          <a:prstGeom prst="cube">
            <a:avLst>
              <a:gd name="adj" fmla="val 28231"/>
            </a:avLst>
          </a:prstGeom>
          <a:solidFill>
            <a:srgbClr val="3BD0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55" name="Cube 54">
            <a:extLst>
              <a:ext uri="{FF2B5EF4-FFF2-40B4-BE49-F238E27FC236}">
                <a16:creationId xmlns:a16="http://schemas.microsoft.com/office/drawing/2014/main" id="{9888C579-BF85-42DC-A227-777CE34C5A15}"/>
              </a:ext>
            </a:extLst>
          </p:cNvPr>
          <p:cNvSpPr/>
          <p:nvPr/>
        </p:nvSpPr>
        <p:spPr>
          <a:xfrm>
            <a:off x="7352508" y="2696543"/>
            <a:ext cx="472665" cy="86626"/>
          </a:xfrm>
          <a:prstGeom prst="cube">
            <a:avLst>
              <a:gd name="adj" fmla="val 28231"/>
            </a:avLst>
          </a:prstGeom>
          <a:solidFill>
            <a:srgbClr val="3BD0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56" name="Cube 55">
            <a:extLst>
              <a:ext uri="{FF2B5EF4-FFF2-40B4-BE49-F238E27FC236}">
                <a16:creationId xmlns:a16="http://schemas.microsoft.com/office/drawing/2014/main" id="{4F119DBF-9A5B-48DE-97C7-3D400B526106}"/>
              </a:ext>
            </a:extLst>
          </p:cNvPr>
          <p:cNvSpPr/>
          <p:nvPr/>
        </p:nvSpPr>
        <p:spPr>
          <a:xfrm>
            <a:off x="7825173" y="2696543"/>
            <a:ext cx="296569" cy="86626"/>
          </a:xfrm>
          <a:prstGeom prst="cube">
            <a:avLst>
              <a:gd name="adj" fmla="val 28231"/>
            </a:avLst>
          </a:prstGeom>
          <a:solidFill>
            <a:srgbClr val="3BD0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57" name="Cube 56">
            <a:extLst>
              <a:ext uri="{FF2B5EF4-FFF2-40B4-BE49-F238E27FC236}">
                <a16:creationId xmlns:a16="http://schemas.microsoft.com/office/drawing/2014/main" id="{E14066BE-1B99-4B0A-B881-50294936B55B}"/>
              </a:ext>
            </a:extLst>
          </p:cNvPr>
          <p:cNvSpPr/>
          <p:nvPr/>
        </p:nvSpPr>
        <p:spPr>
          <a:xfrm>
            <a:off x="8121742" y="2696543"/>
            <a:ext cx="296569" cy="86626"/>
          </a:xfrm>
          <a:prstGeom prst="cube">
            <a:avLst>
              <a:gd name="adj" fmla="val 28231"/>
            </a:avLst>
          </a:prstGeom>
          <a:pattFill prst="wdDnDiag">
            <a:fgClr>
              <a:schemeClr val="bg1"/>
            </a:fgClr>
            <a:bgClr>
              <a:srgbClr val="FFC000"/>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grpSp>
        <p:nvGrpSpPr>
          <p:cNvPr id="17" name="Group 16">
            <a:extLst>
              <a:ext uri="{FF2B5EF4-FFF2-40B4-BE49-F238E27FC236}">
                <a16:creationId xmlns:a16="http://schemas.microsoft.com/office/drawing/2014/main" id="{7B9D8C1A-0BB3-41FC-863F-E7AA5AC07E2E}"/>
              </a:ext>
            </a:extLst>
          </p:cNvPr>
          <p:cNvGrpSpPr/>
          <p:nvPr/>
        </p:nvGrpSpPr>
        <p:grpSpPr>
          <a:xfrm>
            <a:off x="4293034" y="3455650"/>
            <a:ext cx="1353781" cy="466540"/>
            <a:chOff x="4684154" y="3901489"/>
            <a:chExt cx="1353781" cy="466540"/>
          </a:xfrm>
        </p:grpSpPr>
        <p:sp>
          <p:nvSpPr>
            <p:cNvPr id="68" name="Cube 67">
              <a:extLst>
                <a:ext uri="{FF2B5EF4-FFF2-40B4-BE49-F238E27FC236}">
                  <a16:creationId xmlns:a16="http://schemas.microsoft.com/office/drawing/2014/main" id="{4DF155C2-4D65-49FF-917A-8AFDA20EAEDD}"/>
                </a:ext>
              </a:extLst>
            </p:cNvPr>
            <p:cNvSpPr/>
            <p:nvPr/>
          </p:nvSpPr>
          <p:spPr>
            <a:xfrm>
              <a:off x="4684154" y="4123282"/>
              <a:ext cx="366995" cy="244747"/>
            </a:xfrm>
            <a:prstGeom prst="cube">
              <a:avLst>
                <a:gd name="adj" fmla="val 3646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69" name="Cube 68">
              <a:extLst>
                <a:ext uri="{FF2B5EF4-FFF2-40B4-BE49-F238E27FC236}">
                  <a16:creationId xmlns:a16="http://schemas.microsoft.com/office/drawing/2014/main" id="{D78228D2-1A34-4134-8D70-70784F142312}"/>
                </a:ext>
              </a:extLst>
            </p:cNvPr>
            <p:cNvSpPr/>
            <p:nvPr/>
          </p:nvSpPr>
          <p:spPr>
            <a:xfrm>
              <a:off x="4684154" y="3901489"/>
              <a:ext cx="366995" cy="244747"/>
            </a:xfrm>
            <a:prstGeom prst="cube">
              <a:avLst>
                <a:gd name="adj" fmla="val 36464"/>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70" name="TextBox 69">
              <a:extLst>
                <a:ext uri="{FF2B5EF4-FFF2-40B4-BE49-F238E27FC236}">
                  <a16:creationId xmlns:a16="http://schemas.microsoft.com/office/drawing/2014/main" id="{6172BC7D-361B-4B6E-BA51-2DF24D5729CD}"/>
                </a:ext>
              </a:extLst>
            </p:cNvPr>
            <p:cNvSpPr txBox="1"/>
            <p:nvPr/>
          </p:nvSpPr>
          <p:spPr>
            <a:xfrm>
              <a:off x="5128085" y="3926863"/>
              <a:ext cx="909850" cy="188466"/>
            </a:xfrm>
            <a:prstGeom prst="rect">
              <a:avLst/>
            </a:prstGeom>
            <a:solidFill>
              <a:schemeClr val="bg1"/>
            </a:solidFill>
            <a:ln>
              <a:noFill/>
            </a:ln>
          </p:spPr>
          <p:txBody>
            <a:bodyPr wrap="square" lIns="0" tIns="0" rIns="0" bIns="0" rtlCol="0" anchor="ctr" anchorCtr="0">
              <a:noAutofit/>
            </a:bodyPr>
            <a:lstStyle>
              <a:defPPr>
                <a:defRPr lang="en-US"/>
              </a:defPPr>
              <a:lvl1pPr algn="ctr">
                <a:spcAft>
                  <a:spcPts val="300"/>
                </a:spcAft>
                <a:buSzPct val="100000"/>
                <a:defRPr sz="1600">
                  <a:solidFill>
                    <a:schemeClr val="tx2"/>
                  </a:solidFill>
                  <a:latin typeface="Arial" panose="020B0604020202020204" pitchFamily="34" charset="0"/>
                  <a:cs typeface="Arial" panose="020B0604020202020204" pitchFamily="34" charset="0"/>
                </a:defRPr>
              </a:lvl1pPr>
            </a:lstStyle>
            <a:p>
              <a:pPr algn="l"/>
              <a:r>
                <a:rPr lang="en-US" sz="800">
                  <a:latin typeface="+mn-lt"/>
                  <a:ea typeface="Cambria Math" panose="02040503050406030204" pitchFamily="18" charset="0"/>
                </a:rPr>
                <a:t>Conv. + BN. + ReLU</a:t>
              </a:r>
              <a:endParaRPr lang="en-US" sz="800" dirty="0">
                <a:latin typeface="+mn-lt"/>
                <a:ea typeface="Cambria Math" panose="02040503050406030204" pitchFamily="18" charset="0"/>
              </a:endParaRPr>
            </a:p>
          </p:txBody>
        </p:sp>
        <p:sp>
          <p:nvSpPr>
            <p:cNvPr id="71" name="TextBox 70">
              <a:extLst>
                <a:ext uri="{FF2B5EF4-FFF2-40B4-BE49-F238E27FC236}">
                  <a16:creationId xmlns:a16="http://schemas.microsoft.com/office/drawing/2014/main" id="{0404E39D-072B-4914-AD6E-EF1AA02320F5}"/>
                </a:ext>
              </a:extLst>
            </p:cNvPr>
            <p:cNvSpPr txBox="1"/>
            <p:nvPr/>
          </p:nvSpPr>
          <p:spPr>
            <a:xfrm>
              <a:off x="5128085" y="4150115"/>
              <a:ext cx="909849" cy="188466"/>
            </a:xfrm>
            <a:prstGeom prst="rect">
              <a:avLst/>
            </a:prstGeom>
            <a:solidFill>
              <a:schemeClr val="bg1"/>
            </a:solidFill>
            <a:ln>
              <a:noFill/>
            </a:ln>
          </p:spPr>
          <p:txBody>
            <a:bodyPr wrap="square" lIns="0" tIns="0" rIns="0" bIns="0" rtlCol="0" anchor="ctr" anchorCtr="0">
              <a:noAutofit/>
            </a:bodyPr>
            <a:lstStyle>
              <a:defPPr>
                <a:defRPr lang="en-US"/>
              </a:defPPr>
              <a:lvl1pPr algn="ctr">
                <a:spcAft>
                  <a:spcPts val="300"/>
                </a:spcAft>
                <a:buSzPct val="100000"/>
                <a:defRPr sz="1600">
                  <a:solidFill>
                    <a:schemeClr val="tx2"/>
                  </a:solidFill>
                  <a:latin typeface="Arial" panose="020B0604020202020204" pitchFamily="34" charset="0"/>
                  <a:cs typeface="Arial" panose="020B0604020202020204" pitchFamily="34" charset="0"/>
                </a:defRPr>
              </a:lvl1pPr>
            </a:lstStyle>
            <a:p>
              <a:pPr algn="l"/>
              <a:r>
                <a:rPr lang="en-US" sz="800">
                  <a:latin typeface="+mn-lt"/>
                  <a:ea typeface="Cambria Math" panose="02040503050406030204" pitchFamily="18" charset="0"/>
                </a:rPr>
                <a:t>Max-pool.</a:t>
              </a:r>
              <a:endParaRPr lang="en-US" sz="800" dirty="0">
                <a:latin typeface="+mn-lt"/>
                <a:ea typeface="Cambria Math" panose="02040503050406030204" pitchFamily="18" charset="0"/>
              </a:endParaRPr>
            </a:p>
          </p:txBody>
        </p:sp>
      </p:grpSp>
      <p:grpSp>
        <p:nvGrpSpPr>
          <p:cNvPr id="21" name="Group 20">
            <a:extLst>
              <a:ext uri="{FF2B5EF4-FFF2-40B4-BE49-F238E27FC236}">
                <a16:creationId xmlns:a16="http://schemas.microsoft.com/office/drawing/2014/main" id="{314CAF10-683E-4421-AC07-FD8878A7D490}"/>
              </a:ext>
            </a:extLst>
          </p:cNvPr>
          <p:cNvGrpSpPr/>
          <p:nvPr/>
        </p:nvGrpSpPr>
        <p:grpSpPr>
          <a:xfrm>
            <a:off x="5862781" y="3455650"/>
            <a:ext cx="1277870" cy="466541"/>
            <a:chOff x="6281742" y="3901489"/>
            <a:chExt cx="1277870" cy="466541"/>
          </a:xfrm>
        </p:grpSpPr>
        <p:sp>
          <p:nvSpPr>
            <p:cNvPr id="66" name="Cube 65">
              <a:extLst>
                <a:ext uri="{FF2B5EF4-FFF2-40B4-BE49-F238E27FC236}">
                  <a16:creationId xmlns:a16="http://schemas.microsoft.com/office/drawing/2014/main" id="{348AC36D-1526-4CF6-B288-E2D400B751B8}"/>
                </a:ext>
              </a:extLst>
            </p:cNvPr>
            <p:cNvSpPr/>
            <p:nvPr/>
          </p:nvSpPr>
          <p:spPr>
            <a:xfrm>
              <a:off x="6281742" y="4123283"/>
              <a:ext cx="366995" cy="244747"/>
            </a:xfrm>
            <a:prstGeom prst="cube">
              <a:avLst>
                <a:gd name="adj" fmla="val 36464"/>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67" name="Cube 66">
              <a:extLst>
                <a:ext uri="{FF2B5EF4-FFF2-40B4-BE49-F238E27FC236}">
                  <a16:creationId xmlns:a16="http://schemas.microsoft.com/office/drawing/2014/main" id="{629564AB-FFCE-4351-B35C-C5B791A6A8EF}"/>
                </a:ext>
              </a:extLst>
            </p:cNvPr>
            <p:cNvSpPr/>
            <p:nvPr/>
          </p:nvSpPr>
          <p:spPr>
            <a:xfrm>
              <a:off x="6281742" y="3901489"/>
              <a:ext cx="366995" cy="244747"/>
            </a:xfrm>
            <a:prstGeom prst="cube">
              <a:avLst>
                <a:gd name="adj" fmla="val 36464"/>
              </a:avLst>
            </a:prstGeom>
            <a:solidFill>
              <a:srgbClr val="3BD0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72" name="TextBox 71">
              <a:extLst>
                <a:ext uri="{FF2B5EF4-FFF2-40B4-BE49-F238E27FC236}">
                  <a16:creationId xmlns:a16="http://schemas.microsoft.com/office/drawing/2014/main" id="{1540496D-CAB9-48B3-8F3F-64B9EDD8CD85}"/>
                </a:ext>
              </a:extLst>
            </p:cNvPr>
            <p:cNvSpPr txBox="1"/>
            <p:nvPr/>
          </p:nvSpPr>
          <p:spPr>
            <a:xfrm>
              <a:off x="6725673" y="3929780"/>
              <a:ext cx="833939" cy="188466"/>
            </a:xfrm>
            <a:prstGeom prst="rect">
              <a:avLst/>
            </a:prstGeom>
            <a:solidFill>
              <a:schemeClr val="bg1"/>
            </a:solidFill>
            <a:ln>
              <a:noFill/>
            </a:ln>
          </p:spPr>
          <p:txBody>
            <a:bodyPr wrap="square" lIns="0" tIns="0" rIns="0" bIns="0" rtlCol="0" anchor="ctr" anchorCtr="0">
              <a:noAutofit/>
            </a:bodyPr>
            <a:lstStyle>
              <a:defPPr>
                <a:defRPr lang="en-US"/>
              </a:defPPr>
              <a:lvl1pPr algn="ctr">
                <a:spcAft>
                  <a:spcPts val="300"/>
                </a:spcAft>
                <a:buSzPct val="100000"/>
                <a:defRPr sz="1600">
                  <a:solidFill>
                    <a:schemeClr val="tx2"/>
                  </a:solidFill>
                  <a:latin typeface="Arial" panose="020B0604020202020204" pitchFamily="34" charset="0"/>
                  <a:cs typeface="Arial" panose="020B0604020202020204" pitchFamily="34" charset="0"/>
                </a:defRPr>
              </a:lvl1pPr>
            </a:lstStyle>
            <a:p>
              <a:pPr algn="l"/>
              <a:r>
                <a:rPr lang="en-US" sz="800">
                  <a:latin typeface="+mn-lt"/>
                  <a:ea typeface="Cambria Math" panose="02040503050406030204" pitchFamily="18" charset="0"/>
                </a:rPr>
                <a:t>FC + BN. + ReLU</a:t>
              </a:r>
              <a:endParaRPr lang="en-US" sz="800" dirty="0">
                <a:latin typeface="+mn-lt"/>
                <a:ea typeface="Cambria Math" panose="02040503050406030204" pitchFamily="18" charset="0"/>
              </a:endParaRPr>
            </a:p>
          </p:txBody>
        </p:sp>
        <p:sp>
          <p:nvSpPr>
            <p:cNvPr id="73" name="TextBox 72">
              <a:extLst>
                <a:ext uri="{FF2B5EF4-FFF2-40B4-BE49-F238E27FC236}">
                  <a16:creationId xmlns:a16="http://schemas.microsoft.com/office/drawing/2014/main" id="{E15DA20A-445B-408C-BDF4-91D3B83D525B}"/>
                </a:ext>
              </a:extLst>
            </p:cNvPr>
            <p:cNvSpPr txBox="1"/>
            <p:nvPr/>
          </p:nvSpPr>
          <p:spPr>
            <a:xfrm>
              <a:off x="6725673" y="4153032"/>
              <a:ext cx="833939" cy="188466"/>
            </a:xfrm>
            <a:prstGeom prst="rect">
              <a:avLst/>
            </a:prstGeom>
            <a:solidFill>
              <a:schemeClr val="bg1"/>
            </a:solidFill>
            <a:ln>
              <a:noFill/>
            </a:ln>
          </p:spPr>
          <p:txBody>
            <a:bodyPr wrap="square" lIns="0" tIns="0" rIns="0" bIns="0" rtlCol="0" anchor="ctr" anchorCtr="0">
              <a:noAutofit/>
            </a:bodyPr>
            <a:lstStyle>
              <a:defPPr>
                <a:defRPr lang="en-US"/>
              </a:defPPr>
              <a:lvl1pPr algn="ctr">
                <a:spcAft>
                  <a:spcPts val="300"/>
                </a:spcAft>
                <a:buSzPct val="100000"/>
                <a:defRPr sz="1600">
                  <a:solidFill>
                    <a:schemeClr val="tx2"/>
                  </a:solidFill>
                  <a:latin typeface="Arial" panose="020B0604020202020204" pitchFamily="34" charset="0"/>
                  <a:cs typeface="Arial" panose="020B0604020202020204" pitchFamily="34" charset="0"/>
                </a:defRPr>
              </a:lvl1pPr>
            </a:lstStyle>
            <a:p>
              <a:pPr algn="l"/>
              <a:r>
                <a:rPr lang="en-US" sz="800">
                  <a:latin typeface="+mn-lt"/>
                  <a:ea typeface="Cambria Math" panose="02040503050406030204" pitchFamily="18" charset="0"/>
                </a:rPr>
                <a:t>Softmax</a:t>
              </a:r>
              <a:endParaRPr lang="en-US" sz="800" dirty="0">
                <a:latin typeface="+mn-lt"/>
                <a:ea typeface="Cambria Math" panose="02040503050406030204" pitchFamily="18" charset="0"/>
              </a:endParaRPr>
            </a:p>
          </p:txBody>
        </p:sp>
      </p:grpSp>
      <p:grpSp>
        <p:nvGrpSpPr>
          <p:cNvPr id="76" name="Group 75">
            <a:extLst>
              <a:ext uri="{FF2B5EF4-FFF2-40B4-BE49-F238E27FC236}">
                <a16:creationId xmlns:a16="http://schemas.microsoft.com/office/drawing/2014/main" id="{C7EE1F85-DC31-4D42-89C0-15D86EC268E1}"/>
              </a:ext>
            </a:extLst>
          </p:cNvPr>
          <p:cNvGrpSpPr/>
          <p:nvPr/>
        </p:nvGrpSpPr>
        <p:grpSpPr>
          <a:xfrm>
            <a:off x="7356618" y="3566547"/>
            <a:ext cx="1074125" cy="244747"/>
            <a:chOff x="7747738" y="4054174"/>
            <a:chExt cx="1074125" cy="244747"/>
          </a:xfrm>
        </p:grpSpPr>
        <p:sp>
          <p:nvSpPr>
            <p:cNvPr id="74" name="Cube 73">
              <a:extLst>
                <a:ext uri="{FF2B5EF4-FFF2-40B4-BE49-F238E27FC236}">
                  <a16:creationId xmlns:a16="http://schemas.microsoft.com/office/drawing/2014/main" id="{FBAE6F22-1513-4F5E-B75A-A96B8FD1F853}"/>
                </a:ext>
              </a:extLst>
            </p:cNvPr>
            <p:cNvSpPr/>
            <p:nvPr/>
          </p:nvSpPr>
          <p:spPr>
            <a:xfrm>
              <a:off x="7747738" y="4054174"/>
              <a:ext cx="366995" cy="244747"/>
            </a:xfrm>
            <a:prstGeom prst="cube">
              <a:avLst>
                <a:gd name="adj" fmla="val 36464"/>
              </a:avLst>
            </a:prstGeom>
            <a:pattFill prst="dkUpDiag">
              <a:fgClr>
                <a:schemeClr val="accent1"/>
              </a:fgClr>
              <a:bgClr>
                <a:schemeClr val="bg1"/>
              </a:bgClr>
            </a:patt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75" name="TextBox 74">
              <a:extLst>
                <a:ext uri="{FF2B5EF4-FFF2-40B4-BE49-F238E27FC236}">
                  <a16:creationId xmlns:a16="http://schemas.microsoft.com/office/drawing/2014/main" id="{4B00E2A6-357D-4DAA-97E2-9E8C1E812546}"/>
                </a:ext>
              </a:extLst>
            </p:cNvPr>
            <p:cNvSpPr txBox="1"/>
            <p:nvPr/>
          </p:nvSpPr>
          <p:spPr>
            <a:xfrm>
              <a:off x="8191669" y="4079549"/>
              <a:ext cx="630194" cy="188466"/>
            </a:xfrm>
            <a:prstGeom prst="rect">
              <a:avLst/>
            </a:prstGeom>
            <a:solidFill>
              <a:schemeClr val="bg1"/>
            </a:solidFill>
            <a:ln>
              <a:noFill/>
            </a:ln>
          </p:spPr>
          <p:txBody>
            <a:bodyPr wrap="square" lIns="0" tIns="0" rIns="0" bIns="0" rtlCol="0" anchor="ctr" anchorCtr="0">
              <a:noAutofit/>
            </a:bodyPr>
            <a:lstStyle>
              <a:defPPr>
                <a:defRPr lang="en-US"/>
              </a:defPPr>
              <a:lvl1pPr algn="ctr">
                <a:spcAft>
                  <a:spcPts val="300"/>
                </a:spcAft>
                <a:buSzPct val="100000"/>
                <a:defRPr sz="1600">
                  <a:solidFill>
                    <a:schemeClr val="tx2"/>
                  </a:solidFill>
                  <a:latin typeface="Arial" panose="020B0604020202020204" pitchFamily="34" charset="0"/>
                  <a:cs typeface="Arial" panose="020B0604020202020204" pitchFamily="34" charset="0"/>
                </a:defRPr>
              </a:lvl1pPr>
            </a:lstStyle>
            <a:p>
              <a:pPr algn="l"/>
              <a:r>
                <a:rPr lang="en-US" sz="800">
                  <a:latin typeface="+mn-lt"/>
                  <a:ea typeface="Cambria Math" panose="02040503050406030204" pitchFamily="18" charset="0"/>
                </a:rPr>
                <a:t>Feature vis.</a:t>
              </a:r>
              <a:endParaRPr lang="en-US" sz="800" dirty="0">
                <a:latin typeface="+mn-lt"/>
                <a:ea typeface="Cambria Math" panose="02040503050406030204" pitchFamily="18" charset="0"/>
              </a:endParaRPr>
            </a:p>
          </p:txBody>
        </p:sp>
      </p:grpSp>
      <p:grpSp>
        <p:nvGrpSpPr>
          <p:cNvPr id="111" name="Group 110">
            <a:extLst>
              <a:ext uri="{FF2B5EF4-FFF2-40B4-BE49-F238E27FC236}">
                <a16:creationId xmlns:a16="http://schemas.microsoft.com/office/drawing/2014/main" id="{968BC40E-DA60-404D-A6FD-EABF4AB84FE2}"/>
              </a:ext>
            </a:extLst>
          </p:cNvPr>
          <p:cNvGrpSpPr/>
          <p:nvPr/>
        </p:nvGrpSpPr>
        <p:grpSpPr>
          <a:xfrm>
            <a:off x="4139848" y="811465"/>
            <a:ext cx="948773" cy="942910"/>
            <a:chOff x="3017050" y="-2537519"/>
            <a:chExt cx="2269627" cy="2255602"/>
          </a:xfrm>
        </p:grpSpPr>
        <p:pic>
          <p:nvPicPr>
            <p:cNvPr id="80" name="Picture 79">
              <a:extLst>
                <a:ext uri="{FF2B5EF4-FFF2-40B4-BE49-F238E27FC236}">
                  <a16:creationId xmlns:a16="http://schemas.microsoft.com/office/drawing/2014/main" id="{0E60F785-B309-423C-A092-801ABEB5E9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7050" y="-1379292"/>
              <a:ext cx="1094327" cy="1097375"/>
            </a:xfrm>
            <a:prstGeom prst="rect">
              <a:avLst/>
            </a:prstGeom>
          </p:spPr>
        </p:pic>
        <p:pic>
          <p:nvPicPr>
            <p:cNvPr id="82" name="Picture 81" descr="A picture containing colorful, decorated&#10;&#10;Description automatically generated">
              <a:extLst>
                <a:ext uri="{FF2B5EF4-FFF2-40B4-BE49-F238E27FC236}">
                  <a16:creationId xmlns:a16="http://schemas.microsoft.com/office/drawing/2014/main" id="{71CCDD1E-5DA0-4F3E-BCDC-4882ACDB3C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2350" y="-1379292"/>
              <a:ext cx="1094327" cy="1097375"/>
            </a:xfrm>
            <a:prstGeom prst="rect">
              <a:avLst/>
            </a:prstGeom>
          </p:spPr>
        </p:pic>
        <p:pic>
          <p:nvPicPr>
            <p:cNvPr id="84" name="Picture 83" descr="A picture containing text&#10;&#10;Description automatically generated">
              <a:extLst>
                <a:ext uri="{FF2B5EF4-FFF2-40B4-BE49-F238E27FC236}">
                  <a16:creationId xmlns:a16="http://schemas.microsoft.com/office/drawing/2014/main" id="{22384F23-D1B1-4B92-AA44-195C0AFCED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7050" y="-2537519"/>
              <a:ext cx="1094327" cy="1094327"/>
            </a:xfrm>
            <a:prstGeom prst="rect">
              <a:avLst/>
            </a:prstGeom>
          </p:spPr>
        </p:pic>
        <p:pic>
          <p:nvPicPr>
            <p:cNvPr id="86" name="Picture 85" descr="A picture containing blur, light&#10;&#10;Description automatically generated">
              <a:extLst>
                <a:ext uri="{FF2B5EF4-FFF2-40B4-BE49-F238E27FC236}">
                  <a16:creationId xmlns:a16="http://schemas.microsoft.com/office/drawing/2014/main" id="{C14694E4-9359-4668-B979-881C6B51C0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89302" y="-2537519"/>
              <a:ext cx="1097375" cy="1097375"/>
            </a:xfrm>
            <a:prstGeom prst="rect">
              <a:avLst/>
            </a:prstGeom>
          </p:spPr>
        </p:pic>
      </p:grpSp>
      <p:grpSp>
        <p:nvGrpSpPr>
          <p:cNvPr id="112" name="Group 111">
            <a:extLst>
              <a:ext uri="{FF2B5EF4-FFF2-40B4-BE49-F238E27FC236}">
                <a16:creationId xmlns:a16="http://schemas.microsoft.com/office/drawing/2014/main" id="{74788E40-ECE0-450D-8AE4-0EB24D1CD15A}"/>
              </a:ext>
            </a:extLst>
          </p:cNvPr>
          <p:cNvGrpSpPr/>
          <p:nvPr/>
        </p:nvGrpSpPr>
        <p:grpSpPr>
          <a:xfrm>
            <a:off x="5222069" y="811465"/>
            <a:ext cx="948773" cy="942910"/>
            <a:chOff x="3017050" y="-114770"/>
            <a:chExt cx="2269627" cy="2255602"/>
          </a:xfrm>
        </p:grpSpPr>
        <p:pic>
          <p:nvPicPr>
            <p:cNvPr id="88" name="Picture 87" descr="A picture containing invertebrate, coelenterate, coral&#10;&#10;Description automatically generated">
              <a:extLst>
                <a:ext uri="{FF2B5EF4-FFF2-40B4-BE49-F238E27FC236}">
                  <a16:creationId xmlns:a16="http://schemas.microsoft.com/office/drawing/2014/main" id="{B4E715FB-3DD0-4D01-BC3C-4EC1FD8FC48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17050" y="1046505"/>
              <a:ext cx="1097375" cy="1094327"/>
            </a:xfrm>
            <a:prstGeom prst="rect">
              <a:avLst/>
            </a:prstGeom>
          </p:spPr>
        </p:pic>
        <p:pic>
          <p:nvPicPr>
            <p:cNvPr id="90" name="Picture 89">
              <a:extLst>
                <a:ext uri="{FF2B5EF4-FFF2-40B4-BE49-F238E27FC236}">
                  <a16:creationId xmlns:a16="http://schemas.microsoft.com/office/drawing/2014/main" id="{20B70533-51CB-402D-9EFD-2CAB5EFA21E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89302" y="1043457"/>
              <a:ext cx="1097375" cy="1097375"/>
            </a:xfrm>
            <a:prstGeom prst="rect">
              <a:avLst/>
            </a:prstGeom>
          </p:spPr>
        </p:pic>
        <p:pic>
          <p:nvPicPr>
            <p:cNvPr id="92" name="Picture 91">
              <a:extLst>
                <a:ext uri="{FF2B5EF4-FFF2-40B4-BE49-F238E27FC236}">
                  <a16:creationId xmlns:a16="http://schemas.microsoft.com/office/drawing/2014/main" id="{B9CF3CAE-A7A8-42EB-ACBE-E05B31068F3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17050" y="-114770"/>
              <a:ext cx="1097375" cy="1097375"/>
            </a:xfrm>
            <a:prstGeom prst="rect">
              <a:avLst/>
            </a:prstGeom>
          </p:spPr>
        </p:pic>
        <p:pic>
          <p:nvPicPr>
            <p:cNvPr id="94" name="Picture 93" descr="A picture containing cake, decorated, dessert&#10;&#10;Description automatically generated">
              <a:extLst>
                <a:ext uri="{FF2B5EF4-FFF2-40B4-BE49-F238E27FC236}">
                  <a16:creationId xmlns:a16="http://schemas.microsoft.com/office/drawing/2014/main" id="{43C702FB-270A-44A6-8F52-5E116AD0E69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9302" y="-114770"/>
              <a:ext cx="1097375" cy="1094327"/>
            </a:xfrm>
            <a:prstGeom prst="rect">
              <a:avLst/>
            </a:prstGeom>
          </p:spPr>
        </p:pic>
      </p:grpSp>
      <p:grpSp>
        <p:nvGrpSpPr>
          <p:cNvPr id="113" name="Group 112">
            <a:extLst>
              <a:ext uri="{FF2B5EF4-FFF2-40B4-BE49-F238E27FC236}">
                <a16:creationId xmlns:a16="http://schemas.microsoft.com/office/drawing/2014/main" id="{424E4312-EDF4-4A9D-ADCA-42A32FC120AE}"/>
              </a:ext>
            </a:extLst>
          </p:cNvPr>
          <p:cNvGrpSpPr/>
          <p:nvPr/>
        </p:nvGrpSpPr>
        <p:grpSpPr>
          <a:xfrm>
            <a:off x="6304289" y="811465"/>
            <a:ext cx="948773" cy="942910"/>
            <a:chOff x="3017050" y="2516441"/>
            <a:chExt cx="2269627" cy="2255602"/>
          </a:xfrm>
        </p:grpSpPr>
        <p:pic>
          <p:nvPicPr>
            <p:cNvPr id="96" name="Picture 95" descr="A close up of a person's face&#10;&#10;Description automatically generated with medium confidence">
              <a:extLst>
                <a:ext uri="{FF2B5EF4-FFF2-40B4-BE49-F238E27FC236}">
                  <a16:creationId xmlns:a16="http://schemas.microsoft.com/office/drawing/2014/main" id="{CB7F3709-443A-420F-A180-C62FAA1763A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017050" y="3674668"/>
              <a:ext cx="1097375" cy="1097375"/>
            </a:xfrm>
            <a:prstGeom prst="rect">
              <a:avLst/>
            </a:prstGeom>
          </p:spPr>
        </p:pic>
        <p:pic>
          <p:nvPicPr>
            <p:cNvPr id="98" name="Picture 97" descr="A picture containing blue, different, arranged&#10;&#10;Description automatically generated">
              <a:extLst>
                <a:ext uri="{FF2B5EF4-FFF2-40B4-BE49-F238E27FC236}">
                  <a16:creationId xmlns:a16="http://schemas.microsoft.com/office/drawing/2014/main" id="{82DB4432-E306-459F-8384-58A1EDDF895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192350" y="3674668"/>
              <a:ext cx="1094327" cy="1097375"/>
            </a:xfrm>
            <a:prstGeom prst="rect">
              <a:avLst/>
            </a:prstGeom>
          </p:spPr>
        </p:pic>
        <p:pic>
          <p:nvPicPr>
            <p:cNvPr id="100" name="Picture 99" descr="A picture containing pile, grape, vegetable, several&#10;&#10;Description automatically generated">
              <a:extLst>
                <a:ext uri="{FF2B5EF4-FFF2-40B4-BE49-F238E27FC236}">
                  <a16:creationId xmlns:a16="http://schemas.microsoft.com/office/drawing/2014/main" id="{3BB0A8EB-9F73-4092-8DE8-4A3EC70CF6F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17050" y="2516441"/>
              <a:ext cx="1097375" cy="1097375"/>
            </a:xfrm>
            <a:prstGeom prst="rect">
              <a:avLst/>
            </a:prstGeom>
          </p:spPr>
        </p:pic>
        <p:pic>
          <p:nvPicPr>
            <p:cNvPr id="102" name="Picture 101" descr="A picture containing cat, indoor, red, pink&#10;&#10;Description automatically generated">
              <a:extLst>
                <a:ext uri="{FF2B5EF4-FFF2-40B4-BE49-F238E27FC236}">
                  <a16:creationId xmlns:a16="http://schemas.microsoft.com/office/drawing/2014/main" id="{1FE13E32-D069-4750-B130-05F2745FD78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189302" y="2516441"/>
              <a:ext cx="1097375" cy="1097375"/>
            </a:xfrm>
            <a:prstGeom prst="rect">
              <a:avLst/>
            </a:prstGeom>
          </p:spPr>
        </p:pic>
      </p:grpSp>
      <p:grpSp>
        <p:nvGrpSpPr>
          <p:cNvPr id="114" name="Group 113">
            <a:extLst>
              <a:ext uri="{FF2B5EF4-FFF2-40B4-BE49-F238E27FC236}">
                <a16:creationId xmlns:a16="http://schemas.microsoft.com/office/drawing/2014/main" id="{607913C1-994B-4C9A-BD3C-BC8BEAA275C1}"/>
              </a:ext>
            </a:extLst>
          </p:cNvPr>
          <p:cNvGrpSpPr/>
          <p:nvPr/>
        </p:nvGrpSpPr>
        <p:grpSpPr>
          <a:xfrm>
            <a:off x="7441800" y="811464"/>
            <a:ext cx="1284644" cy="1276705"/>
            <a:chOff x="3017050" y="4968718"/>
            <a:chExt cx="2269627" cy="2255602"/>
          </a:xfrm>
        </p:grpSpPr>
        <p:pic>
          <p:nvPicPr>
            <p:cNvPr id="104" name="Picture 103" descr="A picture containing arthropod, invertebrate, fries, pile&#10;&#10;Description automatically generated">
              <a:extLst>
                <a:ext uri="{FF2B5EF4-FFF2-40B4-BE49-F238E27FC236}">
                  <a16:creationId xmlns:a16="http://schemas.microsoft.com/office/drawing/2014/main" id="{FD5ADE53-4F99-45A2-ADF4-73DEEA2DBDF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017050" y="4968718"/>
              <a:ext cx="1097375" cy="1094327"/>
            </a:xfrm>
            <a:prstGeom prst="rect">
              <a:avLst/>
            </a:prstGeom>
          </p:spPr>
        </p:pic>
        <p:pic>
          <p:nvPicPr>
            <p:cNvPr id="106" name="Picture 105" descr="A picture containing bird, chicken, bird of prey&#10;&#10;Description automatically generated">
              <a:extLst>
                <a:ext uri="{FF2B5EF4-FFF2-40B4-BE49-F238E27FC236}">
                  <a16:creationId xmlns:a16="http://schemas.microsoft.com/office/drawing/2014/main" id="{69C648DE-930D-4B02-AA46-3E656CD4FFF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189302" y="4968718"/>
              <a:ext cx="1097375" cy="1097375"/>
            </a:xfrm>
            <a:prstGeom prst="rect">
              <a:avLst/>
            </a:prstGeom>
          </p:spPr>
        </p:pic>
        <p:pic>
          <p:nvPicPr>
            <p:cNvPr id="108" name="Picture 107" descr="A picture containing transport, blurry, bicycle, rainy&#10;&#10;Description automatically generated">
              <a:extLst>
                <a:ext uri="{FF2B5EF4-FFF2-40B4-BE49-F238E27FC236}">
                  <a16:creationId xmlns:a16="http://schemas.microsoft.com/office/drawing/2014/main" id="{1485928E-9D87-4E76-93EF-94918626688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017050" y="6126945"/>
              <a:ext cx="1097375" cy="1097375"/>
            </a:xfrm>
            <a:prstGeom prst="rect">
              <a:avLst/>
            </a:prstGeom>
          </p:spPr>
        </p:pic>
        <p:pic>
          <p:nvPicPr>
            <p:cNvPr id="110" name="Picture 109" descr="A picture containing music, bowed instrument, indoor, violin&#10;&#10;Description automatically generated">
              <a:extLst>
                <a:ext uri="{FF2B5EF4-FFF2-40B4-BE49-F238E27FC236}">
                  <a16:creationId xmlns:a16="http://schemas.microsoft.com/office/drawing/2014/main" id="{E3A41163-C694-48B9-AFAB-33B5E789FEC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189302" y="6126945"/>
              <a:ext cx="1097375" cy="1097375"/>
            </a:xfrm>
            <a:prstGeom prst="rect">
              <a:avLst/>
            </a:prstGeom>
          </p:spPr>
        </p:pic>
      </p:grpSp>
      <p:sp>
        <p:nvSpPr>
          <p:cNvPr id="143" name="Text Placeholder 5">
            <a:extLst>
              <a:ext uri="{FF2B5EF4-FFF2-40B4-BE49-F238E27FC236}">
                <a16:creationId xmlns:a16="http://schemas.microsoft.com/office/drawing/2014/main" id="{7676D93B-7359-4CCC-9F97-400569FC2A1A}"/>
              </a:ext>
            </a:extLst>
          </p:cNvPr>
          <p:cNvSpPr txBox="1">
            <a:spLocks/>
          </p:cNvSpPr>
          <p:nvPr/>
        </p:nvSpPr>
        <p:spPr>
          <a:xfrm>
            <a:off x="417600" y="2552561"/>
            <a:ext cx="2142127" cy="551386"/>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200" dirty="0"/>
              <a:t>The hierarchical rules create increasingly abstract </a:t>
            </a:r>
            <a:r>
              <a:rPr lang="en-US" sz="1200" dirty="0" err="1"/>
              <a:t>repre-sentations</a:t>
            </a:r>
            <a:r>
              <a:rPr lang="en-US" sz="1200" dirty="0"/>
              <a:t> in the model.</a:t>
            </a:r>
            <a:endParaRPr lang="hu-HU" sz="1200" dirty="0"/>
          </a:p>
        </p:txBody>
      </p:sp>
      <p:sp>
        <p:nvSpPr>
          <p:cNvPr id="144" name="TextBox 143">
            <a:extLst>
              <a:ext uri="{FF2B5EF4-FFF2-40B4-BE49-F238E27FC236}">
                <a16:creationId xmlns:a16="http://schemas.microsoft.com/office/drawing/2014/main" id="{C7EAD6CF-02CA-4EA2-9839-690201420DCF}"/>
              </a:ext>
            </a:extLst>
          </p:cNvPr>
          <p:cNvSpPr txBox="1"/>
          <p:nvPr/>
        </p:nvSpPr>
        <p:spPr>
          <a:xfrm>
            <a:off x="7455600" y="606621"/>
            <a:ext cx="607331" cy="188466"/>
          </a:xfrm>
          <a:prstGeom prst="rect">
            <a:avLst/>
          </a:prstGeom>
          <a:solidFill>
            <a:schemeClr val="bg1"/>
          </a:solidFill>
          <a:ln>
            <a:noFill/>
          </a:ln>
        </p:spPr>
        <p:txBody>
          <a:bodyPr wrap="square" lIns="0" tIns="0" rIns="0" bIns="0" rtlCol="0" anchor="ctr" anchorCtr="0">
            <a:noAutofit/>
          </a:bodyPr>
          <a:lstStyle>
            <a:defPPr>
              <a:defRPr lang="en-US"/>
            </a:defPPr>
            <a:lvl1pPr algn="ctr">
              <a:spcAft>
                <a:spcPts val="300"/>
              </a:spcAft>
              <a:buSzPct val="100000"/>
              <a:defRPr sz="1600">
                <a:solidFill>
                  <a:schemeClr val="tx2"/>
                </a:solidFill>
                <a:latin typeface="Arial" panose="020B0604020202020204" pitchFamily="34" charset="0"/>
                <a:cs typeface="Arial" panose="020B0604020202020204" pitchFamily="34" charset="0"/>
              </a:defRPr>
            </a:lvl1pPr>
          </a:lstStyle>
          <a:p>
            <a:r>
              <a:rPr lang="en-US" sz="800">
                <a:latin typeface="+mn-lt"/>
                <a:ea typeface="Cambria Math" panose="02040503050406030204" pitchFamily="18" charset="0"/>
              </a:rPr>
              <a:t>“Scorpion”</a:t>
            </a:r>
            <a:endParaRPr lang="en-US" sz="800" dirty="0">
              <a:latin typeface="+mn-lt"/>
              <a:ea typeface="Cambria Math" panose="02040503050406030204" pitchFamily="18" charset="0"/>
            </a:endParaRPr>
          </a:p>
        </p:txBody>
      </p:sp>
      <p:sp>
        <p:nvSpPr>
          <p:cNvPr id="145" name="TextBox 144">
            <a:extLst>
              <a:ext uri="{FF2B5EF4-FFF2-40B4-BE49-F238E27FC236}">
                <a16:creationId xmlns:a16="http://schemas.microsoft.com/office/drawing/2014/main" id="{9547A655-2C55-4D38-95B4-DA4CCB5207ED}"/>
              </a:ext>
            </a:extLst>
          </p:cNvPr>
          <p:cNvSpPr txBox="1"/>
          <p:nvPr/>
        </p:nvSpPr>
        <p:spPr>
          <a:xfrm>
            <a:off x="8100822" y="606621"/>
            <a:ext cx="607331" cy="188466"/>
          </a:xfrm>
          <a:prstGeom prst="rect">
            <a:avLst/>
          </a:prstGeom>
          <a:solidFill>
            <a:schemeClr val="bg1"/>
          </a:solidFill>
          <a:ln>
            <a:noFill/>
          </a:ln>
        </p:spPr>
        <p:txBody>
          <a:bodyPr wrap="square" lIns="0" tIns="0" rIns="0" bIns="0" rtlCol="0" anchor="ctr" anchorCtr="0">
            <a:noAutofit/>
          </a:bodyPr>
          <a:lstStyle>
            <a:defPPr>
              <a:defRPr lang="en-US"/>
            </a:defPPr>
            <a:lvl1pPr algn="ctr">
              <a:spcAft>
                <a:spcPts val="300"/>
              </a:spcAft>
              <a:buSzPct val="100000"/>
              <a:defRPr sz="1600">
                <a:solidFill>
                  <a:schemeClr val="tx2"/>
                </a:solidFill>
                <a:latin typeface="Arial" panose="020B0604020202020204" pitchFamily="34" charset="0"/>
                <a:cs typeface="Arial" panose="020B0604020202020204" pitchFamily="34" charset="0"/>
              </a:defRPr>
            </a:lvl1pPr>
          </a:lstStyle>
          <a:p>
            <a:r>
              <a:rPr lang="en-US" sz="800">
                <a:latin typeface="+mn-lt"/>
                <a:ea typeface="Cambria Math" panose="02040503050406030204" pitchFamily="18" charset="0"/>
              </a:rPr>
              <a:t>“Stork”</a:t>
            </a:r>
            <a:endParaRPr lang="en-US" sz="800" dirty="0">
              <a:latin typeface="+mn-lt"/>
              <a:ea typeface="Cambria Math" panose="02040503050406030204" pitchFamily="18" charset="0"/>
            </a:endParaRPr>
          </a:p>
        </p:txBody>
      </p:sp>
      <p:sp>
        <p:nvSpPr>
          <p:cNvPr id="146" name="TextBox 145">
            <a:extLst>
              <a:ext uri="{FF2B5EF4-FFF2-40B4-BE49-F238E27FC236}">
                <a16:creationId xmlns:a16="http://schemas.microsoft.com/office/drawing/2014/main" id="{3BF7235E-1B8B-40D5-AEF6-139FBEB939A7}"/>
              </a:ext>
            </a:extLst>
          </p:cNvPr>
          <p:cNvSpPr txBox="1"/>
          <p:nvPr/>
        </p:nvSpPr>
        <p:spPr>
          <a:xfrm>
            <a:off x="7439074" y="2100869"/>
            <a:ext cx="618034" cy="188466"/>
          </a:xfrm>
          <a:prstGeom prst="rect">
            <a:avLst/>
          </a:prstGeom>
          <a:solidFill>
            <a:schemeClr val="bg1"/>
          </a:solidFill>
          <a:ln>
            <a:noFill/>
          </a:ln>
        </p:spPr>
        <p:txBody>
          <a:bodyPr wrap="square" lIns="0" tIns="0" rIns="0" bIns="0" rtlCol="0" anchor="ctr" anchorCtr="0">
            <a:noAutofit/>
          </a:bodyPr>
          <a:lstStyle>
            <a:defPPr>
              <a:defRPr lang="en-US"/>
            </a:defPPr>
            <a:lvl1pPr algn="ctr">
              <a:spcAft>
                <a:spcPts val="300"/>
              </a:spcAft>
              <a:buSzPct val="100000"/>
              <a:defRPr sz="1600">
                <a:solidFill>
                  <a:schemeClr val="tx2"/>
                </a:solidFill>
                <a:latin typeface="Arial" panose="020B0604020202020204" pitchFamily="34" charset="0"/>
                <a:cs typeface="Arial" panose="020B0604020202020204" pitchFamily="34" charset="0"/>
              </a:defRPr>
            </a:lvl1pPr>
          </a:lstStyle>
          <a:p>
            <a:r>
              <a:rPr lang="en-US" sz="800">
                <a:latin typeface="+mn-lt"/>
                <a:ea typeface="Cambria Math" panose="02040503050406030204" pitchFamily="18" charset="0"/>
              </a:rPr>
              <a:t>“Unicycle”</a:t>
            </a:r>
            <a:endParaRPr lang="en-US" sz="800" dirty="0">
              <a:latin typeface="+mn-lt"/>
              <a:ea typeface="Cambria Math" panose="02040503050406030204" pitchFamily="18" charset="0"/>
            </a:endParaRPr>
          </a:p>
        </p:txBody>
      </p:sp>
      <p:sp>
        <p:nvSpPr>
          <p:cNvPr id="147" name="TextBox 146">
            <a:extLst>
              <a:ext uri="{FF2B5EF4-FFF2-40B4-BE49-F238E27FC236}">
                <a16:creationId xmlns:a16="http://schemas.microsoft.com/office/drawing/2014/main" id="{F6E742E8-9E1C-456B-BEF5-178F12CCA95E}"/>
              </a:ext>
            </a:extLst>
          </p:cNvPr>
          <p:cNvSpPr txBox="1"/>
          <p:nvPr/>
        </p:nvSpPr>
        <p:spPr>
          <a:xfrm>
            <a:off x="8105683" y="2100869"/>
            <a:ext cx="618034" cy="188466"/>
          </a:xfrm>
          <a:prstGeom prst="rect">
            <a:avLst/>
          </a:prstGeom>
          <a:solidFill>
            <a:schemeClr val="bg1"/>
          </a:solidFill>
          <a:ln>
            <a:noFill/>
          </a:ln>
        </p:spPr>
        <p:txBody>
          <a:bodyPr wrap="square" lIns="0" tIns="0" rIns="0" bIns="0" rtlCol="0" anchor="ctr" anchorCtr="0">
            <a:noAutofit/>
          </a:bodyPr>
          <a:lstStyle>
            <a:defPPr>
              <a:defRPr lang="en-US"/>
            </a:defPPr>
            <a:lvl1pPr algn="ctr">
              <a:spcAft>
                <a:spcPts val="300"/>
              </a:spcAft>
              <a:buSzPct val="100000"/>
              <a:defRPr sz="1600">
                <a:solidFill>
                  <a:schemeClr val="tx2"/>
                </a:solidFill>
                <a:latin typeface="Arial" panose="020B0604020202020204" pitchFamily="34" charset="0"/>
                <a:cs typeface="Arial" panose="020B0604020202020204" pitchFamily="34" charset="0"/>
              </a:defRPr>
            </a:lvl1pPr>
          </a:lstStyle>
          <a:p>
            <a:r>
              <a:rPr lang="en-US" sz="800">
                <a:latin typeface="+mn-lt"/>
                <a:ea typeface="Cambria Math" panose="02040503050406030204" pitchFamily="18" charset="0"/>
              </a:rPr>
              <a:t>“Violin”</a:t>
            </a:r>
            <a:endParaRPr lang="en-US" sz="800" dirty="0">
              <a:latin typeface="+mn-lt"/>
              <a:ea typeface="Cambria Math" panose="02040503050406030204" pitchFamily="18" charset="0"/>
            </a:endParaRPr>
          </a:p>
        </p:txBody>
      </p:sp>
      <p:cxnSp>
        <p:nvCxnSpPr>
          <p:cNvPr id="152" name="Straight Arrow Connector 151">
            <a:extLst>
              <a:ext uri="{FF2B5EF4-FFF2-40B4-BE49-F238E27FC236}">
                <a16:creationId xmlns:a16="http://schemas.microsoft.com/office/drawing/2014/main" id="{F098C078-CC07-4434-A348-CF4BEAE02CDE}"/>
              </a:ext>
            </a:extLst>
          </p:cNvPr>
          <p:cNvCxnSpPr/>
          <p:nvPr/>
        </p:nvCxnSpPr>
        <p:spPr>
          <a:xfrm>
            <a:off x="4285389" y="700854"/>
            <a:ext cx="2830054" cy="0"/>
          </a:xfrm>
          <a:prstGeom prst="straightConnector1">
            <a:avLst/>
          </a:prstGeom>
          <a:ln w="31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D131E48E-A1DE-41F8-9C6C-9A0DF566AAD4}"/>
              </a:ext>
            </a:extLst>
          </p:cNvPr>
          <p:cNvSpPr txBox="1"/>
          <p:nvPr/>
        </p:nvSpPr>
        <p:spPr>
          <a:xfrm>
            <a:off x="5117910" y="606621"/>
            <a:ext cx="1150632" cy="188466"/>
          </a:xfrm>
          <a:prstGeom prst="rect">
            <a:avLst/>
          </a:prstGeom>
          <a:solidFill>
            <a:schemeClr val="bg1"/>
          </a:solidFill>
          <a:ln>
            <a:noFill/>
          </a:ln>
        </p:spPr>
        <p:txBody>
          <a:bodyPr wrap="square" lIns="0" tIns="0" rIns="0" bIns="0" rtlCol="0" anchor="ctr" anchorCtr="0">
            <a:noAutofit/>
          </a:bodyPr>
          <a:lstStyle>
            <a:defPPr>
              <a:defRPr lang="en-US"/>
            </a:defPPr>
            <a:lvl1pPr algn="ctr">
              <a:spcAft>
                <a:spcPts val="300"/>
              </a:spcAft>
              <a:buSzPct val="100000"/>
              <a:defRPr sz="1600">
                <a:solidFill>
                  <a:schemeClr val="tx2"/>
                </a:solidFill>
                <a:latin typeface="Arial" panose="020B0604020202020204" pitchFamily="34" charset="0"/>
                <a:cs typeface="Arial" panose="020B0604020202020204" pitchFamily="34" charset="0"/>
              </a:defRPr>
            </a:lvl1pPr>
          </a:lstStyle>
          <a:p>
            <a:r>
              <a:rPr lang="en-US" sz="800" dirty="0">
                <a:latin typeface="+mn-lt"/>
                <a:ea typeface="Cambria Math" panose="02040503050406030204" pitchFamily="18" charset="0"/>
              </a:rPr>
              <a:t>Abstraction increases </a:t>
            </a:r>
          </a:p>
        </p:txBody>
      </p:sp>
      <p:cxnSp>
        <p:nvCxnSpPr>
          <p:cNvPr id="163" name="Straight Arrow Connector 162">
            <a:extLst>
              <a:ext uri="{FF2B5EF4-FFF2-40B4-BE49-F238E27FC236}">
                <a16:creationId xmlns:a16="http://schemas.microsoft.com/office/drawing/2014/main" id="{304FC64B-B2D4-45B5-8510-5D7C5909F635}"/>
              </a:ext>
            </a:extLst>
          </p:cNvPr>
          <p:cNvCxnSpPr>
            <a:cxnSpLocks/>
            <a:stCxn id="40" idx="0"/>
            <a:endCxn id="80" idx="2"/>
          </p:cNvCxnSpPr>
          <p:nvPr/>
        </p:nvCxnSpPr>
        <p:spPr>
          <a:xfrm flipV="1">
            <a:off x="4162166" y="1754375"/>
            <a:ext cx="206413" cy="208653"/>
          </a:xfrm>
          <a:prstGeom prst="straightConnector1">
            <a:avLst/>
          </a:prstGeom>
          <a:ln w="317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64A7AAC5-50BE-4EAA-A51C-9F2ECEBC026C}"/>
              </a:ext>
            </a:extLst>
          </p:cNvPr>
          <p:cNvCxnSpPr>
            <a:cxnSpLocks/>
            <a:stCxn id="40" idx="0"/>
            <a:endCxn id="82" idx="2"/>
          </p:cNvCxnSpPr>
          <p:nvPr/>
        </p:nvCxnSpPr>
        <p:spPr>
          <a:xfrm flipV="1">
            <a:off x="4162166" y="1754375"/>
            <a:ext cx="697724" cy="208653"/>
          </a:xfrm>
          <a:prstGeom prst="straightConnector1">
            <a:avLst/>
          </a:prstGeom>
          <a:ln w="317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59C281F0-39BE-45D8-AB23-777988FB36D4}"/>
              </a:ext>
            </a:extLst>
          </p:cNvPr>
          <p:cNvCxnSpPr>
            <a:cxnSpLocks/>
            <a:stCxn id="44" idx="0"/>
            <a:endCxn id="88" idx="2"/>
          </p:cNvCxnSpPr>
          <p:nvPr/>
        </p:nvCxnSpPr>
        <p:spPr>
          <a:xfrm flipV="1">
            <a:off x="4720981" y="1754375"/>
            <a:ext cx="730456" cy="540571"/>
          </a:xfrm>
          <a:prstGeom prst="straightConnector1">
            <a:avLst/>
          </a:prstGeom>
          <a:ln w="317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607096F8-E834-4F95-8CBB-5AF13C8ED5A3}"/>
              </a:ext>
            </a:extLst>
          </p:cNvPr>
          <p:cNvCxnSpPr>
            <a:cxnSpLocks/>
            <a:stCxn id="44" idx="0"/>
            <a:endCxn id="90" idx="2"/>
          </p:cNvCxnSpPr>
          <p:nvPr/>
        </p:nvCxnSpPr>
        <p:spPr>
          <a:xfrm flipV="1">
            <a:off x="4720981" y="1754375"/>
            <a:ext cx="1220493" cy="540571"/>
          </a:xfrm>
          <a:prstGeom prst="straightConnector1">
            <a:avLst/>
          </a:prstGeom>
          <a:ln w="317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5A86E3F-6178-43F2-8BFA-339B67D73A33}"/>
              </a:ext>
            </a:extLst>
          </p:cNvPr>
          <p:cNvCxnSpPr>
            <a:cxnSpLocks/>
            <a:stCxn id="48" idx="0"/>
            <a:endCxn id="96" idx="2"/>
          </p:cNvCxnSpPr>
          <p:nvPr/>
        </p:nvCxnSpPr>
        <p:spPr>
          <a:xfrm flipV="1">
            <a:off x="5648899" y="1754375"/>
            <a:ext cx="884758" cy="702599"/>
          </a:xfrm>
          <a:prstGeom prst="straightConnector1">
            <a:avLst/>
          </a:prstGeom>
          <a:ln w="317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499521A5-A245-4BEA-9013-6DA3A43C523E}"/>
              </a:ext>
            </a:extLst>
          </p:cNvPr>
          <p:cNvCxnSpPr>
            <a:cxnSpLocks/>
            <a:stCxn id="48" idx="0"/>
            <a:endCxn id="98" idx="2"/>
          </p:cNvCxnSpPr>
          <p:nvPr/>
        </p:nvCxnSpPr>
        <p:spPr>
          <a:xfrm flipV="1">
            <a:off x="5648899" y="1754375"/>
            <a:ext cx="1375432" cy="702599"/>
          </a:xfrm>
          <a:prstGeom prst="straightConnector1">
            <a:avLst/>
          </a:prstGeom>
          <a:ln w="317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0750B7E3-A740-4147-B25D-70D9178AD75D}"/>
              </a:ext>
            </a:extLst>
          </p:cNvPr>
          <p:cNvCxnSpPr>
            <a:cxnSpLocks/>
            <a:stCxn id="57" idx="0"/>
            <a:endCxn id="147" idx="2"/>
          </p:cNvCxnSpPr>
          <p:nvPr/>
        </p:nvCxnSpPr>
        <p:spPr>
          <a:xfrm flipV="1">
            <a:off x="8282254" y="2289335"/>
            <a:ext cx="132446" cy="407208"/>
          </a:xfrm>
          <a:prstGeom prst="straightConnector1">
            <a:avLst/>
          </a:prstGeom>
          <a:ln w="317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25AA31A3-4A00-48C4-84CD-2275D3537C25}"/>
              </a:ext>
            </a:extLst>
          </p:cNvPr>
          <p:cNvCxnSpPr>
            <a:cxnSpLocks/>
            <a:stCxn id="57" idx="0"/>
            <a:endCxn id="146" idx="2"/>
          </p:cNvCxnSpPr>
          <p:nvPr/>
        </p:nvCxnSpPr>
        <p:spPr>
          <a:xfrm flipH="1" flipV="1">
            <a:off x="7748091" y="2289335"/>
            <a:ext cx="534163" cy="407208"/>
          </a:xfrm>
          <a:prstGeom prst="straightConnector1">
            <a:avLst/>
          </a:prstGeom>
          <a:ln w="317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F2870068-B9B9-4124-8833-66E85347B87D}"/>
              </a:ext>
            </a:extLst>
          </p:cNvPr>
          <p:cNvSpPr/>
          <p:nvPr/>
        </p:nvSpPr>
        <p:spPr>
          <a:xfrm>
            <a:off x="416824" y="4258101"/>
            <a:ext cx="8308800" cy="364836"/>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000" rIns="91440" bIns="36000" numCol="1" spcCol="0" rtlCol="0" fromWordArt="0" anchor="ctr" anchorCtr="0" forceAA="0" compatLnSpc="1">
            <a:prstTxWarp prst="textNoShape">
              <a:avLst/>
            </a:prstTxWarp>
            <a:noAutofit/>
          </a:bodyPr>
          <a:lstStyle/>
          <a:p>
            <a:pPr algn="ctr" fontAlgn="base">
              <a:spcBef>
                <a:spcPct val="0"/>
              </a:spcBef>
              <a:spcAft>
                <a:spcPts val="600"/>
              </a:spcAft>
              <a:defRPr/>
            </a:pPr>
            <a:r>
              <a:rPr lang="en-GB" sz="1200" dirty="0">
                <a:solidFill>
                  <a:srgbClr val="FFFFFF"/>
                </a:solidFill>
                <a:latin typeface="Nokia Pure Text Light"/>
                <a:ea typeface="Nokia Pure Text" panose="020B0504040602060303" pitchFamily="34" charset="0"/>
                <a:cs typeface="Nokia Pure Text" panose="020B0504040602060303" pitchFamily="34" charset="0"/>
              </a:rPr>
              <a:t>Subsequent abstractions</a:t>
            </a:r>
            <a:r>
              <a:rPr kumimoji="0" lang="en-GB" sz="1200"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rPr>
              <a:t> can realize </a:t>
            </a:r>
            <a:r>
              <a:rPr kumimoji="0" lang="en-GB" sz="1200" b="1"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rPr>
              <a:t>human-like</a:t>
            </a:r>
            <a:r>
              <a:rPr kumimoji="0" lang="en-GB" sz="1200"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rPr>
              <a:t> logic.</a:t>
            </a:r>
          </a:p>
        </p:txBody>
      </p:sp>
      <p:sp>
        <p:nvSpPr>
          <p:cNvPr id="81" name="Text Placeholder 5">
            <a:extLst>
              <a:ext uri="{FF2B5EF4-FFF2-40B4-BE49-F238E27FC236}">
                <a16:creationId xmlns:a16="http://schemas.microsoft.com/office/drawing/2014/main" id="{973D64CA-5DB4-478C-8B03-4E1BADF7C94F}"/>
              </a:ext>
            </a:extLst>
          </p:cNvPr>
          <p:cNvSpPr txBox="1">
            <a:spLocks/>
          </p:cNvSpPr>
          <p:nvPr/>
        </p:nvSpPr>
        <p:spPr>
          <a:xfrm>
            <a:off x="417600" y="1918571"/>
            <a:ext cx="2142127" cy="524766"/>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indent="-171450" algn="just">
              <a:buFont typeface="Wingdings" panose="05000000000000000000" pitchFamily="2" charset="2"/>
              <a:buChar char="Ø"/>
            </a:pPr>
            <a:r>
              <a:rPr lang="en-US" sz="1200" dirty="0"/>
              <a:t>Because of their layered architecture, neural nets are a natural choice for this.</a:t>
            </a:r>
          </a:p>
        </p:txBody>
      </p:sp>
    </p:spTree>
    <p:extLst>
      <p:ext uri="{BB962C8B-B14F-4D97-AF65-F5344CB8AC3E}">
        <p14:creationId xmlns:p14="http://schemas.microsoft.com/office/powerpoint/2010/main" val="32680137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2C16457-0D30-40FD-81EA-4C3CD01F3F37}"/>
              </a:ext>
            </a:extLst>
          </p:cNvPr>
          <p:cNvSpPr>
            <a:spLocks noGrp="1"/>
          </p:cNvSpPr>
          <p:nvPr>
            <p:ph type="body" sz="quarter" idx="10"/>
          </p:nvPr>
        </p:nvSpPr>
        <p:spPr/>
        <p:txBody>
          <a:bodyPr/>
          <a:lstStyle/>
          <a:p>
            <a:r>
              <a:rPr lang="en-US" dirty="0"/>
              <a:t>Machine Learning Paradigms</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r>
              <a:rPr lang="en-US" dirty="0"/>
              <a:t>Machine Intuition</a:t>
            </a:r>
          </a:p>
        </p:txBody>
      </p:sp>
      <p:sp>
        <p:nvSpPr>
          <p:cNvPr id="8" name="Text Placeholder 1">
            <a:extLst>
              <a:ext uri="{FF2B5EF4-FFF2-40B4-BE49-F238E27FC236}">
                <a16:creationId xmlns:a16="http://schemas.microsoft.com/office/drawing/2014/main" id="{B9840B90-28B3-426F-A7E7-D1928D0C9008}"/>
              </a:ext>
            </a:extLst>
          </p:cNvPr>
          <p:cNvSpPr txBox="1">
            <a:spLocks/>
          </p:cNvSpPr>
          <p:nvPr/>
        </p:nvSpPr>
        <p:spPr>
          <a:xfrm>
            <a:off x="417600" y="1284579"/>
            <a:ext cx="2696049" cy="2493696"/>
          </a:xfrm>
          <a:prstGeom prst="rect">
            <a:avLst/>
          </a:prstGeom>
          <a:solidFill>
            <a:schemeClr val="tx2"/>
          </a:solidFill>
          <a:ln>
            <a:noFill/>
          </a:ln>
        </p:spPr>
        <p:txBody>
          <a:bodyPr lIns="182880" tIns="182880" rIns="182880" bIns="18288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200" b="1" dirty="0">
                <a:solidFill>
                  <a:schemeClr val="bg1"/>
                </a:solidFill>
              </a:rPr>
              <a:t>Supervised learning</a:t>
            </a:r>
          </a:p>
          <a:p>
            <a:pPr algn="just"/>
            <a:r>
              <a:rPr lang="en-US" sz="1200" dirty="0">
                <a:solidFill>
                  <a:schemeClr val="bg1"/>
                </a:solidFill>
              </a:rPr>
              <a:t>Substantial human/computational effort in data preparation:</a:t>
            </a:r>
          </a:p>
          <a:p>
            <a:pPr marL="285750" indent="-285750">
              <a:buFont typeface="Arial" panose="020B0604020202020204" pitchFamily="34" charset="0"/>
              <a:buChar char="•"/>
            </a:pPr>
            <a:r>
              <a:rPr lang="en-US" sz="1200" dirty="0">
                <a:solidFill>
                  <a:schemeClr val="bg1"/>
                </a:solidFill>
              </a:rPr>
              <a:t>Manual labeling of anomalies</a:t>
            </a:r>
          </a:p>
          <a:p>
            <a:pPr marL="285750" indent="-285750">
              <a:buFont typeface="Arial" panose="020B0604020202020204" pitchFamily="34" charset="0"/>
              <a:buChar char="•"/>
            </a:pPr>
            <a:r>
              <a:rPr lang="en-US" sz="1200" dirty="0">
                <a:solidFill>
                  <a:schemeClr val="bg1"/>
                </a:solidFill>
              </a:rPr>
              <a:t>Surveys</a:t>
            </a:r>
          </a:p>
          <a:p>
            <a:pPr marL="285750" indent="-285750">
              <a:buFont typeface="Arial" panose="020B0604020202020204" pitchFamily="34" charset="0"/>
              <a:buChar char="•"/>
            </a:pPr>
            <a:r>
              <a:rPr lang="en-US" sz="1200" dirty="0">
                <a:solidFill>
                  <a:schemeClr val="bg1"/>
                </a:solidFill>
              </a:rPr>
              <a:t>Drive tests</a:t>
            </a:r>
          </a:p>
          <a:p>
            <a:pPr marL="285750" indent="-285750">
              <a:buFont typeface="Arial" panose="020B0604020202020204" pitchFamily="34" charset="0"/>
              <a:buChar char="•"/>
            </a:pPr>
            <a:r>
              <a:rPr lang="en-US" sz="1200" dirty="0">
                <a:solidFill>
                  <a:schemeClr val="bg1"/>
                </a:solidFill>
              </a:rPr>
              <a:t>Ray-traced coverage maps</a:t>
            </a:r>
          </a:p>
        </p:txBody>
      </p:sp>
    </p:spTree>
    <p:extLst>
      <p:ext uri="{BB962C8B-B14F-4D97-AF65-F5344CB8AC3E}">
        <p14:creationId xmlns:p14="http://schemas.microsoft.com/office/powerpoint/2010/main" val="18118441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2C16457-0D30-40FD-81EA-4C3CD01F3F37}"/>
              </a:ext>
            </a:extLst>
          </p:cNvPr>
          <p:cNvSpPr>
            <a:spLocks noGrp="1"/>
          </p:cNvSpPr>
          <p:nvPr>
            <p:ph type="body" sz="quarter" idx="10"/>
          </p:nvPr>
        </p:nvSpPr>
        <p:spPr/>
        <p:txBody>
          <a:bodyPr/>
          <a:lstStyle/>
          <a:p>
            <a:r>
              <a:rPr lang="en-US" dirty="0"/>
              <a:t>Machine Learning Paradigms</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r>
              <a:rPr lang="en-US" dirty="0"/>
              <a:t>Machine Intuition</a:t>
            </a:r>
          </a:p>
        </p:txBody>
      </p:sp>
      <p:sp>
        <p:nvSpPr>
          <p:cNvPr id="10" name="Text Placeholder 1">
            <a:extLst>
              <a:ext uri="{FF2B5EF4-FFF2-40B4-BE49-F238E27FC236}">
                <a16:creationId xmlns:a16="http://schemas.microsoft.com/office/drawing/2014/main" id="{679717D5-8A7A-4275-9391-DBC60733619B}"/>
              </a:ext>
            </a:extLst>
          </p:cNvPr>
          <p:cNvSpPr txBox="1">
            <a:spLocks/>
          </p:cNvSpPr>
          <p:nvPr/>
        </p:nvSpPr>
        <p:spPr>
          <a:xfrm>
            <a:off x="417600" y="1284579"/>
            <a:ext cx="2696049" cy="2493696"/>
          </a:xfrm>
          <a:prstGeom prst="rect">
            <a:avLst/>
          </a:prstGeom>
          <a:solidFill>
            <a:schemeClr val="tx2"/>
          </a:solidFill>
          <a:ln>
            <a:noFill/>
          </a:ln>
        </p:spPr>
        <p:txBody>
          <a:bodyPr lIns="182880" tIns="182880" rIns="182880" bIns="18288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200" b="1" dirty="0">
                <a:solidFill>
                  <a:schemeClr val="bg1"/>
                </a:solidFill>
              </a:rPr>
              <a:t>Supervised learning</a:t>
            </a:r>
          </a:p>
          <a:p>
            <a:pPr algn="just"/>
            <a:r>
              <a:rPr lang="en-US" sz="1200" dirty="0">
                <a:solidFill>
                  <a:schemeClr val="bg1"/>
                </a:solidFill>
              </a:rPr>
              <a:t>Substantial human/computational effort in data preparation:</a:t>
            </a:r>
          </a:p>
          <a:p>
            <a:pPr marL="285750" indent="-285750">
              <a:buFont typeface="Arial" panose="020B0604020202020204" pitchFamily="34" charset="0"/>
              <a:buChar char="•"/>
            </a:pPr>
            <a:r>
              <a:rPr lang="en-US" sz="1200" dirty="0">
                <a:solidFill>
                  <a:schemeClr val="bg1"/>
                </a:solidFill>
              </a:rPr>
              <a:t>Manual labeling of anomalies</a:t>
            </a:r>
          </a:p>
          <a:p>
            <a:pPr marL="285750" indent="-285750">
              <a:buFont typeface="Arial" panose="020B0604020202020204" pitchFamily="34" charset="0"/>
              <a:buChar char="•"/>
            </a:pPr>
            <a:r>
              <a:rPr lang="en-US" sz="1200" dirty="0">
                <a:solidFill>
                  <a:schemeClr val="bg1"/>
                </a:solidFill>
              </a:rPr>
              <a:t>Surveys</a:t>
            </a:r>
          </a:p>
          <a:p>
            <a:pPr marL="285750" indent="-285750">
              <a:buFont typeface="Arial" panose="020B0604020202020204" pitchFamily="34" charset="0"/>
              <a:buChar char="•"/>
            </a:pPr>
            <a:r>
              <a:rPr lang="en-US" sz="1200" dirty="0">
                <a:solidFill>
                  <a:schemeClr val="bg1"/>
                </a:solidFill>
              </a:rPr>
              <a:t>Drive tests</a:t>
            </a:r>
          </a:p>
          <a:p>
            <a:pPr marL="285750" indent="-285750">
              <a:buFont typeface="Arial" panose="020B0604020202020204" pitchFamily="34" charset="0"/>
              <a:buChar char="•"/>
            </a:pPr>
            <a:r>
              <a:rPr lang="en-US" sz="1200" dirty="0">
                <a:solidFill>
                  <a:schemeClr val="bg1"/>
                </a:solidFill>
              </a:rPr>
              <a:t>Ray-traced coverage maps</a:t>
            </a:r>
          </a:p>
        </p:txBody>
      </p:sp>
      <p:sp>
        <p:nvSpPr>
          <p:cNvPr id="11" name="Text Placeholder 4">
            <a:extLst>
              <a:ext uri="{FF2B5EF4-FFF2-40B4-BE49-F238E27FC236}">
                <a16:creationId xmlns:a16="http://schemas.microsoft.com/office/drawing/2014/main" id="{5F455B23-9780-465E-A5F3-51C7F1525FF1}"/>
              </a:ext>
            </a:extLst>
          </p:cNvPr>
          <p:cNvSpPr txBox="1">
            <a:spLocks/>
          </p:cNvSpPr>
          <p:nvPr/>
        </p:nvSpPr>
        <p:spPr>
          <a:xfrm>
            <a:off x="3223588" y="1284579"/>
            <a:ext cx="2696049" cy="2493695"/>
          </a:xfrm>
          <a:prstGeom prst="rect">
            <a:avLst/>
          </a:prstGeom>
          <a:solidFill>
            <a:schemeClr val="bg1"/>
          </a:solidFill>
          <a:ln>
            <a:solidFill>
              <a:schemeClr val="tx2"/>
            </a:solidFill>
          </a:ln>
          <a:effectLst/>
        </p:spPr>
        <p:txBody>
          <a:bodyPr lIns="182880" tIns="182880" rIns="182880" bIns="18288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200" b="1" dirty="0"/>
              <a:t>Unsupervised learning</a:t>
            </a:r>
          </a:p>
          <a:p>
            <a:pPr algn="just"/>
            <a:r>
              <a:rPr lang="en-US" sz="1200" dirty="0"/>
              <a:t>Easy-to-automate data </a:t>
            </a:r>
            <a:r>
              <a:rPr lang="en-US" sz="1200" dirty="0" err="1"/>
              <a:t>prepa</a:t>
            </a:r>
            <a:r>
              <a:rPr lang="en-US" sz="1200" dirty="0"/>
              <a:t>-ration:</a:t>
            </a:r>
          </a:p>
          <a:p>
            <a:pPr marL="171450" indent="-171450" algn="just">
              <a:buFont typeface="Arial" panose="020B0604020202020204" pitchFamily="34" charset="0"/>
              <a:buChar char="•"/>
            </a:pPr>
            <a:r>
              <a:rPr lang="en-US" sz="1200" dirty="0"/>
              <a:t>Removal of invalid values</a:t>
            </a:r>
          </a:p>
          <a:p>
            <a:pPr marL="171450" indent="-171450" algn="just">
              <a:buFont typeface="Arial" panose="020B0604020202020204" pitchFamily="34" charset="0"/>
              <a:buChar char="•"/>
            </a:pPr>
            <a:r>
              <a:rPr lang="en-US" sz="1200" dirty="0"/>
              <a:t>KPI calculation</a:t>
            </a:r>
          </a:p>
          <a:p>
            <a:pPr marL="171450" indent="-171450" algn="just">
              <a:buFont typeface="Arial" panose="020B0604020202020204" pitchFamily="34" charset="0"/>
              <a:buChar char="•"/>
            </a:pPr>
            <a:r>
              <a:rPr lang="en-US" sz="1200" dirty="0"/>
              <a:t>Aggregation in time/space</a:t>
            </a:r>
          </a:p>
          <a:p>
            <a:pPr marL="171450" indent="-171450" algn="just">
              <a:buFont typeface="Arial" panose="020B0604020202020204" pitchFamily="34" charset="0"/>
              <a:buChar char="•"/>
            </a:pPr>
            <a:r>
              <a:rPr lang="en-US" sz="1200" dirty="0"/>
              <a:t>Data segmentation</a:t>
            </a:r>
          </a:p>
        </p:txBody>
      </p:sp>
    </p:spTree>
    <p:extLst>
      <p:ext uri="{BB962C8B-B14F-4D97-AF65-F5344CB8AC3E}">
        <p14:creationId xmlns:p14="http://schemas.microsoft.com/office/powerpoint/2010/main" val="17798241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2C16457-0D30-40FD-81EA-4C3CD01F3F37}"/>
              </a:ext>
            </a:extLst>
          </p:cNvPr>
          <p:cNvSpPr>
            <a:spLocks noGrp="1"/>
          </p:cNvSpPr>
          <p:nvPr>
            <p:ph type="body" sz="quarter" idx="10"/>
          </p:nvPr>
        </p:nvSpPr>
        <p:spPr/>
        <p:txBody>
          <a:bodyPr/>
          <a:lstStyle/>
          <a:p>
            <a:r>
              <a:rPr lang="en-US" dirty="0"/>
              <a:t>Machine Learning Paradigms</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r>
              <a:rPr lang="en-US" dirty="0"/>
              <a:t>Machine Intuition</a:t>
            </a:r>
          </a:p>
        </p:txBody>
      </p:sp>
      <p:sp>
        <p:nvSpPr>
          <p:cNvPr id="13" name="Text Placeholder 1">
            <a:extLst>
              <a:ext uri="{FF2B5EF4-FFF2-40B4-BE49-F238E27FC236}">
                <a16:creationId xmlns:a16="http://schemas.microsoft.com/office/drawing/2014/main" id="{FC9DE129-1D69-445E-902F-28178569F518}"/>
              </a:ext>
            </a:extLst>
          </p:cNvPr>
          <p:cNvSpPr txBox="1">
            <a:spLocks/>
          </p:cNvSpPr>
          <p:nvPr/>
        </p:nvSpPr>
        <p:spPr>
          <a:xfrm>
            <a:off x="417600" y="1284579"/>
            <a:ext cx="2696049" cy="2493696"/>
          </a:xfrm>
          <a:prstGeom prst="rect">
            <a:avLst/>
          </a:prstGeom>
          <a:solidFill>
            <a:schemeClr val="tx2"/>
          </a:solidFill>
          <a:ln>
            <a:noFill/>
          </a:ln>
        </p:spPr>
        <p:txBody>
          <a:bodyPr lIns="182880" tIns="182880" rIns="182880" bIns="18288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200" b="1" dirty="0">
                <a:solidFill>
                  <a:schemeClr val="bg1"/>
                </a:solidFill>
              </a:rPr>
              <a:t>Supervised learning</a:t>
            </a:r>
          </a:p>
          <a:p>
            <a:pPr algn="just"/>
            <a:r>
              <a:rPr lang="en-US" sz="1200" dirty="0">
                <a:solidFill>
                  <a:schemeClr val="bg1"/>
                </a:solidFill>
              </a:rPr>
              <a:t>Substantial human/computational effort in data preparation:</a:t>
            </a:r>
          </a:p>
          <a:p>
            <a:pPr marL="285750" indent="-285750">
              <a:buFont typeface="Arial" panose="020B0604020202020204" pitchFamily="34" charset="0"/>
              <a:buChar char="•"/>
            </a:pPr>
            <a:r>
              <a:rPr lang="en-US" sz="1200" dirty="0">
                <a:solidFill>
                  <a:schemeClr val="bg1"/>
                </a:solidFill>
              </a:rPr>
              <a:t>Manual labeling of anomalies</a:t>
            </a:r>
          </a:p>
          <a:p>
            <a:pPr marL="285750" indent="-285750">
              <a:buFont typeface="Arial" panose="020B0604020202020204" pitchFamily="34" charset="0"/>
              <a:buChar char="•"/>
            </a:pPr>
            <a:r>
              <a:rPr lang="en-US" sz="1200" dirty="0">
                <a:solidFill>
                  <a:schemeClr val="bg1"/>
                </a:solidFill>
              </a:rPr>
              <a:t>Surveys</a:t>
            </a:r>
          </a:p>
          <a:p>
            <a:pPr marL="285750" indent="-285750">
              <a:buFont typeface="Arial" panose="020B0604020202020204" pitchFamily="34" charset="0"/>
              <a:buChar char="•"/>
            </a:pPr>
            <a:r>
              <a:rPr lang="en-US" sz="1200" dirty="0">
                <a:solidFill>
                  <a:schemeClr val="bg1"/>
                </a:solidFill>
              </a:rPr>
              <a:t>Drive tests</a:t>
            </a:r>
          </a:p>
          <a:p>
            <a:pPr marL="285750" indent="-285750">
              <a:buFont typeface="Arial" panose="020B0604020202020204" pitchFamily="34" charset="0"/>
              <a:buChar char="•"/>
            </a:pPr>
            <a:r>
              <a:rPr lang="en-US" sz="1200" dirty="0">
                <a:solidFill>
                  <a:schemeClr val="bg1"/>
                </a:solidFill>
              </a:rPr>
              <a:t>Ray-traced coverage maps</a:t>
            </a:r>
          </a:p>
        </p:txBody>
      </p:sp>
      <p:sp>
        <p:nvSpPr>
          <p:cNvPr id="14" name="Text Placeholder 4">
            <a:extLst>
              <a:ext uri="{FF2B5EF4-FFF2-40B4-BE49-F238E27FC236}">
                <a16:creationId xmlns:a16="http://schemas.microsoft.com/office/drawing/2014/main" id="{52486B6F-A0D4-4AD7-BBEC-093274BD1C11}"/>
              </a:ext>
            </a:extLst>
          </p:cNvPr>
          <p:cNvSpPr txBox="1">
            <a:spLocks/>
          </p:cNvSpPr>
          <p:nvPr/>
        </p:nvSpPr>
        <p:spPr>
          <a:xfrm>
            <a:off x="3223588" y="1284579"/>
            <a:ext cx="2696049" cy="2493695"/>
          </a:xfrm>
          <a:prstGeom prst="rect">
            <a:avLst/>
          </a:prstGeom>
          <a:solidFill>
            <a:schemeClr val="bg1"/>
          </a:solidFill>
          <a:ln>
            <a:solidFill>
              <a:schemeClr val="tx2"/>
            </a:solidFill>
          </a:ln>
          <a:effectLst/>
        </p:spPr>
        <p:txBody>
          <a:bodyPr lIns="182880" tIns="182880" rIns="182880" bIns="18288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200" b="1" dirty="0"/>
              <a:t>Unsupervised learning</a:t>
            </a:r>
          </a:p>
          <a:p>
            <a:pPr algn="just"/>
            <a:r>
              <a:rPr lang="en-US" sz="1200" dirty="0"/>
              <a:t>Easy-to-automate data </a:t>
            </a:r>
            <a:r>
              <a:rPr lang="en-US" sz="1200" dirty="0" err="1"/>
              <a:t>prepa</a:t>
            </a:r>
            <a:r>
              <a:rPr lang="en-US" sz="1200" dirty="0"/>
              <a:t>-ration:</a:t>
            </a:r>
          </a:p>
          <a:p>
            <a:pPr marL="171450" indent="-171450" algn="just">
              <a:buFont typeface="Arial" panose="020B0604020202020204" pitchFamily="34" charset="0"/>
              <a:buChar char="•"/>
            </a:pPr>
            <a:r>
              <a:rPr lang="en-US" sz="1200" dirty="0"/>
              <a:t>Removal of invalid values</a:t>
            </a:r>
          </a:p>
          <a:p>
            <a:pPr marL="171450" indent="-171450" algn="just">
              <a:buFont typeface="Arial" panose="020B0604020202020204" pitchFamily="34" charset="0"/>
              <a:buChar char="•"/>
            </a:pPr>
            <a:r>
              <a:rPr lang="en-US" sz="1200" dirty="0"/>
              <a:t>KPI calculation</a:t>
            </a:r>
          </a:p>
          <a:p>
            <a:pPr marL="171450" indent="-171450" algn="just">
              <a:buFont typeface="Arial" panose="020B0604020202020204" pitchFamily="34" charset="0"/>
              <a:buChar char="•"/>
            </a:pPr>
            <a:r>
              <a:rPr lang="en-US" sz="1200" dirty="0"/>
              <a:t>Aggregation in time/space</a:t>
            </a:r>
          </a:p>
          <a:p>
            <a:pPr marL="171450" indent="-171450" algn="just">
              <a:buFont typeface="Arial" panose="020B0604020202020204" pitchFamily="34" charset="0"/>
              <a:buChar char="•"/>
            </a:pPr>
            <a:r>
              <a:rPr lang="en-US" sz="1200" dirty="0"/>
              <a:t>Data segmentation</a:t>
            </a:r>
          </a:p>
        </p:txBody>
      </p:sp>
      <p:sp>
        <p:nvSpPr>
          <p:cNvPr id="15" name="Text Placeholder 5">
            <a:extLst>
              <a:ext uri="{FF2B5EF4-FFF2-40B4-BE49-F238E27FC236}">
                <a16:creationId xmlns:a16="http://schemas.microsoft.com/office/drawing/2014/main" id="{6885E91D-D683-4D40-9FC6-1AD759CA1DFA}"/>
              </a:ext>
            </a:extLst>
          </p:cNvPr>
          <p:cNvSpPr txBox="1">
            <a:spLocks/>
          </p:cNvSpPr>
          <p:nvPr/>
        </p:nvSpPr>
        <p:spPr>
          <a:xfrm>
            <a:off x="6029575" y="1284579"/>
            <a:ext cx="2696049" cy="2493696"/>
          </a:xfrm>
          <a:prstGeom prst="rect">
            <a:avLst/>
          </a:prstGeom>
          <a:pattFill prst="ltUpDiag">
            <a:fgClr>
              <a:schemeClr val="accent1"/>
            </a:fgClr>
            <a:bgClr>
              <a:schemeClr val="bg1"/>
            </a:bgClr>
          </a:pattFill>
          <a:ln>
            <a:noFill/>
          </a:ln>
        </p:spPr>
        <p:txBody>
          <a:bodyPr lIns="182880" tIns="182880" rIns="182880" bIns="18288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200" b="1"/>
              <a:t>Reinforcement learning</a:t>
            </a:r>
          </a:p>
          <a:p>
            <a:pPr algn="just"/>
            <a:r>
              <a:rPr lang="en-US" sz="1200"/>
              <a:t>Experimentation cannot be done directly on real mobile networks*:</a:t>
            </a:r>
          </a:p>
          <a:p>
            <a:pPr marL="171450" indent="-171450" algn="just">
              <a:buFont typeface="Arial" panose="020B0604020202020204" pitchFamily="34" charset="0"/>
              <a:buChar char="•"/>
            </a:pPr>
            <a:r>
              <a:rPr lang="en-US" sz="1200"/>
              <a:t>High cost of failure</a:t>
            </a:r>
          </a:p>
          <a:p>
            <a:pPr marL="171450" indent="-171450" algn="just">
              <a:buFont typeface="Arial" panose="020B0604020202020204" pitchFamily="34" charset="0"/>
              <a:buChar char="•"/>
            </a:pPr>
            <a:r>
              <a:rPr lang="en-US" sz="1200"/>
              <a:t>Long time to convergence</a:t>
            </a:r>
            <a:endParaRPr lang="en-US" sz="1200" dirty="0"/>
          </a:p>
        </p:txBody>
      </p:sp>
    </p:spTree>
    <p:extLst>
      <p:ext uri="{BB962C8B-B14F-4D97-AF65-F5344CB8AC3E}">
        <p14:creationId xmlns:p14="http://schemas.microsoft.com/office/powerpoint/2010/main" val="7402949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2C16457-0D30-40FD-81EA-4C3CD01F3F37}"/>
              </a:ext>
            </a:extLst>
          </p:cNvPr>
          <p:cNvSpPr>
            <a:spLocks noGrp="1"/>
          </p:cNvSpPr>
          <p:nvPr>
            <p:ph type="body" sz="quarter" idx="10"/>
          </p:nvPr>
        </p:nvSpPr>
        <p:spPr/>
        <p:txBody>
          <a:bodyPr/>
          <a:lstStyle/>
          <a:p>
            <a:r>
              <a:rPr lang="en-US" dirty="0"/>
              <a:t>Machine Learning Paradigms</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r>
              <a:rPr lang="en-US" dirty="0"/>
              <a:t>Machine Intuition</a:t>
            </a:r>
          </a:p>
        </p:txBody>
      </p:sp>
      <p:sp>
        <p:nvSpPr>
          <p:cNvPr id="8" name="Rectangle 7">
            <a:extLst>
              <a:ext uri="{FF2B5EF4-FFF2-40B4-BE49-F238E27FC236}">
                <a16:creationId xmlns:a16="http://schemas.microsoft.com/office/drawing/2014/main" id="{6F3C29A5-A882-412E-9A40-603DD630EAB6}"/>
              </a:ext>
            </a:extLst>
          </p:cNvPr>
          <p:cNvSpPr/>
          <p:nvPr/>
        </p:nvSpPr>
        <p:spPr>
          <a:xfrm>
            <a:off x="416824" y="4258101"/>
            <a:ext cx="8308800" cy="364836"/>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000" rIns="91440" bIns="36000" numCol="1" spcCol="0" rtlCol="0" fromWordArt="0" anchor="ctr" anchorCtr="0" forceAA="0" compatLnSpc="1">
            <a:prstTxWarp prst="textNoShape">
              <a:avLst/>
            </a:prstTxWarp>
            <a:noAutofit/>
          </a:bodyPr>
          <a:lstStyle/>
          <a:p>
            <a:pPr algn="ctr" fontAlgn="base">
              <a:spcBef>
                <a:spcPct val="0"/>
              </a:spcBef>
              <a:spcAft>
                <a:spcPts val="600"/>
              </a:spcAft>
              <a:defRPr/>
            </a:pPr>
            <a:r>
              <a:rPr kumimoji="0" lang="en-GB" sz="1200"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rPr>
              <a:t>Unsupervised learning only requires </a:t>
            </a:r>
            <a:r>
              <a:rPr kumimoji="0" lang="en-GB" sz="1200" b="1"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rPr>
              <a:t>light </a:t>
            </a:r>
            <a:r>
              <a:rPr kumimoji="0" lang="en-US" sz="1200"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rPr>
              <a:t>data preparation.</a:t>
            </a:r>
            <a:endParaRPr kumimoji="0" lang="en-GB" sz="1200"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endParaRPr>
          </a:p>
        </p:txBody>
      </p:sp>
      <p:sp>
        <p:nvSpPr>
          <p:cNvPr id="14" name="Text Placeholder 1">
            <a:extLst>
              <a:ext uri="{FF2B5EF4-FFF2-40B4-BE49-F238E27FC236}">
                <a16:creationId xmlns:a16="http://schemas.microsoft.com/office/drawing/2014/main" id="{8B8C3312-34F9-443B-94B1-4749836A2791}"/>
              </a:ext>
            </a:extLst>
          </p:cNvPr>
          <p:cNvSpPr txBox="1">
            <a:spLocks/>
          </p:cNvSpPr>
          <p:nvPr/>
        </p:nvSpPr>
        <p:spPr>
          <a:xfrm>
            <a:off x="417600" y="1284579"/>
            <a:ext cx="2696049" cy="2493696"/>
          </a:xfrm>
          <a:prstGeom prst="rect">
            <a:avLst/>
          </a:prstGeom>
          <a:solidFill>
            <a:schemeClr val="tx2"/>
          </a:solidFill>
          <a:ln>
            <a:noFill/>
          </a:ln>
        </p:spPr>
        <p:txBody>
          <a:bodyPr lIns="182880" tIns="182880" rIns="182880" bIns="18288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200" b="1" dirty="0">
                <a:solidFill>
                  <a:schemeClr val="bg1"/>
                </a:solidFill>
              </a:rPr>
              <a:t>Supervised learning</a:t>
            </a:r>
          </a:p>
          <a:p>
            <a:pPr algn="just"/>
            <a:r>
              <a:rPr lang="en-US" sz="1200" dirty="0">
                <a:solidFill>
                  <a:schemeClr val="bg1"/>
                </a:solidFill>
              </a:rPr>
              <a:t>Substantial human/computational effort in data preparation:</a:t>
            </a:r>
          </a:p>
          <a:p>
            <a:pPr marL="285750" indent="-285750">
              <a:buFont typeface="Arial" panose="020B0604020202020204" pitchFamily="34" charset="0"/>
              <a:buChar char="•"/>
            </a:pPr>
            <a:r>
              <a:rPr lang="en-US" sz="1200" dirty="0">
                <a:solidFill>
                  <a:schemeClr val="bg1"/>
                </a:solidFill>
              </a:rPr>
              <a:t>Manual labeling of anomalies</a:t>
            </a:r>
          </a:p>
          <a:p>
            <a:pPr marL="285750" indent="-285750">
              <a:buFont typeface="Arial" panose="020B0604020202020204" pitchFamily="34" charset="0"/>
              <a:buChar char="•"/>
            </a:pPr>
            <a:r>
              <a:rPr lang="en-US" sz="1200" dirty="0">
                <a:solidFill>
                  <a:schemeClr val="bg1"/>
                </a:solidFill>
              </a:rPr>
              <a:t>Surveys</a:t>
            </a:r>
          </a:p>
          <a:p>
            <a:pPr marL="285750" indent="-285750">
              <a:buFont typeface="Arial" panose="020B0604020202020204" pitchFamily="34" charset="0"/>
              <a:buChar char="•"/>
            </a:pPr>
            <a:r>
              <a:rPr lang="en-US" sz="1200" dirty="0">
                <a:solidFill>
                  <a:schemeClr val="bg1"/>
                </a:solidFill>
              </a:rPr>
              <a:t>Drive tests</a:t>
            </a:r>
          </a:p>
          <a:p>
            <a:pPr marL="285750" indent="-285750">
              <a:buFont typeface="Arial" panose="020B0604020202020204" pitchFamily="34" charset="0"/>
              <a:buChar char="•"/>
            </a:pPr>
            <a:r>
              <a:rPr lang="en-US" sz="1200" dirty="0">
                <a:solidFill>
                  <a:schemeClr val="bg1"/>
                </a:solidFill>
              </a:rPr>
              <a:t>Ray-traced coverage maps</a:t>
            </a:r>
          </a:p>
        </p:txBody>
      </p:sp>
      <p:sp>
        <p:nvSpPr>
          <p:cNvPr id="15" name="Text Placeholder 4">
            <a:extLst>
              <a:ext uri="{FF2B5EF4-FFF2-40B4-BE49-F238E27FC236}">
                <a16:creationId xmlns:a16="http://schemas.microsoft.com/office/drawing/2014/main" id="{E306D9EB-3983-4BFA-B7C9-5EA2352E0175}"/>
              </a:ext>
            </a:extLst>
          </p:cNvPr>
          <p:cNvSpPr txBox="1">
            <a:spLocks/>
          </p:cNvSpPr>
          <p:nvPr/>
        </p:nvSpPr>
        <p:spPr>
          <a:xfrm>
            <a:off x="3204832" y="1265823"/>
            <a:ext cx="2696049" cy="2493695"/>
          </a:xfrm>
          <a:prstGeom prst="rect">
            <a:avLst/>
          </a:prstGeom>
          <a:solidFill>
            <a:schemeClr val="bg1"/>
          </a:solidFill>
          <a:ln>
            <a:solidFill>
              <a:schemeClr val="tx2"/>
            </a:solidFill>
          </a:ln>
          <a:effectLst>
            <a:outerShdw blurRad="50800" dist="38100" dir="2700000" algn="tl" rotWithShape="0">
              <a:prstClr val="black">
                <a:alpha val="40000"/>
              </a:prstClr>
            </a:outerShdw>
          </a:effectLst>
        </p:spPr>
        <p:txBody>
          <a:bodyPr lIns="182880" tIns="182880" rIns="182880" bIns="18288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200" b="1" dirty="0"/>
              <a:t>Unsupervised learning</a:t>
            </a:r>
          </a:p>
          <a:p>
            <a:pPr algn="just"/>
            <a:r>
              <a:rPr lang="en-US" sz="1200" dirty="0"/>
              <a:t>Easy-to-automate data </a:t>
            </a:r>
            <a:r>
              <a:rPr lang="en-US" sz="1200" dirty="0" err="1"/>
              <a:t>prepa</a:t>
            </a:r>
            <a:r>
              <a:rPr lang="en-US" sz="1200" dirty="0"/>
              <a:t>-ration:</a:t>
            </a:r>
          </a:p>
          <a:p>
            <a:pPr marL="171450" indent="-171450" algn="just">
              <a:buFont typeface="Arial" panose="020B0604020202020204" pitchFamily="34" charset="0"/>
              <a:buChar char="•"/>
            </a:pPr>
            <a:r>
              <a:rPr lang="en-US" sz="1200" dirty="0"/>
              <a:t>Removal of invalid values</a:t>
            </a:r>
          </a:p>
          <a:p>
            <a:pPr marL="171450" indent="-171450" algn="just">
              <a:buFont typeface="Arial" panose="020B0604020202020204" pitchFamily="34" charset="0"/>
              <a:buChar char="•"/>
            </a:pPr>
            <a:r>
              <a:rPr lang="en-US" sz="1200" dirty="0"/>
              <a:t>KPI calculation</a:t>
            </a:r>
          </a:p>
          <a:p>
            <a:pPr marL="171450" indent="-171450" algn="just">
              <a:buFont typeface="Arial" panose="020B0604020202020204" pitchFamily="34" charset="0"/>
              <a:buChar char="•"/>
            </a:pPr>
            <a:r>
              <a:rPr lang="en-US" sz="1200" dirty="0"/>
              <a:t>Aggregation in time/space</a:t>
            </a:r>
          </a:p>
          <a:p>
            <a:pPr marL="171450" indent="-171450" algn="just">
              <a:buFont typeface="Arial" panose="020B0604020202020204" pitchFamily="34" charset="0"/>
              <a:buChar char="•"/>
            </a:pPr>
            <a:r>
              <a:rPr lang="en-US" sz="1200" dirty="0"/>
              <a:t>Data segmentation</a:t>
            </a:r>
          </a:p>
        </p:txBody>
      </p:sp>
      <p:sp>
        <p:nvSpPr>
          <p:cNvPr id="16" name="Text Placeholder 5">
            <a:extLst>
              <a:ext uri="{FF2B5EF4-FFF2-40B4-BE49-F238E27FC236}">
                <a16:creationId xmlns:a16="http://schemas.microsoft.com/office/drawing/2014/main" id="{A7CE5EBC-B221-4C59-86EB-0517AFC1D624}"/>
              </a:ext>
            </a:extLst>
          </p:cNvPr>
          <p:cNvSpPr txBox="1">
            <a:spLocks/>
          </p:cNvSpPr>
          <p:nvPr/>
        </p:nvSpPr>
        <p:spPr>
          <a:xfrm>
            <a:off x="6029575" y="1284579"/>
            <a:ext cx="2696049" cy="2493696"/>
          </a:xfrm>
          <a:prstGeom prst="rect">
            <a:avLst/>
          </a:prstGeom>
          <a:pattFill prst="ltUpDiag">
            <a:fgClr>
              <a:schemeClr val="accent1"/>
            </a:fgClr>
            <a:bgClr>
              <a:schemeClr val="bg1"/>
            </a:bgClr>
          </a:pattFill>
          <a:ln>
            <a:noFill/>
          </a:ln>
        </p:spPr>
        <p:txBody>
          <a:bodyPr lIns="182880" tIns="182880" rIns="182880" bIns="18288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200" b="1"/>
              <a:t>Reinforcement learning</a:t>
            </a:r>
          </a:p>
          <a:p>
            <a:pPr algn="just"/>
            <a:r>
              <a:rPr lang="en-US" sz="1200"/>
              <a:t>Experimentation cannot be done directly on real mobile networks*:</a:t>
            </a:r>
          </a:p>
          <a:p>
            <a:pPr marL="171450" indent="-171450" algn="just">
              <a:buFont typeface="Arial" panose="020B0604020202020204" pitchFamily="34" charset="0"/>
              <a:buChar char="•"/>
            </a:pPr>
            <a:r>
              <a:rPr lang="en-US" sz="1200"/>
              <a:t>High cost of failure</a:t>
            </a:r>
          </a:p>
          <a:p>
            <a:pPr marL="171450" indent="-171450" algn="just">
              <a:buFont typeface="Arial" panose="020B0604020202020204" pitchFamily="34" charset="0"/>
              <a:buChar char="•"/>
            </a:pPr>
            <a:r>
              <a:rPr lang="en-US" sz="1200"/>
              <a:t>Long time to convergence</a:t>
            </a:r>
            <a:endParaRPr lang="en-US" sz="1200" dirty="0"/>
          </a:p>
        </p:txBody>
      </p:sp>
    </p:spTree>
    <p:extLst>
      <p:ext uri="{BB962C8B-B14F-4D97-AF65-F5344CB8AC3E}">
        <p14:creationId xmlns:p14="http://schemas.microsoft.com/office/powerpoint/2010/main" val="39043612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r>
              <a:rPr lang="en-US" dirty="0"/>
              <a:t>Example Use Case in Network Automation</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pPr lvl="0">
              <a:lnSpc>
                <a:spcPct val="100000"/>
              </a:lnSpc>
              <a:spcBef>
                <a:spcPct val="20000"/>
              </a:spcBef>
            </a:pPr>
            <a:r>
              <a:rPr lang="en-US" dirty="0"/>
              <a:t>Deep Clustering of Mobile Network Data</a:t>
            </a:r>
          </a:p>
        </p:txBody>
      </p:sp>
      <p:sp>
        <p:nvSpPr>
          <p:cNvPr id="113" name="Text Placeholder 112">
            <a:extLst>
              <a:ext uri="{FF2B5EF4-FFF2-40B4-BE49-F238E27FC236}">
                <a16:creationId xmlns:a16="http://schemas.microsoft.com/office/drawing/2014/main" id="{F7FE8AB5-D427-46EB-82F3-0B1C57B67B9E}"/>
              </a:ext>
            </a:extLst>
          </p:cNvPr>
          <p:cNvSpPr>
            <a:spLocks noGrp="1"/>
          </p:cNvSpPr>
          <p:nvPr>
            <p:ph type="body" sz="quarter" idx="12"/>
          </p:nvPr>
        </p:nvSpPr>
        <p:spPr>
          <a:xfrm>
            <a:off x="417600" y="1284580"/>
            <a:ext cx="4010400" cy="1219461"/>
          </a:xfrm>
        </p:spPr>
        <p:txBody>
          <a:bodyPr>
            <a:normAutofit/>
          </a:bodyPr>
          <a:lstStyle/>
          <a:p>
            <a:pPr algn="just"/>
            <a:r>
              <a:rPr lang="en-US" sz="1200" b="1" dirty="0"/>
              <a:t>Quality of Experience (QoE)</a:t>
            </a:r>
            <a:r>
              <a:rPr lang="en-US" sz="1200" dirty="0"/>
              <a:t> estimation tries to quantify user satisfaction:</a:t>
            </a:r>
          </a:p>
          <a:p>
            <a:pPr marL="228600" indent="-228600" algn="just">
              <a:buFont typeface="+mj-lt"/>
              <a:buAutoNum type="arabicPeriod"/>
            </a:pPr>
            <a:r>
              <a:rPr lang="en-US" sz="1200" dirty="0">
                <a:solidFill>
                  <a:schemeClr val="bg2">
                    <a:lumMod val="60000"/>
                    <a:lumOff val="40000"/>
                  </a:schemeClr>
                </a:solidFill>
              </a:rPr>
              <a:t>-</a:t>
            </a:r>
          </a:p>
          <a:p>
            <a:pPr marL="228600" indent="-228600" algn="just">
              <a:buFont typeface="+mj-lt"/>
              <a:buAutoNum type="arabicPeriod"/>
            </a:pPr>
            <a:r>
              <a:rPr lang="en-US" sz="1200" dirty="0"/>
              <a:t>Map measured Key Performance Indicators (KPIs) to QoE values.</a:t>
            </a:r>
          </a:p>
        </p:txBody>
      </p:sp>
      <p:pic>
        <p:nvPicPr>
          <p:cNvPr id="4" name="Graphic 3" descr="Call center">
            <a:extLst>
              <a:ext uri="{FF2B5EF4-FFF2-40B4-BE49-F238E27FC236}">
                <a16:creationId xmlns:a16="http://schemas.microsoft.com/office/drawing/2014/main" id="{4924279B-6493-5792-7AEA-DE1F4F172E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1557" y="3080456"/>
            <a:ext cx="501650" cy="501650"/>
          </a:xfrm>
          <a:prstGeom prst="rect">
            <a:avLst/>
          </a:prstGeom>
        </p:spPr>
      </p:pic>
      <p:pic>
        <p:nvPicPr>
          <p:cNvPr id="6" name="Graphic 5" descr="Car">
            <a:extLst>
              <a:ext uri="{FF2B5EF4-FFF2-40B4-BE49-F238E27FC236}">
                <a16:creationId xmlns:a16="http://schemas.microsoft.com/office/drawing/2014/main" id="{DA53373E-F7B5-F7AD-FF7E-A1513BC108B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8420" y="3573951"/>
            <a:ext cx="722376" cy="722376"/>
          </a:xfrm>
          <a:prstGeom prst="rect">
            <a:avLst/>
          </a:prstGeom>
        </p:spPr>
      </p:pic>
      <p:pic>
        <p:nvPicPr>
          <p:cNvPr id="7" name="Graphic 6" descr="Programmer">
            <a:extLst>
              <a:ext uri="{FF2B5EF4-FFF2-40B4-BE49-F238E27FC236}">
                <a16:creationId xmlns:a16="http://schemas.microsoft.com/office/drawing/2014/main" id="{E2587134-159B-96CD-58F2-DF2720CE5A6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4582" y="3246318"/>
            <a:ext cx="501650" cy="501650"/>
          </a:xfrm>
          <a:prstGeom prst="rect">
            <a:avLst/>
          </a:prstGeom>
        </p:spPr>
      </p:pic>
      <p:pic>
        <p:nvPicPr>
          <p:cNvPr id="8" name="Graphic 7" descr="Walk">
            <a:extLst>
              <a:ext uri="{FF2B5EF4-FFF2-40B4-BE49-F238E27FC236}">
                <a16:creationId xmlns:a16="http://schemas.microsoft.com/office/drawing/2014/main" id="{48D369A1-E42B-20F6-3B67-5DB0576412F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9526" y="3816020"/>
            <a:ext cx="501650" cy="501650"/>
          </a:xfrm>
          <a:prstGeom prst="rect">
            <a:avLst/>
          </a:prstGeom>
        </p:spPr>
      </p:pic>
      <p:sp>
        <p:nvSpPr>
          <p:cNvPr id="9" name="Hexagon 8">
            <a:extLst>
              <a:ext uri="{FF2B5EF4-FFF2-40B4-BE49-F238E27FC236}">
                <a16:creationId xmlns:a16="http://schemas.microsoft.com/office/drawing/2014/main" id="{ECA2B1C9-E99B-C04C-6E1C-A5C9F0B09308}"/>
              </a:ext>
            </a:extLst>
          </p:cNvPr>
          <p:cNvSpPr/>
          <p:nvPr/>
        </p:nvSpPr>
        <p:spPr>
          <a:xfrm>
            <a:off x="1919341" y="3545039"/>
            <a:ext cx="576016" cy="543350"/>
          </a:xfrm>
          <a:prstGeom prst="hexagon">
            <a:avLst/>
          </a:prstGeom>
          <a:pattFill prst="dkDnDiag">
            <a:fgClr>
              <a:schemeClr val="accent1">
                <a:lumMod val="20000"/>
                <a:lumOff val="80000"/>
              </a:schemeClr>
            </a:fgClr>
            <a:bgClr>
              <a:schemeClr val="bg1"/>
            </a:bgClr>
          </a:pattFill>
          <a:ln>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2"/>
              </a:solidFill>
              <a:cs typeface="Arial" panose="020B0604020202020204" pitchFamily="34" charset="0"/>
            </a:endParaRPr>
          </a:p>
        </p:txBody>
      </p:sp>
      <p:sp>
        <p:nvSpPr>
          <p:cNvPr id="10" name="Pentagon 9">
            <a:extLst>
              <a:ext uri="{FF2B5EF4-FFF2-40B4-BE49-F238E27FC236}">
                <a16:creationId xmlns:a16="http://schemas.microsoft.com/office/drawing/2014/main" id="{AE9E109C-BCFD-9C7B-2326-5251D499C02A}"/>
              </a:ext>
            </a:extLst>
          </p:cNvPr>
          <p:cNvSpPr/>
          <p:nvPr/>
        </p:nvSpPr>
        <p:spPr>
          <a:xfrm rot="10800000">
            <a:off x="2087929" y="3573951"/>
            <a:ext cx="233050" cy="242864"/>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1" name="Pentagon 10">
            <a:extLst>
              <a:ext uri="{FF2B5EF4-FFF2-40B4-BE49-F238E27FC236}">
                <a16:creationId xmlns:a16="http://schemas.microsoft.com/office/drawing/2014/main" id="{663BCB89-77A4-5DA6-896A-47C3D9E8856B}"/>
              </a:ext>
            </a:extLst>
          </p:cNvPr>
          <p:cNvSpPr/>
          <p:nvPr/>
        </p:nvSpPr>
        <p:spPr>
          <a:xfrm rot="10800000">
            <a:off x="2110561" y="3524801"/>
            <a:ext cx="187786" cy="195694"/>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2" name="Pentagon 11">
            <a:extLst>
              <a:ext uri="{FF2B5EF4-FFF2-40B4-BE49-F238E27FC236}">
                <a16:creationId xmlns:a16="http://schemas.microsoft.com/office/drawing/2014/main" id="{8EAA2AB1-9E59-7167-9C73-BD9C9CD75973}"/>
              </a:ext>
            </a:extLst>
          </p:cNvPr>
          <p:cNvSpPr/>
          <p:nvPr/>
        </p:nvSpPr>
        <p:spPr>
          <a:xfrm rot="10800000">
            <a:off x="2133411" y="3475880"/>
            <a:ext cx="142086" cy="148069"/>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cxnSp>
        <p:nvCxnSpPr>
          <p:cNvPr id="13" name="Straight Connector 12">
            <a:extLst>
              <a:ext uri="{FF2B5EF4-FFF2-40B4-BE49-F238E27FC236}">
                <a16:creationId xmlns:a16="http://schemas.microsoft.com/office/drawing/2014/main" id="{AF592326-E4D9-32AB-71BB-E8B603AE923C}"/>
              </a:ext>
            </a:extLst>
          </p:cNvPr>
          <p:cNvCxnSpPr>
            <a:cxnSpLocks/>
            <a:stCxn id="21" idx="6"/>
            <a:endCxn id="6" idx="3"/>
          </p:cNvCxnSpPr>
          <p:nvPr/>
        </p:nvCxnSpPr>
        <p:spPr>
          <a:xfrm flipH="1">
            <a:off x="1470796" y="3401600"/>
            <a:ext cx="689499" cy="533539"/>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2EDE3C-2CBD-3BC5-64F2-B330296A9162}"/>
              </a:ext>
            </a:extLst>
          </p:cNvPr>
          <p:cNvCxnSpPr>
            <a:cxnSpLocks/>
            <a:stCxn id="21" idx="6"/>
          </p:cNvCxnSpPr>
          <p:nvPr/>
        </p:nvCxnSpPr>
        <p:spPr>
          <a:xfrm flipH="1">
            <a:off x="1328673" y="3401600"/>
            <a:ext cx="831622" cy="394264"/>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73BFEA1-57BC-0936-F024-9E1E2A9B66C9}"/>
              </a:ext>
            </a:extLst>
          </p:cNvPr>
          <p:cNvCxnSpPr>
            <a:cxnSpLocks/>
            <a:stCxn id="21" idx="6"/>
            <a:endCxn id="7" idx="0"/>
          </p:cNvCxnSpPr>
          <p:nvPr/>
        </p:nvCxnSpPr>
        <p:spPr>
          <a:xfrm flipH="1" flipV="1">
            <a:off x="1225407" y="3246318"/>
            <a:ext cx="934888" cy="155282"/>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6D275B0-0B2B-F824-B6D6-E9B5BE623709}"/>
              </a:ext>
            </a:extLst>
          </p:cNvPr>
          <p:cNvCxnSpPr>
            <a:cxnSpLocks/>
            <a:stCxn id="21" idx="6"/>
            <a:endCxn id="7" idx="3"/>
          </p:cNvCxnSpPr>
          <p:nvPr/>
        </p:nvCxnSpPr>
        <p:spPr>
          <a:xfrm flipH="1">
            <a:off x="1476232" y="3401600"/>
            <a:ext cx="684063" cy="95543"/>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17" name="Pentagon 16">
            <a:extLst>
              <a:ext uri="{FF2B5EF4-FFF2-40B4-BE49-F238E27FC236}">
                <a16:creationId xmlns:a16="http://schemas.microsoft.com/office/drawing/2014/main" id="{9E071E74-C2D1-63BC-399B-E96626E91595}"/>
              </a:ext>
            </a:extLst>
          </p:cNvPr>
          <p:cNvSpPr/>
          <p:nvPr/>
        </p:nvSpPr>
        <p:spPr>
          <a:xfrm rot="10800000">
            <a:off x="2156342" y="3427042"/>
            <a:ext cx="96224" cy="100277"/>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8" name="Partial Circle 17">
            <a:extLst>
              <a:ext uri="{FF2B5EF4-FFF2-40B4-BE49-F238E27FC236}">
                <a16:creationId xmlns:a16="http://schemas.microsoft.com/office/drawing/2014/main" id="{55170E58-FDDB-9ABA-6BF8-6036974195FC}"/>
              </a:ext>
            </a:extLst>
          </p:cNvPr>
          <p:cNvSpPr/>
          <p:nvPr/>
        </p:nvSpPr>
        <p:spPr>
          <a:xfrm>
            <a:off x="2059411" y="3256557"/>
            <a:ext cx="290084" cy="290082"/>
          </a:xfrm>
          <a:prstGeom prst="pie">
            <a:avLst>
              <a:gd name="adj1" fmla="val 7891950"/>
              <a:gd name="adj2" fmla="val 1620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19" name="Partial Circle 18">
            <a:extLst>
              <a:ext uri="{FF2B5EF4-FFF2-40B4-BE49-F238E27FC236}">
                <a16:creationId xmlns:a16="http://schemas.microsoft.com/office/drawing/2014/main" id="{2D433CD2-C941-8DD1-EFC1-C322A48EF775}"/>
              </a:ext>
            </a:extLst>
          </p:cNvPr>
          <p:cNvSpPr/>
          <p:nvPr/>
        </p:nvSpPr>
        <p:spPr>
          <a:xfrm>
            <a:off x="2084681" y="3277873"/>
            <a:ext cx="247452" cy="247450"/>
          </a:xfrm>
          <a:prstGeom prst="pie">
            <a:avLst>
              <a:gd name="adj1" fmla="val 7891950"/>
              <a:gd name="adj2" fmla="val 1620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20" name="Partial Circle 19">
            <a:extLst>
              <a:ext uri="{FF2B5EF4-FFF2-40B4-BE49-F238E27FC236}">
                <a16:creationId xmlns:a16="http://schemas.microsoft.com/office/drawing/2014/main" id="{621132AF-2918-6FAA-C560-2C583367E00C}"/>
              </a:ext>
            </a:extLst>
          </p:cNvPr>
          <p:cNvSpPr/>
          <p:nvPr/>
        </p:nvSpPr>
        <p:spPr>
          <a:xfrm>
            <a:off x="2118467" y="3311660"/>
            <a:ext cx="179880" cy="179876"/>
          </a:xfrm>
          <a:prstGeom prst="pie">
            <a:avLst>
              <a:gd name="adj1" fmla="val 7891950"/>
              <a:gd name="adj2" fmla="val 1620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21" name="Oval 20">
            <a:extLst>
              <a:ext uri="{FF2B5EF4-FFF2-40B4-BE49-F238E27FC236}">
                <a16:creationId xmlns:a16="http://schemas.microsoft.com/office/drawing/2014/main" id="{3F6B98F3-D7E3-5666-125E-5F2CC0A92DE5}"/>
              </a:ext>
            </a:extLst>
          </p:cNvPr>
          <p:cNvSpPr/>
          <p:nvPr/>
        </p:nvSpPr>
        <p:spPr>
          <a:xfrm rot="10800000">
            <a:off x="2160295" y="3351462"/>
            <a:ext cx="96224" cy="100277"/>
          </a:xfrm>
          <a:prstGeom prst="ellipse">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22" name="Rectangle 21">
            <a:extLst>
              <a:ext uri="{FF2B5EF4-FFF2-40B4-BE49-F238E27FC236}">
                <a16:creationId xmlns:a16="http://schemas.microsoft.com/office/drawing/2014/main" id="{93CC41A3-1A05-90CE-8DCC-C43021D05C08}"/>
              </a:ext>
            </a:extLst>
          </p:cNvPr>
          <p:cNvSpPr/>
          <p:nvPr/>
        </p:nvSpPr>
        <p:spPr>
          <a:xfrm>
            <a:off x="3123659" y="3720497"/>
            <a:ext cx="162469" cy="193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sp>
        <p:nvSpPr>
          <p:cNvPr id="32" name="Rectangle: Rounded Corners 31">
            <a:extLst>
              <a:ext uri="{FF2B5EF4-FFF2-40B4-BE49-F238E27FC236}">
                <a16:creationId xmlns:a16="http://schemas.microsoft.com/office/drawing/2014/main" id="{DCBC67AF-C31B-8373-19CC-5F26D9D692D1}"/>
              </a:ext>
            </a:extLst>
          </p:cNvPr>
          <p:cNvSpPr/>
          <p:nvPr/>
        </p:nvSpPr>
        <p:spPr>
          <a:xfrm>
            <a:off x="2353774" y="3784868"/>
            <a:ext cx="1119289" cy="430887"/>
          </a:xfrm>
          <a:prstGeom prst="roundRect">
            <a:avLst/>
          </a:prstGeom>
          <a:solidFill>
            <a:schemeClr val="bg1"/>
          </a:solidFill>
          <a:ln>
            <a:solidFill>
              <a:schemeClr val="tx2"/>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a:spcAft>
                <a:spcPts val="300"/>
              </a:spcAft>
              <a:buSzPct val="100000"/>
            </a:pPr>
            <a:r>
              <a:rPr lang="en-US" sz="1000" dirty="0">
                <a:solidFill>
                  <a:schemeClr val="tx2"/>
                </a:solidFill>
                <a:cs typeface="Arial" panose="020B0604020202020204" pitchFamily="34" charset="0"/>
              </a:rPr>
              <a:t>Direct KPIs: </a:t>
            </a:r>
            <a:br>
              <a:rPr lang="en-US" sz="1000" dirty="0">
                <a:solidFill>
                  <a:schemeClr val="tx2"/>
                </a:solidFill>
                <a:cs typeface="Arial" panose="020B0604020202020204" pitchFamily="34" charset="0"/>
              </a:rPr>
            </a:br>
            <a:r>
              <a:rPr lang="en-US" sz="1000" dirty="0">
                <a:solidFill>
                  <a:schemeClr val="tx2"/>
                </a:solidFill>
                <a:cs typeface="Arial" panose="020B0604020202020204" pitchFamily="34" charset="0"/>
              </a:rPr>
              <a:t>THP, Latency, …</a:t>
            </a:r>
          </a:p>
        </p:txBody>
      </p:sp>
      <p:sp>
        <p:nvSpPr>
          <p:cNvPr id="35" name="Rectangle: Rounded Corners 34">
            <a:extLst>
              <a:ext uri="{FF2B5EF4-FFF2-40B4-BE49-F238E27FC236}">
                <a16:creationId xmlns:a16="http://schemas.microsoft.com/office/drawing/2014/main" id="{57138CB3-EA1A-7B13-33CE-DDF96A846FC4}"/>
              </a:ext>
            </a:extLst>
          </p:cNvPr>
          <p:cNvSpPr/>
          <p:nvPr/>
        </p:nvSpPr>
        <p:spPr>
          <a:xfrm>
            <a:off x="7162791" y="3233752"/>
            <a:ext cx="1259652" cy="331726"/>
          </a:xfrm>
          <a:prstGeom prst="roundRect">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0" rIns="0" bIns="0" numCol="1" spcCol="0" rtlCol="0" fromWordArt="0" anchor="ctr" anchorCtr="0" forceAA="0" compatLnSpc="1">
            <a:prstTxWarp prst="textNoShape">
              <a:avLst/>
            </a:prstTxWarp>
            <a:noAutofit/>
          </a:bodyPr>
          <a:lstStyle/>
          <a:p>
            <a:pPr>
              <a:spcAft>
                <a:spcPts val="300"/>
              </a:spcAft>
              <a:buSzPct val="100000"/>
            </a:pPr>
            <a:r>
              <a:rPr lang="en-US" sz="1200" dirty="0">
                <a:solidFill>
                  <a:schemeClr val="tx2"/>
                </a:solidFill>
                <a:cs typeface="Arial" panose="020B0604020202020204" pitchFamily="34" charset="0"/>
              </a:rPr>
              <a:t>Good QoE</a:t>
            </a:r>
          </a:p>
        </p:txBody>
      </p:sp>
      <p:sp>
        <p:nvSpPr>
          <p:cNvPr id="36" name="Rectangle: Rounded Corners 35">
            <a:extLst>
              <a:ext uri="{FF2B5EF4-FFF2-40B4-BE49-F238E27FC236}">
                <a16:creationId xmlns:a16="http://schemas.microsoft.com/office/drawing/2014/main" id="{18A51B28-8680-69EE-75C3-A94185EFDFBD}"/>
              </a:ext>
            </a:extLst>
          </p:cNvPr>
          <p:cNvSpPr/>
          <p:nvPr/>
        </p:nvSpPr>
        <p:spPr>
          <a:xfrm>
            <a:off x="7162791" y="3717342"/>
            <a:ext cx="1259652" cy="331726"/>
          </a:xfrm>
          <a:prstGeom prst="roundRect">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0" rIns="0" bIns="0" numCol="1" spcCol="0" rtlCol="0" fromWordArt="0" anchor="ctr" anchorCtr="0" forceAA="0" compatLnSpc="1">
            <a:prstTxWarp prst="textNoShape">
              <a:avLst/>
            </a:prstTxWarp>
            <a:noAutofit/>
          </a:bodyPr>
          <a:lstStyle/>
          <a:p>
            <a:pPr>
              <a:spcAft>
                <a:spcPts val="300"/>
              </a:spcAft>
              <a:buSzPct val="100000"/>
            </a:pPr>
            <a:r>
              <a:rPr lang="en-US" sz="1200" dirty="0">
                <a:solidFill>
                  <a:schemeClr val="tx2"/>
                </a:solidFill>
                <a:cs typeface="Arial" panose="020B0604020202020204" pitchFamily="34" charset="0"/>
              </a:rPr>
              <a:t>Bad QoE</a:t>
            </a:r>
          </a:p>
        </p:txBody>
      </p:sp>
      <p:cxnSp>
        <p:nvCxnSpPr>
          <p:cNvPr id="37" name="Straight Arrow Connector 36">
            <a:extLst>
              <a:ext uri="{FF2B5EF4-FFF2-40B4-BE49-F238E27FC236}">
                <a16:creationId xmlns:a16="http://schemas.microsoft.com/office/drawing/2014/main" id="{5B2C8DE0-27D6-17DF-1D39-EA810274BC57}"/>
              </a:ext>
            </a:extLst>
          </p:cNvPr>
          <p:cNvCxnSpPr>
            <a:cxnSpLocks/>
            <a:endCxn id="35" idx="1"/>
          </p:cNvCxnSpPr>
          <p:nvPr/>
        </p:nvCxnSpPr>
        <p:spPr>
          <a:xfrm flipV="1">
            <a:off x="6844353" y="3399615"/>
            <a:ext cx="318438" cy="241795"/>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65A1228-B5EF-8D9F-4F49-187192D97B1F}"/>
              </a:ext>
            </a:extLst>
          </p:cNvPr>
          <p:cNvCxnSpPr>
            <a:cxnSpLocks/>
            <a:endCxn id="36" idx="1"/>
          </p:cNvCxnSpPr>
          <p:nvPr/>
        </p:nvCxnSpPr>
        <p:spPr>
          <a:xfrm>
            <a:off x="6844353" y="3641410"/>
            <a:ext cx="318438" cy="241795"/>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pic>
        <p:nvPicPr>
          <p:cNvPr id="39" name="Graphic 38" descr="Smiling face with solid fill with solid fill">
            <a:extLst>
              <a:ext uri="{FF2B5EF4-FFF2-40B4-BE49-F238E27FC236}">
                <a16:creationId xmlns:a16="http://schemas.microsoft.com/office/drawing/2014/main" id="{EC01B0E9-DFF1-9769-CD38-23D9B72E698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00891" y="3254574"/>
            <a:ext cx="290082" cy="290082"/>
          </a:xfrm>
          <a:prstGeom prst="rect">
            <a:avLst/>
          </a:prstGeom>
        </p:spPr>
      </p:pic>
      <p:pic>
        <p:nvPicPr>
          <p:cNvPr id="40" name="Graphic 39" descr="Sad face with solid fill with solid fill">
            <a:extLst>
              <a:ext uri="{FF2B5EF4-FFF2-40B4-BE49-F238E27FC236}">
                <a16:creationId xmlns:a16="http://schemas.microsoft.com/office/drawing/2014/main" id="{D8CE63AB-A23A-794A-6EE4-A70034C01DE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200891" y="3738164"/>
            <a:ext cx="290082" cy="290082"/>
          </a:xfrm>
          <a:prstGeom prst="rect">
            <a:avLst/>
          </a:prstGeom>
        </p:spPr>
      </p:pic>
      <p:cxnSp>
        <p:nvCxnSpPr>
          <p:cNvPr id="43" name="Connector: Elbow 42">
            <a:extLst>
              <a:ext uri="{FF2B5EF4-FFF2-40B4-BE49-F238E27FC236}">
                <a16:creationId xmlns:a16="http://schemas.microsoft.com/office/drawing/2014/main" id="{DDC4F8FF-EDED-EB84-2820-88EF19EC2832}"/>
              </a:ext>
            </a:extLst>
          </p:cNvPr>
          <p:cNvCxnSpPr>
            <a:cxnSpLocks/>
            <a:stCxn id="32" idx="3"/>
          </p:cNvCxnSpPr>
          <p:nvPr/>
        </p:nvCxnSpPr>
        <p:spPr>
          <a:xfrm flipV="1">
            <a:off x="3473063" y="3641410"/>
            <a:ext cx="3371290" cy="358902"/>
          </a:xfrm>
          <a:prstGeom prst="bentConnector3">
            <a:avLst>
              <a:gd name="adj1" fmla="val 91438"/>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90824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r>
              <a:rPr lang="en-US" dirty="0"/>
              <a:t>Example Use Case in Network Automation</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pPr lvl="0">
              <a:lnSpc>
                <a:spcPct val="100000"/>
              </a:lnSpc>
              <a:spcBef>
                <a:spcPct val="20000"/>
              </a:spcBef>
            </a:pPr>
            <a:r>
              <a:rPr lang="en-US" dirty="0"/>
              <a:t>Deep Clustering of Mobile Network Data</a:t>
            </a:r>
          </a:p>
        </p:txBody>
      </p:sp>
      <p:sp>
        <p:nvSpPr>
          <p:cNvPr id="113" name="Text Placeholder 112">
            <a:extLst>
              <a:ext uri="{FF2B5EF4-FFF2-40B4-BE49-F238E27FC236}">
                <a16:creationId xmlns:a16="http://schemas.microsoft.com/office/drawing/2014/main" id="{F7FE8AB5-D427-46EB-82F3-0B1C57B67B9E}"/>
              </a:ext>
            </a:extLst>
          </p:cNvPr>
          <p:cNvSpPr>
            <a:spLocks noGrp="1"/>
          </p:cNvSpPr>
          <p:nvPr>
            <p:ph type="body" sz="quarter" idx="12"/>
          </p:nvPr>
        </p:nvSpPr>
        <p:spPr/>
        <p:txBody>
          <a:bodyPr>
            <a:normAutofit/>
          </a:bodyPr>
          <a:lstStyle/>
          <a:p>
            <a:pPr algn="just"/>
            <a:r>
              <a:rPr lang="en-US" sz="1200" dirty="0"/>
              <a:t>Quality of Experience (QoE) estimation tries to quantify user satisfaction:</a:t>
            </a:r>
          </a:p>
          <a:p>
            <a:pPr marL="228600" indent="-228600" algn="just">
              <a:buFont typeface="+mj-lt"/>
              <a:buAutoNum type="arabicPeriod"/>
            </a:pPr>
            <a:r>
              <a:rPr lang="en-US" sz="1200" dirty="0">
                <a:solidFill>
                  <a:schemeClr val="bg2">
                    <a:lumMod val="60000"/>
                    <a:lumOff val="40000"/>
                  </a:schemeClr>
                </a:solidFill>
              </a:rPr>
              <a:t>-</a:t>
            </a:r>
          </a:p>
          <a:p>
            <a:pPr marL="228600" indent="-228600" algn="just">
              <a:buFont typeface="+mj-lt"/>
              <a:buAutoNum type="arabicPeriod"/>
            </a:pPr>
            <a:r>
              <a:rPr lang="en-US" sz="1200" dirty="0"/>
              <a:t>Map measured Key Performance Indicators (KPIs) to QoE values.</a:t>
            </a:r>
          </a:p>
        </p:txBody>
      </p:sp>
      <p:sp>
        <p:nvSpPr>
          <p:cNvPr id="258" name="Text Placeholder 4">
            <a:extLst>
              <a:ext uri="{FF2B5EF4-FFF2-40B4-BE49-F238E27FC236}">
                <a16:creationId xmlns:a16="http://schemas.microsoft.com/office/drawing/2014/main" id="{CD66B461-0BD7-49FA-B348-FDC0CAA4FB9C}"/>
              </a:ext>
            </a:extLst>
          </p:cNvPr>
          <p:cNvSpPr txBox="1">
            <a:spLocks/>
          </p:cNvSpPr>
          <p:nvPr/>
        </p:nvSpPr>
        <p:spPr>
          <a:xfrm>
            <a:off x="5321025" y="1284580"/>
            <a:ext cx="2800350" cy="1342612"/>
          </a:xfrm>
          <a:prstGeom prst="rect">
            <a:avLst/>
          </a:prstGeom>
          <a:solidFill>
            <a:schemeClr val="tx2"/>
          </a:solidFill>
          <a:ln>
            <a:solidFill>
              <a:schemeClr val="tx2"/>
            </a:solidFill>
          </a:ln>
          <a:effectLst>
            <a:outerShdw blurRad="50800" dist="38100" dir="2700000" algn="tl" rotWithShape="0">
              <a:prstClr val="black">
                <a:alpha val="40000"/>
              </a:prstClr>
            </a:outerShdw>
          </a:effectLst>
        </p:spPr>
        <p:txBody>
          <a:bodyPr wrap="square" lIns="182880" tIns="182880" rIns="182880" bIns="18288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bg1"/>
                </a:solidFill>
              </a:rPr>
              <a:t>Problem</a:t>
            </a:r>
          </a:p>
          <a:p>
            <a:pPr marL="0" indent="0" algn="just">
              <a:buFont typeface="Arial" panose="020B0604020202020204" pitchFamily="34" charset="0"/>
              <a:buNone/>
            </a:pPr>
            <a:r>
              <a:rPr lang="en-US" sz="1200" dirty="0">
                <a:solidFill>
                  <a:schemeClr val="bg1"/>
                </a:solidFill>
              </a:rPr>
              <a:t>Context greatly influences the QoE:</a:t>
            </a:r>
          </a:p>
          <a:p>
            <a:pPr algn="just"/>
            <a:r>
              <a:rPr lang="en-US" sz="1200" dirty="0">
                <a:solidFill>
                  <a:schemeClr val="bg1"/>
                </a:solidFill>
              </a:rPr>
              <a:t>Different situations</a:t>
            </a:r>
          </a:p>
          <a:p>
            <a:pPr algn="just"/>
            <a:r>
              <a:rPr lang="en-US" sz="1200" dirty="0">
                <a:solidFill>
                  <a:schemeClr val="bg1"/>
                </a:solidFill>
              </a:rPr>
              <a:t>Different expectations</a:t>
            </a:r>
          </a:p>
        </p:txBody>
      </p:sp>
      <p:pic>
        <p:nvPicPr>
          <p:cNvPr id="4" name="Graphic 3" descr="Call center">
            <a:extLst>
              <a:ext uri="{FF2B5EF4-FFF2-40B4-BE49-F238E27FC236}">
                <a16:creationId xmlns:a16="http://schemas.microsoft.com/office/drawing/2014/main" id="{6CE4B8B1-2B0A-A754-9902-82989B1D28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1557" y="3080456"/>
            <a:ext cx="501650" cy="501650"/>
          </a:xfrm>
          <a:prstGeom prst="rect">
            <a:avLst/>
          </a:prstGeom>
        </p:spPr>
      </p:pic>
      <p:pic>
        <p:nvPicPr>
          <p:cNvPr id="6" name="Graphic 5" descr="Car">
            <a:extLst>
              <a:ext uri="{FF2B5EF4-FFF2-40B4-BE49-F238E27FC236}">
                <a16:creationId xmlns:a16="http://schemas.microsoft.com/office/drawing/2014/main" id="{9701E392-19A8-412C-ECBD-CAC098A1A1F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8420" y="3573951"/>
            <a:ext cx="722376" cy="722376"/>
          </a:xfrm>
          <a:prstGeom prst="rect">
            <a:avLst/>
          </a:prstGeom>
        </p:spPr>
      </p:pic>
      <p:pic>
        <p:nvPicPr>
          <p:cNvPr id="7" name="Graphic 6" descr="Programmer">
            <a:extLst>
              <a:ext uri="{FF2B5EF4-FFF2-40B4-BE49-F238E27FC236}">
                <a16:creationId xmlns:a16="http://schemas.microsoft.com/office/drawing/2014/main" id="{AB7B9B28-3201-42B7-5D69-A368FB91F90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4582" y="3246318"/>
            <a:ext cx="501650" cy="501650"/>
          </a:xfrm>
          <a:prstGeom prst="rect">
            <a:avLst/>
          </a:prstGeom>
        </p:spPr>
      </p:pic>
      <p:pic>
        <p:nvPicPr>
          <p:cNvPr id="8" name="Graphic 7" descr="Walk">
            <a:extLst>
              <a:ext uri="{FF2B5EF4-FFF2-40B4-BE49-F238E27FC236}">
                <a16:creationId xmlns:a16="http://schemas.microsoft.com/office/drawing/2014/main" id="{85315DFB-BCB9-AF23-3D42-8FE6EDCB851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9526" y="3816020"/>
            <a:ext cx="501650" cy="501650"/>
          </a:xfrm>
          <a:prstGeom prst="rect">
            <a:avLst/>
          </a:prstGeom>
        </p:spPr>
      </p:pic>
      <p:sp>
        <p:nvSpPr>
          <p:cNvPr id="9" name="Hexagon 8">
            <a:extLst>
              <a:ext uri="{FF2B5EF4-FFF2-40B4-BE49-F238E27FC236}">
                <a16:creationId xmlns:a16="http://schemas.microsoft.com/office/drawing/2014/main" id="{C7F26F9F-AE84-76D5-54A7-93E91F35906A}"/>
              </a:ext>
            </a:extLst>
          </p:cNvPr>
          <p:cNvSpPr/>
          <p:nvPr/>
        </p:nvSpPr>
        <p:spPr>
          <a:xfrm>
            <a:off x="1919341" y="3545039"/>
            <a:ext cx="576016" cy="543350"/>
          </a:xfrm>
          <a:prstGeom prst="hexagon">
            <a:avLst/>
          </a:prstGeom>
          <a:pattFill prst="dkDnDiag">
            <a:fgClr>
              <a:schemeClr val="accent1">
                <a:lumMod val="20000"/>
                <a:lumOff val="80000"/>
              </a:schemeClr>
            </a:fgClr>
            <a:bgClr>
              <a:schemeClr val="bg1"/>
            </a:bgClr>
          </a:pattFill>
          <a:ln>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2"/>
              </a:solidFill>
              <a:cs typeface="Arial" panose="020B0604020202020204" pitchFamily="34" charset="0"/>
            </a:endParaRPr>
          </a:p>
        </p:txBody>
      </p:sp>
      <p:sp>
        <p:nvSpPr>
          <p:cNvPr id="10" name="Pentagon 9">
            <a:extLst>
              <a:ext uri="{FF2B5EF4-FFF2-40B4-BE49-F238E27FC236}">
                <a16:creationId xmlns:a16="http://schemas.microsoft.com/office/drawing/2014/main" id="{3C1B255D-2F98-DAD8-1003-CBFF5419380F}"/>
              </a:ext>
            </a:extLst>
          </p:cNvPr>
          <p:cNvSpPr/>
          <p:nvPr/>
        </p:nvSpPr>
        <p:spPr>
          <a:xfrm rot="10800000">
            <a:off x="2087929" y="3573951"/>
            <a:ext cx="233050" cy="242864"/>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1" name="Pentagon 10">
            <a:extLst>
              <a:ext uri="{FF2B5EF4-FFF2-40B4-BE49-F238E27FC236}">
                <a16:creationId xmlns:a16="http://schemas.microsoft.com/office/drawing/2014/main" id="{4330ABCB-FB64-40EE-57A9-B7B78169AB4E}"/>
              </a:ext>
            </a:extLst>
          </p:cNvPr>
          <p:cNvSpPr/>
          <p:nvPr/>
        </p:nvSpPr>
        <p:spPr>
          <a:xfrm rot="10800000">
            <a:off x="2110561" y="3524801"/>
            <a:ext cx="187786" cy="195694"/>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2" name="Pentagon 11">
            <a:extLst>
              <a:ext uri="{FF2B5EF4-FFF2-40B4-BE49-F238E27FC236}">
                <a16:creationId xmlns:a16="http://schemas.microsoft.com/office/drawing/2014/main" id="{9B1E58D3-3DC5-FBEE-D6E1-AF420FCB4429}"/>
              </a:ext>
            </a:extLst>
          </p:cNvPr>
          <p:cNvSpPr/>
          <p:nvPr/>
        </p:nvSpPr>
        <p:spPr>
          <a:xfrm rot="10800000">
            <a:off x="2133411" y="3475880"/>
            <a:ext cx="142086" cy="148069"/>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cxnSp>
        <p:nvCxnSpPr>
          <p:cNvPr id="13" name="Straight Connector 12">
            <a:extLst>
              <a:ext uri="{FF2B5EF4-FFF2-40B4-BE49-F238E27FC236}">
                <a16:creationId xmlns:a16="http://schemas.microsoft.com/office/drawing/2014/main" id="{7E335731-3043-DA34-7800-472D2A7F6DBE}"/>
              </a:ext>
            </a:extLst>
          </p:cNvPr>
          <p:cNvCxnSpPr>
            <a:cxnSpLocks/>
            <a:stCxn id="21" idx="6"/>
            <a:endCxn id="6" idx="3"/>
          </p:cNvCxnSpPr>
          <p:nvPr/>
        </p:nvCxnSpPr>
        <p:spPr>
          <a:xfrm flipH="1">
            <a:off x="1470796" y="3401600"/>
            <a:ext cx="689499" cy="533539"/>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7435D9C-DA01-1DF4-15BD-5AEF9D6A31AB}"/>
              </a:ext>
            </a:extLst>
          </p:cNvPr>
          <p:cNvCxnSpPr>
            <a:cxnSpLocks/>
            <a:stCxn id="21" idx="6"/>
          </p:cNvCxnSpPr>
          <p:nvPr/>
        </p:nvCxnSpPr>
        <p:spPr>
          <a:xfrm flipH="1">
            <a:off x="1328673" y="3401600"/>
            <a:ext cx="831622" cy="394264"/>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8327A9A-020D-2D5B-66AD-504809AB2A81}"/>
              </a:ext>
            </a:extLst>
          </p:cNvPr>
          <p:cNvCxnSpPr>
            <a:cxnSpLocks/>
            <a:stCxn id="21" idx="6"/>
            <a:endCxn id="7" idx="0"/>
          </p:cNvCxnSpPr>
          <p:nvPr/>
        </p:nvCxnSpPr>
        <p:spPr>
          <a:xfrm flipH="1" flipV="1">
            <a:off x="1225407" y="3246318"/>
            <a:ext cx="934888" cy="155282"/>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A29C99-B150-4138-0014-EFE5F2D482B0}"/>
              </a:ext>
            </a:extLst>
          </p:cNvPr>
          <p:cNvCxnSpPr>
            <a:cxnSpLocks/>
            <a:stCxn id="21" idx="6"/>
            <a:endCxn id="7" idx="3"/>
          </p:cNvCxnSpPr>
          <p:nvPr/>
        </p:nvCxnSpPr>
        <p:spPr>
          <a:xfrm flipH="1">
            <a:off x="1476232" y="3401600"/>
            <a:ext cx="684063" cy="95543"/>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17" name="Pentagon 16">
            <a:extLst>
              <a:ext uri="{FF2B5EF4-FFF2-40B4-BE49-F238E27FC236}">
                <a16:creationId xmlns:a16="http://schemas.microsoft.com/office/drawing/2014/main" id="{8C61CC53-9B6C-DCF2-7D56-1FA6E51C55B3}"/>
              </a:ext>
            </a:extLst>
          </p:cNvPr>
          <p:cNvSpPr/>
          <p:nvPr/>
        </p:nvSpPr>
        <p:spPr>
          <a:xfrm rot="10800000">
            <a:off x="2156342" y="3427042"/>
            <a:ext cx="96224" cy="100277"/>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8" name="Partial Circle 17">
            <a:extLst>
              <a:ext uri="{FF2B5EF4-FFF2-40B4-BE49-F238E27FC236}">
                <a16:creationId xmlns:a16="http://schemas.microsoft.com/office/drawing/2014/main" id="{F8FA8C00-69CF-67B8-0DEE-CA4E0F600F4A}"/>
              </a:ext>
            </a:extLst>
          </p:cNvPr>
          <p:cNvSpPr/>
          <p:nvPr/>
        </p:nvSpPr>
        <p:spPr>
          <a:xfrm>
            <a:off x="2059411" y="3256557"/>
            <a:ext cx="290084" cy="290082"/>
          </a:xfrm>
          <a:prstGeom prst="pie">
            <a:avLst>
              <a:gd name="adj1" fmla="val 7891950"/>
              <a:gd name="adj2" fmla="val 1620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19" name="Partial Circle 18">
            <a:extLst>
              <a:ext uri="{FF2B5EF4-FFF2-40B4-BE49-F238E27FC236}">
                <a16:creationId xmlns:a16="http://schemas.microsoft.com/office/drawing/2014/main" id="{D1DBFD75-EECF-A306-A65A-C3E6E6166908}"/>
              </a:ext>
            </a:extLst>
          </p:cNvPr>
          <p:cNvSpPr/>
          <p:nvPr/>
        </p:nvSpPr>
        <p:spPr>
          <a:xfrm>
            <a:off x="2084681" y="3277873"/>
            <a:ext cx="247452" cy="247450"/>
          </a:xfrm>
          <a:prstGeom prst="pie">
            <a:avLst>
              <a:gd name="adj1" fmla="val 7891950"/>
              <a:gd name="adj2" fmla="val 1620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20" name="Partial Circle 19">
            <a:extLst>
              <a:ext uri="{FF2B5EF4-FFF2-40B4-BE49-F238E27FC236}">
                <a16:creationId xmlns:a16="http://schemas.microsoft.com/office/drawing/2014/main" id="{8F13C3F5-B9EF-FC44-943A-6C6164F7C987}"/>
              </a:ext>
            </a:extLst>
          </p:cNvPr>
          <p:cNvSpPr/>
          <p:nvPr/>
        </p:nvSpPr>
        <p:spPr>
          <a:xfrm>
            <a:off x="2118467" y="3311660"/>
            <a:ext cx="179880" cy="179876"/>
          </a:xfrm>
          <a:prstGeom prst="pie">
            <a:avLst>
              <a:gd name="adj1" fmla="val 7891950"/>
              <a:gd name="adj2" fmla="val 1620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21" name="Oval 20">
            <a:extLst>
              <a:ext uri="{FF2B5EF4-FFF2-40B4-BE49-F238E27FC236}">
                <a16:creationId xmlns:a16="http://schemas.microsoft.com/office/drawing/2014/main" id="{69727C3F-AFDE-0E1B-AA45-01C61601E342}"/>
              </a:ext>
            </a:extLst>
          </p:cNvPr>
          <p:cNvSpPr/>
          <p:nvPr/>
        </p:nvSpPr>
        <p:spPr>
          <a:xfrm rot="10800000">
            <a:off x="2160295" y="3351462"/>
            <a:ext cx="96224" cy="100277"/>
          </a:xfrm>
          <a:prstGeom prst="ellipse">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22" name="Rectangle 21">
            <a:extLst>
              <a:ext uri="{FF2B5EF4-FFF2-40B4-BE49-F238E27FC236}">
                <a16:creationId xmlns:a16="http://schemas.microsoft.com/office/drawing/2014/main" id="{3CC51004-46F1-DD10-9A9F-EFFC2CCCA721}"/>
              </a:ext>
            </a:extLst>
          </p:cNvPr>
          <p:cNvSpPr/>
          <p:nvPr/>
        </p:nvSpPr>
        <p:spPr>
          <a:xfrm>
            <a:off x="3123659" y="3720497"/>
            <a:ext cx="162469" cy="193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sp>
        <p:nvSpPr>
          <p:cNvPr id="23" name="Rectangle: Rounded Corners 22">
            <a:extLst>
              <a:ext uri="{FF2B5EF4-FFF2-40B4-BE49-F238E27FC236}">
                <a16:creationId xmlns:a16="http://schemas.microsoft.com/office/drawing/2014/main" id="{0863C01F-E082-34DE-A129-B1E06BF2B4E0}"/>
              </a:ext>
            </a:extLst>
          </p:cNvPr>
          <p:cNvSpPr/>
          <p:nvPr/>
        </p:nvSpPr>
        <p:spPr>
          <a:xfrm>
            <a:off x="2353774" y="3784868"/>
            <a:ext cx="1119289" cy="430887"/>
          </a:xfrm>
          <a:prstGeom prst="roundRect">
            <a:avLst/>
          </a:prstGeom>
          <a:solidFill>
            <a:schemeClr val="bg1"/>
          </a:solidFill>
          <a:ln>
            <a:solidFill>
              <a:schemeClr val="tx2"/>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a:spcAft>
                <a:spcPts val="300"/>
              </a:spcAft>
              <a:buSzPct val="100000"/>
            </a:pPr>
            <a:r>
              <a:rPr lang="en-US" sz="1000" dirty="0">
                <a:solidFill>
                  <a:schemeClr val="tx2"/>
                </a:solidFill>
                <a:cs typeface="Arial" panose="020B0604020202020204" pitchFamily="34" charset="0"/>
              </a:rPr>
              <a:t>Direct KPIs: </a:t>
            </a:r>
            <a:br>
              <a:rPr lang="en-US" sz="1000" dirty="0">
                <a:solidFill>
                  <a:schemeClr val="tx2"/>
                </a:solidFill>
                <a:cs typeface="Arial" panose="020B0604020202020204" pitchFamily="34" charset="0"/>
              </a:rPr>
            </a:br>
            <a:r>
              <a:rPr lang="en-US" sz="1000" dirty="0">
                <a:solidFill>
                  <a:schemeClr val="tx2"/>
                </a:solidFill>
                <a:cs typeface="Arial" panose="020B0604020202020204" pitchFamily="34" charset="0"/>
              </a:rPr>
              <a:t>THP, Latency, …</a:t>
            </a:r>
          </a:p>
        </p:txBody>
      </p:sp>
      <p:sp>
        <p:nvSpPr>
          <p:cNvPr id="24" name="Rectangle: Rounded Corners 23">
            <a:extLst>
              <a:ext uri="{FF2B5EF4-FFF2-40B4-BE49-F238E27FC236}">
                <a16:creationId xmlns:a16="http://schemas.microsoft.com/office/drawing/2014/main" id="{E5ACA36C-6648-F07E-B3F6-AB78D6A7F199}"/>
              </a:ext>
            </a:extLst>
          </p:cNvPr>
          <p:cNvSpPr/>
          <p:nvPr/>
        </p:nvSpPr>
        <p:spPr>
          <a:xfrm>
            <a:off x="7162791" y="3233752"/>
            <a:ext cx="1259652" cy="331726"/>
          </a:xfrm>
          <a:prstGeom prst="roundRect">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0" rIns="0" bIns="0" numCol="1" spcCol="0" rtlCol="0" fromWordArt="0" anchor="ctr" anchorCtr="0" forceAA="0" compatLnSpc="1">
            <a:prstTxWarp prst="textNoShape">
              <a:avLst/>
            </a:prstTxWarp>
            <a:noAutofit/>
          </a:bodyPr>
          <a:lstStyle/>
          <a:p>
            <a:pPr>
              <a:spcAft>
                <a:spcPts val="300"/>
              </a:spcAft>
              <a:buSzPct val="100000"/>
            </a:pPr>
            <a:r>
              <a:rPr lang="en-US" sz="1200" dirty="0">
                <a:solidFill>
                  <a:schemeClr val="tx2"/>
                </a:solidFill>
                <a:cs typeface="Arial" panose="020B0604020202020204" pitchFamily="34" charset="0"/>
              </a:rPr>
              <a:t>Good QoE</a:t>
            </a:r>
          </a:p>
        </p:txBody>
      </p:sp>
      <p:sp>
        <p:nvSpPr>
          <p:cNvPr id="25" name="Rectangle: Rounded Corners 24">
            <a:extLst>
              <a:ext uri="{FF2B5EF4-FFF2-40B4-BE49-F238E27FC236}">
                <a16:creationId xmlns:a16="http://schemas.microsoft.com/office/drawing/2014/main" id="{DE73FD95-1837-5221-A5ED-52365D457474}"/>
              </a:ext>
            </a:extLst>
          </p:cNvPr>
          <p:cNvSpPr/>
          <p:nvPr/>
        </p:nvSpPr>
        <p:spPr>
          <a:xfrm>
            <a:off x="7162791" y="3717342"/>
            <a:ext cx="1259652" cy="331726"/>
          </a:xfrm>
          <a:prstGeom prst="roundRect">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0" rIns="0" bIns="0" numCol="1" spcCol="0" rtlCol="0" fromWordArt="0" anchor="ctr" anchorCtr="0" forceAA="0" compatLnSpc="1">
            <a:prstTxWarp prst="textNoShape">
              <a:avLst/>
            </a:prstTxWarp>
            <a:noAutofit/>
          </a:bodyPr>
          <a:lstStyle/>
          <a:p>
            <a:pPr>
              <a:spcAft>
                <a:spcPts val="300"/>
              </a:spcAft>
              <a:buSzPct val="100000"/>
            </a:pPr>
            <a:r>
              <a:rPr lang="en-US" sz="1200" dirty="0">
                <a:solidFill>
                  <a:schemeClr val="tx2"/>
                </a:solidFill>
                <a:cs typeface="Arial" panose="020B0604020202020204" pitchFamily="34" charset="0"/>
              </a:rPr>
              <a:t>Bad QoE</a:t>
            </a:r>
          </a:p>
        </p:txBody>
      </p:sp>
      <p:cxnSp>
        <p:nvCxnSpPr>
          <p:cNvPr id="26" name="Straight Arrow Connector 25">
            <a:extLst>
              <a:ext uri="{FF2B5EF4-FFF2-40B4-BE49-F238E27FC236}">
                <a16:creationId xmlns:a16="http://schemas.microsoft.com/office/drawing/2014/main" id="{8DE8DC66-8473-3959-6958-A2A0CC3DCA3D}"/>
              </a:ext>
            </a:extLst>
          </p:cNvPr>
          <p:cNvCxnSpPr>
            <a:cxnSpLocks/>
            <a:endCxn id="24" idx="1"/>
          </p:cNvCxnSpPr>
          <p:nvPr/>
        </p:nvCxnSpPr>
        <p:spPr>
          <a:xfrm flipV="1">
            <a:off x="6844353" y="3399615"/>
            <a:ext cx="318438" cy="241795"/>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C30AD05-C10B-78FB-93FE-EC53F7AB59E4}"/>
              </a:ext>
            </a:extLst>
          </p:cNvPr>
          <p:cNvCxnSpPr>
            <a:cxnSpLocks/>
            <a:endCxn id="25" idx="1"/>
          </p:cNvCxnSpPr>
          <p:nvPr/>
        </p:nvCxnSpPr>
        <p:spPr>
          <a:xfrm>
            <a:off x="6844353" y="3641410"/>
            <a:ext cx="318438" cy="241795"/>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pic>
        <p:nvPicPr>
          <p:cNvPr id="28" name="Graphic 27" descr="Smiling face with solid fill with solid fill">
            <a:extLst>
              <a:ext uri="{FF2B5EF4-FFF2-40B4-BE49-F238E27FC236}">
                <a16:creationId xmlns:a16="http://schemas.microsoft.com/office/drawing/2014/main" id="{5A8D2ED6-14B3-66CB-B330-F8BCD6F89E4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00891" y="3254574"/>
            <a:ext cx="290082" cy="290082"/>
          </a:xfrm>
          <a:prstGeom prst="rect">
            <a:avLst/>
          </a:prstGeom>
        </p:spPr>
      </p:pic>
      <p:pic>
        <p:nvPicPr>
          <p:cNvPr id="29" name="Graphic 28" descr="Sad face with solid fill with solid fill">
            <a:extLst>
              <a:ext uri="{FF2B5EF4-FFF2-40B4-BE49-F238E27FC236}">
                <a16:creationId xmlns:a16="http://schemas.microsoft.com/office/drawing/2014/main" id="{773A8160-6F8B-81C7-07F4-DCBF2CF8E9C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200891" y="3738164"/>
            <a:ext cx="290082" cy="290082"/>
          </a:xfrm>
          <a:prstGeom prst="rect">
            <a:avLst/>
          </a:prstGeom>
        </p:spPr>
      </p:pic>
      <p:cxnSp>
        <p:nvCxnSpPr>
          <p:cNvPr id="30" name="Connector: Elbow 29">
            <a:extLst>
              <a:ext uri="{FF2B5EF4-FFF2-40B4-BE49-F238E27FC236}">
                <a16:creationId xmlns:a16="http://schemas.microsoft.com/office/drawing/2014/main" id="{EA6CE85E-9294-3C9D-A0B0-F06331BD792D}"/>
              </a:ext>
            </a:extLst>
          </p:cNvPr>
          <p:cNvCxnSpPr>
            <a:cxnSpLocks/>
            <a:stCxn id="23" idx="3"/>
          </p:cNvCxnSpPr>
          <p:nvPr/>
        </p:nvCxnSpPr>
        <p:spPr>
          <a:xfrm flipV="1">
            <a:off x="3473063" y="3641410"/>
            <a:ext cx="3371290" cy="358902"/>
          </a:xfrm>
          <a:prstGeom prst="bentConnector3">
            <a:avLst>
              <a:gd name="adj1" fmla="val 91438"/>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3784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2C16457-0D30-40FD-81EA-4C3CD01F3F37}"/>
              </a:ext>
            </a:extLst>
          </p:cNvPr>
          <p:cNvSpPr>
            <a:spLocks noGrp="1"/>
          </p:cNvSpPr>
          <p:nvPr>
            <p:ph type="body" sz="quarter" idx="11"/>
          </p:nvPr>
        </p:nvSpPr>
        <p:spPr/>
        <p:txBody>
          <a:bodyPr/>
          <a:lstStyle/>
          <a:p>
            <a:r>
              <a:rPr lang="en-US" dirty="0"/>
              <a:t>in Mobile Network Automation</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2"/>
          </p:nvPr>
        </p:nvSpPr>
        <p:spPr>
          <a:prstGeom prst="rect">
            <a:avLst/>
          </a:prstGeom>
        </p:spPr>
        <p:txBody>
          <a:bodyPr/>
          <a:lstStyle/>
          <a:p>
            <a:r>
              <a:rPr lang="en-US" dirty="0"/>
              <a:t>Machine Intuition</a:t>
            </a:r>
          </a:p>
        </p:txBody>
      </p:sp>
      <p:sp>
        <p:nvSpPr>
          <p:cNvPr id="6" name="Text Placeholder 5">
            <a:extLst>
              <a:ext uri="{FF2B5EF4-FFF2-40B4-BE49-F238E27FC236}">
                <a16:creationId xmlns:a16="http://schemas.microsoft.com/office/drawing/2014/main" id="{A40D6A8E-3B37-4649-BAE0-CE0E9E3B089A}"/>
              </a:ext>
            </a:extLst>
          </p:cNvPr>
          <p:cNvSpPr>
            <a:spLocks noGrp="1"/>
          </p:cNvSpPr>
          <p:nvPr>
            <p:ph type="body" sz="quarter" idx="13"/>
          </p:nvPr>
        </p:nvSpPr>
        <p:spPr>
          <a:xfrm>
            <a:off x="417600" y="2095945"/>
            <a:ext cx="8308800" cy="215809"/>
          </a:xfrm>
        </p:spPr>
        <p:txBody>
          <a:bodyPr>
            <a:normAutofit/>
          </a:bodyPr>
          <a:lstStyle/>
          <a:p>
            <a:pPr algn="just">
              <a:spcAft>
                <a:spcPts val="1200"/>
              </a:spcAft>
            </a:pPr>
            <a:r>
              <a:rPr lang="en-US" sz="1200" dirty="0"/>
              <a:t>Research questions:</a:t>
            </a:r>
          </a:p>
        </p:txBody>
      </p:sp>
      <p:sp>
        <p:nvSpPr>
          <p:cNvPr id="2" name="Rectangle 1">
            <a:extLst>
              <a:ext uri="{FF2B5EF4-FFF2-40B4-BE49-F238E27FC236}">
                <a16:creationId xmlns:a16="http://schemas.microsoft.com/office/drawing/2014/main" id="{6F3EAC99-9384-D4A9-F235-3CB8281D102B}"/>
              </a:ext>
            </a:extLst>
          </p:cNvPr>
          <p:cNvSpPr/>
          <p:nvPr/>
        </p:nvSpPr>
        <p:spPr>
          <a:xfrm>
            <a:off x="416824" y="2416430"/>
            <a:ext cx="8308800" cy="364836"/>
          </a:xfrm>
          <a:prstGeom prst="rect">
            <a:avLst/>
          </a:prstGeom>
          <a:solidFill>
            <a:schemeClr val="bg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000" rIns="91440" bIns="36000" numCol="1" spcCol="0" rtlCol="0" fromWordArt="0" anchor="ctr" anchorCtr="0" forceAA="0" compatLnSpc="1">
            <a:prstTxWarp prst="textNoShape">
              <a:avLst/>
            </a:prstTxWarp>
            <a:noAutofit/>
          </a:bodyPr>
          <a:lstStyle/>
          <a:p>
            <a:pPr algn="ctr" fontAlgn="base">
              <a:spcBef>
                <a:spcPct val="0"/>
              </a:spcBef>
              <a:spcAft>
                <a:spcPts val="600"/>
              </a:spcAft>
              <a:defRPr/>
            </a:pPr>
            <a:r>
              <a:rPr lang="en-US" sz="1200" dirty="0">
                <a:solidFill>
                  <a:srgbClr val="FFFFFF"/>
                </a:solidFill>
                <a:latin typeface="Nokia Pure Text Light"/>
                <a:ea typeface="Nokia Pure Text" panose="020B0504040602060303" pitchFamily="34" charset="0"/>
                <a:cs typeface="Nokia Pure Text" panose="020B0504040602060303" pitchFamily="34" charset="0"/>
              </a:rPr>
              <a:t>A) Can mobile network automation benefit from machine intuition (feasible/practical/applicable)? </a:t>
            </a:r>
            <a:endParaRPr kumimoji="0" lang="en-GB" sz="1200" b="1"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endParaRPr>
          </a:p>
        </p:txBody>
      </p:sp>
      <p:sp>
        <p:nvSpPr>
          <p:cNvPr id="4" name="Rectangle 3">
            <a:extLst>
              <a:ext uri="{FF2B5EF4-FFF2-40B4-BE49-F238E27FC236}">
                <a16:creationId xmlns:a16="http://schemas.microsoft.com/office/drawing/2014/main" id="{F02CC74A-B68C-827F-3E0B-EC75D2960AFD}"/>
              </a:ext>
            </a:extLst>
          </p:cNvPr>
          <p:cNvSpPr/>
          <p:nvPr/>
        </p:nvSpPr>
        <p:spPr>
          <a:xfrm>
            <a:off x="416824" y="2948757"/>
            <a:ext cx="8308800" cy="364836"/>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000" rIns="91440" bIns="36000" numCol="1" spcCol="0" rtlCol="0" fromWordArt="0" anchor="ctr" anchorCtr="0" forceAA="0" compatLnSpc="1">
            <a:prstTxWarp prst="textNoShape">
              <a:avLst/>
            </a:prstTxWarp>
            <a:noAutofit/>
          </a:bodyPr>
          <a:lstStyle/>
          <a:p>
            <a:pPr algn="ctr" fontAlgn="base">
              <a:spcBef>
                <a:spcPct val="0"/>
              </a:spcBef>
              <a:spcAft>
                <a:spcPts val="600"/>
              </a:spcAft>
              <a:defRPr/>
            </a:pPr>
            <a:r>
              <a:rPr lang="en-US" sz="1200" dirty="0">
                <a:solidFill>
                  <a:srgbClr val="FFFFFF"/>
                </a:solidFill>
                <a:latin typeface="Nokia Pure Text Light"/>
                <a:ea typeface="Nokia Pure Text" panose="020B0504040602060303" pitchFamily="34" charset="0"/>
                <a:cs typeface="Nokia Pure Text" panose="020B0504040602060303" pitchFamily="34" charset="0"/>
              </a:rPr>
              <a:t>B) Does machine intuition reduce/remove human labor? </a:t>
            </a:r>
            <a:endParaRPr kumimoji="0" lang="en-GB" sz="1200" b="1"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endParaRPr>
          </a:p>
        </p:txBody>
      </p:sp>
      <p:sp>
        <p:nvSpPr>
          <p:cNvPr id="5" name="Text Placeholder 15">
            <a:extLst>
              <a:ext uri="{FF2B5EF4-FFF2-40B4-BE49-F238E27FC236}">
                <a16:creationId xmlns:a16="http://schemas.microsoft.com/office/drawing/2014/main" id="{E79CAC02-8E4D-1354-E63F-FAB9B4D96150}"/>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2</a:t>
            </a:r>
          </a:p>
        </p:txBody>
      </p:sp>
    </p:spTree>
    <p:extLst>
      <p:ext uri="{BB962C8B-B14F-4D97-AF65-F5344CB8AC3E}">
        <p14:creationId xmlns:p14="http://schemas.microsoft.com/office/powerpoint/2010/main" val="17085715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r>
              <a:rPr lang="en-US" dirty="0"/>
              <a:t>Example Use Case in Network Automation</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pPr lvl="0">
              <a:lnSpc>
                <a:spcPct val="100000"/>
              </a:lnSpc>
              <a:spcBef>
                <a:spcPct val="20000"/>
              </a:spcBef>
            </a:pPr>
            <a:r>
              <a:rPr lang="en-US" dirty="0"/>
              <a:t>Deep Clustering of Mobile Network Data</a:t>
            </a:r>
          </a:p>
        </p:txBody>
      </p:sp>
      <p:sp>
        <p:nvSpPr>
          <p:cNvPr id="113" name="Text Placeholder 112">
            <a:extLst>
              <a:ext uri="{FF2B5EF4-FFF2-40B4-BE49-F238E27FC236}">
                <a16:creationId xmlns:a16="http://schemas.microsoft.com/office/drawing/2014/main" id="{F7FE8AB5-D427-46EB-82F3-0B1C57B67B9E}"/>
              </a:ext>
            </a:extLst>
          </p:cNvPr>
          <p:cNvSpPr>
            <a:spLocks noGrp="1"/>
          </p:cNvSpPr>
          <p:nvPr>
            <p:ph type="body" sz="quarter" idx="12"/>
          </p:nvPr>
        </p:nvSpPr>
        <p:spPr/>
        <p:txBody>
          <a:bodyPr>
            <a:normAutofit/>
          </a:bodyPr>
          <a:lstStyle/>
          <a:p>
            <a:pPr algn="just"/>
            <a:r>
              <a:rPr lang="en-US" sz="1200" dirty="0"/>
              <a:t>Quality of Experience (QoE) estimation tries to quantify user satisfaction:</a:t>
            </a:r>
          </a:p>
          <a:p>
            <a:pPr marL="228600" indent="-228600" algn="just">
              <a:buFont typeface="+mj-lt"/>
              <a:buAutoNum type="arabicPeriod"/>
            </a:pPr>
            <a:r>
              <a:rPr lang="en-US" sz="1200" b="1" dirty="0"/>
              <a:t>Cluster</a:t>
            </a:r>
            <a:r>
              <a:rPr lang="en-US" sz="1200" dirty="0"/>
              <a:t> the user contexts into usage types. </a:t>
            </a:r>
          </a:p>
          <a:p>
            <a:pPr marL="228600" indent="-228600" algn="just">
              <a:buFont typeface="+mj-lt"/>
              <a:buAutoNum type="arabicPeriod"/>
            </a:pPr>
            <a:r>
              <a:rPr lang="en-US" sz="1200" dirty="0"/>
              <a:t>Map measured Key Performance Indicators (KPIs) to QoE values for each usage type.</a:t>
            </a:r>
          </a:p>
        </p:txBody>
      </p:sp>
      <p:sp>
        <p:nvSpPr>
          <p:cNvPr id="9" name="Text Placeholder 11">
            <a:extLst>
              <a:ext uri="{FF2B5EF4-FFF2-40B4-BE49-F238E27FC236}">
                <a16:creationId xmlns:a16="http://schemas.microsoft.com/office/drawing/2014/main" id="{4EE7E80C-5E96-4A09-BCD3-C641EF0D95C2}"/>
              </a:ext>
            </a:extLst>
          </p:cNvPr>
          <p:cNvSpPr txBox="1">
            <a:spLocks/>
          </p:cNvSpPr>
          <p:nvPr/>
        </p:nvSpPr>
        <p:spPr>
          <a:xfrm>
            <a:off x="417600" y="1076400"/>
            <a:ext cx="4010400" cy="3560400"/>
          </a:xfrm>
          <a:prstGeom prst="rect">
            <a:avLst/>
          </a:prstGeom>
        </p:spPr>
        <p:txBody>
          <a:bodyPr lIns="0" tIns="0" rIns="0" bIns="0"/>
          <a:lstStyle>
            <a:lvl1pPr marL="0" indent="0" algn="l" defTabSz="685800" rtl="0" eaLnBrk="1" latinLnBrk="0" hangingPunct="1">
              <a:lnSpc>
                <a:spcPct val="90000"/>
              </a:lnSpc>
              <a:spcBef>
                <a:spcPts val="750"/>
              </a:spcBef>
              <a:buFont typeface="Arial" panose="020B0604020202020204" pitchFamily="34" charset="0"/>
              <a:buNone/>
              <a:defRPr sz="2000" kern="1200" baseline="0">
                <a:solidFill>
                  <a:schemeClr val="tx1"/>
                </a:solidFill>
                <a:latin typeface="+mj-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defTabSz="914400">
              <a:lnSpc>
                <a:spcPct val="100000"/>
              </a:lnSpc>
              <a:spcBef>
                <a:spcPts val="0"/>
              </a:spcBef>
              <a:spcAft>
                <a:spcPts val="600"/>
              </a:spcAft>
            </a:pPr>
            <a:endParaRPr lang="en-GB" sz="1200">
              <a:solidFill>
                <a:srgbClr val="001135"/>
              </a:solidFill>
              <a:latin typeface="+mn-lt"/>
              <a:cs typeface="Arial" panose="020B0604020202020204" pitchFamily="34" charset="0"/>
            </a:endParaRPr>
          </a:p>
        </p:txBody>
      </p:sp>
      <p:sp>
        <p:nvSpPr>
          <p:cNvPr id="194" name="Rectangle 193">
            <a:extLst>
              <a:ext uri="{FF2B5EF4-FFF2-40B4-BE49-F238E27FC236}">
                <a16:creationId xmlns:a16="http://schemas.microsoft.com/office/drawing/2014/main" id="{4D903AFD-F87C-467C-ACE2-454C4EE9C77C}"/>
              </a:ext>
            </a:extLst>
          </p:cNvPr>
          <p:cNvSpPr/>
          <p:nvPr/>
        </p:nvSpPr>
        <p:spPr>
          <a:xfrm>
            <a:off x="6179770" y="3197797"/>
            <a:ext cx="192667" cy="172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pic>
        <p:nvPicPr>
          <p:cNvPr id="131" name="Graphic 130" descr="Call center">
            <a:extLst>
              <a:ext uri="{FF2B5EF4-FFF2-40B4-BE49-F238E27FC236}">
                <a16:creationId xmlns:a16="http://schemas.microsoft.com/office/drawing/2014/main" id="{295F6849-FFD6-4889-AEEC-A180EC143B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1557" y="3080456"/>
            <a:ext cx="501650" cy="501650"/>
          </a:xfrm>
          <a:prstGeom prst="rect">
            <a:avLst/>
          </a:prstGeom>
        </p:spPr>
      </p:pic>
      <p:pic>
        <p:nvPicPr>
          <p:cNvPr id="133" name="Graphic 132" descr="Car">
            <a:extLst>
              <a:ext uri="{FF2B5EF4-FFF2-40B4-BE49-F238E27FC236}">
                <a16:creationId xmlns:a16="http://schemas.microsoft.com/office/drawing/2014/main" id="{B37EB328-BFC5-4415-960C-896470CAF20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8420" y="3573951"/>
            <a:ext cx="722376" cy="722376"/>
          </a:xfrm>
          <a:prstGeom prst="rect">
            <a:avLst/>
          </a:prstGeom>
        </p:spPr>
      </p:pic>
      <p:pic>
        <p:nvPicPr>
          <p:cNvPr id="134" name="Graphic 133" descr="Programmer">
            <a:extLst>
              <a:ext uri="{FF2B5EF4-FFF2-40B4-BE49-F238E27FC236}">
                <a16:creationId xmlns:a16="http://schemas.microsoft.com/office/drawing/2014/main" id="{62BD2F1B-0AA4-45CB-B84A-1A42E9BF5AE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4582" y="3246318"/>
            <a:ext cx="501650" cy="501650"/>
          </a:xfrm>
          <a:prstGeom prst="rect">
            <a:avLst/>
          </a:prstGeom>
        </p:spPr>
      </p:pic>
      <p:pic>
        <p:nvPicPr>
          <p:cNvPr id="135" name="Graphic 134" descr="Walk">
            <a:extLst>
              <a:ext uri="{FF2B5EF4-FFF2-40B4-BE49-F238E27FC236}">
                <a16:creationId xmlns:a16="http://schemas.microsoft.com/office/drawing/2014/main" id="{D9637257-A6A3-4FCA-A284-54B38872EB7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9526" y="3816020"/>
            <a:ext cx="501650" cy="501650"/>
          </a:xfrm>
          <a:prstGeom prst="rect">
            <a:avLst/>
          </a:prstGeom>
        </p:spPr>
      </p:pic>
      <p:sp>
        <p:nvSpPr>
          <p:cNvPr id="136" name="Hexagon 135">
            <a:extLst>
              <a:ext uri="{FF2B5EF4-FFF2-40B4-BE49-F238E27FC236}">
                <a16:creationId xmlns:a16="http://schemas.microsoft.com/office/drawing/2014/main" id="{5B061D2E-B444-4D43-B7E9-31636AB31A76}"/>
              </a:ext>
            </a:extLst>
          </p:cNvPr>
          <p:cNvSpPr/>
          <p:nvPr/>
        </p:nvSpPr>
        <p:spPr>
          <a:xfrm>
            <a:off x="1919341" y="3545039"/>
            <a:ext cx="576016" cy="543350"/>
          </a:xfrm>
          <a:prstGeom prst="hexagon">
            <a:avLst/>
          </a:prstGeom>
          <a:pattFill prst="dkDnDiag">
            <a:fgClr>
              <a:schemeClr val="accent1">
                <a:lumMod val="20000"/>
                <a:lumOff val="80000"/>
              </a:schemeClr>
            </a:fgClr>
            <a:bgClr>
              <a:schemeClr val="bg1"/>
            </a:bgClr>
          </a:pattFill>
          <a:ln>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2"/>
              </a:solidFill>
              <a:cs typeface="Arial" panose="020B0604020202020204" pitchFamily="34" charset="0"/>
            </a:endParaRPr>
          </a:p>
        </p:txBody>
      </p:sp>
      <p:sp>
        <p:nvSpPr>
          <p:cNvPr id="137" name="Pentagon 136">
            <a:extLst>
              <a:ext uri="{FF2B5EF4-FFF2-40B4-BE49-F238E27FC236}">
                <a16:creationId xmlns:a16="http://schemas.microsoft.com/office/drawing/2014/main" id="{81F419B5-53BC-45B1-BF1A-932D6019C34B}"/>
              </a:ext>
            </a:extLst>
          </p:cNvPr>
          <p:cNvSpPr/>
          <p:nvPr/>
        </p:nvSpPr>
        <p:spPr>
          <a:xfrm rot="10800000">
            <a:off x="2087929" y="3573951"/>
            <a:ext cx="233050" cy="242864"/>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38" name="Pentagon 137">
            <a:extLst>
              <a:ext uri="{FF2B5EF4-FFF2-40B4-BE49-F238E27FC236}">
                <a16:creationId xmlns:a16="http://schemas.microsoft.com/office/drawing/2014/main" id="{8FC618E4-3A2A-4BB1-94AC-6B15D78F8009}"/>
              </a:ext>
            </a:extLst>
          </p:cNvPr>
          <p:cNvSpPr/>
          <p:nvPr/>
        </p:nvSpPr>
        <p:spPr>
          <a:xfrm rot="10800000">
            <a:off x="2110561" y="3524801"/>
            <a:ext cx="187786" cy="195694"/>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39" name="Pentagon 138">
            <a:extLst>
              <a:ext uri="{FF2B5EF4-FFF2-40B4-BE49-F238E27FC236}">
                <a16:creationId xmlns:a16="http://schemas.microsoft.com/office/drawing/2014/main" id="{00DF1DC5-1583-4252-9408-A28B9B3B6E23}"/>
              </a:ext>
            </a:extLst>
          </p:cNvPr>
          <p:cNvSpPr/>
          <p:nvPr/>
        </p:nvSpPr>
        <p:spPr>
          <a:xfrm rot="10800000">
            <a:off x="2133411" y="3475880"/>
            <a:ext cx="142086" cy="148069"/>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cxnSp>
        <p:nvCxnSpPr>
          <p:cNvPr id="141" name="Straight Connector 140">
            <a:extLst>
              <a:ext uri="{FF2B5EF4-FFF2-40B4-BE49-F238E27FC236}">
                <a16:creationId xmlns:a16="http://schemas.microsoft.com/office/drawing/2014/main" id="{D8F15A3A-AE55-4351-AA16-F40AEA044FD1}"/>
              </a:ext>
            </a:extLst>
          </p:cNvPr>
          <p:cNvCxnSpPr>
            <a:cxnSpLocks/>
            <a:stCxn id="149" idx="6"/>
            <a:endCxn id="133" idx="3"/>
          </p:cNvCxnSpPr>
          <p:nvPr/>
        </p:nvCxnSpPr>
        <p:spPr>
          <a:xfrm flipH="1">
            <a:off x="1470796" y="3401600"/>
            <a:ext cx="689499" cy="533539"/>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7AE7B1B6-F99F-4387-8ACF-6A21DD722693}"/>
              </a:ext>
            </a:extLst>
          </p:cNvPr>
          <p:cNvCxnSpPr>
            <a:cxnSpLocks/>
            <a:stCxn id="149" idx="6"/>
          </p:cNvCxnSpPr>
          <p:nvPr/>
        </p:nvCxnSpPr>
        <p:spPr>
          <a:xfrm flipH="1">
            <a:off x="1328673" y="3401600"/>
            <a:ext cx="831622" cy="394264"/>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1B5371AB-37FD-4A10-A266-65A556790422}"/>
              </a:ext>
            </a:extLst>
          </p:cNvPr>
          <p:cNvCxnSpPr>
            <a:cxnSpLocks/>
            <a:stCxn id="149" idx="6"/>
            <a:endCxn id="134" idx="0"/>
          </p:cNvCxnSpPr>
          <p:nvPr/>
        </p:nvCxnSpPr>
        <p:spPr>
          <a:xfrm flipH="1" flipV="1">
            <a:off x="1225407" y="3246318"/>
            <a:ext cx="934888" cy="155282"/>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10B19CA1-FC85-4C2D-8A2B-D9645825ACC4}"/>
              </a:ext>
            </a:extLst>
          </p:cNvPr>
          <p:cNvCxnSpPr>
            <a:cxnSpLocks/>
            <a:stCxn id="149" idx="6"/>
            <a:endCxn id="134" idx="3"/>
          </p:cNvCxnSpPr>
          <p:nvPr/>
        </p:nvCxnSpPr>
        <p:spPr>
          <a:xfrm flipH="1">
            <a:off x="1476232" y="3401600"/>
            <a:ext cx="684063" cy="95543"/>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145" name="Pentagon 144">
            <a:extLst>
              <a:ext uri="{FF2B5EF4-FFF2-40B4-BE49-F238E27FC236}">
                <a16:creationId xmlns:a16="http://schemas.microsoft.com/office/drawing/2014/main" id="{35EC1B8F-EC90-439E-A903-7CEC92472421}"/>
              </a:ext>
            </a:extLst>
          </p:cNvPr>
          <p:cNvSpPr/>
          <p:nvPr/>
        </p:nvSpPr>
        <p:spPr>
          <a:xfrm rot="10800000">
            <a:off x="2156342" y="3427042"/>
            <a:ext cx="96224" cy="100277"/>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46" name="Partial Circle 145">
            <a:extLst>
              <a:ext uri="{FF2B5EF4-FFF2-40B4-BE49-F238E27FC236}">
                <a16:creationId xmlns:a16="http://schemas.microsoft.com/office/drawing/2014/main" id="{3D9825E9-ED1D-44D3-B87F-B71E9342C977}"/>
              </a:ext>
            </a:extLst>
          </p:cNvPr>
          <p:cNvSpPr/>
          <p:nvPr/>
        </p:nvSpPr>
        <p:spPr>
          <a:xfrm>
            <a:off x="2059411" y="3256557"/>
            <a:ext cx="290084" cy="290082"/>
          </a:xfrm>
          <a:prstGeom prst="pie">
            <a:avLst>
              <a:gd name="adj1" fmla="val 7891950"/>
              <a:gd name="adj2" fmla="val 1620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147" name="Partial Circle 146">
            <a:extLst>
              <a:ext uri="{FF2B5EF4-FFF2-40B4-BE49-F238E27FC236}">
                <a16:creationId xmlns:a16="http://schemas.microsoft.com/office/drawing/2014/main" id="{5AB1068D-7B7A-43AF-8DB0-8C64FCF5FD2A}"/>
              </a:ext>
            </a:extLst>
          </p:cNvPr>
          <p:cNvSpPr/>
          <p:nvPr/>
        </p:nvSpPr>
        <p:spPr>
          <a:xfrm>
            <a:off x="2084681" y="3277873"/>
            <a:ext cx="247452" cy="247450"/>
          </a:xfrm>
          <a:prstGeom prst="pie">
            <a:avLst>
              <a:gd name="adj1" fmla="val 7891950"/>
              <a:gd name="adj2" fmla="val 1620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148" name="Partial Circle 147">
            <a:extLst>
              <a:ext uri="{FF2B5EF4-FFF2-40B4-BE49-F238E27FC236}">
                <a16:creationId xmlns:a16="http://schemas.microsoft.com/office/drawing/2014/main" id="{543DA079-0755-47AD-8082-1C66B9E5BD64}"/>
              </a:ext>
            </a:extLst>
          </p:cNvPr>
          <p:cNvSpPr/>
          <p:nvPr/>
        </p:nvSpPr>
        <p:spPr>
          <a:xfrm>
            <a:off x="2118467" y="3311660"/>
            <a:ext cx="179880" cy="179876"/>
          </a:xfrm>
          <a:prstGeom prst="pie">
            <a:avLst>
              <a:gd name="adj1" fmla="val 7891950"/>
              <a:gd name="adj2" fmla="val 1620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149" name="Oval 148">
            <a:extLst>
              <a:ext uri="{FF2B5EF4-FFF2-40B4-BE49-F238E27FC236}">
                <a16:creationId xmlns:a16="http://schemas.microsoft.com/office/drawing/2014/main" id="{AAEA6D0D-6DB0-4D3A-BA33-04DBB79F1CB2}"/>
              </a:ext>
            </a:extLst>
          </p:cNvPr>
          <p:cNvSpPr/>
          <p:nvPr/>
        </p:nvSpPr>
        <p:spPr>
          <a:xfrm rot="10800000">
            <a:off x="2160295" y="3351462"/>
            <a:ext cx="96224" cy="100277"/>
          </a:xfrm>
          <a:prstGeom prst="ellipse">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50" name="Rectangle 149">
            <a:extLst>
              <a:ext uri="{FF2B5EF4-FFF2-40B4-BE49-F238E27FC236}">
                <a16:creationId xmlns:a16="http://schemas.microsoft.com/office/drawing/2014/main" id="{5ECBB172-2F02-43CF-AFC3-43C1DF2D451D}"/>
              </a:ext>
            </a:extLst>
          </p:cNvPr>
          <p:cNvSpPr/>
          <p:nvPr/>
        </p:nvSpPr>
        <p:spPr>
          <a:xfrm>
            <a:off x="3123659" y="3720497"/>
            <a:ext cx="162469" cy="193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cxnSp>
        <p:nvCxnSpPr>
          <p:cNvPr id="151" name="Straight Arrow Connector 150">
            <a:extLst>
              <a:ext uri="{FF2B5EF4-FFF2-40B4-BE49-F238E27FC236}">
                <a16:creationId xmlns:a16="http://schemas.microsoft.com/office/drawing/2014/main" id="{2470570E-E641-4848-9221-8EFCB4F06B5E}"/>
              </a:ext>
            </a:extLst>
          </p:cNvPr>
          <p:cNvCxnSpPr>
            <a:cxnSpLocks/>
          </p:cNvCxnSpPr>
          <p:nvPr/>
        </p:nvCxnSpPr>
        <p:spPr>
          <a:xfrm flipV="1">
            <a:off x="3480686" y="2977809"/>
            <a:ext cx="478225" cy="449233"/>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E37600CF-21E7-43E9-8A88-5282D17B3247}"/>
              </a:ext>
            </a:extLst>
          </p:cNvPr>
          <p:cNvCxnSpPr>
            <a:cxnSpLocks/>
          </p:cNvCxnSpPr>
          <p:nvPr/>
        </p:nvCxnSpPr>
        <p:spPr>
          <a:xfrm flipV="1">
            <a:off x="3480686" y="3280566"/>
            <a:ext cx="478225" cy="146476"/>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E941A2F0-2D67-425A-B79D-6A7E470159E3}"/>
              </a:ext>
            </a:extLst>
          </p:cNvPr>
          <p:cNvCxnSpPr>
            <a:cxnSpLocks/>
          </p:cNvCxnSpPr>
          <p:nvPr/>
        </p:nvCxnSpPr>
        <p:spPr>
          <a:xfrm>
            <a:off x="3480686" y="3427042"/>
            <a:ext cx="478225" cy="120224"/>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3CDB8904-D5CC-42FE-AC88-46316673508B}"/>
              </a:ext>
            </a:extLst>
          </p:cNvPr>
          <p:cNvSpPr/>
          <p:nvPr/>
        </p:nvSpPr>
        <p:spPr>
          <a:xfrm>
            <a:off x="4478355" y="2633964"/>
            <a:ext cx="950755" cy="184666"/>
          </a:xfrm>
          <a:prstGeom prst="rect">
            <a:avLst/>
          </a:prstGeom>
        </p:spPr>
        <p:txBody>
          <a:bodyPr wrap="square" lIns="0" tIns="0" rIns="0" bIns="0" anchor="ctr" anchorCtr="0">
            <a:spAutoFit/>
          </a:bodyPr>
          <a:lstStyle/>
          <a:p>
            <a:pPr algn="ctr">
              <a:spcAft>
                <a:spcPts val="300"/>
              </a:spcAft>
              <a:buSzPct val="100000"/>
            </a:pPr>
            <a:r>
              <a:rPr lang="en-US" sz="1200" dirty="0">
                <a:solidFill>
                  <a:schemeClr val="tx2"/>
                </a:solidFill>
                <a:cs typeface="Arial" panose="020B0604020202020204" pitchFamily="34" charset="0"/>
              </a:rPr>
              <a:t>Clustering</a:t>
            </a:r>
          </a:p>
        </p:txBody>
      </p:sp>
      <p:sp>
        <p:nvSpPr>
          <p:cNvPr id="155" name="Right Brace 154">
            <a:extLst>
              <a:ext uri="{FF2B5EF4-FFF2-40B4-BE49-F238E27FC236}">
                <a16:creationId xmlns:a16="http://schemas.microsoft.com/office/drawing/2014/main" id="{5777A7D5-80C1-4B64-86A6-F587CC37AB4B}"/>
              </a:ext>
            </a:extLst>
          </p:cNvPr>
          <p:cNvSpPr/>
          <p:nvPr/>
        </p:nvSpPr>
        <p:spPr>
          <a:xfrm>
            <a:off x="6145415" y="2899818"/>
            <a:ext cx="227022" cy="768644"/>
          </a:xfrm>
          <a:prstGeom prst="rightBrace">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p>
        </p:txBody>
      </p:sp>
      <p:grpSp>
        <p:nvGrpSpPr>
          <p:cNvPr id="156" name="Group 155">
            <a:extLst>
              <a:ext uri="{FF2B5EF4-FFF2-40B4-BE49-F238E27FC236}">
                <a16:creationId xmlns:a16="http://schemas.microsoft.com/office/drawing/2014/main" id="{1EFE99FE-26EF-4A1E-B4EF-E7F15B4601CF}"/>
              </a:ext>
            </a:extLst>
          </p:cNvPr>
          <p:cNvGrpSpPr/>
          <p:nvPr/>
        </p:nvGrpSpPr>
        <p:grpSpPr>
          <a:xfrm>
            <a:off x="3966515" y="2899818"/>
            <a:ext cx="2096024" cy="768644"/>
            <a:chOff x="2818863" y="92579"/>
            <a:chExt cx="2354844" cy="768644"/>
          </a:xfrm>
        </p:grpSpPr>
        <p:sp>
          <p:nvSpPr>
            <p:cNvPr id="157" name="Rectangle: Diagonal Corners Snipped 156">
              <a:extLst>
                <a:ext uri="{FF2B5EF4-FFF2-40B4-BE49-F238E27FC236}">
                  <a16:creationId xmlns:a16="http://schemas.microsoft.com/office/drawing/2014/main" id="{2E2D0D49-7258-4C06-8D2A-9CF572A11EEC}"/>
                </a:ext>
              </a:extLst>
            </p:cNvPr>
            <p:cNvSpPr/>
            <p:nvPr/>
          </p:nvSpPr>
          <p:spPr>
            <a:xfrm>
              <a:off x="2818863" y="92579"/>
              <a:ext cx="2354844" cy="229586"/>
            </a:xfrm>
            <a:prstGeom prst="snip2Diag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a:spcAft>
                  <a:spcPts val="300"/>
                </a:spcAft>
                <a:buSzPct val="100000"/>
              </a:pPr>
              <a:r>
                <a:rPr lang="en-US" sz="1200" dirty="0">
                  <a:solidFill>
                    <a:schemeClr val="bg1"/>
                  </a:solidFill>
                  <a:cs typeface="Arial" panose="020B0604020202020204" pitchFamily="34" charset="0"/>
                </a:rPr>
                <a:t>Type 1: stationary browsing</a:t>
              </a:r>
            </a:p>
          </p:txBody>
        </p:sp>
        <p:sp>
          <p:nvSpPr>
            <p:cNvPr id="158" name="Rectangle: Diagonal Corners Snipped 157">
              <a:extLst>
                <a:ext uri="{FF2B5EF4-FFF2-40B4-BE49-F238E27FC236}">
                  <a16:creationId xmlns:a16="http://schemas.microsoft.com/office/drawing/2014/main" id="{4D5FB86E-4ABB-4C0B-968A-F3E63DAE51FF}"/>
                </a:ext>
              </a:extLst>
            </p:cNvPr>
            <p:cNvSpPr/>
            <p:nvPr/>
          </p:nvSpPr>
          <p:spPr>
            <a:xfrm>
              <a:off x="2818863" y="362164"/>
              <a:ext cx="2354844" cy="229586"/>
            </a:xfrm>
            <a:prstGeom prst="snip2Diag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a:spcAft>
                  <a:spcPts val="300"/>
                </a:spcAft>
                <a:buSzPct val="100000"/>
              </a:pPr>
              <a:r>
                <a:rPr lang="en-US" sz="1200" dirty="0">
                  <a:solidFill>
                    <a:schemeClr val="bg1"/>
                  </a:solidFill>
                  <a:cs typeface="Arial" panose="020B0604020202020204" pitchFamily="34" charset="0"/>
                </a:rPr>
                <a:t>Type 2: slow-moving VoIP</a:t>
              </a:r>
            </a:p>
          </p:txBody>
        </p:sp>
        <p:sp>
          <p:nvSpPr>
            <p:cNvPr id="159" name="Rectangle: Diagonal Corners Snipped 158">
              <a:extLst>
                <a:ext uri="{FF2B5EF4-FFF2-40B4-BE49-F238E27FC236}">
                  <a16:creationId xmlns:a16="http://schemas.microsoft.com/office/drawing/2014/main" id="{DEBAC8EC-9CFD-49FC-8558-120BD4C2DDE9}"/>
                </a:ext>
              </a:extLst>
            </p:cNvPr>
            <p:cNvSpPr/>
            <p:nvPr/>
          </p:nvSpPr>
          <p:spPr>
            <a:xfrm>
              <a:off x="2818863" y="631637"/>
              <a:ext cx="2354844" cy="229586"/>
            </a:xfrm>
            <a:prstGeom prst="snip2DiagRect">
              <a:avLst/>
            </a:prstGeom>
            <a:solidFill>
              <a:srgbClr val="3BD02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a:spcAft>
                  <a:spcPts val="300"/>
                </a:spcAft>
                <a:buSzPct val="100000"/>
              </a:pPr>
              <a:r>
                <a:rPr lang="en-US" sz="1200" dirty="0">
                  <a:solidFill>
                    <a:schemeClr val="bg1"/>
                  </a:solidFill>
                  <a:cs typeface="Arial" panose="020B0604020202020204" pitchFamily="34" charset="0"/>
                </a:rPr>
                <a:t>Type 3: fast-moving VoIP</a:t>
              </a:r>
            </a:p>
          </p:txBody>
        </p:sp>
      </p:grpSp>
      <p:sp>
        <p:nvSpPr>
          <p:cNvPr id="160" name="Rectangle: Rounded Corners 159">
            <a:extLst>
              <a:ext uri="{FF2B5EF4-FFF2-40B4-BE49-F238E27FC236}">
                <a16:creationId xmlns:a16="http://schemas.microsoft.com/office/drawing/2014/main" id="{C5D686DF-4CE1-4C96-A7D4-F49117C75A74}"/>
              </a:ext>
            </a:extLst>
          </p:cNvPr>
          <p:cNvSpPr/>
          <p:nvPr/>
        </p:nvSpPr>
        <p:spPr>
          <a:xfrm>
            <a:off x="2353774" y="3784868"/>
            <a:ext cx="1119289" cy="430887"/>
          </a:xfrm>
          <a:prstGeom prst="roundRect">
            <a:avLst/>
          </a:prstGeom>
          <a:solidFill>
            <a:schemeClr val="bg1"/>
          </a:solidFill>
          <a:ln>
            <a:solidFill>
              <a:schemeClr val="tx2"/>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a:spcAft>
                <a:spcPts val="300"/>
              </a:spcAft>
              <a:buSzPct val="100000"/>
            </a:pPr>
            <a:r>
              <a:rPr lang="en-US" sz="1000" dirty="0">
                <a:solidFill>
                  <a:schemeClr val="tx2"/>
                </a:solidFill>
                <a:cs typeface="Arial" panose="020B0604020202020204" pitchFamily="34" charset="0"/>
              </a:rPr>
              <a:t>Direct KPIs: </a:t>
            </a:r>
            <a:br>
              <a:rPr lang="en-US" sz="1000" dirty="0">
                <a:solidFill>
                  <a:schemeClr val="tx2"/>
                </a:solidFill>
                <a:cs typeface="Arial" panose="020B0604020202020204" pitchFamily="34" charset="0"/>
              </a:rPr>
            </a:br>
            <a:r>
              <a:rPr lang="en-US" sz="1000" dirty="0">
                <a:solidFill>
                  <a:schemeClr val="tx2"/>
                </a:solidFill>
                <a:cs typeface="Arial" panose="020B0604020202020204" pitchFamily="34" charset="0"/>
              </a:rPr>
              <a:t>THP, Latency, …</a:t>
            </a:r>
          </a:p>
        </p:txBody>
      </p:sp>
      <p:grpSp>
        <p:nvGrpSpPr>
          <p:cNvPr id="200" name="Group 199">
            <a:extLst>
              <a:ext uri="{FF2B5EF4-FFF2-40B4-BE49-F238E27FC236}">
                <a16:creationId xmlns:a16="http://schemas.microsoft.com/office/drawing/2014/main" id="{863EDF83-AA16-41ED-864D-CC2A3204B47B}"/>
              </a:ext>
            </a:extLst>
          </p:cNvPr>
          <p:cNvGrpSpPr/>
          <p:nvPr/>
        </p:nvGrpSpPr>
        <p:grpSpPr>
          <a:xfrm>
            <a:off x="6507450" y="3233752"/>
            <a:ext cx="1914993" cy="815316"/>
            <a:chOff x="6705034" y="3478371"/>
            <a:chExt cx="1914993" cy="815316"/>
          </a:xfrm>
        </p:grpSpPr>
        <p:sp>
          <p:nvSpPr>
            <p:cNvPr id="161" name="Oval 160">
              <a:extLst>
                <a:ext uri="{FF2B5EF4-FFF2-40B4-BE49-F238E27FC236}">
                  <a16:creationId xmlns:a16="http://schemas.microsoft.com/office/drawing/2014/main" id="{141C8CC7-4FFF-4060-AC43-D01711F41594}"/>
                </a:ext>
              </a:extLst>
            </p:cNvPr>
            <p:cNvSpPr/>
            <p:nvPr/>
          </p:nvSpPr>
          <p:spPr>
            <a:xfrm>
              <a:off x="6705034" y="3720166"/>
              <a:ext cx="336903" cy="331726"/>
            </a:xfrm>
            <a:prstGeom prst="ellipse">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tx2"/>
                  </a:solidFill>
                  <a:cs typeface="Arial" panose="020B0604020202020204" pitchFamily="34" charset="0"/>
                </a:rPr>
                <a:t>+</a:t>
              </a:r>
              <a:endParaRPr lang="de-DE" sz="1200" dirty="0">
                <a:solidFill>
                  <a:schemeClr val="tx2"/>
                </a:solidFill>
                <a:cs typeface="Arial" panose="020B0604020202020204" pitchFamily="34" charset="0"/>
              </a:endParaRPr>
            </a:p>
          </p:txBody>
        </p:sp>
        <p:sp>
          <p:nvSpPr>
            <p:cNvPr id="163" name="Rectangle: Rounded Corners 162">
              <a:extLst>
                <a:ext uri="{FF2B5EF4-FFF2-40B4-BE49-F238E27FC236}">
                  <a16:creationId xmlns:a16="http://schemas.microsoft.com/office/drawing/2014/main" id="{F6412C18-13FF-4F9B-8605-9EF95665930B}"/>
                </a:ext>
              </a:extLst>
            </p:cNvPr>
            <p:cNvSpPr/>
            <p:nvPr/>
          </p:nvSpPr>
          <p:spPr>
            <a:xfrm>
              <a:off x="7360375" y="3478371"/>
              <a:ext cx="1259652" cy="331726"/>
            </a:xfrm>
            <a:prstGeom prst="roundRect">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0" rIns="0" bIns="0" numCol="1" spcCol="0" rtlCol="0" fromWordArt="0" anchor="ctr" anchorCtr="0" forceAA="0" compatLnSpc="1">
              <a:prstTxWarp prst="textNoShape">
                <a:avLst/>
              </a:prstTxWarp>
              <a:noAutofit/>
            </a:bodyPr>
            <a:lstStyle/>
            <a:p>
              <a:pPr>
                <a:spcAft>
                  <a:spcPts val="300"/>
                </a:spcAft>
                <a:buSzPct val="100000"/>
              </a:pPr>
              <a:r>
                <a:rPr lang="en-US" sz="1200" dirty="0">
                  <a:solidFill>
                    <a:schemeClr val="tx2"/>
                  </a:solidFill>
                  <a:cs typeface="Arial" panose="020B0604020202020204" pitchFamily="34" charset="0"/>
                </a:rPr>
                <a:t>Good QoE</a:t>
              </a:r>
            </a:p>
          </p:txBody>
        </p:sp>
        <p:sp>
          <p:nvSpPr>
            <p:cNvPr id="164" name="Rectangle: Rounded Corners 163">
              <a:extLst>
                <a:ext uri="{FF2B5EF4-FFF2-40B4-BE49-F238E27FC236}">
                  <a16:creationId xmlns:a16="http://schemas.microsoft.com/office/drawing/2014/main" id="{D9BCE29B-4E6D-4A35-9F26-1579DA524BBB}"/>
                </a:ext>
              </a:extLst>
            </p:cNvPr>
            <p:cNvSpPr/>
            <p:nvPr/>
          </p:nvSpPr>
          <p:spPr>
            <a:xfrm>
              <a:off x="7360375" y="3961961"/>
              <a:ext cx="1259652" cy="331726"/>
            </a:xfrm>
            <a:prstGeom prst="roundRect">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0" rIns="0" bIns="0" numCol="1" spcCol="0" rtlCol="0" fromWordArt="0" anchor="ctr" anchorCtr="0" forceAA="0" compatLnSpc="1">
              <a:prstTxWarp prst="textNoShape">
                <a:avLst/>
              </a:prstTxWarp>
              <a:noAutofit/>
            </a:bodyPr>
            <a:lstStyle/>
            <a:p>
              <a:pPr>
                <a:spcAft>
                  <a:spcPts val="300"/>
                </a:spcAft>
                <a:buSzPct val="100000"/>
              </a:pPr>
              <a:r>
                <a:rPr lang="en-US" sz="1200" dirty="0">
                  <a:solidFill>
                    <a:schemeClr val="tx2"/>
                  </a:solidFill>
                  <a:cs typeface="Arial" panose="020B0604020202020204" pitchFamily="34" charset="0"/>
                </a:rPr>
                <a:t>Bad QoE</a:t>
              </a:r>
            </a:p>
          </p:txBody>
        </p:sp>
        <p:cxnSp>
          <p:nvCxnSpPr>
            <p:cNvPr id="165" name="Straight Arrow Connector 164">
              <a:extLst>
                <a:ext uri="{FF2B5EF4-FFF2-40B4-BE49-F238E27FC236}">
                  <a16:creationId xmlns:a16="http://schemas.microsoft.com/office/drawing/2014/main" id="{8F4C90C6-480D-46F9-94C3-979E243E5BF5}"/>
                </a:ext>
              </a:extLst>
            </p:cNvPr>
            <p:cNvCxnSpPr>
              <a:cxnSpLocks/>
              <a:stCxn id="161" idx="6"/>
              <a:endCxn id="163" idx="1"/>
            </p:cNvCxnSpPr>
            <p:nvPr/>
          </p:nvCxnSpPr>
          <p:spPr>
            <a:xfrm flipV="1">
              <a:off x="7041937" y="3644234"/>
              <a:ext cx="318438" cy="241795"/>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D3C4B5DF-5A21-4FFC-84D9-5A66952F4260}"/>
                </a:ext>
              </a:extLst>
            </p:cNvPr>
            <p:cNvCxnSpPr>
              <a:cxnSpLocks/>
              <a:stCxn id="161" idx="6"/>
              <a:endCxn id="164" idx="1"/>
            </p:cNvCxnSpPr>
            <p:nvPr/>
          </p:nvCxnSpPr>
          <p:spPr>
            <a:xfrm>
              <a:off x="7041937" y="3886029"/>
              <a:ext cx="318438" cy="241795"/>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pic>
          <p:nvPicPr>
            <p:cNvPr id="167" name="Graphic 166" descr="Smiling face with solid fill with solid fill">
              <a:extLst>
                <a:ext uri="{FF2B5EF4-FFF2-40B4-BE49-F238E27FC236}">
                  <a16:creationId xmlns:a16="http://schemas.microsoft.com/office/drawing/2014/main" id="{A22371A5-3A03-41D7-9EF4-1C7835A7166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398475" y="3499193"/>
              <a:ext cx="290082" cy="290082"/>
            </a:xfrm>
            <a:prstGeom prst="rect">
              <a:avLst/>
            </a:prstGeom>
          </p:spPr>
        </p:pic>
        <p:pic>
          <p:nvPicPr>
            <p:cNvPr id="168" name="Graphic 167" descr="Sad face with solid fill with solid fill">
              <a:extLst>
                <a:ext uri="{FF2B5EF4-FFF2-40B4-BE49-F238E27FC236}">
                  <a16:creationId xmlns:a16="http://schemas.microsoft.com/office/drawing/2014/main" id="{FA4AB431-654D-471D-B65D-E53BEBD7BDE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398475" y="3982783"/>
              <a:ext cx="290082" cy="290082"/>
            </a:xfrm>
            <a:prstGeom prst="rect">
              <a:avLst/>
            </a:prstGeom>
          </p:spPr>
        </p:pic>
      </p:grpSp>
      <p:sp>
        <p:nvSpPr>
          <p:cNvPr id="171" name="Rectangle: Rounded Corners 170">
            <a:extLst>
              <a:ext uri="{FF2B5EF4-FFF2-40B4-BE49-F238E27FC236}">
                <a16:creationId xmlns:a16="http://schemas.microsoft.com/office/drawing/2014/main" id="{C87D3483-2BCD-4EA3-85EC-C9364E3982FA}"/>
              </a:ext>
            </a:extLst>
          </p:cNvPr>
          <p:cNvSpPr/>
          <p:nvPr/>
        </p:nvSpPr>
        <p:spPr>
          <a:xfrm>
            <a:off x="2343581" y="3154704"/>
            <a:ext cx="1123483" cy="544676"/>
          </a:xfrm>
          <a:prstGeom prst="roundRect">
            <a:avLst/>
          </a:prstGeom>
          <a:solidFill>
            <a:schemeClr val="bg1"/>
          </a:solidFill>
          <a:ln>
            <a:solidFill>
              <a:schemeClr val="tx2"/>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a:spcAft>
                <a:spcPts val="300"/>
              </a:spcAft>
              <a:buSzPct val="100000"/>
            </a:pPr>
            <a:r>
              <a:rPr lang="en-US" sz="1000" dirty="0">
                <a:solidFill>
                  <a:schemeClr val="tx2"/>
                </a:solidFill>
                <a:cs typeface="Arial" panose="020B0604020202020204" pitchFamily="34" charset="0"/>
              </a:rPr>
              <a:t>Indirect KPIs: </a:t>
            </a:r>
            <a:br>
              <a:rPr lang="en-US" sz="1000" dirty="0">
                <a:solidFill>
                  <a:schemeClr val="tx2"/>
                </a:solidFill>
                <a:cs typeface="Arial" panose="020B0604020202020204" pitchFamily="34" charset="0"/>
              </a:rPr>
            </a:br>
            <a:r>
              <a:rPr lang="en-US" sz="1000" dirty="0">
                <a:solidFill>
                  <a:schemeClr val="tx2"/>
                </a:solidFill>
                <a:cs typeface="Arial" panose="020B0604020202020204" pitchFamily="34" charset="0"/>
              </a:rPr>
              <a:t>Traffic pattern,</a:t>
            </a:r>
            <a:br>
              <a:rPr lang="en-US" sz="1000" dirty="0">
                <a:solidFill>
                  <a:schemeClr val="tx2"/>
                </a:solidFill>
                <a:cs typeface="Arial" panose="020B0604020202020204" pitchFamily="34" charset="0"/>
              </a:rPr>
            </a:br>
            <a:r>
              <a:rPr lang="en-US" sz="1000" dirty="0">
                <a:solidFill>
                  <a:schemeClr val="tx2"/>
                </a:solidFill>
                <a:cs typeface="Arial" panose="020B0604020202020204" pitchFamily="34" charset="0"/>
              </a:rPr>
              <a:t>movement, …</a:t>
            </a:r>
          </a:p>
        </p:txBody>
      </p:sp>
      <p:cxnSp>
        <p:nvCxnSpPr>
          <p:cNvPr id="193" name="Connector: Elbow 192">
            <a:extLst>
              <a:ext uri="{FF2B5EF4-FFF2-40B4-BE49-F238E27FC236}">
                <a16:creationId xmlns:a16="http://schemas.microsoft.com/office/drawing/2014/main" id="{CB51D385-C1B5-4429-85F7-EBB79E9B41F6}"/>
              </a:ext>
            </a:extLst>
          </p:cNvPr>
          <p:cNvCxnSpPr>
            <a:cxnSpLocks/>
            <a:stCxn id="194" idx="3"/>
            <a:endCxn id="161" idx="0"/>
          </p:cNvCxnSpPr>
          <p:nvPr/>
        </p:nvCxnSpPr>
        <p:spPr>
          <a:xfrm>
            <a:off x="6372437" y="3284140"/>
            <a:ext cx="303465" cy="191407"/>
          </a:xfrm>
          <a:prstGeom prst="bentConnector2">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04" name="Connector: Elbow 203">
            <a:extLst>
              <a:ext uri="{FF2B5EF4-FFF2-40B4-BE49-F238E27FC236}">
                <a16:creationId xmlns:a16="http://schemas.microsoft.com/office/drawing/2014/main" id="{E95731D0-EE71-42F5-8B52-E0DDCD8C94C0}"/>
              </a:ext>
            </a:extLst>
          </p:cNvPr>
          <p:cNvCxnSpPr>
            <a:cxnSpLocks/>
            <a:stCxn id="160" idx="3"/>
            <a:endCxn id="161" idx="4"/>
          </p:cNvCxnSpPr>
          <p:nvPr/>
        </p:nvCxnSpPr>
        <p:spPr>
          <a:xfrm flipV="1">
            <a:off x="3473063" y="3807273"/>
            <a:ext cx="3202839" cy="193039"/>
          </a:xfrm>
          <a:prstGeom prst="bentConnector2">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sp>
        <p:nvSpPr>
          <p:cNvPr id="51" name="Text Placeholder 4">
            <a:extLst>
              <a:ext uri="{FF2B5EF4-FFF2-40B4-BE49-F238E27FC236}">
                <a16:creationId xmlns:a16="http://schemas.microsoft.com/office/drawing/2014/main" id="{82729B8E-04AC-4691-AD1A-0DCC9E8B7F32}"/>
              </a:ext>
            </a:extLst>
          </p:cNvPr>
          <p:cNvSpPr txBox="1">
            <a:spLocks/>
          </p:cNvSpPr>
          <p:nvPr/>
        </p:nvSpPr>
        <p:spPr>
          <a:xfrm>
            <a:off x="5321025" y="1284580"/>
            <a:ext cx="2800350" cy="805029"/>
          </a:xfrm>
          <a:prstGeom prst="rect">
            <a:avLst/>
          </a:prstGeom>
          <a:solidFill>
            <a:schemeClr val="tx1"/>
          </a:solidFill>
          <a:ln>
            <a:noFill/>
          </a:ln>
          <a:effectLst>
            <a:outerShdw blurRad="50800" dist="38100" dir="2700000" algn="tl" rotWithShape="0">
              <a:prstClr val="black">
                <a:alpha val="40000"/>
              </a:prstClr>
            </a:outerShdw>
          </a:effectLst>
        </p:spPr>
        <p:txBody>
          <a:bodyPr lIns="182880" tIns="182880" rIns="182880" bIns="18288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bg1"/>
                </a:solidFill>
              </a:rPr>
              <a:t>Solution</a:t>
            </a:r>
          </a:p>
          <a:p>
            <a:pPr marL="0" indent="0" algn="just">
              <a:buFont typeface="Arial" panose="020B0604020202020204" pitchFamily="34" charset="0"/>
              <a:buNone/>
            </a:pPr>
            <a:r>
              <a:rPr lang="en-US" sz="1200" dirty="0">
                <a:solidFill>
                  <a:schemeClr val="bg1"/>
                </a:solidFill>
              </a:rPr>
              <a:t>User-context-specific QoE maps.</a:t>
            </a:r>
          </a:p>
        </p:txBody>
      </p:sp>
    </p:spTree>
    <p:extLst>
      <p:ext uri="{BB962C8B-B14F-4D97-AF65-F5344CB8AC3E}">
        <p14:creationId xmlns:p14="http://schemas.microsoft.com/office/powerpoint/2010/main" val="26758199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4" name="Connector: Elbow 73">
            <a:extLst>
              <a:ext uri="{FF2B5EF4-FFF2-40B4-BE49-F238E27FC236}">
                <a16:creationId xmlns:a16="http://schemas.microsoft.com/office/drawing/2014/main" id="{0848125E-2F65-4D1B-BC06-AA701170BD99}"/>
              </a:ext>
            </a:extLst>
          </p:cNvPr>
          <p:cNvCxnSpPr>
            <a:cxnSpLocks/>
            <a:stCxn id="119" idx="3"/>
            <a:endCxn id="78" idx="0"/>
          </p:cNvCxnSpPr>
          <p:nvPr/>
        </p:nvCxnSpPr>
        <p:spPr>
          <a:xfrm>
            <a:off x="2261688" y="1750112"/>
            <a:ext cx="398420" cy="193671"/>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70" name="Flowchart: Manual Operation 69">
            <a:extLst>
              <a:ext uri="{FF2B5EF4-FFF2-40B4-BE49-F238E27FC236}">
                <a16:creationId xmlns:a16="http://schemas.microsoft.com/office/drawing/2014/main" id="{F95CDDDA-8C18-473E-8ADD-CA3147223248}"/>
              </a:ext>
            </a:extLst>
          </p:cNvPr>
          <p:cNvSpPr/>
          <p:nvPr/>
        </p:nvSpPr>
        <p:spPr>
          <a:xfrm rot="5400000" flipH="1">
            <a:off x="3062138" y="1541872"/>
            <a:ext cx="678674" cy="976839"/>
          </a:xfrm>
          <a:prstGeom prst="flowChartManualOperation">
            <a:avLst/>
          </a:prstGeom>
          <a:gradFill>
            <a:gsLst>
              <a:gs pos="0">
                <a:schemeClr val="tx1"/>
              </a:gs>
              <a:gs pos="24000">
                <a:schemeClr val="bg1"/>
              </a:gs>
            </a:gsLst>
            <a:lin ang="162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r>
              <a:rPr lang="en-US" dirty="0"/>
              <a:t>DANCE Training</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pPr lvl="0">
              <a:lnSpc>
                <a:spcPct val="100000"/>
              </a:lnSpc>
              <a:spcBef>
                <a:spcPct val="20000"/>
              </a:spcBef>
            </a:pPr>
            <a:r>
              <a:rPr lang="en-US" dirty="0"/>
              <a:t>Deep Clustering of Mobile Network Data</a:t>
            </a:r>
          </a:p>
        </p:txBody>
      </p:sp>
      <p:sp>
        <p:nvSpPr>
          <p:cNvPr id="72" name="Rectangle 71">
            <a:extLst>
              <a:ext uri="{FF2B5EF4-FFF2-40B4-BE49-F238E27FC236}">
                <a16:creationId xmlns:a16="http://schemas.microsoft.com/office/drawing/2014/main" id="{7CAE8F2C-81D7-4DAB-BC66-02A05813729C}"/>
              </a:ext>
            </a:extLst>
          </p:cNvPr>
          <p:cNvSpPr/>
          <p:nvPr/>
        </p:nvSpPr>
        <p:spPr>
          <a:xfrm>
            <a:off x="1406408" y="1031310"/>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sp>
        <p:nvSpPr>
          <p:cNvPr id="89" name="Flowchart: Manual Operation 88">
            <a:extLst>
              <a:ext uri="{FF2B5EF4-FFF2-40B4-BE49-F238E27FC236}">
                <a16:creationId xmlns:a16="http://schemas.microsoft.com/office/drawing/2014/main" id="{4F0F36F7-04CF-4EAC-ADDF-FB14794055FB}"/>
              </a:ext>
            </a:extLst>
          </p:cNvPr>
          <p:cNvSpPr/>
          <p:nvPr/>
        </p:nvSpPr>
        <p:spPr>
          <a:xfrm rot="16200000">
            <a:off x="99576" y="1545633"/>
            <a:ext cx="678674" cy="989081"/>
          </a:xfrm>
          <a:prstGeom prst="flowChartManualOperation">
            <a:avLst/>
          </a:prstGeom>
          <a:gradFill>
            <a:gsLst>
              <a:gs pos="0">
                <a:schemeClr val="tx1"/>
              </a:gs>
              <a:gs pos="24000">
                <a:schemeClr val="bg1"/>
              </a:gs>
            </a:gsLst>
            <a:lin ang="162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94" name="Rectangle: Rounded Corners 93">
                <a:extLst>
                  <a:ext uri="{FF2B5EF4-FFF2-40B4-BE49-F238E27FC236}">
                    <a16:creationId xmlns:a16="http://schemas.microsoft.com/office/drawing/2014/main" id="{A1B27848-4503-4B50-ADF6-155647FD83A4}"/>
                  </a:ext>
                </a:extLst>
              </p:cNvPr>
              <p:cNvSpPr/>
              <p:nvPr/>
            </p:nvSpPr>
            <p:spPr>
              <a:xfrm>
                <a:off x="1340051" y="1593541"/>
                <a:ext cx="622882" cy="313141"/>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smtClean="0">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𝑍</m:t>
                          </m:r>
                        </m:e>
                        <m:sub>
                          <m:r>
                            <a:rPr lang="en-US" sz="1200" i="1">
                              <a:solidFill>
                                <a:schemeClr val="tx2"/>
                              </a:solidFill>
                              <a:latin typeface="Cambria Math" panose="02040503050406030204" pitchFamily="18" charset="0"/>
                              <a:cs typeface="Arial" panose="020B0604020202020204" pitchFamily="34" charset="0"/>
                            </a:rPr>
                            <m:t>𝑟</m:t>
                          </m:r>
                          <m:r>
                            <a:rPr lang="en-US" sz="1200" b="0" i="1" smtClean="0">
                              <a:solidFill>
                                <a:schemeClr val="tx2"/>
                              </a:solidFill>
                              <a:latin typeface="Cambria Math" panose="02040503050406030204" pitchFamily="18" charset="0"/>
                              <a:cs typeface="Arial" panose="020B0604020202020204" pitchFamily="34" charset="0"/>
                            </a:rPr>
                            <m:t>𝑒𝑐𝑜𝑛</m:t>
                          </m:r>
                          <m:r>
                            <a:rPr lang="en-US" sz="1200" b="0" i="1" smtClean="0">
                              <a:solidFill>
                                <a:schemeClr val="tx2"/>
                              </a:solidFill>
                              <a:latin typeface="Cambria Math" panose="02040503050406030204" pitchFamily="18" charset="0"/>
                              <a:cs typeface="Arial" panose="020B0604020202020204" pitchFamily="34" charset="0"/>
                            </a:rPr>
                            <m:t>.</m:t>
                          </m:r>
                        </m:sub>
                      </m:sSub>
                    </m:oMath>
                  </m:oMathPara>
                </a14:m>
                <a:endParaRPr lang="en-US" sz="1200" dirty="0">
                  <a:solidFill>
                    <a:schemeClr val="tx2"/>
                  </a:solidFill>
                  <a:latin typeface="Arial" panose="020B0604020202020204" pitchFamily="34" charset="0"/>
                  <a:cs typeface="Arial" panose="020B0604020202020204" pitchFamily="34" charset="0"/>
                </a:endParaRPr>
              </a:p>
            </p:txBody>
          </p:sp>
        </mc:Choice>
        <mc:Fallback xmlns="">
          <p:sp>
            <p:nvSpPr>
              <p:cNvPr id="94" name="Rectangle: Rounded Corners 93">
                <a:extLst>
                  <a:ext uri="{FF2B5EF4-FFF2-40B4-BE49-F238E27FC236}">
                    <a16:creationId xmlns:a16="http://schemas.microsoft.com/office/drawing/2014/main" id="{A1B27848-4503-4B50-ADF6-155647FD83A4}"/>
                  </a:ext>
                </a:extLst>
              </p:cNvPr>
              <p:cNvSpPr>
                <a:spLocks noRot="1" noChangeAspect="1" noMove="1" noResize="1" noEditPoints="1" noAdjustHandles="1" noChangeArrowheads="1" noChangeShapeType="1" noTextEdit="1"/>
              </p:cNvSpPr>
              <p:nvPr/>
            </p:nvSpPr>
            <p:spPr>
              <a:xfrm>
                <a:off x="1340051" y="1593541"/>
                <a:ext cx="622882" cy="313141"/>
              </a:xfrm>
              <a:prstGeom prst="roundRect">
                <a:avLst/>
              </a:prstGeom>
              <a:blipFill>
                <a:blip r:embed="rId2"/>
                <a:stretch>
                  <a:fillRect/>
                </a:stretch>
              </a:blipFill>
              <a:ln w="12700">
                <a:solidFill>
                  <a:schemeClr val="tx2"/>
                </a:solidFill>
                <a:prstDash val="sysDash"/>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7" name="Rectangle: Rounded Corners 96">
                <a:extLst>
                  <a:ext uri="{FF2B5EF4-FFF2-40B4-BE49-F238E27FC236}">
                    <a16:creationId xmlns:a16="http://schemas.microsoft.com/office/drawing/2014/main" id="{1D4E7382-7E3E-467C-A3C0-BCC3D48E0D0F}"/>
                  </a:ext>
                </a:extLst>
              </p:cNvPr>
              <p:cNvSpPr/>
              <p:nvPr/>
            </p:nvSpPr>
            <p:spPr>
              <a:xfrm>
                <a:off x="1340051" y="2173651"/>
                <a:ext cx="622882" cy="313141"/>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smtClean="0">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𝑍</m:t>
                          </m:r>
                        </m:e>
                        <m:sub>
                          <m:r>
                            <a:rPr lang="en-US" sz="1200" i="1">
                              <a:solidFill>
                                <a:schemeClr val="tx2"/>
                              </a:solidFill>
                              <a:latin typeface="Cambria Math" panose="02040503050406030204" pitchFamily="18" charset="0"/>
                              <a:cs typeface="Arial" panose="020B0604020202020204" pitchFamily="34" charset="0"/>
                            </a:rPr>
                            <m:t>𝑐</m:t>
                          </m:r>
                          <m:r>
                            <a:rPr lang="en-US" sz="1200" b="0" i="1" smtClean="0">
                              <a:solidFill>
                                <a:schemeClr val="tx2"/>
                              </a:solidFill>
                              <a:latin typeface="Cambria Math" panose="02040503050406030204" pitchFamily="18" charset="0"/>
                              <a:cs typeface="Arial" panose="020B0604020202020204" pitchFamily="34" charset="0"/>
                            </a:rPr>
                            <m:t>𝑙𝑢𝑠𝑡</m:t>
                          </m:r>
                          <m:r>
                            <a:rPr lang="en-US" sz="1200" b="0" i="1" smtClean="0">
                              <a:solidFill>
                                <a:schemeClr val="tx2"/>
                              </a:solidFill>
                              <a:latin typeface="Cambria Math" panose="02040503050406030204" pitchFamily="18" charset="0"/>
                              <a:cs typeface="Arial" panose="020B0604020202020204" pitchFamily="34" charset="0"/>
                            </a:rPr>
                            <m:t>.</m:t>
                          </m:r>
                        </m:sub>
                      </m:sSub>
                    </m:oMath>
                  </m:oMathPara>
                </a14:m>
                <a:endParaRPr lang="en-US" sz="1200" dirty="0">
                  <a:solidFill>
                    <a:schemeClr val="tx2"/>
                  </a:solidFill>
                  <a:latin typeface="Arial" panose="020B0604020202020204" pitchFamily="34" charset="0"/>
                  <a:cs typeface="Arial" panose="020B0604020202020204" pitchFamily="34" charset="0"/>
                </a:endParaRPr>
              </a:p>
            </p:txBody>
          </p:sp>
        </mc:Choice>
        <mc:Fallback xmlns="">
          <p:sp>
            <p:nvSpPr>
              <p:cNvPr id="97" name="Rectangle: Rounded Corners 96">
                <a:extLst>
                  <a:ext uri="{FF2B5EF4-FFF2-40B4-BE49-F238E27FC236}">
                    <a16:creationId xmlns:a16="http://schemas.microsoft.com/office/drawing/2014/main" id="{1D4E7382-7E3E-467C-A3C0-BCC3D48E0D0F}"/>
                  </a:ext>
                </a:extLst>
              </p:cNvPr>
              <p:cNvSpPr>
                <a:spLocks noRot="1" noChangeAspect="1" noMove="1" noResize="1" noEditPoints="1" noAdjustHandles="1" noChangeArrowheads="1" noChangeShapeType="1" noTextEdit="1"/>
              </p:cNvSpPr>
              <p:nvPr/>
            </p:nvSpPr>
            <p:spPr>
              <a:xfrm>
                <a:off x="1340051" y="2173651"/>
                <a:ext cx="622882" cy="313141"/>
              </a:xfrm>
              <a:prstGeom prst="roundRect">
                <a:avLst/>
              </a:prstGeom>
              <a:blipFill>
                <a:blip r:embed="rId3"/>
                <a:stretch>
                  <a:fillRect/>
                </a:stretch>
              </a:blipFill>
              <a:ln w="12700">
                <a:solidFill>
                  <a:schemeClr val="tx2"/>
                </a:solidFill>
                <a:prstDash val="sysDash"/>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01" name="Oval 100">
                <a:extLst>
                  <a:ext uri="{FF2B5EF4-FFF2-40B4-BE49-F238E27FC236}">
                    <a16:creationId xmlns:a16="http://schemas.microsoft.com/office/drawing/2014/main" id="{9A68A1BE-91D0-4F5C-A8C3-61773EA6B427}"/>
                  </a:ext>
                </a:extLst>
              </p:cNvPr>
              <p:cNvSpPr/>
              <p:nvPr/>
            </p:nvSpPr>
            <p:spPr>
              <a:xfrm>
                <a:off x="1424785" y="1022327"/>
                <a:ext cx="453413" cy="313141"/>
              </a:xfrm>
              <a:prstGeom prst="ellipse">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𝑝</m:t>
                          </m:r>
                        </m:e>
                        <m:sub>
                          <m:r>
                            <a:rPr lang="en-US" sz="1200" i="1">
                              <a:solidFill>
                                <a:schemeClr val="tx2"/>
                              </a:solidFill>
                              <a:latin typeface="Cambria Math" panose="02040503050406030204" pitchFamily="18" charset="0"/>
                              <a:cs typeface="Arial" panose="020B0604020202020204" pitchFamily="34" charset="0"/>
                            </a:rPr>
                            <m:t>𝑔</m:t>
                          </m:r>
                        </m:sub>
                      </m:sSub>
                    </m:oMath>
                  </m:oMathPara>
                </a14:m>
                <a:endParaRPr lang="en-US" sz="1200" dirty="0">
                  <a:solidFill>
                    <a:schemeClr val="tx2"/>
                  </a:solidFill>
                  <a:latin typeface="Arial" panose="020B0604020202020204" pitchFamily="34" charset="0"/>
                  <a:cs typeface="Arial" panose="020B0604020202020204" pitchFamily="34" charset="0"/>
                </a:endParaRPr>
              </a:p>
            </p:txBody>
          </p:sp>
        </mc:Choice>
        <mc:Fallback xmlns="">
          <p:sp>
            <p:nvSpPr>
              <p:cNvPr id="101" name="Oval 100">
                <a:extLst>
                  <a:ext uri="{FF2B5EF4-FFF2-40B4-BE49-F238E27FC236}">
                    <a16:creationId xmlns:a16="http://schemas.microsoft.com/office/drawing/2014/main" id="{9A68A1BE-91D0-4F5C-A8C3-61773EA6B427}"/>
                  </a:ext>
                </a:extLst>
              </p:cNvPr>
              <p:cNvSpPr>
                <a:spLocks noRot="1" noChangeAspect="1" noMove="1" noResize="1" noEditPoints="1" noAdjustHandles="1" noChangeArrowheads="1" noChangeShapeType="1" noTextEdit="1"/>
              </p:cNvSpPr>
              <p:nvPr/>
            </p:nvSpPr>
            <p:spPr>
              <a:xfrm>
                <a:off x="1424785" y="1022327"/>
                <a:ext cx="453413" cy="313141"/>
              </a:xfrm>
              <a:prstGeom prst="ellipse">
                <a:avLst/>
              </a:prstGeom>
              <a:blipFill>
                <a:blip r:embed="rId4"/>
                <a:stretch>
                  <a:fillRect/>
                </a:stretch>
              </a:blipFill>
              <a:ln w="12700">
                <a:solidFill>
                  <a:schemeClr val="tx2"/>
                </a:solidFill>
                <a:prstDash val="sysDash"/>
              </a:ln>
            </p:spPr>
            <p:txBody>
              <a:bodyPr/>
              <a:lstStyle/>
              <a:p>
                <a:r>
                  <a:rPr lang="de-DE">
                    <a:noFill/>
                  </a:rPr>
                  <a:t> </a:t>
                </a:r>
              </a:p>
            </p:txBody>
          </p:sp>
        </mc:Fallback>
      </mc:AlternateContent>
      <p:cxnSp>
        <p:nvCxnSpPr>
          <p:cNvPr id="105" name="Connector: Elbow 104">
            <a:extLst>
              <a:ext uri="{FF2B5EF4-FFF2-40B4-BE49-F238E27FC236}">
                <a16:creationId xmlns:a16="http://schemas.microsoft.com/office/drawing/2014/main" id="{CD0BED38-D051-4504-9B11-9E996A9FD8BC}"/>
              </a:ext>
            </a:extLst>
          </p:cNvPr>
          <p:cNvCxnSpPr>
            <a:cxnSpLocks/>
            <a:stCxn id="154" idx="0"/>
            <a:endCxn id="94" idx="1"/>
          </p:cNvCxnSpPr>
          <p:nvPr/>
        </p:nvCxnSpPr>
        <p:spPr>
          <a:xfrm rot="5400000" flipH="1" flipV="1">
            <a:off x="1158046" y="1771661"/>
            <a:ext cx="203553" cy="160457"/>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B1D4581E-420D-405F-BA5F-559EC4B7B09D}"/>
              </a:ext>
            </a:extLst>
          </p:cNvPr>
          <p:cNvCxnSpPr>
            <a:cxnSpLocks/>
            <a:stCxn id="154" idx="4"/>
            <a:endCxn id="97" idx="1"/>
          </p:cNvCxnSpPr>
          <p:nvPr/>
        </p:nvCxnSpPr>
        <p:spPr>
          <a:xfrm rot="16200000" flipH="1">
            <a:off x="1158052" y="2148223"/>
            <a:ext cx="203540" cy="160457"/>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54F87F41-B52B-402E-B33F-77DD35B7E056}"/>
              </a:ext>
            </a:extLst>
          </p:cNvPr>
          <p:cNvSpPr/>
          <p:nvPr/>
        </p:nvSpPr>
        <p:spPr>
          <a:xfrm>
            <a:off x="2915859" y="1333462"/>
            <a:ext cx="363736" cy="201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864A0984-2951-43EF-A5B0-B7C7695956E8}"/>
              </a:ext>
            </a:extLst>
          </p:cNvPr>
          <p:cNvSpPr/>
          <p:nvPr/>
        </p:nvSpPr>
        <p:spPr>
          <a:xfrm>
            <a:off x="2915859" y="1078196"/>
            <a:ext cx="363736" cy="201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120" name="Rectangle 119">
            <a:extLst>
              <a:ext uri="{FF2B5EF4-FFF2-40B4-BE49-F238E27FC236}">
                <a16:creationId xmlns:a16="http://schemas.microsoft.com/office/drawing/2014/main" id="{296C18A7-FF6D-45DD-8C86-2AA5B2A2024B}"/>
              </a:ext>
            </a:extLst>
          </p:cNvPr>
          <p:cNvSpPr/>
          <p:nvPr/>
        </p:nvSpPr>
        <p:spPr>
          <a:xfrm>
            <a:off x="2124266" y="1390400"/>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121" name="Straight Arrow Connector 120">
            <a:extLst>
              <a:ext uri="{FF2B5EF4-FFF2-40B4-BE49-F238E27FC236}">
                <a16:creationId xmlns:a16="http://schemas.microsoft.com/office/drawing/2014/main" id="{9F520B1C-1B10-4CA1-854E-A4E6E3EE1069}"/>
              </a:ext>
            </a:extLst>
          </p:cNvPr>
          <p:cNvCxnSpPr>
            <a:cxnSpLocks/>
            <a:stCxn id="120" idx="3"/>
            <a:endCxn id="148" idx="2"/>
          </p:cNvCxnSpPr>
          <p:nvPr/>
        </p:nvCxnSpPr>
        <p:spPr>
          <a:xfrm>
            <a:off x="2215887" y="1434159"/>
            <a:ext cx="166153" cy="0"/>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3EFF2524-4BE9-4957-9DAD-695DE469F097}"/>
              </a:ext>
            </a:extLst>
          </p:cNvPr>
          <p:cNvGrpSpPr/>
          <p:nvPr/>
        </p:nvGrpSpPr>
        <p:grpSpPr>
          <a:xfrm>
            <a:off x="1093085" y="1953665"/>
            <a:ext cx="173017" cy="173017"/>
            <a:chOff x="1716989" y="4044688"/>
            <a:chExt cx="305882" cy="305882"/>
          </a:xfrm>
          <a:solidFill>
            <a:schemeClr val="bg1"/>
          </a:solidFill>
        </p:grpSpPr>
        <p:sp>
          <p:nvSpPr>
            <p:cNvPr id="154" name="Oval 153">
              <a:extLst>
                <a:ext uri="{FF2B5EF4-FFF2-40B4-BE49-F238E27FC236}">
                  <a16:creationId xmlns:a16="http://schemas.microsoft.com/office/drawing/2014/main" id="{353A911F-73D5-45B2-82E3-4B182BDDBA28}"/>
                </a:ext>
              </a:extLst>
            </p:cNvPr>
            <p:cNvSpPr/>
            <p:nvPr/>
          </p:nvSpPr>
          <p:spPr>
            <a:xfrm>
              <a:off x="1716989" y="4044688"/>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155" name="Straight Connector 154">
              <a:extLst>
                <a:ext uri="{FF2B5EF4-FFF2-40B4-BE49-F238E27FC236}">
                  <a16:creationId xmlns:a16="http://schemas.microsoft.com/office/drawing/2014/main" id="{7AEEF77B-87BE-4A7F-961B-32F5F73A8994}"/>
                </a:ext>
              </a:extLst>
            </p:cNvPr>
            <p:cNvCxnSpPr>
              <a:cxnSpLocks/>
              <a:stCxn id="154" idx="2"/>
              <a:endCxn id="154" idx="6"/>
            </p:cNvCxnSpPr>
            <p:nvPr/>
          </p:nvCxnSpPr>
          <p:spPr>
            <a:xfrm>
              <a:off x="1716989" y="4197629"/>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29" name="Straight Arrow Connector 128">
            <a:extLst>
              <a:ext uri="{FF2B5EF4-FFF2-40B4-BE49-F238E27FC236}">
                <a16:creationId xmlns:a16="http://schemas.microsoft.com/office/drawing/2014/main" id="{C8ABEE02-6DBF-48C3-86BD-687731F1C372}"/>
              </a:ext>
            </a:extLst>
          </p:cNvPr>
          <p:cNvCxnSpPr>
            <a:cxnSpLocks/>
            <a:stCxn id="89" idx="2"/>
            <a:endCxn id="154" idx="2"/>
          </p:cNvCxnSpPr>
          <p:nvPr/>
        </p:nvCxnSpPr>
        <p:spPr>
          <a:xfrm>
            <a:off x="933454" y="2040173"/>
            <a:ext cx="159631"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59C02B73-54B9-48EC-9CCE-ADCB127532EF}"/>
              </a:ext>
            </a:extLst>
          </p:cNvPr>
          <p:cNvSpPr/>
          <p:nvPr/>
        </p:nvSpPr>
        <p:spPr>
          <a:xfrm>
            <a:off x="2170073" y="2332703"/>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grpSp>
        <p:nvGrpSpPr>
          <p:cNvPr id="131" name="Group 130">
            <a:extLst>
              <a:ext uri="{FF2B5EF4-FFF2-40B4-BE49-F238E27FC236}">
                <a16:creationId xmlns:a16="http://schemas.microsoft.com/office/drawing/2014/main" id="{F3614F44-07EB-48E6-A723-167284D0C657}"/>
              </a:ext>
            </a:extLst>
          </p:cNvPr>
          <p:cNvGrpSpPr/>
          <p:nvPr/>
        </p:nvGrpSpPr>
        <p:grpSpPr>
          <a:xfrm>
            <a:off x="2129378" y="1092390"/>
            <a:ext cx="173017" cy="173017"/>
            <a:chOff x="506517" y="3763674"/>
            <a:chExt cx="305882" cy="305882"/>
          </a:xfrm>
          <a:solidFill>
            <a:schemeClr val="bg1"/>
          </a:solidFill>
        </p:grpSpPr>
        <p:sp>
          <p:nvSpPr>
            <p:cNvPr id="151" name="Oval 150">
              <a:extLst>
                <a:ext uri="{FF2B5EF4-FFF2-40B4-BE49-F238E27FC236}">
                  <a16:creationId xmlns:a16="http://schemas.microsoft.com/office/drawing/2014/main" id="{A65957B8-9218-4DA9-BA30-5874A1AF3CFF}"/>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152" name="Straight Connector 151">
              <a:extLst>
                <a:ext uri="{FF2B5EF4-FFF2-40B4-BE49-F238E27FC236}">
                  <a16:creationId xmlns:a16="http://schemas.microsoft.com/office/drawing/2014/main" id="{9B506508-E128-4325-87D2-BD7DB893D509}"/>
                </a:ext>
              </a:extLst>
            </p:cNvPr>
            <p:cNvCxnSpPr>
              <a:stCxn id="151" idx="0"/>
              <a:endCxn id="151"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8C496887-6F47-4A33-82EE-50B130C1C757}"/>
                </a:ext>
              </a:extLst>
            </p:cNvPr>
            <p:cNvCxnSpPr>
              <a:cxnSpLocks/>
              <a:stCxn id="151" idx="2"/>
              <a:endCxn id="151"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AB5DE802-759F-4BBA-A613-BEC1BD0E517D}"/>
              </a:ext>
            </a:extLst>
          </p:cNvPr>
          <p:cNvGrpSpPr/>
          <p:nvPr/>
        </p:nvGrpSpPr>
        <p:grpSpPr>
          <a:xfrm>
            <a:off x="2382040" y="1347657"/>
            <a:ext cx="173017" cy="173017"/>
            <a:chOff x="506517" y="3763674"/>
            <a:chExt cx="305882" cy="305882"/>
          </a:xfrm>
          <a:solidFill>
            <a:schemeClr val="bg1"/>
          </a:solidFill>
        </p:grpSpPr>
        <p:sp>
          <p:nvSpPr>
            <p:cNvPr id="148" name="Oval 147">
              <a:extLst>
                <a:ext uri="{FF2B5EF4-FFF2-40B4-BE49-F238E27FC236}">
                  <a16:creationId xmlns:a16="http://schemas.microsoft.com/office/drawing/2014/main" id="{098A2187-D46E-4D15-BD28-BBFA85745889}"/>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149" name="Straight Connector 148">
              <a:extLst>
                <a:ext uri="{FF2B5EF4-FFF2-40B4-BE49-F238E27FC236}">
                  <a16:creationId xmlns:a16="http://schemas.microsoft.com/office/drawing/2014/main" id="{7B43FA20-1E4B-4811-8A21-1734626B96BC}"/>
                </a:ext>
              </a:extLst>
            </p:cNvPr>
            <p:cNvCxnSpPr>
              <a:stCxn id="148" idx="0"/>
              <a:endCxn id="148"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28234525-7979-44EF-BAA1-1DD96D85C931}"/>
                </a:ext>
              </a:extLst>
            </p:cNvPr>
            <p:cNvCxnSpPr>
              <a:cxnSpLocks/>
              <a:stCxn id="148" idx="2"/>
              <a:endCxn id="148"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33" name="Straight Arrow Connector 132">
            <a:extLst>
              <a:ext uri="{FF2B5EF4-FFF2-40B4-BE49-F238E27FC236}">
                <a16:creationId xmlns:a16="http://schemas.microsoft.com/office/drawing/2014/main" id="{1A712B66-F25B-44C6-B392-B4B96743DFB1}"/>
              </a:ext>
            </a:extLst>
          </p:cNvPr>
          <p:cNvCxnSpPr>
            <a:cxnSpLocks/>
            <a:stCxn id="130" idx="0"/>
            <a:endCxn id="151" idx="4"/>
          </p:cNvCxnSpPr>
          <p:nvPr/>
        </p:nvCxnSpPr>
        <p:spPr>
          <a:xfrm flipV="1">
            <a:off x="2215881" y="1265407"/>
            <a:ext cx="6" cy="1067296"/>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FF6E3DAC-598D-4A19-9E56-7C0FEEF2C0C1}"/>
              </a:ext>
            </a:extLst>
          </p:cNvPr>
          <p:cNvSpPr/>
          <p:nvPr/>
        </p:nvSpPr>
        <p:spPr>
          <a:xfrm>
            <a:off x="2419606" y="1749518"/>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136" name="Straight Arrow Connector 135">
            <a:extLst>
              <a:ext uri="{FF2B5EF4-FFF2-40B4-BE49-F238E27FC236}">
                <a16:creationId xmlns:a16="http://schemas.microsoft.com/office/drawing/2014/main" id="{93D28F83-3135-429D-8D83-EFFD7E23620F}"/>
              </a:ext>
            </a:extLst>
          </p:cNvPr>
          <p:cNvCxnSpPr>
            <a:cxnSpLocks/>
            <a:stCxn id="148" idx="6"/>
            <a:endCxn id="117" idx="1"/>
          </p:cNvCxnSpPr>
          <p:nvPr/>
        </p:nvCxnSpPr>
        <p:spPr>
          <a:xfrm flipV="1">
            <a:off x="2555057" y="1434159"/>
            <a:ext cx="360802" cy="7"/>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A22B1B6B-B116-4CE5-AC3D-EA8B690C38E7}"/>
              </a:ext>
            </a:extLst>
          </p:cNvPr>
          <p:cNvCxnSpPr>
            <a:cxnSpLocks/>
            <a:stCxn id="151" idx="6"/>
            <a:endCxn id="118" idx="1"/>
          </p:cNvCxnSpPr>
          <p:nvPr/>
        </p:nvCxnSpPr>
        <p:spPr>
          <a:xfrm flipV="1">
            <a:off x="2302395" y="1178893"/>
            <a:ext cx="613464" cy="6"/>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00282F0-D803-4A7C-8FD9-2ACFB92915D1}"/>
              </a:ext>
            </a:extLst>
          </p:cNvPr>
          <p:cNvCxnSpPr>
            <a:cxnSpLocks/>
            <a:stCxn id="101" idx="6"/>
            <a:endCxn id="151" idx="2"/>
          </p:cNvCxnSpPr>
          <p:nvPr/>
        </p:nvCxnSpPr>
        <p:spPr>
          <a:xfrm>
            <a:off x="1878198" y="1178898"/>
            <a:ext cx="251180"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40" name="Rectangle 139">
            <a:extLst>
              <a:ext uri="{FF2B5EF4-FFF2-40B4-BE49-F238E27FC236}">
                <a16:creationId xmlns:a16="http://schemas.microsoft.com/office/drawing/2014/main" id="{7DD4FB3C-4738-404D-92DD-17623CA49165}"/>
              </a:ext>
            </a:extLst>
          </p:cNvPr>
          <p:cNvSpPr/>
          <p:nvPr/>
        </p:nvSpPr>
        <p:spPr>
          <a:xfrm>
            <a:off x="2419606" y="2242534"/>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145" name="Straight Connector 144">
            <a:extLst>
              <a:ext uri="{FF2B5EF4-FFF2-40B4-BE49-F238E27FC236}">
                <a16:creationId xmlns:a16="http://schemas.microsoft.com/office/drawing/2014/main" id="{75BFC179-6BA3-4CC1-9F09-8F7388F9FE28}"/>
              </a:ext>
            </a:extLst>
          </p:cNvPr>
          <p:cNvCxnSpPr>
            <a:cxnSpLocks/>
            <a:stCxn id="94" idx="3"/>
            <a:endCxn id="119" idx="1"/>
          </p:cNvCxnSpPr>
          <p:nvPr/>
        </p:nvCxnSpPr>
        <p:spPr>
          <a:xfrm>
            <a:off x="1962933" y="1750112"/>
            <a:ext cx="20714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D88848ED-662F-404E-880E-8804A87ACA8B}"/>
              </a:ext>
            </a:extLst>
          </p:cNvPr>
          <p:cNvSpPr/>
          <p:nvPr/>
        </p:nvSpPr>
        <p:spPr>
          <a:xfrm>
            <a:off x="2455736" y="3103890"/>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62" name="Rectangle: Diagonal Corners Snipped 61">
            <a:extLst>
              <a:ext uri="{FF2B5EF4-FFF2-40B4-BE49-F238E27FC236}">
                <a16:creationId xmlns:a16="http://schemas.microsoft.com/office/drawing/2014/main" id="{01652E35-E465-4929-9540-29C022763517}"/>
              </a:ext>
            </a:extLst>
          </p:cNvPr>
          <p:cNvSpPr/>
          <p:nvPr/>
        </p:nvSpPr>
        <p:spPr>
          <a:xfrm>
            <a:off x="1753945" y="3127035"/>
            <a:ext cx="926442" cy="269820"/>
          </a:xfrm>
          <a:prstGeom prst="snip2Diag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i="1" dirty="0">
                <a:solidFill>
                  <a:schemeClr val="bg1"/>
                </a:solidFill>
                <a:latin typeface="Arial" panose="020B0604020202020204" pitchFamily="34" charset="0"/>
                <a:cs typeface="Arial" panose="020B0604020202020204" pitchFamily="34" charset="0"/>
              </a:rPr>
              <a:t>k</a:t>
            </a:r>
            <a:r>
              <a:rPr lang="en-US" sz="1200" dirty="0">
                <a:solidFill>
                  <a:schemeClr val="bg1"/>
                </a:solidFill>
                <a:latin typeface="Arial" panose="020B0604020202020204" pitchFamily="34" charset="0"/>
                <a:cs typeface="Arial" panose="020B0604020202020204" pitchFamily="34" charset="0"/>
              </a:rPr>
              <a:t>-Means</a:t>
            </a:r>
          </a:p>
        </p:txBody>
      </p:sp>
      <p:cxnSp>
        <p:nvCxnSpPr>
          <p:cNvPr id="63" name="Straight Arrow Connector 62">
            <a:extLst>
              <a:ext uri="{FF2B5EF4-FFF2-40B4-BE49-F238E27FC236}">
                <a16:creationId xmlns:a16="http://schemas.microsoft.com/office/drawing/2014/main" id="{578F299F-3FBF-4E3D-AE74-86759BF23E49}"/>
              </a:ext>
            </a:extLst>
          </p:cNvPr>
          <p:cNvCxnSpPr>
            <a:cxnSpLocks/>
            <a:stCxn id="62" idx="0"/>
            <a:endCxn id="67" idx="1"/>
          </p:cNvCxnSpPr>
          <p:nvPr/>
        </p:nvCxnSpPr>
        <p:spPr>
          <a:xfrm>
            <a:off x="2680387" y="3261945"/>
            <a:ext cx="167367" cy="65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740245B6-268D-43C2-AEB8-79092993442D}"/>
              </a:ext>
            </a:extLst>
          </p:cNvPr>
          <p:cNvCxnSpPr>
            <a:cxnSpLocks/>
            <a:stCxn id="119" idx="3"/>
            <a:endCxn id="148" idx="4"/>
          </p:cNvCxnSpPr>
          <p:nvPr/>
        </p:nvCxnSpPr>
        <p:spPr>
          <a:xfrm flipV="1">
            <a:off x="2261688" y="1520674"/>
            <a:ext cx="206861" cy="229438"/>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1BF4CC9-0B3E-4A00-9850-83A64CA18CB5}"/>
              </a:ext>
            </a:extLst>
          </p:cNvPr>
          <p:cNvSpPr/>
          <p:nvPr/>
        </p:nvSpPr>
        <p:spPr>
          <a:xfrm>
            <a:off x="2919318" y="1101352"/>
            <a:ext cx="976840" cy="406223"/>
          </a:xfrm>
          <a:prstGeom prst="rect">
            <a:avLst/>
          </a:prstGeom>
          <a:gradFill>
            <a:gsLst>
              <a:gs pos="0">
                <a:schemeClr val="accent5"/>
              </a:gs>
              <a:gs pos="24000">
                <a:schemeClr val="bg1"/>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p:sp>
        <p:nvSpPr>
          <p:cNvPr id="67" name="Rectangle: Rounded Corners 66">
            <a:extLst>
              <a:ext uri="{FF2B5EF4-FFF2-40B4-BE49-F238E27FC236}">
                <a16:creationId xmlns:a16="http://schemas.microsoft.com/office/drawing/2014/main" id="{3AB86C5B-CF47-467A-8A87-B4A71E3C9AB1}"/>
              </a:ext>
            </a:extLst>
          </p:cNvPr>
          <p:cNvSpPr/>
          <p:nvPr/>
        </p:nvSpPr>
        <p:spPr>
          <a:xfrm>
            <a:off x="2847754" y="3129945"/>
            <a:ext cx="718334" cy="265300"/>
          </a:xfrm>
          <a:prstGeom prst="roundRect">
            <a:avLst/>
          </a:prstGeom>
          <a:gradFill>
            <a:gsLst>
              <a:gs pos="0">
                <a:srgbClr val="3BD022"/>
              </a:gs>
              <a:gs pos="43000">
                <a:schemeClr val="bg1"/>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p:pic>
        <p:nvPicPr>
          <p:cNvPr id="52" name="Picture 51">
            <a:extLst>
              <a:ext uri="{FF2B5EF4-FFF2-40B4-BE49-F238E27FC236}">
                <a16:creationId xmlns:a16="http://schemas.microsoft.com/office/drawing/2014/main" id="{5C44E875-0078-4E8B-A1AD-C75950F11AA0}"/>
              </a:ext>
            </a:extLst>
          </p:cNvPr>
          <p:cNvPicPr>
            <a:picLocks noChangeAspect="1"/>
          </p:cNvPicPr>
          <p:nvPr/>
        </p:nvPicPr>
        <p:blipFill rotWithShape="1">
          <a:blip r:embed="rId5">
            <a:extLst>
              <a:ext uri="{28A0092B-C50C-407E-A947-70E740481C1C}">
                <a14:useLocalDpi xmlns:a14="http://schemas.microsoft.com/office/drawing/2010/main" val="0"/>
              </a:ext>
            </a:extLst>
          </a:blip>
          <a:srcRect t="70" r="31792" b="70"/>
          <a:stretch/>
        </p:blipFill>
        <p:spPr>
          <a:xfrm>
            <a:off x="4497647" y="1367272"/>
            <a:ext cx="3387487" cy="3306289"/>
          </a:xfrm>
          <a:prstGeom prst="rect">
            <a:avLst/>
          </a:prstGeom>
        </p:spPr>
      </p:pic>
      <p:cxnSp>
        <p:nvCxnSpPr>
          <p:cNvPr id="53" name="Straight Connector 52">
            <a:extLst>
              <a:ext uri="{FF2B5EF4-FFF2-40B4-BE49-F238E27FC236}">
                <a16:creationId xmlns:a16="http://schemas.microsoft.com/office/drawing/2014/main" id="{D0F7E08E-4EED-438A-ADA5-1EA217A5FDDD}"/>
              </a:ext>
            </a:extLst>
          </p:cNvPr>
          <p:cNvCxnSpPr>
            <a:cxnSpLocks/>
            <a:stCxn id="52" idx="1"/>
          </p:cNvCxnSpPr>
          <p:nvPr/>
        </p:nvCxnSpPr>
        <p:spPr>
          <a:xfrm>
            <a:off x="4497647" y="3020417"/>
            <a:ext cx="3331120" cy="0"/>
          </a:xfrm>
          <a:prstGeom prst="line">
            <a:avLst/>
          </a:prstGeom>
          <a:ln w="635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94C19C6-BD3F-43F9-B810-7427550E7743}"/>
              </a:ext>
            </a:extLst>
          </p:cNvPr>
          <p:cNvCxnSpPr>
            <a:cxnSpLocks/>
          </p:cNvCxnSpPr>
          <p:nvPr/>
        </p:nvCxnSpPr>
        <p:spPr>
          <a:xfrm>
            <a:off x="6199782" y="1367272"/>
            <a:ext cx="0" cy="3306289"/>
          </a:xfrm>
          <a:prstGeom prst="line">
            <a:avLst/>
          </a:prstGeom>
          <a:ln w="6350">
            <a:solidFill>
              <a:schemeClr val="tx2"/>
            </a:solidFill>
            <a:prstDash val="dash"/>
          </a:ln>
        </p:spPr>
        <p:style>
          <a:lnRef idx="1">
            <a:schemeClr val="accent1"/>
          </a:lnRef>
          <a:fillRef idx="0">
            <a:schemeClr val="accent1"/>
          </a:fillRef>
          <a:effectRef idx="0">
            <a:schemeClr val="accent1"/>
          </a:effectRef>
          <a:fontRef idx="minor">
            <a:schemeClr val="tx1"/>
          </a:fontRef>
        </p:style>
      </p:cxnSp>
      <p:pic>
        <p:nvPicPr>
          <p:cNvPr id="56" name="Graphic 55">
            <a:extLst>
              <a:ext uri="{FF2B5EF4-FFF2-40B4-BE49-F238E27FC236}">
                <a16:creationId xmlns:a16="http://schemas.microsoft.com/office/drawing/2014/main" id="{32FBFDEE-E7F8-496B-ACBF-33FAB3928D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99827" y="1109017"/>
            <a:ext cx="701751" cy="152400"/>
          </a:xfrm>
          <a:prstGeom prst="rect">
            <a:avLst/>
          </a:prstGeom>
        </p:spPr>
      </p:pic>
      <p:pic>
        <p:nvPicPr>
          <p:cNvPr id="57" name="Graphic 56">
            <a:extLst>
              <a:ext uri="{FF2B5EF4-FFF2-40B4-BE49-F238E27FC236}">
                <a16:creationId xmlns:a16="http://schemas.microsoft.com/office/drawing/2014/main" id="{F77272CF-4AB1-4E55-B771-FEE7AAD0974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14054" y="1109017"/>
            <a:ext cx="701751" cy="152400"/>
          </a:xfrm>
          <a:prstGeom prst="rect">
            <a:avLst/>
          </a:prstGeom>
        </p:spPr>
      </p:pic>
      <p:sp>
        <p:nvSpPr>
          <p:cNvPr id="58" name="TextBox 57">
            <a:extLst>
              <a:ext uri="{FF2B5EF4-FFF2-40B4-BE49-F238E27FC236}">
                <a16:creationId xmlns:a16="http://schemas.microsoft.com/office/drawing/2014/main" id="{404086A5-FBB5-4026-BC16-5BF081CADB77}"/>
              </a:ext>
            </a:extLst>
          </p:cNvPr>
          <p:cNvSpPr txBox="1"/>
          <p:nvPr/>
        </p:nvSpPr>
        <p:spPr>
          <a:xfrm>
            <a:off x="5738441" y="1094636"/>
            <a:ext cx="383480" cy="181163"/>
          </a:xfrm>
          <a:prstGeom prst="rect">
            <a:avLst/>
          </a:prstGeom>
          <a:noFill/>
        </p:spPr>
        <p:txBody>
          <a:bodyPr wrap="square" lIns="0" tIns="0" rIns="0" bIns="0" rtlCol="0">
            <a:noAutofit/>
          </a:bodyPr>
          <a:lstStyle/>
          <a:p>
            <a:pPr>
              <a:spcAft>
                <a:spcPts val="300"/>
              </a:spcAft>
              <a:buSzPct val="100000"/>
            </a:pPr>
            <a:r>
              <a:rPr lang="en-US" sz="1000" dirty="0">
                <a:solidFill>
                  <a:schemeClr val="tx2"/>
                </a:solidFill>
                <a:latin typeface="Arial" panose="020B0604020202020204" pitchFamily="34" charset="0"/>
                <a:cs typeface="Arial" panose="020B0604020202020204" pitchFamily="34" charset="0"/>
              </a:rPr>
              <a:t>Dense</a:t>
            </a:r>
            <a:endParaRPr lang="de-DE" sz="1000" dirty="0">
              <a:solidFill>
                <a:schemeClr val="tx2"/>
              </a:solidFill>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181D1604-1CE4-4CD6-87A4-54B745BB46B9}"/>
              </a:ext>
            </a:extLst>
          </p:cNvPr>
          <p:cNvSpPr txBox="1"/>
          <p:nvPr/>
        </p:nvSpPr>
        <p:spPr>
          <a:xfrm>
            <a:off x="4507694" y="1094636"/>
            <a:ext cx="455270" cy="181163"/>
          </a:xfrm>
          <a:prstGeom prst="rect">
            <a:avLst/>
          </a:prstGeom>
          <a:noFill/>
        </p:spPr>
        <p:txBody>
          <a:bodyPr wrap="square" lIns="0" tIns="0" rIns="0" bIns="0" rtlCol="0">
            <a:noAutofit/>
          </a:bodyPr>
          <a:lstStyle/>
          <a:p>
            <a:pPr algn="r">
              <a:spcAft>
                <a:spcPts val="300"/>
              </a:spcAft>
              <a:buSzPct val="100000"/>
            </a:pPr>
            <a:r>
              <a:rPr lang="en-US" sz="1000" dirty="0">
                <a:solidFill>
                  <a:schemeClr val="tx2"/>
                </a:solidFill>
                <a:latin typeface="Arial" panose="020B0604020202020204" pitchFamily="34" charset="0"/>
                <a:cs typeface="Arial" panose="020B0604020202020204" pitchFamily="34" charset="0"/>
              </a:rPr>
              <a:t>Sparse</a:t>
            </a:r>
            <a:endParaRPr lang="de-DE" sz="1000" dirty="0">
              <a:solidFill>
                <a:schemeClr val="tx2"/>
              </a:solidFill>
              <a:latin typeface="Arial" panose="020B0604020202020204" pitchFamily="34" charset="0"/>
              <a:cs typeface="Arial" panose="020B0604020202020204" pitchFamily="34" charset="0"/>
            </a:endParaRPr>
          </a:p>
        </p:txBody>
      </p:sp>
      <p:sp>
        <p:nvSpPr>
          <p:cNvPr id="64" name="TextBox 63">
            <a:extLst>
              <a:ext uri="{FF2B5EF4-FFF2-40B4-BE49-F238E27FC236}">
                <a16:creationId xmlns:a16="http://schemas.microsoft.com/office/drawing/2014/main" id="{B7F0118B-6DD8-44CB-B264-474B398619A9}"/>
              </a:ext>
            </a:extLst>
          </p:cNvPr>
          <p:cNvSpPr txBox="1"/>
          <p:nvPr/>
        </p:nvSpPr>
        <p:spPr>
          <a:xfrm>
            <a:off x="7452668" y="1094636"/>
            <a:ext cx="383480" cy="181163"/>
          </a:xfrm>
          <a:prstGeom prst="rect">
            <a:avLst/>
          </a:prstGeom>
          <a:noFill/>
        </p:spPr>
        <p:txBody>
          <a:bodyPr wrap="square" lIns="0" tIns="0" rIns="0" bIns="0" rtlCol="0">
            <a:noAutofit/>
          </a:bodyPr>
          <a:lstStyle/>
          <a:p>
            <a:pPr>
              <a:spcAft>
                <a:spcPts val="300"/>
              </a:spcAft>
              <a:buSzPct val="100000"/>
            </a:pPr>
            <a:r>
              <a:rPr lang="en-US" sz="1000" dirty="0">
                <a:solidFill>
                  <a:schemeClr val="tx2"/>
                </a:solidFill>
                <a:latin typeface="Arial" panose="020B0604020202020204" pitchFamily="34" charset="0"/>
                <a:cs typeface="Arial" panose="020B0604020202020204" pitchFamily="34" charset="0"/>
              </a:rPr>
              <a:t>Label</a:t>
            </a:r>
            <a:r>
              <a:rPr lang="en-US" sz="1000" baseline="-25000" dirty="0">
                <a:solidFill>
                  <a:schemeClr val="tx2"/>
                </a:solidFill>
                <a:latin typeface="Arial" panose="020B0604020202020204" pitchFamily="34" charset="0"/>
                <a:cs typeface="Arial" panose="020B0604020202020204" pitchFamily="34" charset="0"/>
              </a:rPr>
              <a:t>7</a:t>
            </a:r>
            <a:endParaRPr lang="de-DE" sz="1000" baseline="-25000" dirty="0">
              <a:solidFill>
                <a:schemeClr val="tx2"/>
              </a:solidFill>
              <a:latin typeface="Arial" panose="020B0604020202020204" pitchFamily="34" charset="0"/>
              <a:cs typeface="Arial" panose="020B0604020202020204" pitchFamily="34" charset="0"/>
            </a:endParaRPr>
          </a:p>
        </p:txBody>
      </p:sp>
      <p:sp>
        <p:nvSpPr>
          <p:cNvPr id="65" name="TextBox 64">
            <a:extLst>
              <a:ext uri="{FF2B5EF4-FFF2-40B4-BE49-F238E27FC236}">
                <a16:creationId xmlns:a16="http://schemas.microsoft.com/office/drawing/2014/main" id="{A87EFE2F-A142-46E9-AAE0-947701E90FE7}"/>
              </a:ext>
            </a:extLst>
          </p:cNvPr>
          <p:cNvSpPr txBox="1"/>
          <p:nvPr/>
        </p:nvSpPr>
        <p:spPr>
          <a:xfrm>
            <a:off x="6221921" y="1094636"/>
            <a:ext cx="455270" cy="181163"/>
          </a:xfrm>
          <a:prstGeom prst="rect">
            <a:avLst/>
          </a:prstGeom>
          <a:noFill/>
        </p:spPr>
        <p:txBody>
          <a:bodyPr wrap="square" lIns="0" tIns="0" rIns="0" bIns="0" rtlCol="0">
            <a:noAutofit/>
          </a:bodyPr>
          <a:lstStyle/>
          <a:p>
            <a:pPr algn="r">
              <a:spcAft>
                <a:spcPts val="300"/>
              </a:spcAft>
              <a:buSzPct val="100000"/>
            </a:pPr>
            <a:r>
              <a:rPr lang="en-US" sz="1000" dirty="0">
                <a:solidFill>
                  <a:schemeClr val="tx2"/>
                </a:solidFill>
                <a:latin typeface="Arial" panose="020B0604020202020204" pitchFamily="34" charset="0"/>
                <a:cs typeface="Arial" panose="020B0604020202020204" pitchFamily="34" charset="0"/>
              </a:rPr>
              <a:t>Label</a:t>
            </a:r>
            <a:r>
              <a:rPr lang="en-US" sz="1000" baseline="-25000" dirty="0">
                <a:solidFill>
                  <a:schemeClr val="tx2"/>
                </a:solidFill>
                <a:latin typeface="Arial" panose="020B0604020202020204" pitchFamily="34" charset="0"/>
                <a:cs typeface="Arial" panose="020B0604020202020204" pitchFamily="34" charset="0"/>
              </a:rPr>
              <a:t>0</a:t>
            </a:r>
            <a:endParaRPr lang="de-DE" sz="1000" baseline="-25000" dirty="0">
              <a:solidFill>
                <a:schemeClr val="tx2"/>
              </a:solidFill>
              <a:latin typeface="Arial" panose="020B0604020202020204" pitchFamily="34" charset="0"/>
              <a:cs typeface="Arial" panose="020B0604020202020204" pitchFamily="34" charset="0"/>
            </a:endParaRPr>
          </a:p>
        </p:txBody>
      </p:sp>
      <p:sp>
        <p:nvSpPr>
          <p:cNvPr id="66" name="TextBox 65">
            <a:extLst>
              <a:ext uri="{FF2B5EF4-FFF2-40B4-BE49-F238E27FC236}">
                <a16:creationId xmlns:a16="http://schemas.microsoft.com/office/drawing/2014/main" id="{809BC375-977E-42F0-BAC6-C9AA0A5026AB}"/>
              </a:ext>
            </a:extLst>
          </p:cNvPr>
          <p:cNvSpPr txBox="1"/>
          <p:nvPr/>
        </p:nvSpPr>
        <p:spPr>
          <a:xfrm rot="16200000">
            <a:off x="3497370" y="2034819"/>
            <a:ext cx="1632176" cy="297081"/>
          </a:xfrm>
          <a:prstGeom prst="rect">
            <a:avLst/>
          </a:prstGeom>
          <a:noFill/>
        </p:spPr>
        <p:txBody>
          <a:bodyPr wrap="square" lIns="0" tIns="0" rIns="0" bIns="0" rtlCol="0">
            <a:noAutofit/>
          </a:bodyPr>
          <a:lstStyle/>
          <a:p>
            <a:pPr algn="ctr">
              <a:spcAft>
                <a:spcPts val="300"/>
              </a:spcAft>
              <a:buSzPct val="100000"/>
            </a:pPr>
            <a:r>
              <a:rPr lang="en-US" sz="1000" dirty="0">
                <a:solidFill>
                  <a:schemeClr val="tx2"/>
                </a:solidFill>
                <a:latin typeface="Arial" panose="020B0604020202020204" pitchFamily="34" charset="0"/>
                <a:cs typeface="Arial" panose="020B0604020202020204" pitchFamily="34" charset="0"/>
              </a:rPr>
              <a:t>Purely Reconstructive</a:t>
            </a:r>
            <a:br>
              <a:rPr lang="en-US" sz="1000" dirty="0">
                <a:solidFill>
                  <a:schemeClr val="tx2"/>
                </a:solidFill>
                <a:latin typeface="Arial" panose="020B0604020202020204" pitchFamily="34" charset="0"/>
                <a:cs typeface="Arial" panose="020B0604020202020204" pitchFamily="34" charset="0"/>
              </a:rPr>
            </a:br>
            <a:r>
              <a:rPr lang="en-US" sz="1000" dirty="0">
                <a:solidFill>
                  <a:schemeClr val="tx2"/>
                </a:solidFill>
                <a:latin typeface="Arial" panose="020B0604020202020204" pitchFamily="34" charset="0"/>
                <a:cs typeface="Arial" panose="020B0604020202020204" pitchFamily="34" charset="0"/>
              </a:rPr>
              <a:t>Features</a:t>
            </a:r>
            <a:endParaRPr lang="de-DE" sz="1000" dirty="0">
              <a:solidFill>
                <a:schemeClr val="tx2"/>
              </a:solidFill>
              <a:latin typeface="Arial" panose="020B0604020202020204" pitchFamily="34" charset="0"/>
              <a:cs typeface="Arial" panose="020B0604020202020204" pitchFamily="34" charset="0"/>
            </a:endParaRPr>
          </a:p>
        </p:txBody>
      </p:sp>
      <p:sp>
        <p:nvSpPr>
          <p:cNvPr id="68" name="TextBox 67">
            <a:extLst>
              <a:ext uri="{FF2B5EF4-FFF2-40B4-BE49-F238E27FC236}">
                <a16:creationId xmlns:a16="http://schemas.microsoft.com/office/drawing/2014/main" id="{01E0CC03-9DE5-4D9E-BAA4-769731D1DBD5}"/>
              </a:ext>
            </a:extLst>
          </p:cNvPr>
          <p:cNvSpPr txBox="1"/>
          <p:nvPr/>
        </p:nvSpPr>
        <p:spPr>
          <a:xfrm rot="16200000">
            <a:off x="3476226" y="3687788"/>
            <a:ext cx="1674466" cy="297080"/>
          </a:xfrm>
          <a:prstGeom prst="rect">
            <a:avLst/>
          </a:prstGeom>
          <a:noFill/>
        </p:spPr>
        <p:txBody>
          <a:bodyPr wrap="square" lIns="0" tIns="0" rIns="0" bIns="0" rtlCol="0">
            <a:noAutofit/>
          </a:bodyPr>
          <a:lstStyle/>
          <a:p>
            <a:pPr algn="ctr">
              <a:spcAft>
                <a:spcPts val="300"/>
              </a:spcAft>
              <a:buSzPct val="100000"/>
            </a:pPr>
            <a:r>
              <a:rPr lang="en-US" sz="1000" dirty="0">
                <a:solidFill>
                  <a:schemeClr val="tx2"/>
                </a:solidFill>
                <a:latin typeface="Arial" panose="020B0604020202020204" pitchFamily="34" charset="0"/>
                <a:cs typeface="Arial" panose="020B0604020202020204" pitchFamily="34" charset="0"/>
              </a:rPr>
              <a:t>Clustering Relevant</a:t>
            </a:r>
            <a:br>
              <a:rPr lang="en-US" sz="1000" dirty="0">
                <a:solidFill>
                  <a:schemeClr val="tx2"/>
                </a:solidFill>
                <a:latin typeface="Arial" panose="020B0604020202020204" pitchFamily="34" charset="0"/>
                <a:cs typeface="Arial" panose="020B0604020202020204" pitchFamily="34" charset="0"/>
              </a:rPr>
            </a:br>
            <a:r>
              <a:rPr lang="en-US" sz="1000" dirty="0">
                <a:solidFill>
                  <a:schemeClr val="tx2"/>
                </a:solidFill>
                <a:latin typeface="Arial" panose="020B0604020202020204" pitchFamily="34" charset="0"/>
                <a:cs typeface="Arial" panose="020B0604020202020204" pitchFamily="34" charset="0"/>
              </a:rPr>
              <a:t>Features</a:t>
            </a:r>
            <a:endParaRPr lang="de-DE" sz="1000" dirty="0">
              <a:solidFill>
                <a:schemeClr val="tx2"/>
              </a:solidFill>
              <a:latin typeface="Arial" panose="020B0604020202020204" pitchFamily="34" charset="0"/>
              <a:cs typeface="Arial" panose="020B0604020202020204" pitchFamily="34" charset="0"/>
            </a:endParaRPr>
          </a:p>
        </p:txBody>
      </p:sp>
      <p:sp>
        <p:nvSpPr>
          <p:cNvPr id="69" name="Rectangle 68">
            <a:extLst>
              <a:ext uri="{FF2B5EF4-FFF2-40B4-BE49-F238E27FC236}">
                <a16:creationId xmlns:a16="http://schemas.microsoft.com/office/drawing/2014/main" id="{ABE669F8-80A6-4928-A583-06D686D58B06}"/>
              </a:ext>
            </a:extLst>
          </p:cNvPr>
          <p:cNvSpPr/>
          <p:nvPr/>
        </p:nvSpPr>
        <p:spPr>
          <a:xfrm>
            <a:off x="2314931" y="2047912"/>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cxnSp>
        <p:nvCxnSpPr>
          <p:cNvPr id="75" name="Straight Arrow Connector 74">
            <a:extLst>
              <a:ext uri="{FF2B5EF4-FFF2-40B4-BE49-F238E27FC236}">
                <a16:creationId xmlns:a16="http://schemas.microsoft.com/office/drawing/2014/main" id="{223A58BF-0918-4F3C-BFFF-377510F91055}"/>
              </a:ext>
            </a:extLst>
          </p:cNvPr>
          <p:cNvCxnSpPr>
            <a:cxnSpLocks/>
            <a:stCxn id="78" idx="6"/>
            <a:endCxn id="70" idx="2"/>
          </p:cNvCxnSpPr>
          <p:nvPr/>
        </p:nvCxnSpPr>
        <p:spPr>
          <a:xfrm>
            <a:off x="2746616" y="2030292"/>
            <a:ext cx="166440"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2FAFF5D0-7F8D-4DF8-8C65-0795B651ACD7}"/>
              </a:ext>
            </a:extLst>
          </p:cNvPr>
          <p:cNvGrpSpPr/>
          <p:nvPr/>
        </p:nvGrpSpPr>
        <p:grpSpPr>
          <a:xfrm>
            <a:off x="2573599" y="1943783"/>
            <a:ext cx="173017" cy="173017"/>
            <a:chOff x="506517" y="3763674"/>
            <a:chExt cx="305882" cy="305882"/>
          </a:xfrm>
          <a:solidFill>
            <a:schemeClr val="bg1"/>
          </a:solidFill>
        </p:grpSpPr>
        <p:sp>
          <p:nvSpPr>
            <p:cNvPr id="78" name="Oval 77">
              <a:extLst>
                <a:ext uri="{FF2B5EF4-FFF2-40B4-BE49-F238E27FC236}">
                  <a16:creationId xmlns:a16="http://schemas.microsoft.com/office/drawing/2014/main" id="{68B66A71-266C-4853-A360-81DDF18EABFB}"/>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79" name="Straight Connector 78">
              <a:extLst>
                <a:ext uri="{FF2B5EF4-FFF2-40B4-BE49-F238E27FC236}">
                  <a16:creationId xmlns:a16="http://schemas.microsoft.com/office/drawing/2014/main" id="{248A4A4A-2A50-4776-87E9-B0CD027D4B46}"/>
                </a:ext>
              </a:extLst>
            </p:cNvPr>
            <p:cNvCxnSpPr>
              <a:stCxn id="78" idx="0"/>
              <a:endCxn id="78"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96F57C8-2A65-4B00-B59B-615C5A6FE7F2}"/>
                </a:ext>
              </a:extLst>
            </p:cNvPr>
            <p:cNvCxnSpPr>
              <a:cxnSpLocks/>
              <a:stCxn id="78" idx="2"/>
              <a:endCxn id="78"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81" name="Rectangle 80">
            <a:extLst>
              <a:ext uri="{FF2B5EF4-FFF2-40B4-BE49-F238E27FC236}">
                <a16:creationId xmlns:a16="http://schemas.microsoft.com/office/drawing/2014/main" id="{94399A2E-64EE-49F3-94E6-DD348E440C1B}"/>
              </a:ext>
            </a:extLst>
          </p:cNvPr>
          <p:cNvSpPr/>
          <p:nvPr/>
        </p:nvSpPr>
        <p:spPr>
          <a:xfrm>
            <a:off x="2416269" y="1739636"/>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119" name="Rectangle 118">
            <a:extLst>
              <a:ext uri="{FF2B5EF4-FFF2-40B4-BE49-F238E27FC236}">
                <a16:creationId xmlns:a16="http://schemas.microsoft.com/office/drawing/2014/main" id="{1058B745-B0B3-47D5-87D2-214ABEF893D4}"/>
              </a:ext>
            </a:extLst>
          </p:cNvPr>
          <p:cNvSpPr/>
          <p:nvPr/>
        </p:nvSpPr>
        <p:spPr>
          <a:xfrm>
            <a:off x="2170073" y="1706352"/>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82" name="Connector: Elbow 81">
            <a:extLst>
              <a:ext uri="{FF2B5EF4-FFF2-40B4-BE49-F238E27FC236}">
                <a16:creationId xmlns:a16="http://schemas.microsoft.com/office/drawing/2014/main" id="{88224566-2405-4654-BC5E-009DD623BB3C}"/>
              </a:ext>
            </a:extLst>
          </p:cNvPr>
          <p:cNvCxnSpPr>
            <a:cxnSpLocks/>
            <a:stCxn id="97" idx="3"/>
            <a:endCxn id="78" idx="4"/>
          </p:cNvCxnSpPr>
          <p:nvPr/>
        </p:nvCxnSpPr>
        <p:spPr>
          <a:xfrm flipV="1">
            <a:off x="1962933" y="2116800"/>
            <a:ext cx="697175" cy="213422"/>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86253E64-2B92-4877-B4EB-014A39B4E60A}"/>
              </a:ext>
            </a:extLst>
          </p:cNvPr>
          <p:cNvCxnSpPr>
            <a:cxnSpLocks/>
            <a:stCxn id="130" idx="0"/>
            <a:endCxn id="62" idx="3"/>
          </p:cNvCxnSpPr>
          <p:nvPr/>
        </p:nvCxnSpPr>
        <p:spPr>
          <a:xfrm>
            <a:off x="2215881" y="2332703"/>
            <a:ext cx="1285" cy="794332"/>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18" name="Freeform: Shape 17">
            <a:extLst>
              <a:ext uri="{FF2B5EF4-FFF2-40B4-BE49-F238E27FC236}">
                <a16:creationId xmlns:a16="http://schemas.microsoft.com/office/drawing/2014/main" id="{C59CF11F-EF5D-4422-8477-D8333BDF83AF}"/>
              </a:ext>
            </a:extLst>
          </p:cNvPr>
          <p:cNvSpPr/>
          <p:nvPr/>
        </p:nvSpPr>
        <p:spPr>
          <a:xfrm>
            <a:off x="2654300" y="2330436"/>
            <a:ext cx="1352550" cy="1479578"/>
          </a:xfrm>
          <a:custGeom>
            <a:avLst/>
            <a:gdLst>
              <a:gd name="connsiteX0" fmla="*/ 0 w 1352550"/>
              <a:gd name="connsiteY0" fmla="*/ 0 h 1479550"/>
              <a:gd name="connsiteX1" fmla="*/ 1352550 w 1352550"/>
              <a:gd name="connsiteY1" fmla="*/ 1479550 h 1479550"/>
              <a:gd name="connsiteX0" fmla="*/ 0 w 1352550"/>
              <a:gd name="connsiteY0" fmla="*/ 0 h 1479550"/>
              <a:gd name="connsiteX1" fmla="*/ 1352550 w 1352550"/>
              <a:gd name="connsiteY1" fmla="*/ 1479550 h 1479550"/>
              <a:gd name="connsiteX0" fmla="*/ 0 w 1352550"/>
              <a:gd name="connsiteY0" fmla="*/ 0 h 1479550"/>
              <a:gd name="connsiteX1" fmla="*/ 1352550 w 1352550"/>
              <a:gd name="connsiteY1" fmla="*/ 1479550 h 1479550"/>
              <a:gd name="connsiteX0" fmla="*/ 0 w 1352550"/>
              <a:gd name="connsiteY0" fmla="*/ 14 h 1479564"/>
              <a:gd name="connsiteX1" fmla="*/ 1352550 w 1352550"/>
              <a:gd name="connsiteY1" fmla="*/ 1479564 h 1479564"/>
              <a:gd name="connsiteX0" fmla="*/ 0 w 1352550"/>
              <a:gd name="connsiteY0" fmla="*/ 14 h 1479578"/>
              <a:gd name="connsiteX1" fmla="*/ 1352550 w 1352550"/>
              <a:gd name="connsiteY1" fmla="*/ 1479564 h 1479578"/>
            </a:gdLst>
            <a:ahLst/>
            <a:cxnLst>
              <a:cxn ang="0">
                <a:pos x="connsiteX0" y="connsiteY0"/>
              </a:cxn>
              <a:cxn ang="0">
                <a:pos x="connsiteX1" y="connsiteY1"/>
              </a:cxn>
            </a:cxnLst>
            <a:rect l="l" t="t" r="r" b="b"/>
            <a:pathLst>
              <a:path w="1352550" h="1479578">
                <a:moveTo>
                  <a:pt x="0" y="14"/>
                </a:moveTo>
                <a:cubicBezTo>
                  <a:pt x="908050" y="-5278"/>
                  <a:pt x="587375" y="1484856"/>
                  <a:pt x="1352550" y="1479564"/>
                </a:cubicBezTo>
              </a:path>
            </a:pathLst>
          </a:cu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chemeClr val="tx1"/>
              </a:solidFill>
            </a:endParaRPr>
          </a:p>
        </p:txBody>
      </p:sp>
      <p:sp>
        <p:nvSpPr>
          <p:cNvPr id="85" name="Freeform: Shape 84">
            <a:extLst>
              <a:ext uri="{FF2B5EF4-FFF2-40B4-BE49-F238E27FC236}">
                <a16:creationId xmlns:a16="http://schemas.microsoft.com/office/drawing/2014/main" id="{1F56FFB9-3F45-4430-9065-9F99734341D2}"/>
              </a:ext>
            </a:extLst>
          </p:cNvPr>
          <p:cNvSpPr/>
          <p:nvPr/>
        </p:nvSpPr>
        <p:spPr>
          <a:xfrm>
            <a:off x="2660814" y="1749208"/>
            <a:ext cx="1352550" cy="421483"/>
          </a:xfrm>
          <a:custGeom>
            <a:avLst/>
            <a:gdLst>
              <a:gd name="connsiteX0" fmla="*/ 0 w 1352550"/>
              <a:gd name="connsiteY0" fmla="*/ 0 h 1479550"/>
              <a:gd name="connsiteX1" fmla="*/ 1352550 w 1352550"/>
              <a:gd name="connsiteY1" fmla="*/ 1479550 h 1479550"/>
              <a:gd name="connsiteX0" fmla="*/ 0 w 1352550"/>
              <a:gd name="connsiteY0" fmla="*/ 0 h 1479550"/>
              <a:gd name="connsiteX1" fmla="*/ 1352550 w 1352550"/>
              <a:gd name="connsiteY1" fmla="*/ 1479550 h 1479550"/>
              <a:gd name="connsiteX0" fmla="*/ 0 w 1352550"/>
              <a:gd name="connsiteY0" fmla="*/ 0 h 1479550"/>
              <a:gd name="connsiteX1" fmla="*/ 1352550 w 1352550"/>
              <a:gd name="connsiteY1" fmla="*/ 1479550 h 1479550"/>
              <a:gd name="connsiteX0" fmla="*/ 0 w 1352550"/>
              <a:gd name="connsiteY0" fmla="*/ 14 h 1479564"/>
              <a:gd name="connsiteX1" fmla="*/ 1352550 w 1352550"/>
              <a:gd name="connsiteY1" fmla="*/ 1479564 h 1479564"/>
              <a:gd name="connsiteX0" fmla="*/ 0 w 1352550"/>
              <a:gd name="connsiteY0" fmla="*/ 14 h 1479578"/>
              <a:gd name="connsiteX1" fmla="*/ 1352550 w 1352550"/>
              <a:gd name="connsiteY1" fmla="*/ 1479564 h 1479578"/>
            </a:gdLst>
            <a:ahLst/>
            <a:cxnLst>
              <a:cxn ang="0">
                <a:pos x="connsiteX0" y="connsiteY0"/>
              </a:cxn>
              <a:cxn ang="0">
                <a:pos x="connsiteX1" y="connsiteY1"/>
              </a:cxn>
            </a:cxnLst>
            <a:rect l="l" t="t" r="r" b="b"/>
            <a:pathLst>
              <a:path w="1352550" h="1479578">
                <a:moveTo>
                  <a:pt x="0" y="14"/>
                </a:moveTo>
                <a:cubicBezTo>
                  <a:pt x="908050" y="-5278"/>
                  <a:pt x="587375" y="1484856"/>
                  <a:pt x="1352550" y="1479564"/>
                </a:cubicBezTo>
              </a:path>
            </a:pathLst>
          </a:cu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37538622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r>
              <a:rPr lang="en-US" dirty="0"/>
              <a:t>DANCE Training</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pPr lvl="0">
              <a:lnSpc>
                <a:spcPct val="100000"/>
              </a:lnSpc>
              <a:spcBef>
                <a:spcPct val="20000"/>
              </a:spcBef>
            </a:pPr>
            <a:r>
              <a:rPr lang="en-US" dirty="0"/>
              <a:t>Deep Clustering of Mobile Network Data</a:t>
            </a:r>
          </a:p>
        </p:txBody>
      </p:sp>
      <p:sp>
        <p:nvSpPr>
          <p:cNvPr id="72" name="Rectangle 71">
            <a:extLst>
              <a:ext uri="{FF2B5EF4-FFF2-40B4-BE49-F238E27FC236}">
                <a16:creationId xmlns:a16="http://schemas.microsoft.com/office/drawing/2014/main" id="{7CAE8F2C-81D7-4DAB-BC66-02A05813729C}"/>
              </a:ext>
            </a:extLst>
          </p:cNvPr>
          <p:cNvSpPr/>
          <p:nvPr/>
        </p:nvSpPr>
        <p:spPr>
          <a:xfrm>
            <a:off x="1406408" y="1031310"/>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sp>
        <p:nvSpPr>
          <p:cNvPr id="89" name="Flowchart: Manual Operation 88">
            <a:extLst>
              <a:ext uri="{FF2B5EF4-FFF2-40B4-BE49-F238E27FC236}">
                <a16:creationId xmlns:a16="http://schemas.microsoft.com/office/drawing/2014/main" id="{4F0F36F7-04CF-4EAC-ADDF-FB14794055FB}"/>
              </a:ext>
            </a:extLst>
          </p:cNvPr>
          <p:cNvSpPr/>
          <p:nvPr/>
        </p:nvSpPr>
        <p:spPr>
          <a:xfrm rot="16200000">
            <a:off x="99576" y="1545633"/>
            <a:ext cx="678674" cy="989081"/>
          </a:xfrm>
          <a:prstGeom prst="flowChartManualOperation">
            <a:avLst/>
          </a:prstGeom>
          <a:gradFill>
            <a:gsLst>
              <a:gs pos="0">
                <a:schemeClr val="tx1"/>
              </a:gs>
              <a:gs pos="24000">
                <a:schemeClr val="bg1"/>
              </a:gs>
            </a:gsLst>
            <a:lin ang="162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94" name="Rectangle: Rounded Corners 93">
                <a:extLst>
                  <a:ext uri="{FF2B5EF4-FFF2-40B4-BE49-F238E27FC236}">
                    <a16:creationId xmlns:a16="http://schemas.microsoft.com/office/drawing/2014/main" id="{A1B27848-4503-4B50-ADF6-155647FD83A4}"/>
                  </a:ext>
                </a:extLst>
              </p:cNvPr>
              <p:cNvSpPr/>
              <p:nvPr/>
            </p:nvSpPr>
            <p:spPr>
              <a:xfrm>
                <a:off x="1340051" y="1593541"/>
                <a:ext cx="622882" cy="313141"/>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smtClean="0">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𝑍</m:t>
                          </m:r>
                        </m:e>
                        <m:sub>
                          <m:r>
                            <a:rPr lang="en-US" sz="1200" i="1">
                              <a:solidFill>
                                <a:schemeClr val="tx2"/>
                              </a:solidFill>
                              <a:latin typeface="Cambria Math" panose="02040503050406030204" pitchFamily="18" charset="0"/>
                              <a:cs typeface="Arial" panose="020B0604020202020204" pitchFamily="34" charset="0"/>
                            </a:rPr>
                            <m:t>𝑟</m:t>
                          </m:r>
                          <m:r>
                            <a:rPr lang="en-US" sz="1200" b="0" i="1" smtClean="0">
                              <a:solidFill>
                                <a:schemeClr val="tx2"/>
                              </a:solidFill>
                              <a:latin typeface="Cambria Math" panose="02040503050406030204" pitchFamily="18" charset="0"/>
                              <a:cs typeface="Arial" panose="020B0604020202020204" pitchFamily="34" charset="0"/>
                            </a:rPr>
                            <m:t>𝑒𝑐𝑜𝑛</m:t>
                          </m:r>
                          <m:r>
                            <a:rPr lang="en-US" sz="1200" b="0" i="1" smtClean="0">
                              <a:solidFill>
                                <a:schemeClr val="tx2"/>
                              </a:solidFill>
                              <a:latin typeface="Cambria Math" panose="02040503050406030204" pitchFamily="18" charset="0"/>
                              <a:cs typeface="Arial" panose="020B0604020202020204" pitchFamily="34" charset="0"/>
                            </a:rPr>
                            <m:t>.</m:t>
                          </m:r>
                        </m:sub>
                      </m:sSub>
                    </m:oMath>
                  </m:oMathPara>
                </a14:m>
                <a:endParaRPr lang="en-US" sz="1200" dirty="0">
                  <a:solidFill>
                    <a:schemeClr val="tx2"/>
                  </a:solidFill>
                  <a:latin typeface="Arial" panose="020B0604020202020204" pitchFamily="34" charset="0"/>
                  <a:cs typeface="Arial" panose="020B0604020202020204" pitchFamily="34" charset="0"/>
                </a:endParaRPr>
              </a:p>
            </p:txBody>
          </p:sp>
        </mc:Choice>
        <mc:Fallback xmlns="">
          <p:sp>
            <p:nvSpPr>
              <p:cNvPr id="94" name="Rectangle: Rounded Corners 93">
                <a:extLst>
                  <a:ext uri="{FF2B5EF4-FFF2-40B4-BE49-F238E27FC236}">
                    <a16:creationId xmlns:a16="http://schemas.microsoft.com/office/drawing/2014/main" id="{A1B27848-4503-4B50-ADF6-155647FD83A4}"/>
                  </a:ext>
                </a:extLst>
              </p:cNvPr>
              <p:cNvSpPr>
                <a:spLocks noRot="1" noChangeAspect="1" noMove="1" noResize="1" noEditPoints="1" noAdjustHandles="1" noChangeArrowheads="1" noChangeShapeType="1" noTextEdit="1"/>
              </p:cNvSpPr>
              <p:nvPr/>
            </p:nvSpPr>
            <p:spPr>
              <a:xfrm>
                <a:off x="1340051" y="1593541"/>
                <a:ext cx="622882" cy="313141"/>
              </a:xfrm>
              <a:prstGeom prst="roundRect">
                <a:avLst/>
              </a:prstGeom>
              <a:blipFill>
                <a:blip r:embed="rId2"/>
                <a:stretch>
                  <a:fillRect/>
                </a:stretch>
              </a:blipFill>
              <a:ln w="12700">
                <a:solidFill>
                  <a:schemeClr val="tx2"/>
                </a:solidFill>
                <a:prstDash val="sysDash"/>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7" name="Rectangle: Rounded Corners 96">
                <a:extLst>
                  <a:ext uri="{FF2B5EF4-FFF2-40B4-BE49-F238E27FC236}">
                    <a16:creationId xmlns:a16="http://schemas.microsoft.com/office/drawing/2014/main" id="{1D4E7382-7E3E-467C-A3C0-BCC3D48E0D0F}"/>
                  </a:ext>
                </a:extLst>
              </p:cNvPr>
              <p:cNvSpPr/>
              <p:nvPr/>
            </p:nvSpPr>
            <p:spPr>
              <a:xfrm>
                <a:off x="1340051" y="2173651"/>
                <a:ext cx="622882" cy="313141"/>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smtClean="0">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𝑍</m:t>
                          </m:r>
                        </m:e>
                        <m:sub>
                          <m:r>
                            <a:rPr lang="en-US" sz="1200" i="1">
                              <a:solidFill>
                                <a:schemeClr val="tx2"/>
                              </a:solidFill>
                              <a:latin typeface="Cambria Math" panose="02040503050406030204" pitchFamily="18" charset="0"/>
                              <a:cs typeface="Arial" panose="020B0604020202020204" pitchFamily="34" charset="0"/>
                            </a:rPr>
                            <m:t>𝑐</m:t>
                          </m:r>
                          <m:r>
                            <a:rPr lang="en-US" sz="1200" b="0" i="1" smtClean="0">
                              <a:solidFill>
                                <a:schemeClr val="tx2"/>
                              </a:solidFill>
                              <a:latin typeface="Cambria Math" panose="02040503050406030204" pitchFamily="18" charset="0"/>
                              <a:cs typeface="Arial" panose="020B0604020202020204" pitchFamily="34" charset="0"/>
                            </a:rPr>
                            <m:t>𝑙𝑢𝑠𝑡</m:t>
                          </m:r>
                          <m:r>
                            <a:rPr lang="en-US" sz="1200" b="0" i="1" smtClean="0">
                              <a:solidFill>
                                <a:schemeClr val="tx2"/>
                              </a:solidFill>
                              <a:latin typeface="Cambria Math" panose="02040503050406030204" pitchFamily="18" charset="0"/>
                              <a:cs typeface="Arial" panose="020B0604020202020204" pitchFamily="34" charset="0"/>
                            </a:rPr>
                            <m:t>.</m:t>
                          </m:r>
                        </m:sub>
                      </m:sSub>
                    </m:oMath>
                  </m:oMathPara>
                </a14:m>
                <a:endParaRPr lang="en-US" sz="1200" dirty="0">
                  <a:solidFill>
                    <a:schemeClr val="tx2"/>
                  </a:solidFill>
                  <a:latin typeface="Arial" panose="020B0604020202020204" pitchFamily="34" charset="0"/>
                  <a:cs typeface="Arial" panose="020B0604020202020204" pitchFamily="34" charset="0"/>
                </a:endParaRPr>
              </a:p>
            </p:txBody>
          </p:sp>
        </mc:Choice>
        <mc:Fallback xmlns="">
          <p:sp>
            <p:nvSpPr>
              <p:cNvPr id="97" name="Rectangle: Rounded Corners 96">
                <a:extLst>
                  <a:ext uri="{FF2B5EF4-FFF2-40B4-BE49-F238E27FC236}">
                    <a16:creationId xmlns:a16="http://schemas.microsoft.com/office/drawing/2014/main" id="{1D4E7382-7E3E-467C-A3C0-BCC3D48E0D0F}"/>
                  </a:ext>
                </a:extLst>
              </p:cNvPr>
              <p:cNvSpPr>
                <a:spLocks noRot="1" noChangeAspect="1" noMove="1" noResize="1" noEditPoints="1" noAdjustHandles="1" noChangeArrowheads="1" noChangeShapeType="1" noTextEdit="1"/>
              </p:cNvSpPr>
              <p:nvPr/>
            </p:nvSpPr>
            <p:spPr>
              <a:xfrm>
                <a:off x="1340051" y="2173651"/>
                <a:ext cx="622882" cy="313141"/>
              </a:xfrm>
              <a:prstGeom prst="roundRect">
                <a:avLst/>
              </a:prstGeom>
              <a:blipFill>
                <a:blip r:embed="rId3"/>
                <a:stretch>
                  <a:fillRect/>
                </a:stretch>
              </a:blipFill>
              <a:ln w="12700">
                <a:solidFill>
                  <a:schemeClr val="tx2"/>
                </a:solidFill>
                <a:prstDash val="sysDash"/>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01" name="Oval 100">
                <a:extLst>
                  <a:ext uri="{FF2B5EF4-FFF2-40B4-BE49-F238E27FC236}">
                    <a16:creationId xmlns:a16="http://schemas.microsoft.com/office/drawing/2014/main" id="{9A68A1BE-91D0-4F5C-A8C3-61773EA6B427}"/>
                  </a:ext>
                </a:extLst>
              </p:cNvPr>
              <p:cNvSpPr/>
              <p:nvPr/>
            </p:nvSpPr>
            <p:spPr>
              <a:xfrm>
                <a:off x="1424785" y="1022327"/>
                <a:ext cx="453413" cy="313141"/>
              </a:xfrm>
              <a:prstGeom prst="ellipse">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𝑝</m:t>
                          </m:r>
                        </m:e>
                        <m:sub>
                          <m:r>
                            <a:rPr lang="en-US" sz="1200" i="1">
                              <a:solidFill>
                                <a:schemeClr val="tx2"/>
                              </a:solidFill>
                              <a:latin typeface="Cambria Math" panose="02040503050406030204" pitchFamily="18" charset="0"/>
                              <a:cs typeface="Arial" panose="020B0604020202020204" pitchFamily="34" charset="0"/>
                            </a:rPr>
                            <m:t>𝑔</m:t>
                          </m:r>
                        </m:sub>
                      </m:sSub>
                    </m:oMath>
                  </m:oMathPara>
                </a14:m>
                <a:endParaRPr lang="en-US" sz="1200" dirty="0">
                  <a:solidFill>
                    <a:schemeClr val="tx2"/>
                  </a:solidFill>
                  <a:latin typeface="Arial" panose="020B0604020202020204" pitchFamily="34" charset="0"/>
                  <a:cs typeface="Arial" panose="020B0604020202020204" pitchFamily="34" charset="0"/>
                </a:endParaRPr>
              </a:p>
            </p:txBody>
          </p:sp>
        </mc:Choice>
        <mc:Fallback xmlns="">
          <p:sp>
            <p:nvSpPr>
              <p:cNvPr id="101" name="Oval 100">
                <a:extLst>
                  <a:ext uri="{FF2B5EF4-FFF2-40B4-BE49-F238E27FC236}">
                    <a16:creationId xmlns:a16="http://schemas.microsoft.com/office/drawing/2014/main" id="{9A68A1BE-91D0-4F5C-A8C3-61773EA6B427}"/>
                  </a:ext>
                </a:extLst>
              </p:cNvPr>
              <p:cNvSpPr>
                <a:spLocks noRot="1" noChangeAspect="1" noMove="1" noResize="1" noEditPoints="1" noAdjustHandles="1" noChangeArrowheads="1" noChangeShapeType="1" noTextEdit="1"/>
              </p:cNvSpPr>
              <p:nvPr/>
            </p:nvSpPr>
            <p:spPr>
              <a:xfrm>
                <a:off x="1424785" y="1022327"/>
                <a:ext cx="453413" cy="313141"/>
              </a:xfrm>
              <a:prstGeom prst="ellipse">
                <a:avLst/>
              </a:prstGeom>
              <a:blipFill>
                <a:blip r:embed="rId4"/>
                <a:stretch>
                  <a:fillRect/>
                </a:stretch>
              </a:blipFill>
              <a:ln w="12700">
                <a:solidFill>
                  <a:schemeClr val="tx2"/>
                </a:solidFill>
                <a:prstDash val="sysDash"/>
              </a:ln>
            </p:spPr>
            <p:txBody>
              <a:bodyPr/>
              <a:lstStyle/>
              <a:p>
                <a:r>
                  <a:rPr lang="de-DE">
                    <a:noFill/>
                  </a:rPr>
                  <a:t> </a:t>
                </a:r>
              </a:p>
            </p:txBody>
          </p:sp>
        </mc:Fallback>
      </mc:AlternateContent>
      <p:cxnSp>
        <p:nvCxnSpPr>
          <p:cNvPr id="105" name="Connector: Elbow 104">
            <a:extLst>
              <a:ext uri="{FF2B5EF4-FFF2-40B4-BE49-F238E27FC236}">
                <a16:creationId xmlns:a16="http://schemas.microsoft.com/office/drawing/2014/main" id="{CD0BED38-D051-4504-9B11-9E996A9FD8BC}"/>
              </a:ext>
            </a:extLst>
          </p:cNvPr>
          <p:cNvCxnSpPr>
            <a:cxnSpLocks/>
            <a:stCxn id="154" idx="0"/>
            <a:endCxn id="94" idx="1"/>
          </p:cNvCxnSpPr>
          <p:nvPr/>
        </p:nvCxnSpPr>
        <p:spPr>
          <a:xfrm rot="5400000" flipH="1" flipV="1">
            <a:off x="1158046" y="1771661"/>
            <a:ext cx="203553" cy="160457"/>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B1D4581E-420D-405F-BA5F-559EC4B7B09D}"/>
              </a:ext>
            </a:extLst>
          </p:cNvPr>
          <p:cNvCxnSpPr>
            <a:cxnSpLocks/>
            <a:stCxn id="154" idx="4"/>
            <a:endCxn id="97" idx="1"/>
          </p:cNvCxnSpPr>
          <p:nvPr/>
        </p:nvCxnSpPr>
        <p:spPr>
          <a:xfrm rot="16200000" flipH="1">
            <a:off x="1158052" y="2148223"/>
            <a:ext cx="203540" cy="160457"/>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54F87F41-B52B-402E-B33F-77DD35B7E056}"/>
              </a:ext>
            </a:extLst>
          </p:cNvPr>
          <p:cNvSpPr/>
          <p:nvPr/>
        </p:nvSpPr>
        <p:spPr>
          <a:xfrm>
            <a:off x="2915859" y="1333462"/>
            <a:ext cx="363736" cy="201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864A0984-2951-43EF-A5B0-B7C7695956E8}"/>
              </a:ext>
            </a:extLst>
          </p:cNvPr>
          <p:cNvSpPr/>
          <p:nvPr/>
        </p:nvSpPr>
        <p:spPr>
          <a:xfrm>
            <a:off x="2915859" y="1078196"/>
            <a:ext cx="363736" cy="201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119" name="Rectangle 118">
            <a:extLst>
              <a:ext uri="{FF2B5EF4-FFF2-40B4-BE49-F238E27FC236}">
                <a16:creationId xmlns:a16="http://schemas.microsoft.com/office/drawing/2014/main" id="{1058B745-B0B3-47D5-87D2-214ABEF893D4}"/>
              </a:ext>
            </a:extLst>
          </p:cNvPr>
          <p:cNvSpPr/>
          <p:nvPr/>
        </p:nvSpPr>
        <p:spPr>
          <a:xfrm>
            <a:off x="2170073" y="1706352"/>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120" name="Rectangle 119">
            <a:extLst>
              <a:ext uri="{FF2B5EF4-FFF2-40B4-BE49-F238E27FC236}">
                <a16:creationId xmlns:a16="http://schemas.microsoft.com/office/drawing/2014/main" id="{296C18A7-FF6D-45DD-8C86-2AA5B2A2024B}"/>
              </a:ext>
            </a:extLst>
          </p:cNvPr>
          <p:cNvSpPr/>
          <p:nvPr/>
        </p:nvSpPr>
        <p:spPr>
          <a:xfrm>
            <a:off x="2124266" y="1390400"/>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121" name="Straight Arrow Connector 120">
            <a:extLst>
              <a:ext uri="{FF2B5EF4-FFF2-40B4-BE49-F238E27FC236}">
                <a16:creationId xmlns:a16="http://schemas.microsoft.com/office/drawing/2014/main" id="{9F520B1C-1B10-4CA1-854E-A4E6E3EE1069}"/>
              </a:ext>
            </a:extLst>
          </p:cNvPr>
          <p:cNvCxnSpPr>
            <a:cxnSpLocks/>
            <a:stCxn id="120" idx="3"/>
            <a:endCxn id="148" idx="2"/>
          </p:cNvCxnSpPr>
          <p:nvPr/>
        </p:nvCxnSpPr>
        <p:spPr>
          <a:xfrm>
            <a:off x="2215887" y="1434159"/>
            <a:ext cx="166153" cy="0"/>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3EFF2524-4BE9-4957-9DAD-695DE469F097}"/>
              </a:ext>
            </a:extLst>
          </p:cNvPr>
          <p:cNvGrpSpPr/>
          <p:nvPr/>
        </p:nvGrpSpPr>
        <p:grpSpPr>
          <a:xfrm>
            <a:off x="1093085" y="1953665"/>
            <a:ext cx="173017" cy="173017"/>
            <a:chOff x="1716989" y="4044688"/>
            <a:chExt cx="305882" cy="305882"/>
          </a:xfrm>
          <a:solidFill>
            <a:schemeClr val="bg1"/>
          </a:solidFill>
        </p:grpSpPr>
        <p:sp>
          <p:nvSpPr>
            <p:cNvPr id="154" name="Oval 153">
              <a:extLst>
                <a:ext uri="{FF2B5EF4-FFF2-40B4-BE49-F238E27FC236}">
                  <a16:creationId xmlns:a16="http://schemas.microsoft.com/office/drawing/2014/main" id="{353A911F-73D5-45B2-82E3-4B182BDDBA28}"/>
                </a:ext>
              </a:extLst>
            </p:cNvPr>
            <p:cNvSpPr/>
            <p:nvPr/>
          </p:nvSpPr>
          <p:spPr>
            <a:xfrm>
              <a:off x="1716989" y="4044688"/>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155" name="Straight Connector 154">
              <a:extLst>
                <a:ext uri="{FF2B5EF4-FFF2-40B4-BE49-F238E27FC236}">
                  <a16:creationId xmlns:a16="http://schemas.microsoft.com/office/drawing/2014/main" id="{7AEEF77B-87BE-4A7F-961B-32F5F73A8994}"/>
                </a:ext>
              </a:extLst>
            </p:cNvPr>
            <p:cNvCxnSpPr>
              <a:cxnSpLocks/>
              <a:stCxn id="154" idx="2"/>
              <a:endCxn id="154" idx="6"/>
            </p:cNvCxnSpPr>
            <p:nvPr/>
          </p:nvCxnSpPr>
          <p:spPr>
            <a:xfrm>
              <a:off x="1716989" y="4197629"/>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29" name="Straight Arrow Connector 128">
            <a:extLst>
              <a:ext uri="{FF2B5EF4-FFF2-40B4-BE49-F238E27FC236}">
                <a16:creationId xmlns:a16="http://schemas.microsoft.com/office/drawing/2014/main" id="{C8ABEE02-6DBF-48C3-86BD-687731F1C372}"/>
              </a:ext>
            </a:extLst>
          </p:cNvPr>
          <p:cNvCxnSpPr>
            <a:cxnSpLocks/>
            <a:stCxn id="89" idx="2"/>
            <a:endCxn id="154" idx="2"/>
          </p:cNvCxnSpPr>
          <p:nvPr/>
        </p:nvCxnSpPr>
        <p:spPr>
          <a:xfrm>
            <a:off x="933454" y="2040173"/>
            <a:ext cx="159631"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59C02B73-54B9-48EC-9CCE-ADCB127532EF}"/>
              </a:ext>
            </a:extLst>
          </p:cNvPr>
          <p:cNvSpPr/>
          <p:nvPr/>
        </p:nvSpPr>
        <p:spPr>
          <a:xfrm>
            <a:off x="2170073" y="2332703"/>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grpSp>
        <p:nvGrpSpPr>
          <p:cNvPr id="131" name="Group 130">
            <a:extLst>
              <a:ext uri="{FF2B5EF4-FFF2-40B4-BE49-F238E27FC236}">
                <a16:creationId xmlns:a16="http://schemas.microsoft.com/office/drawing/2014/main" id="{F3614F44-07EB-48E6-A723-167284D0C657}"/>
              </a:ext>
            </a:extLst>
          </p:cNvPr>
          <p:cNvGrpSpPr/>
          <p:nvPr/>
        </p:nvGrpSpPr>
        <p:grpSpPr>
          <a:xfrm>
            <a:off x="2129378" y="1092390"/>
            <a:ext cx="173017" cy="173017"/>
            <a:chOff x="506517" y="3763674"/>
            <a:chExt cx="305882" cy="305882"/>
          </a:xfrm>
          <a:solidFill>
            <a:schemeClr val="bg1"/>
          </a:solidFill>
        </p:grpSpPr>
        <p:sp>
          <p:nvSpPr>
            <p:cNvPr id="151" name="Oval 150">
              <a:extLst>
                <a:ext uri="{FF2B5EF4-FFF2-40B4-BE49-F238E27FC236}">
                  <a16:creationId xmlns:a16="http://schemas.microsoft.com/office/drawing/2014/main" id="{A65957B8-9218-4DA9-BA30-5874A1AF3CFF}"/>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152" name="Straight Connector 151">
              <a:extLst>
                <a:ext uri="{FF2B5EF4-FFF2-40B4-BE49-F238E27FC236}">
                  <a16:creationId xmlns:a16="http://schemas.microsoft.com/office/drawing/2014/main" id="{9B506508-E128-4325-87D2-BD7DB893D509}"/>
                </a:ext>
              </a:extLst>
            </p:cNvPr>
            <p:cNvCxnSpPr>
              <a:stCxn id="151" idx="0"/>
              <a:endCxn id="151"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8C496887-6F47-4A33-82EE-50B130C1C757}"/>
                </a:ext>
              </a:extLst>
            </p:cNvPr>
            <p:cNvCxnSpPr>
              <a:cxnSpLocks/>
              <a:stCxn id="151" idx="2"/>
              <a:endCxn id="151"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AB5DE802-759F-4BBA-A613-BEC1BD0E517D}"/>
              </a:ext>
            </a:extLst>
          </p:cNvPr>
          <p:cNvGrpSpPr/>
          <p:nvPr/>
        </p:nvGrpSpPr>
        <p:grpSpPr>
          <a:xfrm>
            <a:off x="2382040" y="1347657"/>
            <a:ext cx="173017" cy="173017"/>
            <a:chOff x="506517" y="3763674"/>
            <a:chExt cx="305882" cy="305882"/>
          </a:xfrm>
          <a:solidFill>
            <a:schemeClr val="bg1"/>
          </a:solidFill>
        </p:grpSpPr>
        <p:sp>
          <p:nvSpPr>
            <p:cNvPr id="148" name="Oval 147">
              <a:extLst>
                <a:ext uri="{FF2B5EF4-FFF2-40B4-BE49-F238E27FC236}">
                  <a16:creationId xmlns:a16="http://schemas.microsoft.com/office/drawing/2014/main" id="{098A2187-D46E-4D15-BD28-BBFA85745889}"/>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149" name="Straight Connector 148">
              <a:extLst>
                <a:ext uri="{FF2B5EF4-FFF2-40B4-BE49-F238E27FC236}">
                  <a16:creationId xmlns:a16="http://schemas.microsoft.com/office/drawing/2014/main" id="{7B43FA20-1E4B-4811-8A21-1734626B96BC}"/>
                </a:ext>
              </a:extLst>
            </p:cNvPr>
            <p:cNvCxnSpPr>
              <a:stCxn id="148" idx="0"/>
              <a:endCxn id="148"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28234525-7979-44EF-BAA1-1DD96D85C931}"/>
                </a:ext>
              </a:extLst>
            </p:cNvPr>
            <p:cNvCxnSpPr>
              <a:cxnSpLocks/>
              <a:stCxn id="148" idx="2"/>
              <a:endCxn id="148"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33" name="Straight Arrow Connector 132">
            <a:extLst>
              <a:ext uri="{FF2B5EF4-FFF2-40B4-BE49-F238E27FC236}">
                <a16:creationId xmlns:a16="http://schemas.microsoft.com/office/drawing/2014/main" id="{1A712B66-F25B-44C6-B392-B4B96743DFB1}"/>
              </a:ext>
            </a:extLst>
          </p:cNvPr>
          <p:cNvCxnSpPr>
            <a:cxnSpLocks/>
            <a:stCxn id="130" idx="0"/>
            <a:endCxn id="151" idx="4"/>
          </p:cNvCxnSpPr>
          <p:nvPr/>
        </p:nvCxnSpPr>
        <p:spPr>
          <a:xfrm flipV="1">
            <a:off x="2215881" y="1265407"/>
            <a:ext cx="6" cy="1067296"/>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FF6E3DAC-598D-4A19-9E56-7C0FEEF2C0C1}"/>
              </a:ext>
            </a:extLst>
          </p:cNvPr>
          <p:cNvSpPr/>
          <p:nvPr/>
        </p:nvSpPr>
        <p:spPr>
          <a:xfrm>
            <a:off x="2419606" y="1749518"/>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136" name="Straight Arrow Connector 135">
            <a:extLst>
              <a:ext uri="{FF2B5EF4-FFF2-40B4-BE49-F238E27FC236}">
                <a16:creationId xmlns:a16="http://schemas.microsoft.com/office/drawing/2014/main" id="{93D28F83-3135-429D-8D83-EFFD7E23620F}"/>
              </a:ext>
            </a:extLst>
          </p:cNvPr>
          <p:cNvCxnSpPr>
            <a:cxnSpLocks/>
            <a:stCxn id="148" idx="6"/>
            <a:endCxn id="117" idx="1"/>
          </p:cNvCxnSpPr>
          <p:nvPr/>
        </p:nvCxnSpPr>
        <p:spPr>
          <a:xfrm flipV="1">
            <a:off x="2555057" y="1434159"/>
            <a:ext cx="360802" cy="7"/>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A22B1B6B-B116-4CE5-AC3D-EA8B690C38E7}"/>
              </a:ext>
            </a:extLst>
          </p:cNvPr>
          <p:cNvCxnSpPr>
            <a:cxnSpLocks/>
            <a:stCxn id="151" idx="6"/>
            <a:endCxn id="118" idx="1"/>
          </p:cNvCxnSpPr>
          <p:nvPr/>
        </p:nvCxnSpPr>
        <p:spPr>
          <a:xfrm flipV="1">
            <a:off x="2302395" y="1178893"/>
            <a:ext cx="613464" cy="6"/>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00282F0-D803-4A7C-8FD9-2ACFB92915D1}"/>
              </a:ext>
            </a:extLst>
          </p:cNvPr>
          <p:cNvCxnSpPr>
            <a:cxnSpLocks/>
            <a:stCxn id="101" idx="6"/>
            <a:endCxn id="151" idx="2"/>
          </p:cNvCxnSpPr>
          <p:nvPr/>
        </p:nvCxnSpPr>
        <p:spPr>
          <a:xfrm>
            <a:off x="1878198" y="1178898"/>
            <a:ext cx="251180"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40" name="Rectangle 139">
            <a:extLst>
              <a:ext uri="{FF2B5EF4-FFF2-40B4-BE49-F238E27FC236}">
                <a16:creationId xmlns:a16="http://schemas.microsoft.com/office/drawing/2014/main" id="{7DD4FB3C-4738-404D-92DD-17623CA49165}"/>
              </a:ext>
            </a:extLst>
          </p:cNvPr>
          <p:cNvSpPr/>
          <p:nvPr/>
        </p:nvSpPr>
        <p:spPr>
          <a:xfrm>
            <a:off x="2419606" y="2242534"/>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145" name="Straight Connector 144">
            <a:extLst>
              <a:ext uri="{FF2B5EF4-FFF2-40B4-BE49-F238E27FC236}">
                <a16:creationId xmlns:a16="http://schemas.microsoft.com/office/drawing/2014/main" id="{75BFC179-6BA3-4CC1-9F09-8F7388F9FE28}"/>
              </a:ext>
            </a:extLst>
          </p:cNvPr>
          <p:cNvCxnSpPr>
            <a:cxnSpLocks/>
            <a:stCxn id="94" idx="3"/>
            <a:endCxn id="119" idx="1"/>
          </p:cNvCxnSpPr>
          <p:nvPr/>
        </p:nvCxnSpPr>
        <p:spPr>
          <a:xfrm>
            <a:off x="1962933" y="1750112"/>
            <a:ext cx="20714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D88848ED-662F-404E-880E-8804A87ACA8B}"/>
              </a:ext>
            </a:extLst>
          </p:cNvPr>
          <p:cNvSpPr/>
          <p:nvPr/>
        </p:nvSpPr>
        <p:spPr>
          <a:xfrm>
            <a:off x="2455736" y="3103890"/>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62" name="Rectangle: Diagonal Corners Snipped 61">
            <a:extLst>
              <a:ext uri="{FF2B5EF4-FFF2-40B4-BE49-F238E27FC236}">
                <a16:creationId xmlns:a16="http://schemas.microsoft.com/office/drawing/2014/main" id="{01652E35-E465-4929-9540-29C022763517}"/>
              </a:ext>
            </a:extLst>
          </p:cNvPr>
          <p:cNvSpPr/>
          <p:nvPr/>
        </p:nvSpPr>
        <p:spPr>
          <a:xfrm>
            <a:off x="1753945" y="3127035"/>
            <a:ext cx="926442" cy="269820"/>
          </a:xfrm>
          <a:prstGeom prst="snip2Diag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i="1" dirty="0">
                <a:solidFill>
                  <a:schemeClr val="bg1"/>
                </a:solidFill>
                <a:latin typeface="Arial" panose="020B0604020202020204" pitchFamily="34" charset="0"/>
                <a:cs typeface="Arial" panose="020B0604020202020204" pitchFamily="34" charset="0"/>
              </a:rPr>
              <a:t>k</a:t>
            </a:r>
            <a:r>
              <a:rPr lang="en-US" sz="1200" dirty="0">
                <a:solidFill>
                  <a:schemeClr val="bg1"/>
                </a:solidFill>
                <a:latin typeface="Arial" panose="020B0604020202020204" pitchFamily="34" charset="0"/>
                <a:cs typeface="Arial" panose="020B0604020202020204" pitchFamily="34" charset="0"/>
              </a:rPr>
              <a:t>-Means</a:t>
            </a:r>
          </a:p>
        </p:txBody>
      </p:sp>
      <p:cxnSp>
        <p:nvCxnSpPr>
          <p:cNvPr id="63" name="Straight Arrow Connector 62">
            <a:extLst>
              <a:ext uri="{FF2B5EF4-FFF2-40B4-BE49-F238E27FC236}">
                <a16:creationId xmlns:a16="http://schemas.microsoft.com/office/drawing/2014/main" id="{578F299F-3FBF-4E3D-AE74-86759BF23E49}"/>
              </a:ext>
            </a:extLst>
          </p:cNvPr>
          <p:cNvCxnSpPr>
            <a:cxnSpLocks/>
            <a:stCxn id="62" idx="0"/>
            <a:endCxn id="67" idx="1"/>
          </p:cNvCxnSpPr>
          <p:nvPr/>
        </p:nvCxnSpPr>
        <p:spPr>
          <a:xfrm>
            <a:off x="2680387" y="3261945"/>
            <a:ext cx="167367" cy="65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740245B6-268D-43C2-AEB8-79092993442D}"/>
              </a:ext>
            </a:extLst>
          </p:cNvPr>
          <p:cNvCxnSpPr>
            <a:cxnSpLocks/>
            <a:stCxn id="119" idx="3"/>
            <a:endCxn id="148" idx="4"/>
          </p:cNvCxnSpPr>
          <p:nvPr/>
        </p:nvCxnSpPr>
        <p:spPr>
          <a:xfrm flipV="1">
            <a:off x="2261688" y="1520674"/>
            <a:ext cx="206861" cy="229438"/>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1BF4CC9-0B3E-4A00-9850-83A64CA18CB5}"/>
              </a:ext>
            </a:extLst>
          </p:cNvPr>
          <p:cNvSpPr/>
          <p:nvPr/>
        </p:nvSpPr>
        <p:spPr>
          <a:xfrm>
            <a:off x="2919318" y="1101352"/>
            <a:ext cx="976840" cy="406223"/>
          </a:xfrm>
          <a:prstGeom prst="rect">
            <a:avLst/>
          </a:prstGeom>
          <a:gradFill>
            <a:gsLst>
              <a:gs pos="0">
                <a:schemeClr val="accent5"/>
              </a:gs>
              <a:gs pos="24000">
                <a:schemeClr val="bg1"/>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p:sp>
        <p:nvSpPr>
          <p:cNvPr id="67" name="Rectangle: Rounded Corners 66">
            <a:extLst>
              <a:ext uri="{FF2B5EF4-FFF2-40B4-BE49-F238E27FC236}">
                <a16:creationId xmlns:a16="http://schemas.microsoft.com/office/drawing/2014/main" id="{3AB86C5B-CF47-467A-8A87-B4A71E3C9AB1}"/>
              </a:ext>
            </a:extLst>
          </p:cNvPr>
          <p:cNvSpPr/>
          <p:nvPr/>
        </p:nvSpPr>
        <p:spPr>
          <a:xfrm>
            <a:off x="2847754" y="3129945"/>
            <a:ext cx="718334" cy="265300"/>
          </a:xfrm>
          <a:prstGeom prst="roundRect">
            <a:avLst/>
          </a:prstGeom>
          <a:gradFill>
            <a:gsLst>
              <a:gs pos="0">
                <a:srgbClr val="3BD022"/>
              </a:gs>
              <a:gs pos="43000">
                <a:schemeClr val="bg1"/>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p:pic>
        <p:nvPicPr>
          <p:cNvPr id="52" name="Picture 51">
            <a:extLst>
              <a:ext uri="{FF2B5EF4-FFF2-40B4-BE49-F238E27FC236}">
                <a16:creationId xmlns:a16="http://schemas.microsoft.com/office/drawing/2014/main" id="{5C44E875-0078-4E8B-A1AD-C75950F11AA0}"/>
              </a:ext>
            </a:extLst>
          </p:cNvPr>
          <p:cNvPicPr>
            <a:picLocks noChangeAspect="1"/>
          </p:cNvPicPr>
          <p:nvPr/>
        </p:nvPicPr>
        <p:blipFill rotWithShape="1">
          <a:blip r:embed="rId5">
            <a:extLst>
              <a:ext uri="{28A0092B-C50C-407E-A947-70E740481C1C}">
                <a14:useLocalDpi xmlns:a14="http://schemas.microsoft.com/office/drawing/2010/main" val="0"/>
              </a:ext>
            </a:extLst>
          </a:blip>
          <a:srcRect t="70" r="31792" b="70"/>
          <a:stretch/>
        </p:blipFill>
        <p:spPr>
          <a:xfrm>
            <a:off x="4497647" y="1367272"/>
            <a:ext cx="3387487" cy="3306289"/>
          </a:xfrm>
          <a:prstGeom prst="rect">
            <a:avLst/>
          </a:prstGeom>
        </p:spPr>
      </p:pic>
      <p:cxnSp>
        <p:nvCxnSpPr>
          <p:cNvPr id="53" name="Straight Connector 52">
            <a:extLst>
              <a:ext uri="{FF2B5EF4-FFF2-40B4-BE49-F238E27FC236}">
                <a16:creationId xmlns:a16="http://schemas.microsoft.com/office/drawing/2014/main" id="{D0F7E08E-4EED-438A-ADA5-1EA217A5FDDD}"/>
              </a:ext>
            </a:extLst>
          </p:cNvPr>
          <p:cNvCxnSpPr>
            <a:cxnSpLocks/>
            <a:stCxn id="52" idx="1"/>
          </p:cNvCxnSpPr>
          <p:nvPr/>
        </p:nvCxnSpPr>
        <p:spPr>
          <a:xfrm>
            <a:off x="4497647" y="3020417"/>
            <a:ext cx="3331120" cy="0"/>
          </a:xfrm>
          <a:prstGeom prst="line">
            <a:avLst/>
          </a:prstGeom>
          <a:ln w="635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94C19C6-BD3F-43F9-B810-7427550E7743}"/>
              </a:ext>
            </a:extLst>
          </p:cNvPr>
          <p:cNvCxnSpPr>
            <a:cxnSpLocks/>
          </p:cNvCxnSpPr>
          <p:nvPr/>
        </p:nvCxnSpPr>
        <p:spPr>
          <a:xfrm>
            <a:off x="6199782" y="1367272"/>
            <a:ext cx="0" cy="3306289"/>
          </a:xfrm>
          <a:prstGeom prst="line">
            <a:avLst/>
          </a:prstGeom>
          <a:ln w="6350">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809BC375-977E-42F0-BAC6-C9AA0A5026AB}"/>
              </a:ext>
            </a:extLst>
          </p:cNvPr>
          <p:cNvSpPr txBox="1"/>
          <p:nvPr/>
        </p:nvSpPr>
        <p:spPr>
          <a:xfrm rot="16200000">
            <a:off x="3497370" y="2034819"/>
            <a:ext cx="1632176" cy="297081"/>
          </a:xfrm>
          <a:prstGeom prst="rect">
            <a:avLst/>
          </a:prstGeom>
          <a:noFill/>
        </p:spPr>
        <p:txBody>
          <a:bodyPr wrap="square" lIns="0" tIns="0" rIns="0" bIns="0" rtlCol="0">
            <a:noAutofit/>
          </a:bodyPr>
          <a:lstStyle/>
          <a:p>
            <a:pPr algn="ctr">
              <a:spcAft>
                <a:spcPts val="300"/>
              </a:spcAft>
              <a:buSzPct val="100000"/>
            </a:pPr>
            <a:r>
              <a:rPr lang="en-US" sz="1000" dirty="0">
                <a:solidFill>
                  <a:schemeClr val="tx2"/>
                </a:solidFill>
                <a:latin typeface="Arial" panose="020B0604020202020204" pitchFamily="34" charset="0"/>
                <a:cs typeface="Arial" panose="020B0604020202020204" pitchFamily="34" charset="0"/>
              </a:rPr>
              <a:t>Purely Reconstructive</a:t>
            </a:r>
            <a:br>
              <a:rPr lang="en-US" sz="1000" dirty="0">
                <a:solidFill>
                  <a:schemeClr val="tx2"/>
                </a:solidFill>
                <a:latin typeface="Arial" panose="020B0604020202020204" pitchFamily="34" charset="0"/>
                <a:cs typeface="Arial" panose="020B0604020202020204" pitchFamily="34" charset="0"/>
              </a:rPr>
            </a:br>
            <a:r>
              <a:rPr lang="en-US" sz="1000" dirty="0">
                <a:solidFill>
                  <a:schemeClr val="tx2"/>
                </a:solidFill>
                <a:latin typeface="Arial" panose="020B0604020202020204" pitchFamily="34" charset="0"/>
                <a:cs typeface="Arial" panose="020B0604020202020204" pitchFamily="34" charset="0"/>
              </a:rPr>
              <a:t>Features</a:t>
            </a:r>
            <a:endParaRPr lang="de-DE" sz="1000" dirty="0">
              <a:solidFill>
                <a:schemeClr val="tx2"/>
              </a:solidFill>
              <a:latin typeface="Arial" panose="020B0604020202020204" pitchFamily="34" charset="0"/>
              <a:cs typeface="Arial" panose="020B0604020202020204" pitchFamily="34" charset="0"/>
            </a:endParaRPr>
          </a:p>
        </p:txBody>
      </p:sp>
      <p:sp>
        <p:nvSpPr>
          <p:cNvPr id="68" name="TextBox 67">
            <a:extLst>
              <a:ext uri="{FF2B5EF4-FFF2-40B4-BE49-F238E27FC236}">
                <a16:creationId xmlns:a16="http://schemas.microsoft.com/office/drawing/2014/main" id="{01E0CC03-9DE5-4D9E-BAA4-769731D1DBD5}"/>
              </a:ext>
            </a:extLst>
          </p:cNvPr>
          <p:cNvSpPr txBox="1"/>
          <p:nvPr/>
        </p:nvSpPr>
        <p:spPr>
          <a:xfrm rot="16200000">
            <a:off x="3476226" y="3687788"/>
            <a:ext cx="1674466" cy="297080"/>
          </a:xfrm>
          <a:prstGeom prst="rect">
            <a:avLst/>
          </a:prstGeom>
          <a:noFill/>
        </p:spPr>
        <p:txBody>
          <a:bodyPr wrap="square" lIns="0" tIns="0" rIns="0" bIns="0" rtlCol="0">
            <a:noAutofit/>
          </a:bodyPr>
          <a:lstStyle/>
          <a:p>
            <a:pPr algn="ctr">
              <a:spcAft>
                <a:spcPts val="300"/>
              </a:spcAft>
              <a:buSzPct val="100000"/>
            </a:pPr>
            <a:r>
              <a:rPr lang="en-US" sz="1000" dirty="0">
                <a:solidFill>
                  <a:schemeClr val="tx2"/>
                </a:solidFill>
                <a:latin typeface="Arial" panose="020B0604020202020204" pitchFamily="34" charset="0"/>
                <a:cs typeface="Arial" panose="020B0604020202020204" pitchFamily="34" charset="0"/>
              </a:rPr>
              <a:t>Clustering Relevant</a:t>
            </a:r>
            <a:br>
              <a:rPr lang="en-US" sz="1000" dirty="0">
                <a:solidFill>
                  <a:schemeClr val="tx2"/>
                </a:solidFill>
                <a:latin typeface="Arial" panose="020B0604020202020204" pitchFamily="34" charset="0"/>
                <a:cs typeface="Arial" panose="020B0604020202020204" pitchFamily="34" charset="0"/>
              </a:rPr>
            </a:br>
            <a:r>
              <a:rPr lang="en-US" sz="1000" dirty="0">
                <a:solidFill>
                  <a:schemeClr val="tx2"/>
                </a:solidFill>
                <a:latin typeface="Arial" panose="020B0604020202020204" pitchFamily="34" charset="0"/>
                <a:cs typeface="Arial" panose="020B0604020202020204" pitchFamily="34" charset="0"/>
              </a:rPr>
              <a:t>Features</a:t>
            </a:r>
            <a:endParaRPr lang="de-DE" sz="1000" dirty="0">
              <a:solidFill>
                <a:schemeClr val="tx2"/>
              </a:solidFill>
              <a:latin typeface="Arial" panose="020B0604020202020204" pitchFamily="34" charset="0"/>
              <a:cs typeface="Arial" panose="020B0604020202020204" pitchFamily="34" charset="0"/>
            </a:endParaRPr>
          </a:p>
        </p:txBody>
      </p:sp>
      <p:pic>
        <p:nvPicPr>
          <p:cNvPr id="69" name="Graphic 68">
            <a:extLst>
              <a:ext uri="{FF2B5EF4-FFF2-40B4-BE49-F238E27FC236}">
                <a16:creationId xmlns:a16="http://schemas.microsoft.com/office/drawing/2014/main" id="{9E75C652-722C-43FD-8E52-EABF387C32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99827" y="1109017"/>
            <a:ext cx="701751" cy="152400"/>
          </a:xfrm>
          <a:prstGeom prst="rect">
            <a:avLst/>
          </a:prstGeom>
        </p:spPr>
      </p:pic>
      <p:pic>
        <p:nvPicPr>
          <p:cNvPr id="70" name="Graphic 69">
            <a:extLst>
              <a:ext uri="{FF2B5EF4-FFF2-40B4-BE49-F238E27FC236}">
                <a16:creationId xmlns:a16="http://schemas.microsoft.com/office/drawing/2014/main" id="{DBF1DE4F-C03C-45FB-BBB4-C72C3E887B4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14054" y="1109017"/>
            <a:ext cx="701751" cy="152400"/>
          </a:xfrm>
          <a:prstGeom prst="rect">
            <a:avLst/>
          </a:prstGeom>
        </p:spPr>
      </p:pic>
      <p:sp>
        <p:nvSpPr>
          <p:cNvPr id="71" name="TextBox 70">
            <a:extLst>
              <a:ext uri="{FF2B5EF4-FFF2-40B4-BE49-F238E27FC236}">
                <a16:creationId xmlns:a16="http://schemas.microsoft.com/office/drawing/2014/main" id="{97376595-DB38-443B-893D-D97A43F8FD83}"/>
              </a:ext>
            </a:extLst>
          </p:cNvPr>
          <p:cNvSpPr txBox="1"/>
          <p:nvPr/>
        </p:nvSpPr>
        <p:spPr>
          <a:xfrm>
            <a:off x="5738441" y="1094636"/>
            <a:ext cx="383480" cy="181163"/>
          </a:xfrm>
          <a:prstGeom prst="rect">
            <a:avLst/>
          </a:prstGeom>
          <a:noFill/>
        </p:spPr>
        <p:txBody>
          <a:bodyPr wrap="square" lIns="0" tIns="0" rIns="0" bIns="0" rtlCol="0">
            <a:noAutofit/>
          </a:bodyPr>
          <a:lstStyle/>
          <a:p>
            <a:pPr>
              <a:spcAft>
                <a:spcPts val="300"/>
              </a:spcAft>
              <a:buSzPct val="100000"/>
            </a:pPr>
            <a:r>
              <a:rPr lang="en-US" sz="1000" dirty="0">
                <a:solidFill>
                  <a:schemeClr val="tx2"/>
                </a:solidFill>
                <a:latin typeface="Arial" panose="020B0604020202020204" pitchFamily="34" charset="0"/>
                <a:cs typeface="Arial" panose="020B0604020202020204" pitchFamily="34" charset="0"/>
              </a:rPr>
              <a:t>Dense</a:t>
            </a:r>
            <a:endParaRPr lang="de-DE" sz="1000" dirty="0">
              <a:solidFill>
                <a:schemeClr val="tx2"/>
              </a:solidFill>
              <a:latin typeface="Arial" panose="020B0604020202020204" pitchFamily="34" charset="0"/>
              <a:cs typeface="Arial" panose="020B0604020202020204" pitchFamily="34" charset="0"/>
            </a:endParaRPr>
          </a:p>
        </p:txBody>
      </p:sp>
      <p:sp>
        <p:nvSpPr>
          <p:cNvPr id="74" name="TextBox 73">
            <a:extLst>
              <a:ext uri="{FF2B5EF4-FFF2-40B4-BE49-F238E27FC236}">
                <a16:creationId xmlns:a16="http://schemas.microsoft.com/office/drawing/2014/main" id="{34C4DD77-926D-45D0-B6C1-9BED6435D084}"/>
              </a:ext>
            </a:extLst>
          </p:cNvPr>
          <p:cNvSpPr txBox="1"/>
          <p:nvPr/>
        </p:nvSpPr>
        <p:spPr>
          <a:xfrm>
            <a:off x="4507694" y="1094636"/>
            <a:ext cx="455270" cy="181163"/>
          </a:xfrm>
          <a:prstGeom prst="rect">
            <a:avLst/>
          </a:prstGeom>
          <a:noFill/>
        </p:spPr>
        <p:txBody>
          <a:bodyPr wrap="square" lIns="0" tIns="0" rIns="0" bIns="0" rtlCol="0">
            <a:noAutofit/>
          </a:bodyPr>
          <a:lstStyle/>
          <a:p>
            <a:pPr algn="r">
              <a:spcAft>
                <a:spcPts val="300"/>
              </a:spcAft>
              <a:buSzPct val="100000"/>
            </a:pPr>
            <a:r>
              <a:rPr lang="en-US" sz="1000" dirty="0">
                <a:solidFill>
                  <a:schemeClr val="tx2"/>
                </a:solidFill>
                <a:latin typeface="Arial" panose="020B0604020202020204" pitchFamily="34" charset="0"/>
                <a:cs typeface="Arial" panose="020B0604020202020204" pitchFamily="34" charset="0"/>
              </a:rPr>
              <a:t>Sparse</a:t>
            </a:r>
            <a:endParaRPr lang="de-DE" sz="1000" dirty="0">
              <a:solidFill>
                <a:schemeClr val="tx2"/>
              </a:solidFill>
              <a:latin typeface="Arial" panose="020B0604020202020204" pitchFamily="34" charset="0"/>
              <a:cs typeface="Arial" panose="020B0604020202020204" pitchFamily="34" charset="0"/>
            </a:endParaRPr>
          </a:p>
        </p:txBody>
      </p:sp>
      <p:sp>
        <p:nvSpPr>
          <p:cNvPr id="75" name="TextBox 74">
            <a:extLst>
              <a:ext uri="{FF2B5EF4-FFF2-40B4-BE49-F238E27FC236}">
                <a16:creationId xmlns:a16="http://schemas.microsoft.com/office/drawing/2014/main" id="{3AF925EA-9162-4737-B63C-D07C1AA556E7}"/>
              </a:ext>
            </a:extLst>
          </p:cNvPr>
          <p:cNvSpPr txBox="1"/>
          <p:nvPr/>
        </p:nvSpPr>
        <p:spPr>
          <a:xfrm>
            <a:off x="7452668" y="1094636"/>
            <a:ext cx="383480" cy="181163"/>
          </a:xfrm>
          <a:prstGeom prst="rect">
            <a:avLst/>
          </a:prstGeom>
          <a:noFill/>
        </p:spPr>
        <p:txBody>
          <a:bodyPr wrap="square" lIns="0" tIns="0" rIns="0" bIns="0" rtlCol="0">
            <a:noAutofit/>
          </a:bodyPr>
          <a:lstStyle/>
          <a:p>
            <a:pPr>
              <a:spcAft>
                <a:spcPts val="300"/>
              </a:spcAft>
              <a:buSzPct val="100000"/>
            </a:pPr>
            <a:r>
              <a:rPr lang="en-US" sz="1000" dirty="0">
                <a:solidFill>
                  <a:schemeClr val="tx2"/>
                </a:solidFill>
                <a:latin typeface="Arial" panose="020B0604020202020204" pitchFamily="34" charset="0"/>
                <a:cs typeface="Arial" panose="020B0604020202020204" pitchFamily="34" charset="0"/>
              </a:rPr>
              <a:t>Label</a:t>
            </a:r>
            <a:r>
              <a:rPr lang="en-US" sz="1000" baseline="-25000" dirty="0">
                <a:solidFill>
                  <a:schemeClr val="tx2"/>
                </a:solidFill>
                <a:latin typeface="Arial" panose="020B0604020202020204" pitchFamily="34" charset="0"/>
                <a:cs typeface="Arial" panose="020B0604020202020204" pitchFamily="34" charset="0"/>
              </a:rPr>
              <a:t>7</a:t>
            </a:r>
            <a:endParaRPr lang="de-DE" sz="1000" baseline="-25000" dirty="0">
              <a:solidFill>
                <a:schemeClr val="tx2"/>
              </a:solidFill>
              <a:latin typeface="Arial" panose="020B0604020202020204" pitchFamily="34" charset="0"/>
              <a:cs typeface="Arial" panose="020B0604020202020204" pitchFamily="34" charset="0"/>
            </a:endParaRPr>
          </a:p>
        </p:txBody>
      </p:sp>
      <p:sp>
        <p:nvSpPr>
          <p:cNvPr id="76" name="TextBox 75">
            <a:extLst>
              <a:ext uri="{FF2B5EF4-FFF2-40B4-BE49-F238E27FC236}">
                <a16:creationId xmlns:a16="http://schemas.microsoft.com/office/drawing/2014/main" id="{BDC3A047-1144-40CB-94E8-C2B714B44A92}"/>
              </a:ext>
            </a:extLst>
          </p:cNvPr>
          <p:cNvSpPr txBox="1"/>
          <p:nvPr/>
        </p:nvSpPr>
        <p:spPr>
          <a:xfrm>
            <a:off x="6221921" y="1094636"/>
            <a:ext cx="455270" cy="181163"/>
          </a:xfrm>
          <a:prstGeom prst="rect">
            <a:avLst/>
          </a:prstGeom>
          <a:noFill/>
        </p:spPr>
        <p:txBody>
          <a:bodyPr wrap="square" lIns="0" tIns="0" rIns="0" bIns="0" rtlCol="0">
            <a:noAutofit/>
          </a:bodyPr>
          <a:lstStyle/>
          <a:p>
            <a:pPr algn="r">
              <a:spcAft>
                <a:spcPts val="300"/>
              </a:spcAft>
              <a:buSzPct val="100000"/>
            </a:pPr>
            <a:r>
              <a:rPr lang="en-US" sz="1000" dirty="0">
                <a:solidFill>
                  <a:schemeClr val="tx2"/>
                </a:solidFill>
                <a:latin typeface="Arial" panose="020B0604020202020204" pitchFamily="34" charset="0"/>
                <a:cs typeface="Arial" panose="020B0604020202020204" pitchFamily="34" charset="0"/>
              </a:rPr>
              <a:t>Label</a:t>
            </a:r>
            <a:r>
              <a:rPr lang="en-US" sz="1000" baseline="-25000" dirty="0">
                <a:solidFill>
                  <a:schemeClr val="tx2"/>
                </a:solidFill>
                <a:latin typeface="Arial" panose="020B0604020202020204" pitchFamily="34" charset="0"/>
                <a:cs typeface="Arial" panose="020B0604020202020204" pitchFamily="34" charset="0"/>
              </a:rPr>
              <a:t>0</a:t>
            </a:r>
            <a:endParaRPr lang="de-DE" sz="1000" baseline="-25000" dirty="0">
              <a:solidFill>
                <a:schemeClr val="tx2"/>
              </a:solidFill>
              <a:latin typeface="Arial" panose="020B0604020202020204" pitchFamily="34" charset="0"/>
              <a:cs typeface="Arial" panose="020B0604020202020204" pitchFamily="34" charset="0"/>
            </a:endParaRPr>
          </a:p>
        </p:txBody>
      </p:sp>
      <p:cxnSp>
        <p:nvCxnSpPr>
          <p:cNvPr id="57" name="Connector: Elbow 56">
            <a:extLst>
              <a:ext uri="{FF2B5EF4-FFF2-40B4-BE49-F238E27FC236}">
                <a16:creationId xmlns:a16="http://schemas.microsoft.com/office/drawing/2014/main" id="{432277DE-B5CA-4444-A3B2-9565B6341798}"/>
              </a:ext>
            </a:extLst>
          </p:cNvPr>
          <p:cNvCxnSpPr>
            <a:cxnSpLocks/>
            <a:endCxn id="84" idx="0"/>
          </p:cNvCxnSpPr>
          <p:nvPr/>
        </p:nvCxnSpPr>
        <p:spPr>
          <a:xfrm>
            <a:off x="2261688" y="1750112"/>
            <a:ext cx="398420" cy="193671"/>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58" name="Flowchart: Manual Operation 57">
            <a:extLst>
              <a:ext uri="{FF2B5EF4-FFF2-40B4-BE49-F238E27FC236}">
                <a16:creationId xmlns:a16="http://schemas.microsoft.com/office/drawing/2014/main" id="{EE337EBD-72B5-4627-98B4-6604853E4DF6}"/>
              </a:ext>
            </a:extLst>
          </p:cNvPr>
          <p:cNvSpPr/>
          <p:nvPr/>
        </p:nvSpPr>
        <p:spPr>
          <a:xfrm rot="5400000" flipH="1">
            <a:off x="3062138" y="1541872"/>
            <a:ext cx="678674" cy="976839"/>
          </a:xfrm>
          <a:prstGeom prst="flowChartManualOperation">
            <a:avLst/>
          </a:prstGeom>
          <a:gradFill>
            <a:gsLst>
              <a:gs pos="0">
                <a:schemeClr val="tx1"/>
              </a:gs>
              <a:gs pos="24000">
                <a:schemeClr val="bg1"/>
              </a:gs>
            </a:gsLst>
            <a:lin ang="162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p:sp>
        <p:nvSpPr>
          <p:cNvPr id="59" name="Rectangle 58">
            <a:extLst>
              <a:ext uri="{FF2B5EF4-FFF2-40B4-BE49-F238E27FC236}">
                <a16:creationId xmlns:a16="http://schemas.microsoft.com/office/drawing/2014/main" id="{8AFDFF0E-B96E-4F27-B58A-C46BA3794A9D}"/>
              </a:ext>
            </a:extLst>
          </p:cNvPr>
          <p:cNvSpPr/>
          <p:nvPr/>
        </p:nvSpPr>
        <p:spPr>
          <a:xfrm>
            <a:off x="2419606" y="1749518"/>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0D2C6D2D-00E1-4F5A-92B0-BA6F23F88FA1}"/>
              </a:ext>
            </a:extLst>
          </p:cNvPr>
          <p:cNvSpPr/>
          <p:nvPr/>
        </p:nvSpPr>
        <p:spPr>
          <a:xfrm>
            <a:off x="2419606" y="2242534"/>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65" name="Rectangle 64">
            <a:extLst>
              <a:ext uri="{FF2B5EF4-FFF2-40B4-BE49-F238E27FC236}">
                <a16:creationId xmlns:a16="http://schemas.microsoft.com/office/drawing/2014/main" id="{DE3DCE26-D165-47E5-932C-FCB3094BD445}"/>
              </a:ext>
            </a:extLst>
          </p:cNvPr>
          <p:cNvSpPr/>
          <p:nvPr/>
        </p:nvSpPr>
        <p:spPr>
          <a:xfrm>
            <a:off x="2455736" y="3103890"/>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77" name="Straight Arrow Connector 76">
            <a:extLst>
              <a:ext uri="{FF2B5EF4-FFF2-40B4-BE49-F238E27FC236}">
                <a16:creationId xmlns:a16="http://schemas.microsoft.com/office/drawing/2014/main" id="{1BFC80CD-E12B-4B30-AC62-0444F2A77418}"/>
              </a:ext>
            </a:extLst>
          </p:cNvPr>
          <p:cNvCxnSpPr>
            <a:cxnSpLocks/>
            <a:endCxn id="79" idx="1"/>
          </p:cNvCxnSpPr>
          <p:nvPr/>
        </p:nvCxnSpPr>
        <p:spPr>
          <a:xfrm>
            <a:off x="2680387" y="3261945"/>
            <a:ext cx="167367" cy="65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C9BD43F0-0EE7-4650-828E-75E54FCFE380}"/>
              </a:ext>
            </a:extLst>
          </p:cNvPr>
          <p:cNvCxnSpPr>
            <a:cxnSpLocks/>
          </p:cNvCxnSpPr>
          <p:nvPr/>
        </p:nvCxnSpPr>
        <p:spPr>
          <a:xfrm flipV="1">
            <a:off x="2261688" y="1520674"/>
            <a:ext cx="206861" cy="229438"/>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79" name="Rectangle: Rounded Corners 78">
            <a:extLst>
              <a:ext uri="{FF2B5EF4-FFF2-40B4-BE49-F238E27FC236}">
                <a16:creationId xmlns:a16="http://schemas.microsoft.com/office/drawing/2014/main" id="{4C8B3651-6BA6-461F-BDBF-35B3256B4382}"/>
              </a:ext>
            </a:extLst>
          </p:cNvPr>
          <p:cNvSpPr/>
          <p:nvPr/>
        </p:nvSpPr>
        <p:spPr>
          <a:xfrm>
            <a:off x="2847754" y="3129945"/>
            <a:ext cx="718334" cy="265300"/>
          </a:xfrm>
          <a:prstGeom prst="roundRect">
            <a:avLst/>
          </a:prstGeom>
          <a:gradFill>
            <a:gsLst>
              <a:gs pos="0">
                <a:srgbClr val="3BD022"/>
              </a:gs>
              <a:gs pos="43000">
                <a:schemeClr val="bg1"/>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p:sp>
        <p:nvSpPr>
          <p:cNvPr id="81" name="Rectangle 80">
            <a:extLst>
              <a:ext uri="{FF2B5EF4-FFF2-40B4-BE49-F238E27FC236}">
                <a16:creationId xmlns:a16="http://schemas.microsoft.com/office/drawing/2014/main" id="{0F01C0A9-9A83-4A7F-92F9-DE47B93F8769}"/>
              </a:ext>
            </a:extLst>
          </p:cNvPr>
          <p:cNvSpPr/>
          <p:nvPr/>
        </p:nvSpPr>
        <p:spPr>
          <a:xfrm>
            <a:off x="2314931" y="2047912"/>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cxnSp>
        <p:nvCxnSpPr>
          <p:cNvPr id="82" name="Straight Arrow Connector 81">
            <a:extLst>
              <a:ext uri="{FF2B5EF4-FFF2-40B4-BE49-F238E27FC236}">
                <a16:creationId xmlns:a16="http://schemas.microsoft.com/office/drawing/2014/main" id="{8E87804E-ADFB-427C-A09F-EDB29440F498}"/>
              </a:ext>
            </a:extLst>
          </p:cNvPr>
          <p:cNvCxnSpPr>
            <a:cxnSpLocks/>
            <a:stCxn id="84" idx="6"/>
            <a:endCxn id="58" idx="2"/>
          </p:cNvCxnSpPr>
          <p:nvPr/>
        </p:nvCxnSpPr>
        <p:spPr>
          <a:xfrm>
            <a:off x="2746616" y="2030292"/>
            <a:ext cx="166440"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A48E367E-7ACD-40F8-9717-7F03A1A1E527}"/>
              </a:ext>
            </a:extLst>
          </p:cNvPr>
          <p:cNvGrpSpPr/>
          <p:nvPr/>
        </p:nvGrpSpPr>
        <p:grpSpPr>
          <a:xfrm>
            <a:off x="2573599" y="1943783"/>
            <a:ext cx="173017" cy="173017"/>
            <a:chOff x="506517" y="3763674"/>
            <a:chExt cx="305882" cy="305882"/>
          </a:xfrm>
          <a:solidFill>
            <a:schemeClr val="bg1"/>
          </a:solidFill>
        </p:grpSpPr>
        <p:sp>
          <p:nvSpPr>
            <p:cNvPr id="84" name="Oval 83">
              <a:extLst>
                <a:ext uri="{FF2B5EF4-FFF2-40B4-BE49-F238E27FC236}">
                  <a16:creationId xmlns:a16="http://schemas.microsoft.com/office/drawing/2014/main" id="{961E0072-1AC7-404D-888A-D84E829E844E}"/>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85" name="Straight Connector 84">
              <a:extLst>
                <a:ext uri="{FF2B5EF4-FFF2-40B4-BE49-F238E27FC236}">
                  <a16:creationId xmlns:a16="http://schemas.microsoft.com/office/drawing/2014/main" id="{27E1571E-A576-411D-97EE-0E8F2F914192}"/>
                </a:ext>
              </a:extLst>
            </p:cNvPr>
            <p:cNvCxnSpPr>
              <a:stCxn id="84" idx="0"/>
              <a:endCxn id="84"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277174B-778D-476B-99AD-971C9C12BFC0}"/>
                </a:ext>
              </a:extLst>
            </p:cNvPr>
            <p:cNvCxnSpPr>
              <a:cxnSpLocks/>
              <a:stCxn id="84" idx="2"/>
              <a:endCxn id="84"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87" name="Rectangle 86">
            <a:extLst>
              <a:ext uri="{FF2B5EF4-FFF2-40B4-BE49-F238E27FC236}">
                <a16:creationId xmlns:a16="http://schemas.microsoft.com/office/drawing/2014/main" id="{9188B4D1-62F9-4760-8622-79B999D03C85}"/>
              </a:ext>
            </a:extLst>
          </p:cNvPr>
          <p:cNvSpPr/>
          <p:nvPr/>
        </p:nvSpPr>
        <p:spPr>
          <a:xfrm>
            <a:off x="2416269" y="1739636"/>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88" name="Connector: Elbow 87">
            <a:extLst>
              <a:ext uri="{FF2B5EF4-FFF2-40B4-BE49-F238E27FC236}">
                <a16:creationId xmlns:a16="http://schemas.microsoft.com/office/drawing/2014/main" id="{B68F98E5-C318-4C92-B974-5B9597C72817}"/>
              </a:ext>
            </a:extLst>
          </p:cNvPr>
          <p:cNvCxnSpPr>
            <a:cxnSpLocks/>
            <a:endCxn id="84" idx="4"/>
          </p:cNvCxnSpPr>
          <p:nvPr/>
        </p:nvCxnSpPr>
        <p:spPr>
          <a:xfrm flipV="1">
            <a:off x="1962933" y="2116800"/>
            <a:ext cx="697175" cy="213422"/>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90" name="Freeform: Shape 89">
            <a:extLst>
              <a:ext uri="{FF2B5EF4-FFF2-40B4-BE49-F238E27FC236}">
                <a16:creationId xmlns:a16="http://schemas.microsoft.com/office/drawing/2014/main" id="{3B4989CD-79CC-4534-B2D7-50AD18A72EC1}"/>
              </a:ext>
            </a:extLst>
          </p:cNvPr>
          <p:cNvSpPr/>
          <p:nvPr/>
        </p:nvSpPr>
        <p:spPr>
          <a:xfrm>
            <a:off x="2654300" y="2330436"/>
            <a:ext cx="1352550" cy="1479578"/>
          </a:xfrm>
          <a:custGeom>
            <a:avLst/>
            <a:gdLst>
              <a:gd name="connsiteX0" fmla="*/ 0 w 1352550"/>
              <a:gd name="connsiteY0" fmla="*/ 0 h 1479550"/>
              <a:gd name="connsiteX1" fmla="*/ 1352550 w 1352550"/>
              <a:gd name="connsiteY1" fmla="*/ 1479550 h 1479550"/>
              <a:gd name="connsiteX0" fmla="*/ 0 w 1352550"/>
              <a:gd name="connsiteY0" fmla="*/ 0 h 1479550"/>
              <a:gd name="connsiteX1" fmla="*/ 1352550 w 1352550"/>
              <a:gd name="connsiteY1" fmla="*/ 1479550 h 1479550"/>
              <a:gd name="connsiteX0" fmla="*/ 0 w 1352550"/>
              <a:gd name="connsiteY0" fmla="*/ 0 h 1479550"/>
              <a:gd name="connsiteX1" fmla="*/ 1352550 w 1352550"/>
              <a:gd name="connsiteY1" fmla="*/ 1479550 h 1479550"/>
              <a:gd name="connsiteX0" fmla="*/ 0 w 1352550"/>
              <a:gd name="connsiteY0" fmla="*/ 14 h 1479564"/>
              <a:gd name="connsiteX1" fmla="*/ 1352550 w 1352550"/>
              <a:gd name="connsiteY1" fmla="*/ 1479564 h 1479564"/>
              <a:gd name="connsiteX0" fmla="*/ 0 w 1352550"/>
              <a:gd name="connsiteY0" fmla="*/ 14 h 1479578"/>
              <a:gd name="connsiteX1" fmla="*/ 1352550 w 1352550"/>
              <a:gd name="connsiteY1" fmla="*/ 1479564 h 1479578"/>
            </a:gdLst>
            <a:ahLst/>
            <a:cxnLst>
              <a:cxn ang="0">
                <a:pos x="connsiteX0" y="connsiteY0"/>
              </a:cxn>
              <a:cxn ang="0">
                <a:pos x="connsiteX1" y="connsiteY1"/>
              </a:cxn>
            </a:cxnLst>
            <a:rect l="l" t="t" r="r" b="b"/>
            <a:pathLst>
              <a:path w="1352550" h="1479578">
                <a:moveTo>
                  <a:pt x="0" y="14"/>
                </a:moveTo>
                <a:cubicBezTo>
                  <a:pt x="908050" y="-5278"/>
                  <a:pt x="587375" y="1484856"/>
                  <a:pt x="1352550" y="1479564"/>
                </a:cubicBezTo>
              </a:path>
            </a:pathLst>
          </a:cu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chemeClr val="tx1"/>
              </a:solidFill>
            </a:endParaRPr>
          </a:p>
        </p:txBody>
      </p:sp>
      <p:sp>
        <p:nvSpPr>
          <p:cNvPr id="91" name="Freeform: Shape 90">
            <a:extLst>
              <a:ext uri="{FF2B5EF4-FFF2-40B4-BE49-F238E27FC236}">
                <a16:creationId xmlns:a16="http://schemas.microsoft.com/office/drawing/2014/main" id="{21B09EEB-A3C7-49B3-A867-EF25D11967D0}"/>
              </a:ext>
            </a:extLst>
          </p:cNvPr>
          <p:cNvSpPr/>
          <p:nvPr/>
        </p:nvSpPr>
        <p:spPr>
          <a:xfrm>
            <a:off x="2660814" y="1749208"/>
            <a:ext cx="1352550" cy="421483"/>
          </a:xfrm>
          <a:custGeom>
            <a:avLst/>
            <a:gdLst>
              <a:gd name="connsiteX0" fmla="*/ 0 w 1352550"/>
              <a:gd name="connsiteY0" fmla="*/ 0 h 1479550"/>
              <a:gd name="connsiteX1" fmla="*/ 1352550 w 1352550"/>
              <a:gd name="connsiteY1" fmla="*/ 1479550 h 1479550"/>
              <a:gd name="connsiteX0" fmla="*/ 0 w 1352550"/>
              <a:gd name="connsiteY0" fmla="*/ 0 h 1479550"/>
              <a:gd name="connsiteX1" fmla="*/ 1352550 w 1352550"/>
              <a:gd name="connsiteY1" fmla="*/ 1479550 h 1479550"/>
              <a:gd name="connsiteX0" fmla="*/ 0 w 1352550"/>
              <a:gd name="connsiteY0" fmla="*/ 0 h 1479550"/>
              <a:gd name="connsiteX1" fmla="*/ 1352550 w 1352550"/>
              <a:gd name="connsiteY1" fmla="*/ 1479550 h 1479550"/>
              <a:gd name="connsiteX0" fmla="*/ 0 w 1352550"/>
              <a:gd name="connsiteY0" fmla="*/ 14 h 1479564"/>
              <a:gd name="connsiteX1" fmla="*/ 1352550 w 1352550"/>
              <a:gd name="connsiteY1" fmla="*/ 1479564 h 1479564"/>
              <a:gd name="connsiteX0" fmla="*/ 0 w 1352550"/>
              <a:gd name="connsiteY0" fmla="*/ 14 h 1479578"/>
              <a:gd name="connsiteX1" fmla="*/ 1352550 w 1352550"/>
              <a:gd name="connsiteY1" fmla="*/ 1479564 h 1479578"/>
            </a:gdLst>
            <a:ahLst/>
            <a:cxnLst>
              <a:cxn ang="0">
                <a:pos x="connsiteX0" y="connsiteY0"/>
              </a:cxn>
              <a:cxn ang="0">
                <a:pos x="connsiteX1" y="connsiteY1"/>
              </a:cxn>
            </a:cxnLst>
            <a:rect l="l" t="t" r="r" b="b"/>
            <a:pathLst>
              <a:path w="1352550" h="1479578">
                <a:moveTo>
                  <a:pt x="0" y="14"/>
                </a:moveTo>
                <a:cubicBezTo>
                  <a:pt x="908050" y="-5278"/>
                  <a:pt x="587375" y="1484856"/>
                  <a:pt x="1352550" y="1479564"/>
                </a:cubicBezTo>
              </a:path>
            </a:pathLst>
          </a:cu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chemeClr val="tx1"/>
              </a:solidFill>
            </a:endParaRPr>
          </a:p>
        </p:txBody>
      </p:sp>
      <p:cxnSp>
        <p:nvCxnSpPr>
          <p:cNvPr id="92" name="Straight Arrow Connector 91">
            <a:extLst>
              <a:ext uri="{FF2B5EF4-FFF2-40B4-BE49-F238E27FC236}">
                <a16:creationId xmlns:a16="http://schemas.microsoft.com/office/drawing/2014/main" id="{371FE873-3AD3-40F1-8D8A-D301710DF395}"/>
              </a:ext>
            </a:extLst>
          </p:cNvPr>
          <p:cNvCxnSpPr>
            <a:cxnSpLocks/>
          </p:cNvCxnSpPr>
          <p:nvPr/>
        </p:nvCxnSpPr>
        <p:spPr>
          <a:xfrm>
            <a:off x="2215881" y="2332703"/>
            <a:ext cx="1285" cy="794332"/>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96574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r>
              <a:rPr lang="en-US" dirty="0"/>
              <a:t>DANCE Training</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pPr lvl="0">
              <a:lnSpc>
                <a:spcPct val="100000"/>
              </a:lnSpc>
              <a:spcBef>
                <a:spcPct val="20000"/>
              </a:spcBef>
            </a:pPr>
            <a:r>
              <a:rPr lang="en-US" dirty="0"/>
              <a:t>Deep Clustering of Mobile Network Data</a:t>
            </a:r>
          </a:p>
        </p:txBody>
      </p:sp>
      <p:sp>
        <p:nvSpPr>
          <p:cNvPr id="72" name="Rectangle 71">
            <a:extLst>
              <a:ext uri="{FF2B5EF4-FFF2-40B4-BE49-F238E27FC236}">
                <a16:creationId xmlns:a16="http://schemas.microsoft.com/office/drawing/2014/main" id="{7CAE8F2C-81D7-4DAB-BC66-02A05813729C}"/>
              </a:ext>
            </a:extLst>
          </p:cNvPr>
          <p:cNvSpPr/>
          <p:nvPr/>
        </p:nvSpPr>
        <p:spPr>
          <a:xfrm>
            <a:off x="1406408" y="1031310"/>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sp>
        <p:nvSpPr>
          <p:cNvPr id="89" name="Flowchart: Manual Operation 88">
            <a:extLst>
              <a:ext uri="{FF2B5EF4-FFF2-40B4-BE49-F238E27FC236}">
                <a16:creationId xmlns:a16="http://schemas.microsoft.com/office/drawing/2014/main" id="{4F0F36F7-04CF-4EAC-ADDF-FB14794055FB}"/>
              </a:ext>
            </a:extLst>
          </p:cNvPr>
          <p:cNvSpPr/>
          <p:nvPr/>
        </p:nvSpPr>
        <p:spPr>
          <a:xfrm rot="16200000">
            <a:off x="99576" y="1545633"/>
            <a:ext cx="678674" cy="989081"/>
          </a:xfrm>
          <a:prstGeom prst="flowChartManualOperation">
            <a:avLst/>
          </a:prstGeom>
          <a:gradFill>
            <a:gsLst>
              <a:gs pos="0">
                <a:schemeClr val="tx1"/>
              </a:gs>
              <a:gs pos="24000">
                <a:schemeClr val="bg1"/>
              </a:gs>
            </a:gsLst>
            <a:lin ang="162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94" name="Rectangle: Rounded Corners 93">
                <a:extLst>
                  <a:ext uri="{FF2B5EF4-FFF2-40B4-BE49-F238E27FC236}">
                    <a16:creationId xmlns:a16="http://schemas.microsoft.com/office/drawing/2014/main" id="{A1B27848-4503-4B50-ADF6-155647FD83A4}"/>
                  </a:ext>
                </a:extLst>
              </p:cNvPr>
              <p:cNvSpPr/>
              <p:nvPr/>
            </p:nvSpPr>
            <p:spPr>
              <a:xfrm>
                <a:off x="1340051" y="1593541"/>
                <a:ext cx="622882" cy="313141"/>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smtClean="0">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𝑍</m:t>
                          </m:r>
                        </m:e>
                        <m:sub>
                          <m:r>
                            <a:rPr lang="en-US" sz="1200" i="1">
                              <a:solidFill>
                                <a:schemeClr val="tx2"/>
                              </a:solidFill>
                              <a:latin typeface="Cambria Math" panose="02040503050406030204" pitchFamily="18" charset="0"/>
                              <a:cs typeface="Arial" panose="020B0604020202020204" pitchFamily="34" charset="0"/>
                            </a:rPr>
                            <m:t>𝑟</m:t>
                          </m:r>
                          <m:r>
                            <a:rPr lang="en-US" sz="1200" b="0" i="1" smtClean="0">
                              <a:solidFill>
                                <a:schemeClr val="tx2"/>
                              </a:solidFill>
                              <a:latin typeface="Cambria Math" panose="02040503050406030204" pitchFamily="18" charset="0"/>
                              <a:cs typeface="Arial" panose="020B0604020202020204" pitchFamily="34" charset="0"/>
                            </a:rPr>
                            <m:t>𝑒𝑐𝑜𝑛</m:t>
                          </m:r>
                          <m:r>
                            <a:rPr lang="en-US" sz="1200" b="0" i="1" smtClean="0">
                              <a:solidFill>
                                <a:schemeClr val="tx2"/>
                              </a:solidFill>
                              <a:latin typeface="Cambria Math" panose="02040503050406030204" pitchFamily="18" charset="0"/>
                              <a:cs typeface="Arial" panose="020B0604020202020204" pitchFamily="34" charset="0"/>
                            </a:rPr>
                            <m:t>.</m:t>
                          </m:r>
                        </m:sub>
                      </m:sSub>
                    </m:oMath>
                  </m:oMathPara>
                </a14:m>
                <a:endParaRPr lang="en-US" sz="1200" dirty="0">
                  <a:solidFill>
                    <a:schemeClr val="tx2"/>
                  </a:solidFill>
                  <a:latin typeface="Arial" panose="020B0604020202020204" pitchFamily="34" charset="0"/>
                  <a:cs typeface="Arial" panose="020B0604020202020204" pitchFamily="34" charset="0"/>
                </a:endParaRPr>
              </a:p>
            </p:txBody>
          </p:sp>
        </mc:Choice>
        <mc:Fallback xmlns="">
          <p:sp>
            <p:nvSpPr>
              <p:cNvPr id="94" name="Rectangle: Rounded Corners 93">
                <a:extLst>
                  <a:ext uri="{FF2B5EF4-FFF2-40B4-BE49-F238E27FC236}">
                    <a16:creationId xmlns:a16="http://schemas.microsoft.com/office/drawing/2014/main" id="{A1B27848-4503-4B50-ADF6-155647FD83A4}"/>
                  </a:ext>
                </a:extLst>
              </p:cNvPr>
              <p:cNvSpPr>
                <a:spLocks noRot="1" noChangeAspect="1" noMove="1" noResize="1" noEditPoints="1" noAdjustHandles="1" noChangeArrowheads="1" noChangeShapeType="1" noTextEdit="1"/>
              </p:cNvSpPr>
              <p:nvPr/>
            </p:nvSpPr>
            <p:spPr>
              <a:xfrm>
                <a:off x="1340051" y="1593541"/>
                <a:ext cx="622882" cy="313141"/>
              </a:xfrm>
              <a:prstGeom prst="roundRect">
                <a:avLst/>
              </a:prstGeom>
              <a:blipFill>
                <a:blip r:embed="rId2"/>
                <a:stretch>
                  <a:fillRect/>
                </a:stretch>
              </a:blipFill>
              <a:ln w="12700">
                <a:solidFill>
                  <a:schemeClr val="tx2"/>
                </a:solidFill>
                <a:prstDash val="sysDash"/>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7" name="Rectangle: Rounded Corners 96">
                <a:extLst>
                  <a:ext uri="{FF2B5EF4-FFF2-40B4-BE49-F238E27FC236}">
                    <a16:creationId xmlns:a16="http://schemas.microsoft.com/office/drawing/2014/main" id="{1D4E7382-7E3E-467C-A3C0-BCC3D48E0D0F}"/>
                  </a:ext>
                </a:extLst>
              </p:cNvPr>
              <p:cNvSpPr/>
              <p:nvPr/>
            </p:nvSpPr>
            <p:spPr>
              <a:xfrm>
                <a:off x="1340051" y="2173651"/>
                <a:ext cx="622882" cy="313141"/>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smtClean="0">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𝑍</m:t>
                          </m:r>
                        </m:e>
                        <m:sub>
                          <m:r>
                            <a:rPr lang="en-US" sz="1200" i="1">
                              <a:solidFill>
                                <a:schemeClr val="tx2"/>
                              </a:solidFill>
                              <a:latin typeface="Cambria Math" panose="02040503050406030204" pitchFamily="18" charset="0"/>
                              <a:cs typeface="Arial" panose="020B0604020202020204" pitchFamily="34" charset="0"/>
                            </a:rPr>
                            <m:t>𝑐</m:t>
                          </m:r>
                          <m:r>
                            <a:rPr lang="en-US" sz="1200" b="0" i="1" smtClean="0">
                              <a:solidFill>
                                <a:schemeClr val="tx2"/>
                              </a:solidFill>
                              <a:latin typeface="Cambria Math" panose="02040503050406030204" pitchFamily="18" charset="0"/>
                              <a:cs typeface="Arial" panose="020B0604020202020204" pitchFamily="34" charset="0"/>
                            </a:rPr>
                            <m:t>𝑙𝑢𝑠𝑡</m:t>
                          </m:r>
                          <m:r>
                            <a:rPr lang="en-US" sz="1200" b="0" i="1" smtClean="0">
                              <a:solidFill>
                                <a:schemeClr val="tx2"/>
                              </a:solidFill>
                              <a:latin typeface="Cambria Math" panose="02040503050406030204" pitchFamily="18" charset="0"/>
                              <a:cs typeface="Arial" panose="020B0604020202020204" pitchFamily="34" charset="0"/>
                            </a:rPr>
                            <m:t>.</m:t>
                          </m:r>
                        </m:sub>
                      </m:sSub>
                    </m:oMath>
                  </m:oMathPara>
                </a14:m>
                <a:endParaRPr lang="en-US" sz="1200" dirty="0">
                  <a:solidFill>
                    <a:schemeClr val="tx2"/>
                  </a:solidFill>
                  <a:latin typeface="Arial" panose="020B0604020202020204" pitchFamily="34" charset="0"/>
                  <a:cs typeface="Arial" panose="020B0604020202020204" pitchFamily="34" charset="0"/>
                </a:endParaRPr>
              </a:p>
            </p:txBody>
          </p:sp>
        </mc:Choice>
        <mc:Fallback xmlns="">
          <p:sp>
            <p:nvSpPr>
              <p:cNvPr id="97" name="Rectangle: Rounded Corners 96">
                <a:extLst>
                  <a:ext uri="{FF2B5EF4-FFF2-40B4-BE49-F238E27FC236}">
                    <a16:creationId xmlns:a16="http://schemas.microsoft.com/office/drawing/2014/main" id="{1D4E7382-7E3E-467C-A3C0-BCC3D48E0D0F}"/>
                  </a:ext>
                </a:extLst>
              </p:cNvPr>
              <p:cNvSpPr>
                <a:spLocks noRot="1" noChangeAspect="1" noMove="1" noResize="1" noEditPoints="1" noAdjustHandles="1" noChangeArrowheads="1" noChangeShapeType="1" noTextEdit="1"/>
              </p:cNvSpPr>
              <p:nvPr/>
            </p:nvSpPr>
            <p:spPr>
              <a:xfrm>
                <a:off x="1340051" y="2173651"/>
                <a:ext cx="622882" cy="313141"/>
              </a:xfrm>
              <a:prstGeom prst="roundRect">
                <a:avLst/>
              </a:prstGeom>
              <a:blipFill>
                <a:blip r:embed="rId3"/>
                <a:stretch>
                  <a:fillRect/>
                </a:stretch>
              </a:blipFill>
              <a:ln w="12700">
                <a:solidFill>
                  <a:schemeClr val="tx2"/>
                </a:solidFill>
                <a:prstDash val="sysDash"/>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01" name="Oval 100">
                <a:extLst>
                  <a:ext uri="{FF2B5EF4-FFF2-40B4-BE49-F238E27FC236}">
                    <a16:creationId xmlns:a16="http://schemas.microsoft.com/office/drawing/2014/main" id="{9A68A1BE-91D0-4F5C-A8C3-61773EA6B427}"/>
                  </a:ext>
                </a:extLst>
              </p:cNvPr>
              <p:cNvSpPr/>
              <p:nvPr/>
            </p:nvSpPr>
            <p:spPr>
              <a:xfrm>
                <a:off x="1424785" y="1022327"/>
                <a:ext cx="453413" cy="313141"/>
              </a:xfrm>
              <a:prstGeom prst="ellipse">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𝑝</m:t>
                          </m:r>
                        </m:e>
                        <m:sub>
                          <m:r>
                            <a:rPr lang="en-US" sz="1200" i="1">
                              <a:solidFill>
                                <a:schemeClr val="tx2"/>
                              </a:solidFill>
                              <a:latin typeface="Cambria Math" panose="02040503050406030204" pitchFamily="18" charset="0"/>
                              <a:cs typeface="Arial" panose="020B0604020202020204" pitchFamily="34" charset="0"/>
                            </a:rPr>
                            <m:t>𝑔</m:t>
                          </m:r>
                        </m:sub>
                      </m:sSub>
                    </m:oMath>
                  </m:oMathPara>
                </a14:m>
                <a:endParaRPr lang="en-US" sz="1200" dirty="0">
                  <a:solidFill>
                    <a:schemeClr val="tx2"/>
                  </a:solidFill>
                  <a:latin typeface="Arial" panose="020B0604020202020204" pitchFamily="34" charset="0"/>
                  <a:cs typeface="Arial" panose="020B0604020202020204" pitchFamily="34" charset="0"/>
                </a:endParaRPr>
              </a:p>
            </p:txBody>
          </p:sp>
        </mc:Choice>
        <mc:Fallback xmlns="">
          <p:sp>
            <p:nvSpPr>
              <p:cNvPr id="101" name="Oval 100">
                <a:extLst>
                  <a:ext uri="{FF2B5EF4-FFF2-40B4-BE49-F238E27FC236}">
                    <a16:creationId xmlns:a16="http://schemas.microsoft.com/office/drawing/2014/main" id="{9A68A1BE-91D0-4F5C-A8C3-61773EA6B427}"/>
                  </a:ext>
                </a:extLst>
              </p:cNvPr>
              <p:cNvSpPr>
                <a:spLocks noRot="1" noChangeAspect="1" noMove="1" noResize="1" noEditPoints="1" noAdjustHandles="1" noChangeArrowheads="1" noChangeShapeType="1" noTextEdit="1"/>
              </p:cNvSpPr>
              <p:nvPr/>
            </p:nvSpPr>
            <p:spPr>
              <a:xfrm>
                <a:off x="1424785" y="1022327"/>
                <a:ext cx="453413" cy="313141"/>
              </a:xfrm>
              <a:prstGeom prst="ellipse">
                <a:avLst/>
              </a:prstGeom>
              <a:blipFill>
                <a:blip r:embed="rId4"/>
                <a:stretch>
                  <a:fillRect/>
                </a:stretch>
              </a:blipFill>
              <a:ln w="12700">
                <a:solidFill>
                  <a:schemeClr val="tx2"/>
                </a:solidFill>
                <a:prstDash val="sysDash"/>
              </a:ln>
            </p:spPr>
            <p:txBody>
              <a:bodyPr/>
              <a:lstStyle/>
              <a:p>
                <a:r>
                  <a:rPr lang="de-DE">
                    <a:noFill/>
                  </a:rPr>
                  <a:t> </a:t>
                </a:r>
              </a:p>
            </p:txBody>
          </p:sp>
        </mc:Fallback>
      </mc:AlternateContent>
      <p:cxnSp>
        <p:nvCxnSpPr>
          <p:cNvPr id="105" name="Connector: Elbow 104">
            <a:extLst>
              <a:ext uri="{FF2B5EF4-FFF2-40B4-BE49-F238E27FC236}">
                <a16:creationId xmlns:a16="http://schemas.microsoft.com/office/drawing/2014/main" id="{CD0BED38-D051-4504-9B11-9E996A9FD8BC}"/>
              </a:ext>
            </a:extLst>
          </p:cNvPr>
          <p:cNvCxnSpPr>
            <a:cxnSpLocks/>
            <a:stCxn id="154" idx="0"/>
            <a:endCxn id="94" idx="1"/>
          </p:cNvCxnSpPr>
          <p:nvPr/>
        </p:nvCxnSpPr>
        <p:spPr>
          <a:xfrm rot="5400000" flipH="1" flipV="1">
            <a:off x="1158046" y="1771661"/>
            <a:ext cx="203553" cy="160457"/>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B1D4581E-420D-405F-BA5F-559EC4B7B09D}"/>
              </a:ext>
            </a:extLst>
          </p:cNvPr>
          <p:cNvCxnSpPr>
            <a:cxnSpLocks/>
            <a:stCxn id="154" idx="4"/>
            <a:endCxn id="97" idx="1"/>
          </p:cNvCxnSpPr>
          <p:nvPr/>
        </p:nvCxnSpPr>
        <p:spPr>
          <a:xfrm rot="16200000" flipH="1">
            <a:off x="1158052" y="2148223"/>
            <a:ext cx="203540" cy="160457"/>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54F87F41-B52B-402E-B33F-77DD35B7E056}"/>
              </a:ext>
            </a:extLst>
          </p:cNvPr>
          <p:cNvSpPr/>
          <p:nvPr/>
        </p:nvSpPr>
        <p:spPr>
          <a:xfrm>
            <a:off x="2915859" y="1333462"/>
            <a:ext cx="363736" cy="201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864A0984-2951-43EF-A5B0-B7C7695956E8}"/>
              </a:ext>
            </a:extLst>
          </p:cNvPr>
          <p:cNvSpPr/>
          <p:nvPr/>
        </p:nvSpPr>
        <p:spPr>
          <a:xfrm>
            <a:off x="2915859" y="1078196"/>
            <a:ext cx="363736" cy="201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119" name="Rectangle 118">
            <a:extLst>
              <a:ext uri="{FF2B5EF4-FFF2-40B4-BE49-F238E27FC236}">
                <a16:creationId xmlns:a16="http://schemas.microsoft.com/office/drawing/2014/main" id="{1058B745-B0B3-47D5-87D2-214ABEF893D4}"/>
              </a:ext>
            </a:extLst>
          </p:cNvPr>
          <p:cNvSpPr/>
          <p:nvPr/>
        </p:nvSpPr>
        <p:spPr>
          <a:xfrm>
            <a:off x="2170073" y="1706352"/>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120" name="Rectangle 119">
            <a:extLst>
              <a:ext uri="{FF2B5EF4-FFF2-40B4-BE49-F238E27FC236}">
                <a16:creationId xmlns:a16="http://schemas.microsoft.com/office/drawing/2014/main" id="{296C18A7-FF6D-45DD-8C86-2AA5B2A2024B}"/>
              </a:ext>
            </a:extLst>
          </p:cNvPr>
          <p:cNvSpPr/>
          <p:nvPr/>
        </p:nvSpPr>
        <p:spPr>
          <a:xfrm>
            <a:off x="2124266" y="1390400"/>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121" name="Straight Arrow Connector 120">
            <a:extLst>
              <a:ext uri="{FF2B5EF4-FFF2-40B4-BE49-F238E27FC236}">
                <a16:creationId xmlns:a16="http://schemas.microsoft.com/office/drawing/2014/main" id="{9F520B1C-1B10-4CA1-854E-A4E6E3EE1069}"/>
              </a:ext>
            </a:extLst>
          </p:cNvPr>
          <p:cNvCxnSpPr>
            <a:cxnSpLocks/>
            <a:stCxn id="120" idx="3"/>
            <a:endCxn id="148" idx="2"/>
          </p:cNvCxnSpPr>
          <p:nvPr/>
        </p:nvCxnSpPr>
        <p:spPr>
          <a:xfrm>
            <a:off x="2215887" y="1434159"/>
            <a:ext cx="166153" cy="0"/>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3EFF2524-4BE9-4957-9DAD-695DE469F097}"/>
              </a:ext>
            </a:extLst>
          </p:cNvPr>
          <p:cNvGrpSpPr/>
          <p:nvPr/>
        </p:nvGrpSpPr>
        <p:grpSpPr>
          <a:xfrm>
            <a:off x="1093085" y="1953665"/>
            <a:ext cx="173017" cy="173017"/>
            <a:chOff x="1716989" y="4044688"/>
            <a:chExt cx="305882" cy="305882"/>
          </a:xfrm>
          <a:solidFill>
            <a:schemeClr val="bg1"/>
          </a:solidFill>
        </p:grpSpPr>
        <p:sp>
          <p:nvSpPr>
            <p:cNvPr id="154" name="Oval 153">
              <a:extLst>
                <a:ext uri="{FF2B5EF4-FFF2-40B4-BE49-F238E27FC236}">
                  <a16:creationId xmlns:a16="http://schemas.microsoft.com/office/drawing/2014/main" id="{353A911F-73D5-45B2-82E3-4B182BDDBA28}"/>
                </a:ext>
              </a:extLst>
            </p:cNvPr>
            <p:cNvSpPr/>
            <p:nvPr/>
          </p:nvSpPr>
          <p:spPr>
            <a:xfrm>
              <a:off x="1716989" y="4044688"/>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155" name="Straight Connector 154">
              <a:extLst>
                <a:ext uri="{FF2B5EF4-FFF2-40B4-BE49-F238E27FC236}">
                  <a16:creationId xmlns:a16="http://schemas.microsoft.com/office/drawing/2014/main" id="{7AEEF77B-87BE-4A7F-961B-32F5F73A8994}"/>
                </a:ext>
              </a:extLst>
            </p:cNvPr>
            <p:cNvCxnSpPr>
              <a:cxnSpLocks/>
              <a:stCxn id="154" idx="2"/>
              <a:endCxn id="154" idx="6"/>
            </p:cNvCxnSpPr>
            <p:nvPr/>
          </p:nvCxnSpPr>
          <p:spPr>
            <a:xfrm>
              <a:off x="1716989" y="4197629"/>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29" name="Straight Arrow Connector 128">
            <a:extLst>
              <a:ext uri="{FF2B5EF4-FFF2-40B4-BE49-F238E27FC236}">
                <a16:creationId xmlns:a16="http://schemas.microsoft.com/office/drawing/2014/main" id="{C8ABEE02-6DBF-48C3-86BD-687731F1C372}"/>
              </a:ext>
            </a:extLst>
          </p:cNvPr>
          <p:cNvCxnSpPr>
            <a:cxnSpLocks/>
            <a:stCxn id="89" idx="2"/>
            <a:endCxn id="154" idx="2"/>
          </p:cNvCxnSpPr>
          <p:nvPr/>
        </p:nvCxnSpPr>
        <p:spPr>
          <a:xfrm>
            <a:off x="933454" y="2040173"/>
            <a:ext cx="159631"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59C02B73-54B9-48EC-9CCE-ADCB127532EF}"/>
              </a:ext>
            </a:extLst>
          </p:cNvPr>
          <p:cNvSpPr/>
          <p:nvPr/>
        </p:nvSpPr>
        <p:spPr>
          <a:xfrm>
            <a:off x="2170073" y="2332703"/>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grpSp>
        <p:nvGrpSpPr>
          <p:cNvPr id="131" name="Group 130">
            <a:extLst>
              <a:ext uri="{FF2B5EF4-FFF2-40B4-BE49-F238E27FC236}">
                <a16:creationId xmlns:a16="http://schemas.microsoft.com/office/drawing/2014/main" id="{F3614F44-07EB-48E6-A723-167284D0C657}"/>
              </a:ext>
            </a:extLst>
          </p:cNvPr>
          <p:cNvGrpSpPr/>
          <p:nvPr/>
        </p:nvGrpSpPr>
        <p:grpSpPr>
          <a:xfrm>
            <a:off x="2129378" y="1092390"/>
            <a:ext cx="173017" cy="173017"/>
            <a:chOff x="506517" y="3763674"/>
            <a:chExt cx="305882" cy="305882"/>
          </a:xfrm>
          <a:solidFill>
            <a:schemeClr val="bg1"/>
          </a:solidFill>
        </p:grpSpPr>
        <p:sp>
          <p:nvSpPr>
            <p:cNvPr id="151" name="Oval 150">
              <a:extLst>
                <a:ext uri="{FF2B5EF4-FFF2-40B4-BE49-F238E27FC236}">
                  <a16:creationId xmlns:a16="http://schemas.microsoft.com/office/drawing/2014/main" id="{A65957B8-9218-4DA9-BA30-5874A1AF3CFF}"/>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152" name="Straight Connector 151">
              <a:extLst>
                <a:ext uri="{FF2B5EF4-FFF2-40B4-BE49-F238E27FC236}">
                  <a16:creationId xmlns:a16="http://schemas.microsoft.com/office/drawing/2014/main" id="{9B506508-E128-4325-87D2-BD7DB893D509}"/>
                </a:ext>
              </a:extLst>
            </p:cNvPr>
            <p:cNvCxnSpPr>
              <a:stCxn id="151" idx="0"/>
              <a:endCxn id="151"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8C496887-6F47-4A33-82EE-50B130C1C757}"/>
                </a:ext>
              </a:extLst>
            </p:cNvPr>
            <p:cNvCxnSpPr>
              <a:cxnSpLocks/>
              <a:stCxn id="151" idx="2"/>
              <a:endCxn id="151"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AB5DE802-759F-4BBA-A613-BEC1BD0E517D}"/>
              </a:ext>
            </a:extLst>
          </p:cNvPr>
          <p:cNvGrpSpPr/>
          <p:nvPr/>
        </p:nvGrpSpPr>
        <p:grpSpPr>
          <a:xfrm>
            <a:off x="2382040" y="1347657"/>
            <a:ext cx="173017" cy="173017"/>
            <a:chOff x="506517" y="3763674"/>
            <a:chExt cx="305882" cy="305882"/>
          </a:xfrm>
          <a:solidFill>
            <a:schemeClr val="bg1"/>
          </a:solidFill>
        </p:grpSpPr>
        <p:sp>
          <p:nvSpPr>
            <p:cNvPr id="148" name="Oval 147">
              <a:extLst>
                <a:ext uri="{FF2B5EF4-FFF2-40B4-BE49-F238E27FC236}">
                  <a16:creationId xmlns:a16="http://schemas.microsoft.com/office/drawing/2014/main" id="{098A2187-D46E-4D15-BD28-BBFA85745889}"/>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149" name="Straight Connector 148">
              <a:extLst>
                <a:ext uri="{FF2B5EF4-FFF2-40B4-BE49-F238E27FC236}">
                  <a16:creationId xmlns:a16="http://schemas.microsoft.com/office/drawing/2014/main" id="{7B43FA20-1E4B-4811-8A21-1734626B96BC}"/>
                </a:ext>
              </a:extLst>
            </p:cNvPr>
            <p:cNvCxnSpPr>
              <a:stCxn id="148" idx="0"/>
              <a:endCxn id="148"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28234525-7979-44EF-BAA1-1DD96D85C931}"/>
                </a:ext>
              </a:extLst>
            </p:cNvPr>
            <p:cNvCxnSpPr>
              <a:cxnSpLocks/>
              <a:stCxn id="148" idx="2"/>
              <a:endCxn id="148"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33" name="Straight Arrow Connector 132">
            <a:extLst>
              <a:ext uri="{FF2B5EF4-FFF2-40B4-BE49-F238E27FC236}">
                <a16:creationId xmlns:a16="http://schemas.microsoft.com/office/drawing/2014/main" id="{1A712B66-F25B-44C6-B392-B4B96743DFB1}"/>
              </a:ext>
            </a:extLst>
          </p:cNvPr>
          <p:cNvCxnSpPr>
            <a:cxnSpLocks/>
            <a:stCxn id="130" idx="0"/>
            <a:endCxn id="151" idx="4"/>
          </p:cNvCxnSpPr>
          <p:nvPr/>
        </p:nvCxnSpPr>
        <p:spPr>
          <a:xfrm flipV="1">
            <a:off x="2215881" y="1265407"/>
            <a:ext cx="6" cy="1067296"/>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FF6E3DAC-598D-4A19-9E56-7C0FEEF2C0C1}"/>
              </a:ext>
            </a:extLst>
          </p:cNvPr>
          <p:cNvSpPr/>
          <p:nvPr/>
        </p:nvSpPr>
        <p:spPr>
          <a:xfrm>
            <a:off x="2419606" y="1749518"/>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136" name="Straight Arrow Connector 135">
            <a:extLst>
              <a:ext uri="{FF2B5EF4-FFF2-40B4-BE49-F238E27FC236}">
                <a16:creationId xmlns:a16="http://schemas.microsoft.com/office/drawing/2014/main" id="{93D28F83-3135-429D-8D83-EFFD7E23620F}"/>
              </a:ext>
            </a:extLst>
          </p:cNvPr>
          <p:cNvCxnSpPr>
            <a:cxnSpLocks/>
            <a:stCxn id="148" idx="6"/>
            <a:endCxn id="117" idx="1"/>
          </p:cNvCxnSpPr>
          <p:nvPr/>
        </p:nvCxnSpPr>
        <p:spPr>
          <a:xfrm flipV="1">
            <a:off x="2555057" y="1434159"/>
            <a:ext cx="360802" cy="7"/>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A22B1B6B-B116-4CE5-AC3D-EA8B690C38E7}"/>
              </a:ext>
            </a:extLst>
          </p:cNvPr>
          <p:cNvCxnSpPr>
            <a:cxnSpLocks/>
            <a:stCxn id="151" idx="6"/>
            <a:endCxn id="118" idx="1"/>
          </p:cNvCxnSpPr>
          <p:nvPr/>
        </p:nvCxnSpPr>
        <p:spPr>
          <a:xfrm flipV="1">
            <a:off x="2302395" y="1178893"/>
            <a:ext cx="613464" cy="6"/>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00282F0-D803-4A7C-8FD9-2ACFB92915D1}"/>
              </a:ext>
            </a:extLst>
          </p:cNvPr>
          <p:cNvCxnSpPr>
            <a:cxnSpLocks/>
            <a:stCxn id="101" idx="6"/>
            <a:endCxn id="151" idx="2"/>
          </p:cNvCxnSpPr>
          <p:nvPr/>
        </p:nvCxnSpPr>
        <p:spPr>
          <a:xfrm>
            <a:off x="1878198" y="1178898"/>
            <a:ext cx="251180"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40" name="Rectangle 139">
            <a:extLst>
              <a:ext uri="{FF2B5EF4-FFF2-40B4-BE49-F238E27FC236}">
                <a16:creationId xmlns:a16="http://schemas.microsoft.com/office/drawing/2014/main" id="{7DD4FB3C-4738-404D-92DD-17623CA49165}"/>
              </a:ext>
            </a:extLst>
          </p:cNvPr>
          <p:cNvSpPr/>
          <p:nvPr/>
        </p:nvSpPr>
        <p:spPr>
          <a:xfrm>
            <a:off x="2419606" y="2242534"/>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145" name="Straight Connector 144">
            <a:extLst>
              <a:ext uri="{FF2B5EF4-FFF2-40B4-BE49-F238E27FC236}">
                <a16:creationId xmlns:a16="http://schemas.microsoft.com/office/drawing/2014/main" id="{75BFC179-6BA3-4CC1-9F09-8F7388F9FE28}"/>
              </a:ext>
            </a:extLst>
          </p:cNvPr>
          <p:cNvCxnSpPr>
            <a:cxnSpLocks/>
            <a:stCxn id="94" idx="3"/>
            <a:endCxn id="119" idx="1"/>
          </p:cNvCxnSpPr>
          <p:nvPr/>
        </p:nvCxnSpPr>
        <p:spPr>
          <a:xfrm>
            <a:off x="1962933" y="1750112"/>
            <a:ext cx="20714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D88848ED-662F-404E-880E-8804A87ACA8B}"/>
              </a:ext>
            </a:extLst>
          </p:cNvPr>
          <p:cNvSpPr/>
          <p:nvPr/>
        </p:nvSpPr>
        <p:spPr>
          <a:xfrm>
            <a:off x="2455736" y="3103890"/>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62" name="Rectangle: Diagonal Corners Snipped 61">
            <a:extLst>
              <a:ext uri="{FF2B5EF4-FFF2-40B4-BE49-F238E27FC236}">
                <a16:creationId xmlns:a16="http://schemas.microsoft.com/office/drawing/2014/main" id="{01652E35-E465-4929-9540-29C022763517}"/>
              </a:ext>
            </a:extLst>
          </p:cNvPr>
          <p:cNvSpPr/>
          <p:nvPr/>
        </p:nvSpPr>
        <p:spPr>
          <a:xfrm>
            <a:off x="1753945" y="3127035"/>
            <a:ext cx="926442" cy="269820"/>
          </a:xfrm>
          <a:prstGeom prst="snip2Diag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i="1" dirty="0">
                <a:solidFill>
                  <a:schemeClr val="bg1"/>
                </a:solidFill>
                <a:latin typeface="Arial" panose="020B0604020202020204" pitchFamily="34" charset="0"/>
                <a:cs typeface="Arial" panose="020B0604020202020204" pitchFamily="34" charset="0"/>
              </a:rPr>
              <a:t>k</a:t>
            </a:r>
            <a:r>
              <a:rPr lang="en-US" sz="1200" dirty="0">
                <a:solidFill>
                  <a:schemeClr val="bg1"/>
                </a:solidFill>
                <a:latin typeface="Arial" panose="020B0604020202020204" pitchFamily="34" charset="0"/>
                <a:cs typeface="Arial" panose="020B0604020202020204" pitchFamily="34" charset="0"/>
              </a:rPr>
              <a:t>-Means</a:t>
            </a:r>
          </a:p>
        </p:txBody>
      </p:sp>
      <p:cxnSp>
        <p:nvCxnSpPr>
          <p:cNvPr id="63" name="Straight Arrow Connector 62">
            <a:extLst>
              <a:ext uri="{FF2B5EF4-FFF2-40B4-BE49-F238E27FC236}">
                <a16:creationId xmlns:a16="http://schemas.microsoft.com/office/drawing/2014/main" id="{578F299F-3FBF-4E3D-AE74-86759BF23E49}"/>
              </a:ext>
            </a:extLst>
          </p:cNvPr>
          <p:cNvCxnSpPr>
            <a:cxnSpLocks/>
            <a:stCxn id="62" idx="0"/>
            <a:endCxn id="67" idx="1"/>
          </p:cNvCxnSpPr>
          <p:nvPr/>
        </p:nvCxnSpPr>
        <p:spPr>
          <a:xfrm>
            <a:off x="2680387" y="3261945"/>
            <a:ext cx="167367" cy="65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740245B6-268D-43C2-AEB8-79092993442D}"/>
              </a:ext>
            </a:extLst>
          </p:cNvPr>
          <p:cNvCxnSpPr>
            <a:cxnSpLocks/>
            <a:stCxn id="119" idx="3"/>
            <a:endCxn id="148" idx="4"/>
          </p:cNvCxnSpPr>
          <p:nvPr/>
        </p:nvCxnSpPr>
        <p:spPr>
          <a:xfrm flipV="1">
            <a:off x="2261688" y="1520674"/>
            <a:ext cx="206861" cy="229438"/>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1BF4CC9-0B3E-4A00-9850-83A64CA18CB5}"/>
              </a:ext>
            </a:extLst>
          </p:cNvPr>
          <p:cNvSpPr/>
          <p:nvPr/>
        </p:nvSpPr>
        <p:spPr>
          <a:xfrm>
            <a:off x="2919318" y="1101352"/>
            <a:ext cx="976840" cy="406223"/>
          </a:xfrm>
          <a:prstGeom prst="rect">
            <a:avLst/>
          </a:prstGeom>
          <a:gradFill>
            <a:gsLst>
              <a:gs pos="0">
                <a:schemeClr val="accent5"/>
              </a:gs>
              <a:gs pos="24000">
                <a:schemeClr val="bg1"/>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p:sp>
        <p:nvSpPr>
          <p:cNvPr id="67" name="Rectangle: Rounded Corners 66">
            <a:extLst>
              <a:ext uri="{FF2B5EF4-FFF2-40B4-BE49-F238E27FC236}">
                <a16:creationId xmlns:a16="http://schemas.microsoft.com/office/drawing/2014/main" id="{3AB86C5B-CF47-467A-8A87-B4A71E3C9AB1}"/>
              </a:ext>
            </a:extLst>
          </p:cNvPr>
          <p:cNvSpPr/>
          <p:nvPr/>
        </p:nvSpPr>
        <p:spPr>
          <a:xfrm>
            <a:off x="2847754" y="3129945"/>
            <a:ext cx="718334" cy="265300"/>
          </a:xfrm>
          <a:prstGeom prst="roundRect">
            <a:avLst/>
          </a:prstGeom>
          <a:gradFill>
            <a:gsLst>
              <a:gs pos="0">
                <a:srgbClr val="3BD022"/>
              </a:gs>
              <a:gs pos="43000">
                <a:schemeClr val="bg1"/>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p:pic>
        <p:nvPicPr>
          <p:cNvPr id="52" name="Picture 51">
            <a:extLst>
              <a:ext uri="{FF2B5EF4-FFF2-40B4-BE49-F238E27FC236}">
                <a16:creationId xmlns:a16="http://schemas.microsoft.com/office/drawing/2014/main" id="{5C44E875-0078-4E8B-A1AD-C75950F11AA0}"/>
              </a:ext>
            </a:extLst>
          </p:cNvPr>
          <p:cNvPicPr>
            <a:picLocks noChangeAspect="1"/>
          </p:cNvPicPr>
          <p:nvPr/>
        </p:nvPicPr>
        <p:blipFill rotWithShape="1">
          <a:blip r:embed="rId5">
            <a:extLst>
              <a:ext uri="{28A0092B-C50C-407E-A947-70E740481C1C}">
                <a14:useLocalDpi xmlns:a14="http://schemas.microsoft.com/office/drawing/2010/main" val="0"/>
              </a:ext>
            </a:extLst>
          </a:blip>
          <a:srcRect t="70" r="32170" b="70"/>
          <a:stretch/>
        </p:blipFill>
        <p:spPr>
          <a:xfrm>
            <a:off x="4497648" y="1367272"/>
            <a:ext cx="3368698" cy="3306289"/>
          </a:xfrm>
          <a:prstGeom prst="rect">
            <a:avLst/>
          </a:prstGeom>
        </p:spPr>
      </p:pic>
      <p:cxnSp>
        <p:nvCxnSpPr>
          <p:cNvPr id="53" name="Straight Connector 52">
            <a:extLst>
              <a:ext uri="{FF2B5EF4-FFF2-40B4-BE49-F238E27FC236}">
                <a16:creationId xmlns:a16="http://schemas.microsoft.com/office/drawing/2014/main" id="{D0F7E08E-4EED-438A-ADA5-1EA217A5FDDD}"/>
              </a:ext>
            </a:extLst>
          </p:cNvPr>
          <p:cNvCxnSpPr>
            <a:cxnSpLocks/>
            <a:stCxn id="52" idx="1"/>
          </p:cNvCxnSpPr>
          <p:nvPr/>
        </p:nvCxnSpPr>
        <p:spPr>
          <a:xfrm>
            <a:off x="4497648" y="3020417"/>
            <a:ext cx="3331119" cy="0"/>
          </a:xfrm>
          <a:prstGeom prst="line">
            <a:avLst/>
          </a:prstGeom>
          <a:ln w="635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94C19C6-BD3F-43F9-B810-7427550E7743}"/>
              </a:ext>
            </a:extLst>
          </p:cNvPr>
          <p:cNvCxnSpPr>
            <a:cxnSpLocks/>
          </p:cNvCxnSpPr>
          <p:nvPr/>
        </p:nvCxnSpPr>
        <p:spPr>
          <a:xfrm>
            <a:off x="6199782" y="1367272"/>
            <a:ext cx="0" cy="3306289"/>
          </a:xfrm>
          <a:prstGeom prst="line">
            <a:avLst/>
          </a:prstGeom>
          <a:ln w="6350">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809BC375-977E-42F0-BAC6-C9AA0A5026AB}"/>
              </a:ext>
            </a:extLst>
          </p:cNvPr>
          <p:cNvSpPr txBox="1"/>
          <p:nvPr/>
        </p:nvSpPr>
        <p:spPr>
          <a:xfrm rot="16200000">
            <a:off x="3497370" y="2034819"/>
            <a:ext cx="1632176" cy="297081"/>
          </a:xfrm>
          <a:prstGeom prst="rect">
            <a:avLst/>
          </a:prstGeom>
          <a:noFill/>
        </p:spPr>
        <p:txBody>
          <a:bodyPr wrap="square" lIns="0" tIns="0" rIns="0" bIns="0" rtlCol="0">
            <a:noAutofit/>
          </a:bodyPr>
          <a:lstStyle/>
          <a:p>
            <a:pPr algn="ctr">
              <a:spcAft>
                <a:spcPts val="300"/>
              </a:spcAft>
              <a:buSzPct val="100000"/>
            </a:pPr>
            <a:r>
              <a:rPr lang="en-US" sz="1000" dirty="0">
                <a:solidFill>
                  <a:schemeClr val="tx2"/>
                </a:solidFill>
                <a:latin typeface="Arial" panose="020B0604020202020204" pitchFamily="34" charset="0"/>
                <a:cs typeface="Arial" panose="020B0604020202020204" pitchFamily="34" charset="0"/>
              </a:rPr>
              <a:t>Purely Reconstructive</a:t>
            </a:r>
            <a:br>
              <a:rPr lang="en-US" sz="1000" dirty="0">
                <a:solidFill>
                  <a:schemeClr val="tx2"/>
                </a:solidFill>
                <a:latin typeface="Arial" panose="020B0604020202020204" pitchFamily="34" charset="0"/>
                <a:cs typeface="Arial" panose="020B0604020202020204" pitchFamily="34" charset="0"/>
              </a:rPr>
            </a:br>
            <a:r>
              <a:rPr lang="en-US" sz="1000" dirty="0">
                <a:solidFill>
                  <a:schemeClr val="tx2"/>
                </a:solidFill>
                <a:latin typeface="Arial" panose="020B0604020202020204" pitchFamily="34" charset="0"/>
                <a:cs typeface="Arial" panose="020B0604020202020204" pitchFamily="34" charset="0"/>
              </a:rPr>
              <a:t>Features</a:t>
            </a:r>
            <a:endParaRPr lang="de-DE" sz="1000" dirty="0">
              <a:solidFill>
                <a:schemeClr val="tx2"/>
              </a:solidFill>
              <a:latin typeface="Arial" panose="020B0604020202020204" pitchFamily="34" charset="0"/>
              <a:cs typeface="Arial" panose="020B0604020202020204" pitchFamily="34" charset="0"/>
            </a:endParaRPr>
          </a:p>
        </p:txBody>
      </p:sp>
      <p:sp>
        <p:nvSpPr>
          <p:cNvPr id="68" name="TextBox 67">
            <a:extLst>
              <a:ext uri="{FF2B5EF4-FFF2-40B4-BE49-F238E27FC236}">
                <a16:creationId xmlns:a16="http://schemas.microsoft.com/office/drawing/2014/main" id="{01E0CC03-9DE5-4D9E-BAA4-769731D1DBD5}"/>
              </a:ext>
            </a:extLst>
          </p:cNvPr>
          <p:cNvSpPr txBox="1"/>
          <p:nvPr/>
        </p:nvSpPr>
        <p:spPr>
          <a:xfrm rot="16200000">
            <a:off x="3476226" y="3687788"/>
            <a:ext cx="1674466" cy="297080"/>
          </a:xfrm>
          <a:prstGeom prst="rect">
            <a:avLst/>
          </a:prstGeom>
          <a:noFill/>
        </p:spPr>
        <p:txBody>
          <a:bodyPr wrap="square" lIns="0" tIns="0" rIns="0" bIns="0" rtlCol="0">
            <a:noAutofit/>
          </a:bodyPr>
          <a:lstStyle/>
          <a:p>
            <a:pPr algn="ctr">
              <a:spcAft>
                <a:spcPts val="300"/>
              </a:spcAft>
              <a:buSzPct val="100000"/>
            </a:pPr>
            <a:r>
              <a:rPr lang="en-US" sz="1000" dirty="0">
                <a:solidFill>
                  <a:schemeClr val="tx2"/>
                </a:solidFill>
                <a:latin typeface="Arial" panose="020B0604020202020204" pitchFamily="34" charset="0"/>
                <a:cs typeface="Arial" panose="020B0604020202020204" pitchFamily="34" charset="0"/>
              </a:rPr>
              <a:t>Clustering Relevant</a:t>
            </a:r>
            <a:br>
              <a:rPr lang="en-US" sz="1000" dirty="0">
                <a:solidFill>
                  <a:schemeClr val="tx2"/>
                </a:solidFill>
                <a:latin typeface="Arial" panose="020B0604020202020204" pitchFamily="34" charset="0"/>
                <a:cs typeface="Arial" panose="020B0604020202020204" pitchFamily="34" charset="0"/>
              </a:rPr>
            </a:br>
            <a:r>
              <a:rPr lang="en-US" sz="1000" dirty="0">
                <a:solidFill>
                  <a:schemeClr val="tx2"/>
                </a:solidFill>
                <a:latin typeface="Arial" panose="020B0604020202020204" pitchFamily="34" charset="0"/>
                <a:cs typeface="Arial" panose="020B0604020202020204" pitchFamily="34" charset="0"/>
              </a:rPr>
              <a:t>Features</a:t>
            </a:r>
            <a:endParaRPr lang="de-DE" sz="1000" dirty="0">
              <a:solidFill>
                <a:schemeClr val="tx2"/>
              </a:solidFill>
              <a:latin typeface="Arial" panose="020B0604020202020204" pitchFamily="34" charset="0"/>
              <a:cs typeface="Arial" panose="020B0604020202020204" pitchFamily="34" charset="0"/>
            </a:endParaRPr>
          </a:p>
        </p:txBody>
      </p:sp>
      <p:pic>
        <p:nvPicPr>
          <p:cNvPr id="69" name="Graphic 68">
            <a:extLst>
              <a:ext uri="{FF2B5EF4-FFF2-40B4-BE49-F238E27FC236}">
                <a16:creationId xmlns:a16="http://schemas.microsoft.com/office/drawing/2014/main" id="{50468D2C-3401-4AB6-977E-7F9241CA9BD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99827" y="1109017"/>
            <a:ext cx="701751" cy="152400"/>
          </a:xfrm>
          <a:prstGeom prst="rect">
            <a:avLst/>
          </a:prstGeom>
        </p:spPr>
      </p:pic>
      <p:pic>
        <p:nvPicPr>
          <p:cNvPr id="70" name="Graphic 69">
            <a:extLst>
              <a:ext uri="{FF2B5EF4-FFF2-40B4-BE49-F238E27FC236}">
                <a16:creationId xmlns:a16="http://schemas.microsoft.com/office/drawing/2014/main" id="{036A90F4-C3EC-4866-BC59-6EE18373FA6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14054" y="1109017"/>
            <a:ext cx="701751" cy="152400"/>
          </a:xfrm>
          <a:prstGeom prst="rect">
            <a:avLst/>
          </a:prstGeom>
        </p:spPr>
      </p:pic>
      <p:sp>
        <p:nvSpPr>
          <p:cNvPr id="71" name="TextBox 70">
            <a:extLst>
              <a:ext uri="{FF2B5EF4-FFF2-40B4-BE49-F238E27FC236}">
                <a16:creationId xmlns:a16="http://schemas.microsoft.com/office/drawing/2014/main" id="{43D6648E-3D6C-4560-8237-B3AC60AF8CCD}"/>
              </a:ext>
            </a:extLst>
          </p:cNvPr>
          <p:cNvSpPr txBox="1"/>
          <p:nvPr/>
        </p:nvSpPr>
        <p:spPr>
          <a:xfrm>
            <a:off x="5738441" y="1094636"/>
            <a:ext cx="383480" cy="181163"/>
          </a:xfrm>
          <a:prstGeom prst="rect">
            <a:avLst/>
          </a:prstGeom>
          <a:noFill/>
        </p:spPr>
        <p:txBody>
          <a:bodyPr wrap="square" lIns="0" tIns="0" rIns="0" bIns="0" rtlCol="0">
            <a:noAutofit/>
          </a:bodyPr>
          <a:lstStyle/>
          <a:p>
            <a:pPr>
              <a:spcAft>
                <a:spcPts val="300"/>
              </a:spcAft>
              <a:buSzPct val="100000"/>
            </a:pPr>
            <a:r>
              <a:rPr lang="en-US" sz="1000" dirty="0">
                <a:solidFill>
                  <a:schemeClr val="tx2"/>
                </a:solidFill>
                <a:latin typeface="Arial" panose="020B0604020202020204" pitchFamily="34" charset="0"/>
                <a:cs typeface="Arial" panose="020B0604020202020204" pitchFamily="34" charset="0"/>
              </a:rPr>
              <a:t>Dense</a:t>
            </a:r>
            <a:endParaRPr lang="de-DE" sz="1000" dirty="0">
              <a:solidFill>
                <a:schemeClr val="tx2"/>
              </a:solidFill>
              <a:latin typeface="Arial" panose="020B0604020202020204" pitchFamily="34" charset="0"/>
              <a:cs typeface="Arial" panose="020B0604020202020204" pitchFamily="34" charset="0"/>
            </a:endParaRPr>
          </a:p>
        </p:txBody>
      </p:sp>
      <p:sp>
        <p:nvSpPr>
          <p:cNvPr id="74" name="TextBox 73">
            <a:extLst>
              <a:ext uri="{FF2B5EF4-FFF2-40B4-BE49-F238E27FC236}">
                <a16:creationId xmlns:a16="http://schemas.microsoft.com/office/drawing/2014/main" id="{4126D0AF-45EC-47D3-8C55-57175675918D}"/>
              </a:ext>
            </a:extLst>
          </p:cNvPr>
          <p:cNvSpPr txBox="1"/>
          <p:nvPr/>
        </p:nvSpPr>
        <p:spPr>
          <a:xfrm>
            <a:off x="4507694" y="1094636"/>
            <a:ext cx="455270" cy="181163"/>
          </a:xfrm>
          <a:prstGeom prst="rect">
            <a:avLst/>
          </a:prstGeom>
          <a:noFill/>
        </p:spPr>
        <p:txBody>
          <a:bodyPr wrap="square" lIns="0" tIns="0" rIns="0" bIns="0" rtlCol="0">
            <a:noAutofit/>
          </a:bodyPr>
          <a:lstStyle/>
          <a:p>
            <a:pPr algn="r">
              <a:spcAft>
                <a:spcPts val="300"/>
              </a:spcAft>
              <a:buSzPct val="100000"/>
            </a:pPr>
            <a:r>
              <a:rPr lang="en-US" sz="1000" dirty="0">
                <a:solidFill>
                  <a:schemeClr val="tx2"/>
                </a:solidFill>
                <a:latin typeface="Arial" panose="020B0604020202020204" pitchFamily="34" charset="0"/>
                <a:cs typeface="Arial" panose="020B0604020202020204" pitchFamily="34" charset="0"/>
              </a:rPr>
              <a:t>Sparse</a:t>
            </a:r>
            <a:endParaRPr lang="de-DE" sz="1000" dirty="0">
              <a:solidFill>
                <a:schemeClr val="tx2"/>
              </a:solidFill>
              <a:latin typeface="Arial" panose="020B0604020202020204" pitchFamily="34" charset="0"/>
              <a:cs typeface="Arial" panose="020B0604020202020204" pitchFamily="34" charset="0"/>
            </a:endParaRPr>
          </a:p>
        </p:txBody>
      </p:sp>
      <p:sp>
        <p:nvSpPr>
          <p:cNvPr id="75" name="TextBox 74">
            <a:extLst>
              <a:ext uri="{FF2B5EF4-FFF2-40B4-BE49-F238E27FC236}">
                <a16:creationId xmlns:a16="http://schemas.microsoft.com/office/drawing/2014/main" id="{278193D1-D9D2-4C6C-9669-16C94C91AF20}"/>
              </a:ext>
            </a:extLst>
          </p:cNvPr>
          <p:cNvSpPr txBox="1"/>
          <p:nvPr/>
        </p:nvSpPr>
        <p:spPr>
          <a:xfrm>
            <a:off x="7452668" y="1094636"/>
            <a:ext cx="383480" cy="181163"/>
          </a:xfrm>
          <a:prstGeom prst="rect">
            <a:avLst/>
          </a:prstGeom>
          <a:noFill/>
        </p:spPr>
        <p:txBody>
          <a:bodyPr wrap="square" lIns="0" tIns="0" rIns="0" bIns="0" rtlCol="0">
            <a:noAutofit/>
          </a:bodyPr>
          <a:lstStyle/>
          <a:p>
            <a:pPr>
              <a:spcAft>
                <a:spcPts val="300"/>
              </a:spcAft>
              <a:buSzPct val="100000"/>
            </a:pPr>
            <a:r>
              <a:rPr lang="en-US" sz="1000" dirty="0">
                <a:solidFill>
                  <a:schemeClr val="tx2"/>
                </a:solidFill>
                <a:latin typeface="Arial" panose="020B0604020202020204" pitchFamily="34" charset="0"/>
                <a:cs typeface="Arial" panose="020B0604020202020204" pitchFamily="34" charset="0"/>
              </a:rPr>
              <a:t>Label</a:t>
            </a:r>
            <a:r>
              <a:rPr lang="en-US" sz="1000" baseline="-25000" dirty="0">
                <a:solidFill>
                  <a:schemeClr val="tx2"/>
                </a:solidFill>
                <a:latin typeface="Arial" panose="020B0604020202020204" pitchFamily="34" charset="0"/>
                <a:cs typeface="Arial" panose="020B0604020202020204" pitchFamily="34" charset="0"/>
              </a:rPr>
              <a:t>7</a:t>
            </a:r>
            <a:endParaRPr lang="de-DE" sz="1000" baseline="-25000" dirty="0">
              <a:solidFill>
                <a:schemeClr val="tx2"/>
              </a:solidFill>
              <a:latin typeface="Arial" panose="020B0604020202020204" pitchFamily="34" charset="0"/>
              <a:cs typeface="Arial" panose="020B0604020202020204" pitchFamily="34" charset="0"/>
            </a:endParaRPr>
          </a:p>
        </p:txBody>
      </p:sp>
      <p:sp>
        <p:nvSpPr>
          <p:cNvPr id="76" name="TextBox 75">
            <a:extLst>
              <a:ext uri="{FF2B5EF4-FFF2-40B4-BE49-F238E27FC236}">
                <a16:creationId xmlns:a16="http://schemas.microsoft.com/office/drawing/2014/main" id="{7977ED99-6480-414F-9E86-DAEAA7C1107C}"/>
              </a:ext>
            </a:extLst>
          </p:cNvPr>
          <p:cNvSpPr txBox="1"/>
          <p:nvPr/>
        </p:nvSpPr>
        <p:spPr>
          <a:xfrm>
            <a:off x="6221921" y="1094636"/>
            <a:ext cx="455270" cy="181163"/>
          </a:xfrm>
          <a:prstGeom prst="rect">
            <a:avLst/>
          </a:prstGeom>
          <a:noFill/>
        </p:spPr>
        <p:txBody>
          <a:bodyPr wrap="square" lIns="0" tIns="0" rIns="0" bIns="0" rtlCol="0">
            <a:noAutofit/>
          </a:bodyPr>
          <a:lstStyle/>
          <a:p>
            <a:pPr algn="r">
              <a:spcAft>
                <a:spcPts val="300"/>
              </a:spcAft>
              <a:buSzPct val="100000"/>
            </a:pPr>
            <a:r>
              <a:rPr lang="en-US" sz="1000" dirty="0">
                <a:solidFill>
                  <a:schemeClr val="tx2"/>
                </a:solidFill>
                <a:latin typeface="Arial" panose="020B0604020202020204" pitchFamily="34" charset="0"/>
                <a:cs typeface="Arial" panose="020B0604020202020204" pitchFamily="34" charset="0"/>
              </a:rPr>
              <a:t>Label</a:t>
            </a:r>
            <a:r>
              <a:rPr lang="en-US" sz="1000" baseline="-25000" dirty="0">
                <a:solidFill>
                  <a:schemeClr val="tx2"/>
                </a:solidFill>
                <a:latin typeface="Arial" panose="020B0604020202020204" pitchFamily="34" charset="0"/>
                <a:cs typeface="Arial" panose="020B0604020202020204" pitchFamily="34" charset="0"/>
              </a:rPr>
              <a:t>0</a:t>
            </a:r>
            <a:endParaRPr lang="de-DE" sz="1000" baseline="-25000" dirty="0">
              <a:solidFill>
                <a:schemeClr val="tx2"/>
              </a:solidFill>
              <a:latin typeface="Arial" panose="020B0604020202020204" pitchFamily="34" charset="0"/>
              <a:cs typeface="Arial" panose="020B0604020202020204" pitchFamily="34" charset="0"/>
            </a:endParaRPr>
          </a:p>
        </p:txBody>
      </p:sp>
      <p:cxnSp>
        <p:nvCxnSpPr>
          <p:cNvPr id="57" name="Connector: Elbow 56">
            <a:extLst>
              <a:ext uri="{FF2B5EF4-FFF2-40B4-BE49-F238E27FC236}">
                <a16:creationId xmlns:a16="http://schemas.microsoft.com/office/drawing/2014/main" id="{C02D6407-F5E9-4FBC-BB47-23FE7E84FCA2}"/>
              </a:ext>
            </a:extLst>
          </p:cNvPr>
          <p:cNvCxnSpPr>
            <a:cxnSpLocks/>
            <a:endCxn id="84" idx="0"/>
          </p:cNvCxnSpPr>
          <p:nvPr/>
        </p:nvCxnSpPr>
        <p:spPr>
          <a:xfrm>
            <a:off x="2261688" y="1750112"/>
            <a:ext cx="398420" cy="193671"/>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58" name="Flowchart: Manual Operation 57">
            <a:extLst>
              <a:ext uri="{FF2B5EF4-FFF2-40B4-BE49-F238E27FC236}">
                <a16:creationId xmlns:a16="http://schemas.microsoft.com/office/drawing/2014/main" id="{36DE0E0B-8789-4FE2-A38A-3D8619B69B6C}"/>
              </a:ext>
            </a:extLst>
          </p:cNvPr>
          <p:cNvSpPr/>
          <p:nvPr/>
        </p:nvSpPr>
        <p:spPr>
          <a:xfrm rot="5400000" flipH="1">
            <a:off x="3062138" y="1541872"/>
            <a:ext cx="678674" cy="976839"/>
          </a:xfrm>
          <a:prstGeom prst="flowChartManualOperation">
            <a:avLst/>
          </a:prstGeom>
          <a:gradFill>
            <a:gsLst>
              <a:gs pos="0">
                <a:schemeClr val="tx1"/>
              </a:gs>
              <a:gs pos="24000">
                <a:schemeClr val="bg1"/>
              </a:gs>
            </a:gsLst>
            <a:lin ang="162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p:sp>
        <p:nvSpPr>
          <p:cNvPr id="59" name="Rectangle 58">
            <a:extLst>
              <a:ext uri="{FF2B5EF4-FFF2-40B4-BE49-F238E27FC236}">
                <a16:creationId xmlns:a16="http://schemas.microsoft.com/office/drawing/2014/main" id="{BEDB77C3-5AE8-4565-B479-C126FE980D79}"/>
              </a:ext>
            </a:extLst>
          </p:cNvPr>
          <p:cNvSpPr/>
          <p:nvPr/>
        </p:nvSpPr>
        <p:spPr>
          <a:xfrm>
            <a:off x="2419606" y="1749518"/>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BD41A8AC-FD73-475C-989D-EB7F0604E200}"/>
              </a:ext>
            </a:extLst>
          </p:cNvPr>
          <p:cNvSpPr/>
          <p:nvPr/>
        </p:nvSpPr>
        <p:spPr>
          <a:xfrm>
            <a:off x="2419606" y="2242534"/>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65" name="Rectangle 64">
            <a:extLst>
              <a:ext uri="{FF2B5EF4-FFF2-40B4-BE49-F238E27FC236}">
                <a16:creationId xmlns:a16="http://schemas.microsoft.com/office/drawing/2014/main" id="{72D52707-4572-48CB-B271-18F3F40E46CD}"/>
              </a:ext>
            </a:extLst>
          </p:cNvPr>
          <p:cNvSpPr/>
          <p:nvPr/>
        </p:nvSpPr>
        <p:spPr>
          <a:xfrm>
            <a:off x="2455736" y="3103890"/>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77" name="Straight Arrow Connector 76">
            <a:extLst>
              <a:ext uri="{FF2B5EF4-FFF2-40B4-BE49-F238E27FC236}">
                <a16:creationId xmlns:a16="http://schemas.microsoft.com/office/drawing/2014/main" id="{4EA6A7BC-4973-4C2E-85BE-289F402A7013}"/>
              </a:ext>
            </a:extLst>
          </p:cNvPr>
          <p:cNvCxnSpPr>
            <a:cxnSpLocks/>
            <a:endCxn id="79" idx="1"/>
          </p:cNvCxnSpPr>
          <p:nvPr/>
        </p:nvCxnSpPr>
        <p:spPr>
          <a:xfrm>
            <a:off x="2680387" y="3261945"/>
            <a:ext cx="167367" cy="65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54E005B8-98E4-4B9D-8578-0B8B6B80E8BB}"/>
              </a:ext>
            </a:extLst>
          </p:cNvPr>
          <p:cNvCxnSpPr>
            <a:cxnSpLocks/>
          </p:cNvCxnSpPr>
          <p:nvPr/>
        </p:nvCxnSpPr>
        <p:spPr>
          <a:xfrm flipV="1">
            <a:off x="2261688" y="1520674"/>
            <a:ext cx="206861" cy="229438"/>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79" name="Rectangle: Rounded Corners 78">
            <a:extLst>
              <a:ext uri="{FF2B5EF4-FFF2-40B4-BE49-F238E27FC236}">
                <a16:creationId xmlns:a16="http://schemas.microsoft.com/office/drawing/2014/main" id="{546C66B6-C762-41CD-97C1-14A1484F0C6A}"/>
              </a:ext>
            </a:extLst>
          </p:cNvPr>
          <p:cNvSpPr/>
          <p:nvPr/>
        </p:nvSpPr>
        <p:spPr>
          <a:xfrm>
            <a:off x="2847754" y="3129945"/>
            <a:ext cx="718334" cy="265300"/>
          </a:xfrm>
          <a:prstGeom prst="roundRect">
            <a:avLst/>
          </a:prstGeom>
          <a:gradFill>
            <a:gsLst>
              <a:gs pos="0">
                <a:srgbClr val="3BD022"/>
              </a:gs>
              <a:gs pos="43000">
                <a:schemeClr val="bg1"/>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p:sp>
        <p:nvSpPr>
          <p:cNvPr id="81" name="Rectangle 80">
            <a:extLst>
              <a:ext uri="{FF2B5EF4-FFF2-40B4-BE49-F238E27FC236}">
                <a16:creationId xmlns:a16="http://schemas.microsoft.com/office/drawing/2014/main" id="{3311A565-2733-4E35-B5E7-AEA089BDBBEC}"/>
              </a:ext>
            </a:extLst>
          </p:cNvPr>
          <p:cNvSpPr/>
          <p:nvPr/>
        </p:nvSpPr>
        <p:spPr>
          <a:xfrm>
            <a:off x="2314931" y="2047912"/>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cxnSp>
        <p:nvCxnSpPr>
          <p:cNvPr id="82" name="Straight Arrow Connector 81">
            <a:extLst>
              <a:ext uri="{FF2B5EF4-FFF2-40B4-BE49-F238E27FC236}">
                <a16:creationId xmlns:a16="http://schemas.microsoft.com/office/drawing/2014/main" id="{853EDE77-4CC2-475E-9AC8-EFAF67C29F7C}"/>
              </a:ext>
            </a:extLst>
          </p:cNvPr>
          <p:cNvCxnSpPr>
            <a:cxnSpLocks/>
            <a:stCxn id="84" idx="6"/>
            <a:endCxn id="58" idx="2"/>
          </p:cNvCxnSpPr>
          <p:nvPr/>
        </p:nvCxnSpPr>
        <p:spPr>
          <a:xfrm>
            <a:off x="2746616" y="2030292"/>
            <a:ext cx="166440"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0E9B7F2C-07F5-465F-AAD9-271D56D62183}"/>
              </a:ext>
            </a:extLst>
          </p:cNvPr>
          <p:cNvGrpSpPr/>
          <p:nvPr/>
        </p:nvGrpSpPr>
        <p:grpSpPr>
          <a:xfrm>
            <a:off x="2573599" y="1943783"/>
            <a:ext cx="173017" cy="173017"/>
            <a:chOff x="506517" y="3763674"/>
            <a:chExt cx="305882" cy="305882"/>
          </a:xfrm>
          <a:solidFill>
            <a:schemeClr val="bg1"/>
          </a:solidFill>
        </p:grpSpPr>
        <p:sp>
          <p:nvSpPr>
            <p:cNvPr id="84" name="Oval 83">
              <a:extLst>
                <a:ext uri="{FF2B5EF4-FFF2-40B4-BE49-F238E27FC236}">
                  <a16:creationId xmlns:a16="http://schemas.microsoft.com/office/drawing/2014/main" id="{8F0A9AE4-2F7A-4A0D-9A2B-574D80AE6EC6}"/>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85" name="Straight Connector 84">
              <a:extLst>
                <a:ext uri="{FF2B5EF4-FFF2-40B4-BE49-F238E27FC236}">
                  <a16:creationId xmlns:a16="http://schemas.microsoft.com/office/drawing/2014/main" id="{431712F1-CB60-4D0A-A963-443B8A41F7A9}"/>
                </a:ext>
              </a:extLst>
            </p:cNvPr>
            <p:cNvCxnSpPr>
              <a:stCxn id="84" idx="0"/>
              <a:endCxn id="84"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6BA7422-F9CB-462D-8EEF-5D055097CF3E}"/>
                </a:ext>
              </a:extLst>
            </p:cNvPr>
            <p:cNvCxnSpPr>
              <a:cxnSpLocks/>
              <a:stCxn id="84" idx="2"/>
              <a:endCxn id="84"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87" name="Rectangle 86">
            <a:extLst>
              <a:ext uri="{FF2B5EF4-FFF2-40B4-BE49-F238E27FC236}">
                <a16:creationId xmlns:a16="http://schemas.microsoft.com/office/drawing/2014/main" id="{517EEC04-08F9-4796-B2D3-C5869A2FE5AD}"/>
              </a:ext>
            </a:extLst>
          </p:cNvPr>
          <p:cNvSpPr/>
          <p:nvPr/>
        </p:nvSpPr>
        <p:spPr>
          <a:xfrm>
            <a:off x="2416269" y="1739636"/>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88" name="Connector: Elbow 87">
            <a:extLst>
              <a:ext uri="{FF2B5EF4-FFF2-40B4-BE49-F238E27FC236}">
                <a16:creationId xmlns:a16="http://schemas.microsoft.com/office/drawing/2014/main" id="{6B792400-4B8A-42CF-97CD-AC704E060DDA}"/>
              </a:ext>
            </a:extLst>
          </p:cNvPr>
          <p:cNvCxnSpPr>
            <a:cxnSpLocks/>
            <a:endCxn id="84" idx="4"/>
          </p:cNvCxnSpPr>
          <p:nvPr/>
        </p:nvCxnSpPr>
        <p:spPr>
          <a:xfrm flipV="1">
            <a:off x="1962933" y="2116800"/>
            <a:ext cx="697175" cy="213422"/>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90" name="Freeform: Shape 89">
            <a:extLst>
              <a:ext uri="{FF2B5EF4-FFF2-40B4-BE49-F238E27FC236}">
                <a16:creationId xmlns:a16="http://schemas.microsoft.com/office/drawing/2014/main" id="{D7193C3D-F2BA-46FC-8D9E-36AC5AD9773A}"/>
              </a:ext>
            </a:extLst>
          </p:cNvPr>
          <p:cNvSpPr/>
          <p:nvPr/>
        </p:nvSpPr>
        <p:spPr>
          <a:xfrm>
            <a:off x="2654300" y="2330436"/>
            <a:ext cx="1352550" cy="1479578"/>
          </a:xfrm>
          <a:custGeom>
            <a:avLst/>
            <a:gdLst>
              <a:gd name="connsiteX0" fmla="*/ 0 w 1352550"/>
              <a:gd name="connsiteY0" fmla="*/ 0 h 1479550"/>
              <a:gd name="connsiteX1" fmla="*/ 1352550 w 1352550"/>
              <a:gd name="connsiteY1" fmla="*/ 1479550 h 1479550"/>
              <a:gd name="connsiteX0" fmla="*/ 0 w 1352550"/>
              <a:gd name="connsiteY0" fmla="*/ 0 h 1479550"/>
              <a:gd name="connsiteX1" fmla="*/ 1352550 w 1352550"/>
              <a:gd name="connsiteY1" fmla="*/ 1479550 h 1479550"/>
              <a:gd name="connsiteX0" fmla="*/ 0 w 1352550"/>
              <a:gd name="connsiteY0" fmla="*/ 0 h 1479550"/>
              <a:gd name="connsiteX1" fmla="*/ 1352550 w 1352550"/>
              <a:gd name="connsiteY1" fmla="*/ 1479550 h 1479550"/>
              <a:gd name="connsiteX0" fmla="*/ 0 w 1352550"/>
              <a:gd name="connsiteY0" fmla="*/ 14 h 1479564"/>
              <a:gd name="connsiteX1" fmla="*/ 1352550 w 1352550"/>
              <a:gd name="connsiteY1" fmla="*/ 1479564 h 1479564"/>
              <a:gd name="connsiteX0" fmla="*/ 0 w 1352550"/>
              <a:gd name="connsiteY0" fmla="*/ 14 h 1479578"/>
              <a:gd name="connsiteX1" fmla="*/ 1352550 w 1352550"/>
              <a:gd name="connsiteY1" fmla="*/ 1479564 h 1479578"/>
            </a:gdLst>
            <a:ahLst/>
            <a:cxnLst>
              <a:cxn ang="0">
                <a:pos x="connsiteX0" y="connsiteY0"/>
              </a:cxn>
              <a:cxn ang="0">
                <a:pos x="connsiteX1" y="connsiteY1"/>
              </a:cxn>
            </a:cxnLst>
            <a:rect l="l" t="t" r="r" b="b"/>
            <a:pathLst>
              <a:path w="1352550" h="1479578">
                <a:moveTo>
                  <a:pt x="0" y="14"/>
                </a:moveTo>
                <a:cubicBezTo>
                  <a:pt x="908050" y="-5278"/>
                  <a:pt x="587375" y="1484856"/>
                  <a:pt x="1352550" y="1479564"/>
                </a:cubicBezTo>
              </a:path>
            </a:pathLst>
          </a:cu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chemeClr val="tx1"/>
              </a:solidFill>
            </a:endParaRPr>
          </a:p>
        </p:txBody>
      </p:sp>
      <p:sp>
        <p:nvSpPr>
          <p:cNvPr id="91" name="Freeform: Shape 90">
            <a:extLst>
              <a:ext uri="{FF2B5EF4-FFF2-40B4-BE49-F238E27FC236}">
                <a16:creationId xmlns:a16="http://schemas.microsoft.com/office/drawing/2014/main" id="{891622D0-31BE-418E-8AEC-D89EDCD28430}"/>
              </a:ext>
            </a:extLst>
          </p:cNvPr>
          <p:cNvSpPr/>
          <p:nvPr/>
        </p:nvSpPr>
        <p:spPr>
          <a:xfrm>
            <a:off x="2660814" y="1749208"/>
            <a:ext cx="1352550" cy="421483"/>
          </a:xfrm>
          <a:custGeom>
            <a:avLst/>
            <a:gdLst>
              <a:gd name="connsiteX0" fmla="*/ 0 w 1352550"/>
              <a:gd name="connsiteY0" fmla="*/ 0 h 1479550"/>
              <a:gd name="connsiteX1" fmla="*/ 1352550 w 1352550"/>
              <a:gd name="connsiteY1" fmla="*/ 1479550 h 1479550"/>
              <a:gd name="connsiteX0" fmla="*/ 0 w 1352550"/>
              <a:gd name="connsiteY0" fmla="*/ 0 h 1479550"/>
              <a:gd name="connsiteX1" fmla="*/ 1352550 w 1352550"/>
              <a:gd name="connsiteY1" fmla="*/ 1479550 h 1479550"/>
              <a:gd name="connsiteX0" fmla="*/ 0 w 1352550"/>
              <a:gd name="connsiteY0" fmla="*/ 0 h 1479550"/>
              <a:gd name="connsiteX1" fmla="*/ 1352550 w 1352550"/>
              <a:gd name="connsiteY1" fmla="*/ 1479550 h 1479550"/>
              <a:gd name="connsiteX0" fmla="*/ 0 w 1352550"/>
              <a:gd name="connsiteY0" fmla="*/ 14 h 1479564"/>
              <a:gd name="connsiteX1" fmla="*/ 1352550 w 1352550"/>
              <a:gd name="connsiteY1" fmla="*/ 1479564 h 1479564"/>
              <a:gd name="connsiteX0" fmla="*/ 0 w 1352550"/>
              <a:gd name="connsiteY0" fmla="*/ 14 h 1479578"/>
              <a:gd name="connsiteX1" fmla="*/ 1352550 w 1352550"/>
              <a:gd name="connsiteY1" fmla="*/ 1479564 h 1479578"/>
            </a:gdLst>
            <a:ahLst/>
            <a:cxnLst>
              <a:cxn ang="0">
                <a:pos x="connsiteX0" y="connsiteY0"/>
              </a:cxn>
              <a:cxn ang="0">
                <a:pos x="connsiteX1" y="connsiteY1"/>
              </a:cxn>
            </a:cxnLst>
            <a:rect l="l" t="t" r="r" b="b"/>
            <a:pathLst>
              <a:path w="1352550" h="1479578">
                <a:moveTo>
                  <a:pt x="0" y="14"/>
                </a:moveTo>
                <a:cubicBezTo>
                  <a:pt x="908050" y="-5278"/>
                  <a:pt x="587375" y="1484856"/>
                  <a:pt x="1352550" y="1479564"/>
                </a:cubicBezTo>
              </a:path>
            </a:pathLst>
          </a:cu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chemeClr val="tx1"/>
              </a:solidFill>
            </a:endParaRPr>
          </a:p>
        </p:txBody>
      </p:sp>
      <p:cxnSp>
        <p:nvCxnSpPr>
          <p:cNvPr id="92" name="Straight Arrow Connector 91">
            <a:extLst>
              <a:ext uri="{FF2B5EF4-FFF2-40B4-BE49-F238E27FC236}">
                <a16:creationId xmlns:a16="http://schemas.microsoft.com/office/drawing/2014/main" id="{04832313-4931-4F96-A381-F66A2A1D0B65}"/>
              </a:ext>
            </a:extLst>
          </p:cNvPr>
          <p:cNvCxnSpPr>
            <a:cxnSpLocks/>
          </p:cNvCxnSpPr>
          <p:nvPr/>
        </p:nvCxnSpPr>
        <p:spPr>
          <a:xfrm>
            <a:off x="2215881" y="2332703"/>
            <a:ext cx="1285" cy="794332"/>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4253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r>
              <a:rPr lang="en-US" dirty="0"/>
              <a:t>DANCE Training</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pPr lvl="0">
              <a:lnSpc>
                <a:spcPct val="100000"/>
              </a:lnSpc>
              <a:spcBef>
                <a:spcPct val="20000"/>
              </a:spcBef>
            </a:pPr>
            <a:r>
              <a:rPr lang="en-US" dirty="0"/>
              <a:t>Deep Clustering of Mobile Network Data</a:t>
            </a:r>
          </a:p>
        </p:txBody>
      </p:sp>
      <p:sp>
        <p:nvSpPr>
          <p:cNvPr id="72" name="Rectangle 71">
            <a:extLst>
              <a:ext uri="{FF2B5EF4-FFF2-40B4-BE49-F238E27FC236}">
                <a16:creationId xmlns:a16="http://schemas.microsoft.com/office/drawing/2014/main" id="{7CAE8F2C-81D7-4DAB-BC66-02A05813729C}"/>
              </a:ext>
            </a:extLst>
          </p:cNvPr>
          <p:cNvSpPr/>
          <p:nvPr/>
        </p:nvSpPr>
        <p:spPr>
          <a:xfrm>
            <a:off x="1406408" y="1031310"/>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sp>
        <p:nvSpPr>
          <p:cNvPr id="89" name="Flowchart: Manual Operation 88">
            <a:extLst>
              <a:ext uri="{FF2B5EF4-FFF2-40B4-BE49-F238E27FC236}">
                <a16:creationId xmlns:a16="http://schemas.microsoft.com/office/drawing/2014/main" id="{4F0F36F7-04CF-4EAC-ADDF-FB14794055FB}"/>
              </a:ext>
            </a:extLst>
          </p:cNvPr>
          <p:cNvSpPr/>
          <p:nvPr/>
        </p:nvSpPr>
        <p:spPr>
          <a:xfrm rot="16200000">
            <a:off x="99576" y="1545633"/>
            <a:ext cx="678674" cy="989081"/>
          </a:xfrm>
          <a:prstGeom prst="flowChartManualOperation">
            <a:avLst/>
          </a:prstGeom>
          <a:gradFill>
            <a:gsLst>
              <a:gs pos="0">
                <a:schemeClr val="tx1"/>
              </a:gs>
              <a:gs pos="24000">
                <a:schemeClr val="bg1"/>
              </a:gs>
            </a:gsLst>
            <a:lin ang="162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94" name="Rectangle: Rounded Corners 93">
                <a:extLst>
                  <a:ext uri="{FF2B5EF4-FFF2-40B4-BE49-F238E27FC236}">
                    <a16:creationId xmlns:a16="http://schemas.microsoft.com/office/drawing/2014/main" id="{A1B27848-4503-4B50-ADF6-155647FD83A4}"/>
                  </a:ext>
                </a:extLst>
              </p:cNvPr>
              <p:cNvSpPr/>
              <p:nvPr/>
            </p:nvSpPr>
            <p:spPr>
              <a:xfrm>
                <a:off x="1340051" y="1593541"/>
                <a:ext cx="622882" cy="313141"/>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smtClean="0">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𝑍</m:t>
                          </m:r>
                        </m:e>
                        <m:sub>
                          <m:r>
                            <a:rPr lang="en-US" sz="1200" i="1">
                              <a:solidFill>
                                <a:schemeClr val="tx2"/>
                              </a:solidFill>
                              <a:latin typeface="Cambria Math" panose="02040503050406030204" pitchFamily="18" charset="0"/>
                              <a:cs typeface="Arial" panose="020B0604020202020204" pitchFamily="34" charset="0"/>
                            </a:rPr>
                            <m:t>𝑟</m:t>
                          </m:r>
                          <m:r>
                            <a:rPr lang="en-US" sz="1200" b="0" i="1" smtClean="0">
                              <a:solidFill>
                                <a:schemeClr val="tx2"/>
                              </a:solidFill>
                              <a:latin typeface="Cambria Math" panose="02040503050406030204" pitchFamily="18" charset="0"/>
                              <a:cs typeface="Arial" panose="020B0604020202020204" pitchFamily="34" charset="0"/>
                            </a:rPr>
                            <m:t>𝑒𝑐𝑜𝑛</m:t>
                          </m:r>
                          <m:r>
                            <a:rPr lang="en-US" sz="1200" b="0" i="1" smtClean="0">
                              <a:solidFill>
                                <a:schemeClr val="tx2"/>
                              </a:solidFill>
                              <a:latin typeface="Cambria Math" panose="02040503050406030204" pitchFamily="18" charset="0"/>
                              <a:cs typeface="Arial" panose="020B0604020202020204" pitchFamily="34" charset="0"/>
                            </a:rPr>
                            <m:t>.</m:t>
                          </m:r>
                        </m:sub>
                      </m:sSub>
                    </m:oMath>
                  </m:oMathPara>
                </a14:m>
                <a:endParaRPr lang="en-US" sz="1200" dirty="0">
                  <a:solidFill>
                    <a:schemeClr val="tx2"/>
                  </a:solidFill>
                  <a:latin typeface="Arial" panose="020B0604020202020204" pitchFamily="34" charset="0"/>
                  <a:cs typeface="Arial" panose="020B0604020202020204" pitchFamily="34" charset="0"/>
                </a:endParaRPr>
              </a:p>
            </p:txBody>
          </p:sp>
        </mc:Choice>
        <mc:Fallback xmlns="">
          <p:sp>
            <p:nvSpPr>
              <p:cNvPr id="94" name="Rectangle: Rounded Corners 93">
                <a:extLst>
                  <a:ext uri="{FF2B5EF4-FFF2-40B4-BE49-F238E27FC236}">
                    <a16:creationId xmlns:a16="http://schemas.microsoft.com/office/drawing/2014/main" id="{A1B27848-4503-4B50-ADF6-155647FD83A4}"/>
                  </a:ext>
                </a:extLst>
              </p:cNvPr>
              <p:cNvSpPr>
                <a:spLocks noRot="1" noChangeAspect="1" noMove="1" noResize="1" noEditPoints="1" noAdjustHandles="1" noChangeArrowheads="1" noChangeShapeType="1" noTextEdit="1"/>
              </p:cNvSpPr>
              <p:nvPr/>
            </p:nvSpPr>
            <p:spPr>
              <a:xfrm>
                <a:off x="1340051" y="1593541"/>
                <a:ext cx="622882" cy="313141"/>
              </a:xfrm>
              <a:prstGeom prst="roundRect">
                <a:avLst/>
              </a:prstGeom>
              <a:blipFill>
                <a:blip r:embed="rId2"/>
                <a:stretch>
                  <a:fillRect/>
                </a:stretch>
              </a:blipFill>
              <a:ln w="12700">
                <a:solidFill>
                  <a:schemeClr val="tx2"/>
                </a:solidFill>
                <a:prstDash val="sysDash"/>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7" name="Rectangle: Rounded Corners 96">
                <a:extLst>
                  <a:ext uri="{FF2B5EF4-FFF2-40B4-BE49-F238E27FC236}">
                    <a16:creationId xmlns:a16="http://schemas.microsoft.com/office/drawing/2014/main" id="{1D4E7382-7E3E-467C-A3C0-BCC3D48E0D0F}"/>
                  </a:ext>
                </a:extLst>
              </p:cNvPr>
              <p:cNvSpPr/>
              <p:nvPr/>
            </p:nvSpPr>
            <p:spPr>
              <a:xfrm>
                <a:off x="1340051" y="2173651"/>
                <a:ext cx="622882" cy="313141"/>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smtClean="0">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𝑍</m:t>
                          </m:r>
                        </m:e>
                        <m:sub>
                          <m:r>
                            <a:rPr lang="en-US" sz="1200" i="1">
                              <a:solidFill>
                                <a:schemeClr val="tx2"/>
                              </a:solidFill>
                              <a:latin typeface="Cambria Math" panose="02040503050406030204" pitchFamily="18" charset="0"/>
                              <a:cs typeface="Arial" panose="020B0604020202020204" pitchFamily="34" charset="0"/>
                            </a:rPr>
                            <m:t>𝑐</m:t>
                          </m:r>
                          <m:r>
                            <a:rPr lang="en-US" sz="1200" b="0" i="1" smtClean="0">
                              <a:solidFill>
                                <a:schemeClr val="tx2"/>
                              </a:solidFill>
                              <a:latin typeface="Cambria Math" panose="02040503050406030204" pitchFamily="18" charset="0"/>
                              <a:cs typeface="Arial" panose="020B0604020202020204" pitchFamily="34" charset="0"/>
                            </a:rPr>
                            <m:t>𝑙𝑢𝑠𝑡</m:t>
                          </m:r>
                          <m:r>
                            <a:rPr lang="en-US" sz="1200" b="0" i="1" smtClean="0">
                              <a:solidFill>
                                <a:schemeClr val="tx2"/>
                              </a:solidFill>
                              <a:latin typeface="Cambria Math" panose="02040503050406030204" pitchFamily="18" charset="0"/>
                              <a:cs typeface="Arial" panose="020B0604020202020204" pitchFamily="34" charset="0"/>
                            </a:rPr>
                            <m:t>.</m:t>
                          </m:r>
                        </m:sub>
                      </m:sSub>
                    </m:oMath>
                  </m:oMathPara>
                </a14:m>
                <a:endParaRPr lang="en-US" sz="1200" dirty="0">
                  <a:solidFill>
                    <a:schemeClr val="tx2"/>
                  </a:solidFill>
                  <a:latin typeface="Arial" panose="020B0604020202020204" pitchFamily="34" charset="0"/>
                  <a:cs typeface="Arial" panose="020B0604020202020204" pitchFamily="34" charset="0"/>
                </a:endParaRPr>
              </a:p>
            </p:txBody>
          </p:sp>
        </mc:Choice>
        <mc:Fallback xmlns="">
          <p:sp>
            <p:nvSpPr>
              <p:cNvPr id="97" name="Rectangle: Rounded Corners 96">
                <a:extLst>
                  <a:ext uri="{FF2B5EF4-FFF2-40B4-BE49-F238E27FC236}">
                    <a16:creationId xmlns:a16="http://schemas.microsoft.com/office/drawing/2014/main" id="{1D4E7382-7E3E-467C-A3C0-BCC3D48E0D0F}"/>
                  </a:ext>
                </a:extLst>
              </p:cNvPr>
              <p:cNvSpPr>
                <a:spLocks noRot="1" noChangeAspect="1" noMove="1" noResize="1" noEditPoints="1" noAdjustHandles="1" noChangeArrowheads="1" noChangeShapeType="1" noTextEdit="1"/>
              </p:cNvSpPr>
              <p:nvPr/>
            </p:nvSpPr>
            <p:spPr>
              <a:xfrm>
                <a:off x="1340051" y="2173651"/>
                <a:ext cx="622882" cy="313141"/>
              </a:xfrm>
              <a:prstGeom prst="roundRect">
                <a:avLst/>
              </a:prstGeom>
              <a:blipFill>
                <a:blip r:embed="rId3"/>
                <a:stretch>
                  <a:fillRect/>
                </a:stretch>
              </a:blipFill>
              <a:ln w="12700">
                <a:solidFill>
                  <a:schemeClr val="tx2"/>
                </a:solidFill>
                <a:prstDash val="sysDash"/>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01" name="Oval 100">
                <a:extLst>
                  <a:ext uri="{FF2B5EF4-FFF2-40B4-BE49-F238E27FC236}">
                    <a16:creationId xmlns:a16="http://schemas.microsoft.com/office/drawing/2014/main" id="{9A68A1BE-91D0-4F5C-A8C3-61773EA6B427}"/>
                  </a:ext>
                </a:extLst>
              </p:cNvPr>
              <p:cNvSpPr/>
              <p:nvPr/>
            </p:nvSpPr>
            <p:spPr>
              <a:xfrm>
                <a:off x="1424785" y="1022327"/>
                <a:ext cx="453413" cy="313141"/>
              </a:xfrm>
              <a:prstGeom prst="ellipse">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𝑝</m:t>
                          </m:r>
                        </m:e>
                        <m:sub>
                          <m:r>
                            <a:rPr lang="en-US" sz="1200" i="1">
                              <a:solidFill>
                                <a:schemeClr val="tx2"/>
                              </a:solidFill>
                              <a:latin typeface="Cambria Math" panose="02040503050406030204" pitchFamily="18" charset="0"/>
                              <a:cs typeface="Arial" panose="020B0604020202020204" pitchFamily="34" charset="0"/>
                            </a:rPr>
                            <m:t>𝑔</m:t>
                          </m:r>
                        </m:sub>
                      </m:sSub>
                    </m:oMath>
                  </m:oMathPara>
                </a14:m>
                <a:endParaRPr lang="en-US" sz="1200" dirty="0">
                  <a:solidFill>
                    <a:schemeClr val="tx2"/>
                  </a:solidFill>
                  <a:latin typeface="Arial" panose="020B0604020202020204" pitchFamily="34" charset="0"/>
                  <a:cs typeface="Arial" panose="020B0604020202020204" pitchFamily="34" charset="0"/>
                </a:endParaRPr>
              </a:p>
            </p:txBody>
          </p:sp>
        </mc:Choice>
        <mc:Fallback xmlns="">
          <p:sp>
            <p:nvSpPr>
              <p:cNvPr id="101" name="Oval 100">
                <a:extLst>
                  <a:ext uri="{FF2B5EF4-FFF2-40B4-BE49-F238E27FC236}">
                    <a16:creationId xmlns:a16="http://schemas.microsoft.com/office/drawing/2014/main" id="{9A68A1BE-91D0-4F5C-A8C3-61773EA6B427}"/>
                  </a:ext>
                </a:extLst>
              </p:cNvPr>
              <p:cNvSpPr>
                <a:spLocks noRot="1" noChangeAspect="1" noMove="1" noResize="1" noEditPoints="1" noAdjustHandles="1" noChangeArrowheads="1" noChangeShapeType="1" noTextEdit="1"/>
              </p:cNvSpPr>
              <p:nvPr/>
            </p:nvSpPr>
            <p:spPr>
              <a:xfrm>
                <a:off x="1424785" y="1022327"/>
                <a:ext cx="453413" cy="313141"/>
              </a:xfrm>
              <a:prstGeom prst="ellipse">
                <a:avLst/>
              </a:prstGeom>
              <a:blipFill>
                <a:blip r:embed="rId4"/>
                <a:stretch>
                  <a:fillRect/>
                </a:stretch>
              </a:blipFill>
              <a:ln w="12700">
                <a:solidFill>
                  <a:schemeClr val="tx2"/>
                </a:solidFill>
                <a:prstDash val="sysDash"/>
              </a:ln>
            </p:spPr>
            <p:txBody>
              <a:bodyPr/>
              <a:lstStyle/>
              <a:p>
                <a:r>
                  <a:rPr lang="de-DE">
                    <a:noFill/>
                  </a:rPr>
                  <a:t> </a:t>
                </a:r>
              </a:p>
            </p:txBody>
          </p:sp>
        </mc:Fallback>
      </mc:AlternateContent>
      <p:cxnSp>
        <p:nvCxnSpPr>
          <p:cNvPr id="105" name="Connector: Elbow 104">
            <a:extLst>
              <a:ext uri="{FF2B5EF4-FFF2-40B4-BE49-F238E27FC236}">
                <a16:creationId xmlns:a16="http://schemas.microsoft.com/office/drawing/2014/main" id="{CD0BED38-D051-4504-9B11-9E996A9FD8BC}"/>
              </a:ext>
            </a:extLst>
          </p:cNvPr>
          <p:cNvCxnSpPr>
            <a:cxnSpLocks/>
            <a:stCxn id="154" idx="0"/>
            <a:endCxn id="94" idx="1"/>
          </p:cNvCxnSpPr>
          <p:nvPr/>
        </p:nvCxnSpPr>
        <p:spPr>
          <a:xfrm rot="5400000" flipH="1" flipV="1">
            <a:off x="1158046" y="1771661"/>
            <a:ext cx="203553" cy="160457"/>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B1D4581E-420D-405F-BA5F-559EC4B7B09D}"/>
              </a:ext>
            </a:extLst>
          </p:cNvPr>
          <p:cNvCxnSpPr>
            <a:cxnSpLocks/>
            <a:stCxn id="154" idx="4"/>
            <a:endCxn id="97" idx="1"/>
          </p:cNvCxnSpPr>
          <p:nvPr/>
        </p:nvCxnSpPr>
        <p:spPr>
          <a:xfrm rot="16200000" flipH="1">
            <a:off x="1158052" y="2148223"/>
            <a:ext cx="203540" cy="160457"/>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54F87F41-B52B-402E-B33F-77DD35B7E056}"/>
              </a:ext>
            </a:extLst>
          </p:cNvPr>
          <p:cNvSpPr/>
          <p:nvPr/>
        </p:nvSpPr>
        <p:spPr>
          <a:xfrm>
            <a:off x="2915859" y="1333462"/>
            <a:ext cx="363736" cy="201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864A0984-2951-43EF-A5B0-B7C7695956E8}"/>
              </a:ext>
            </a:extLst>
          </p:cNvPr>
          <p:cNvSpPr/>
          <p:nvPr/>
        </p:nvSpPr>
        <p:spPr>
          <a:xfrm>
            <a:off x="2915859" y="1078196"/>
            <a:ext cx="363736" cy="201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119" name="Rectangle 118">
            <a:extLst>
              <a:ext uri="{FF2B5EF4-FFF2-40B4-BE49-F238E27FC236}">
                <a16:creationId xmlns:a16="http://schemas.microsoft.com/office/drawing/2014/main" id="{1058B745-B0B3-47D5-87D2-214ABEF893D4}"/>
              </a:ext>
            </a:extLst>
          </p:cNvPr>
          <p:cNvSpPr/>
          <p:nvPr/>
        </p:nvSpPr>
        <p:spPr>
          <a:xfrm>
            <a:off x="2170073" y="1706352"/>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120" name="Rectangle 119">
            <a:extLst>
              <a:ext uri="{FF2B5EF4-FFF2-40B4-BE49-F238E27FC236}">
                <a16:creationId xmlns:a16="http://schemas.microsoft.com/office/drawing/2014/main" id="{296C18A7-FF6D-45DD-8C86-2AA5B2A2024B}"/>
              </a:ext>
            </a:extLst>
          </p:cNvPr>
          <p:cNvSpPr/>
          <p:nvPr/>
        </p:nvSpPr>
        <p:spPr>
          <a:xfrm>
            <a:off x="2124266" y="1390400"/>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121" name="Straight Arrow Connector 120">
            <a:extLst>
              <a:ext uri="{FF2B5EF4-FFF2-40B4-BE49-F238E27FC236}">
                <a16:creationId xmlns:a16="http://schemas.microsoft.com/office/drawing/2014/main" id="{9F520B1C-1B10-4CA1-854E-A4E6E3EE1069}"/>
              </a:ext>
            </a:extLst>
          </p:cNvPr>
          <p:cNvCxnSpPr>
            <a:cxnSpLocks/>
            <a:stCxn id="120" idx="3"/>
            <a:endCxn id="148" idx="2"/>
          </p:cNvCxnSpPr>
          <p:nvPr/>
        </p:nvCxnSpPr>
        <p:spPr>
          <a:xfrm>
            <a:off x="2215887" y="1434159"/>
            <a:ext cx="166153" cy="0"/>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3EFF2524-4BE9-4957-9DAD-695DE469F097}"/>
              </a:ext>
            </a:extLst>
          </p:cNvPr>
          <p:cNvGrpSpPr/>
          <p:nvPr/>
        </p:nvGrpSpPr>
        <p:grpSpPr>
          <a:xfrm>
            <a:off x="1093085" y="1953665"/>
            <a:ext cx="173017" cy="173017"/>
            <a:chOff x="1716989" y="4044688"/>
            <a:chExt cx="305882" cy="305882"/>
          </a:xfrm>
          <a:solidFill>
            <a:schemeClr val="bg1"/>
          </a:solidFill>
        </p:grpSpPr>
        <p:sp>
          <p:nvSpPr>
            <p:cNvPr id="154" name="Oval 153">
              <a:extLst>
                <a:ext uri="{FF2B5EF4-FFF2-40B4-BE49-F238E27FC236}">
                  <a16:creationId xmlns:a16="http://schemas.microsoft.com/office/drawing/2014/main" id="{353A911F-73D5-45B2-82E3-4B182BDDBA28}"/>
                </a:ext>
              </a:extLst>
            </p:cNvPr>
            <p:cNvSpPr/>
            <p:nvPr/>
          </p:nvSpPr>
          <p:spPr>
            <a:xfrm>
              <a:off x="1716989" y="4044688"/>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155" name="Straight Connector 154">
              <a:extLst>
                <a:ext uri="{FF2B5EF4-FFF2-40B4-BE49-F238E27FC236}">
                  <a16:creationId xmlns:a16="http://schemas.microsoft.com/office/drawing/2014/main" id="{7AEEF77B-87BE-4A7F-961B-32F5F73A8994}"/>
                </a:ext>
              </a:extLst>
            </p:cNvPr>
            <p:cNvCxnSpPr>
              <a:cxnSpLocks/>
              <a:stCxn id="154" idx="2"/>
              <a:endCxn id="154" idx="6"/>
            </p:cNvCxnSpPr>
            <p:nvPr/>
          </p:nvCxnSpPr>
          <p:spPr>
            <a:xfrm>
              <a:off x="1716989" y="4197629"/>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29" name="Straight Arrow Connector 128">
            <a:extLst>
              <a:ext uri="{FF2B5EF4-FFF2-40B4-BE49-F238E27FC236}">
                <a16:creationId xmlns:a16="http://schemas.microsoft.com/office/drawing/2014/main" id="{C8ABEE02-6DBF-48C3-86BD-687731F1C372}"/>
              </a:ext>
            </a:extLst>
          </p:cNvPr>
          <p:cNvCxnSpPr>
            <a:cxnSpLocks/>
            <a:stCxn id="89" idx="2"/>
            <a:endCxn id="154" idx="2"/>
          </p:cNvCxnSpPr>
          <p:nvPr/>
        </p:nvCxnSpPr>
        <p:spPr>
          <a:xfrm>
            <a:off x="933454" y="2040173"/>
            <a:ext cx="159631"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59C02B73-54B9-48EC-9CCE-ADCB127532EF}"/>
              </a:ext>
            </a:extLst>
          </p:cNvPr>
          <p:cNvSpPr/>
          <p:nvPr/>
        </p:nvSpPr>
        <p:spPr>
          <a:xfrm>
            <a:off x="2170073" y="2332703"/>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grpSp>
        <p:nvGrpSpPr>
          <p:cNvPr id="131" name="Group 130">
            <a:extLst>
              <a:ext uri="{FF2B5EF4-FFF2-40B4-BE49-F238E27FC236}">
                <a16:creationId xmlns:a16="http://schemas.microsoft.com/office/drawing/2014/main" id="{F3614F44-07EB-48E6-A723-167284D0C657}"/>
              </a:ext>
            </a:extLst>
          </p:cNvPr>
          <p:cNvGrpSpPr/>
          <p:nvPr/>
        </p:nvGrpSpPr>
        <p:grpSpPr>
          <a:xfrm>
            <a:off x="2129378" y="1092390"/>
            <a:ext cx="173017" cy="173017"/>
            <a:chOff x="506517" y="3763674"/>
            <a:chExt cx="305882" cy="305882"/>
          </a:xfrm>
          <a:solidFill>
            <a:schemeClr val="bg1"/>
          </a:solidFill>
        </p:grpSpPr>
        <p:sp>
          <p:nvSpPr>
            <p:cNvPr id="151" name="Oval 150">
              <a:extLst>
                <a:ext uri="{FF2B5EF4-FFF2-40B4-BE49-F238E27FC236}">
                  <a16:creationId xmlns:a16="http://schemas.microsoft.com/office/drawing/2014/main" id="{A65957B8-9218-4DA9-BA30-5874A1AF3CFF}"/>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152" name="Straight Connector 151">
              <a:extLst>
                <a:ext uri="{FF2B5EF4-FFF2-40B4-BE49-F238E27FC236}">
                  <a16:creationId xmlns:a16="http://schemas.microsoft.com/office/drawing/2014/main" id="{9B506508-E128-4325-87D2-BD7DB893D509}"/>
                </a:ext>
              </a:extLst>
            </p:cNvPr>
            <p:cNvCxnSpPr>
              <a:stCxn id="151" idx="0"/>
              <a:endCxn id="151"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8C496887-6F47-4A33-82EE-50B130C1C757}"/>
                </a:ext>
              </a:extLst>
            </p:cNvPr>
            <p:cNvCxnSpPr>
              <a:cxnSpLocks/>
              <a:stCxn id="151" idx="2"/>
              <a:endCxn id="151"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AB5DE802-759F-4BBA-A613-BEC1BD0E517D}"/>
              </a:ext>
            </a:extLst>
          </p:cNvPr>
          <p:cNvGrpSpPr/>
          <p:nvPr/>
        </p:nvGrpSpPr>
        <p:grpSpPr>
          <a:xfrm>
            <a:off x="2382040" y="1347657"/>
            <a:ext cx="173017" cy="173017"/>
            <a:chOff x="506517" y="3763674"/>
            <a:chExt cx="305882" cy="305882"/>
          </a:xfrm>
          <a:solidFill>
            <a:schemeClr val="bg1"/>
          </a:solidFill>
        </p:grpSpPr>
        <p:sp>
          <p:nvSpPr>
            <p:cNvPr id="148" name="Oval 147">
              <a:extLst>
                <a:ext uri="{FF2B5EF4-FFF2-40B4-BE49-F238E27FC236}">
                  <a16:creationId xmlns:a16="http://schemas.microsoft.com/office/drawing/2014/main" id="{098A2187-D46E-4D15-BD28-BBFA85745889}"/>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149" name="Straight Connector 148">
              <a:extLst>
                <a:ext uri="{FF2B5EF4-FFF2-40B4-BE49-F238E27FC236}">
                  <a16:creationId xmlns:a16="http://schemas.microsoft.com/office/drawing/2014/main" id="{7B43FA20-1E4B-4811-8A21-1734626B96BC}"/>
                </a:ext>
              </a:extLst>
            </p:cNvPr>
            <p:cNvCxnSpPr>
              <a:stCxn id="148" idx="0"/>
              <a:endCxn id="148"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28234525-7979-44EF-BAA1-1DD96D85C931}"/>
                </a:ext>
              </a:extLst>
            </p:cNvPr>
            <p:cNvCxnSpPr>
              <a:cxnSpLocks/>
              <a:stCxn id="148" idx="2"/>
              <a:endCxn id="148"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33" name="Straight Arrow Connector 132">
            <a:extLst>
              <a:ext uri="{FF2B5EF4-FFF2-40B4-BE49-F238E27FC236}">
                <a16:creationId xmlns:a16="http://schemas.microsoft.com/office/drawing/2014/main" id="{1A712B66-F25B-44C6-B392-B4B96743DFB1}"/>
              </a:ext>
            </a:extLst>
          </p:cNvPr>
          <p:cNvCxnSpPr>
            <a:cxnSpLocks/>
            <a:stCxn id="130" idx="0"/>
            <a:endCxn id="151" idx="4"/>
          </p:cNvCxnSpPr>
          <p:nvPr/>
        </p:nvCxnSpPr>
        <p:spPr>
          <a:xfrm flipV="1">
            <a:off x="2215881" y="1265407"/>
            <a:ext cx="6" cy="1067296"/>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FF6E3DAC-598D-4A19-9E56-7C0FEEF2C0C1}"/>
              </a:ext>
            </a:extLst>
          </p:cNvPr>
          <p:cNvSpPr/>
          <p:nvPr/>
        </p:nvSpPr>
        <p:spPr>
          <a:xfrm>
            <a:off x="2419606" y="1749518"/>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136" name="Straight Arrow Connector 135">
            <a:extLst>
              <a:ext uri="{FF2B5EF4-FFF2-40B4-BE49-F238E27FC236}">
                <a16:creationId xmlns:a16="http://schemas.microsoft.com/office/drawing/2014/main" id="{93D28F83-3135-429D-8D83-EFFD7E23620F}"/>
              </a:ext>
            </a:extLst>
          </p:cNvPr>
          <p:cNvCxnSpPr>
            <a:cxnSpLocks/>
            <a:stCxn id="148" idx="6"/>
            <a:endCxn id="117" idx="1"/>
          </p:cNvCxnSpPr>
          <p:nvPr/>
        </p:nvCxnSpPr>
        <p:spPr>
          <a:xfrm flipV="1">
            <a:off x="2555057" y="1434159"/>
            <a:ext cx="360802" cy="7"/>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A22B1B6B-B116-4CE5-AC3D-EA8B690C38E7}"/>
              </a:ext>
            </a:extLst>
          </p:cNvPr>
          <p:cNvCxnSpPr>
            <a:cxnSpLocks/>
            <a:stCxn id="151" idx="6"/>
            <a:endCxn id="118" idx="1"/>
          </p:cNvCxnSpPr>
          <p:nvPr/>
        </p:nvCxnSpPr>
        <p:spPr>
          <a:xfrm flipV="1">
            <a:off x="2302395" y="1178893"/>
            <a:ext cx="613464" cy="6"/>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00282F0-D803-4A7C-8FD9-2ACFB92915D1}"/>
              </a:ext>
            </a:extLst>
          </p:cNvPr>
          <p:cNvCxnSpPr>
            <a:cxnSpLocks/>
            <a:stCxn id="101" idx="6"/>
            <a:endCxn id="151" idx="2"/>
          </p:cNvCxnSpPr>
          <p:nvPr/>
        </p:nvCxnSpPr>
        <p:spPr>
          <a:xfrm>
            <a:off x="1878198" y="1178898"/>
            <a:ext cx="251180"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40" name="Rectangle 139">
            <a:extLst>
              <a:ext uri="{FF2B5EF4-FFF2-40B4-BE49-F238E27FC236}">
                <a16:creationId xmlns:a16="http://schemas.microsoft.com/office/drawing/2014/main" id="{7DD4FB3C-4738-404D-92DD-17623CA49165}"/>
              </a:ext>
            </a:extLst>
          </p:cNvPr>
          <p:cNvSpPr/>
          <p:nvPr/>
        </p:nvSpPr>
        <p:spPr>
          <a:xfrm>
            <a:off x="2419606" y="2242534"/>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145" name="Straight Connector 144">
            <a:extLst>
              <a:ext uri="{FF2B5EF4-FFF2-40B4-BE49-F238E27FC236}">
                <a16:creationId xmlns:a16="http://schemas.microsoft.com/office/drawing/2014/main" id="{75BFC179-6BA3-4CC1-9F09-8F7388F9FE28}"/>
              </a:ext>
            </a:extLst>
          </p:cNvPr>
          <p:cNvCxnSpPr>
            <a:cxnSpLocks/>
            <a:stCxn id="94" idx="3"/>
            <a:endCxn id="119" idx="1"/>
          </p:cNvCxnSpPr>
          <p:nvPr/>
        </p:nvCxnSpPr>
        <p:spPr>
          <a:xfrm>
            <a:off x="1962933" y="1750112"/>
            <a:ext cx="20714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D88848ED-662F-404E-880E-8804A87ACA8B}"/>
              </a:ext>
            </a:extLst>
          </p:cNvPr>
          <p:cNvSpPr/>
          <p:nvPr/>
        </p:nvSpPr>
        <p:spPr>
          <a:xfrm>
            <a:off x="2455736" y="3103890"/>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62" name="Rectangle: Diagonal Corners Snipped 61">
            <a:extLst>
              <a:ext uri="{FF2B5EF4-FFF2-40B4-BE49-F238E27FC236}">
                <a16:creationId xmlns:a16="http://schemas.microsoft.com/office/drawing/2014/main" id="{01652E35-E465-4929-9540-29C022763517}"/>
              </a:ext>
            </a:extLst>
          </p:cNvPr>
          <p:cNvSpPr/>
          <p:nvPr/>
        </p:nvSpPr>
        <p:spPr>
          <a:xfrm>
            <a:off x="1753945" y="3127035"/>
            <a:ext cx="926442" cy="269820"/>
          </a:xfrm>
          <a:prstGeom prst="snip2Diag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i="1" dirty="0">
                <a:solidFill>
                  <a:schemeClr val="bg1"/>
                </a:solidFill>
                <a:latin typeface="Arial" panose="020B0604020202020204" pitchFamily="34" charset="0"/>
                <a:cs typeface="Arial" panose="020B0604020202020204" pitchFamily="34" charset="0"/>
              </a:rPr>
              <a:t>k</a:t>
            </a:r>
            <a:r>
              <a:rPr lang="en-US" sz="1200" dirty="0">
                <a:solidFill>
                  <a:schemeClr val="bg1"/>
                </a:solidFill>
                <a:latin typeface="Arial" panose="020B0604020202020204" pitchFamily="34" charset="0"/>
                <a:cs typeface="Arial" panose="020B0604020202020204" pitchFamily="34" charset="0"/>
              </a:rPr>
              <a:t>-Means</a:t>
            </a:r>
          </a:p>
        </p:txBody>
      </p:sp>
      <p:cxnSp>
        <p:nvCxnSpPr>
          <p:cNvPr id="63" name="Straight Arrow Connector 62">
            <a:extLst>
              <a:ext uri="{FF2B5EF4-FFF2-40B4-BE49-F238E27FC236}">
                <a16:creationId xmlns:a16="http://schemas.microsoft.com/office/drawing/2014/main" id="{578F299F-3FBF-4E3D-AE74-86759BF23E49}"/>
              </a:ext>
            </a:extLst>
          </p:cNvPr>
          <p:cNvCxnSpPr>
            <a:cxnSpLocks/>
            <a:stCxn id="62" idx="0"/>
            <a:endCxn id="67" idx="1"/>
          </p:cNvCxnSpPr>
          <p:nvPr/>
        </p:nvCxnSpPr>
        <p:spPr>
          <a:xfrm>
            <a:off x="2680387" y="3261945"/>
            <a:ext cx="167367" cy="65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740245B6-268D-43C2-AEB8-79092993442D}"/>
              </a:ext>
            </a:extLst>
          </p:cNvPr>
          <p:cNvCxnSpPr>
            <a:cxnSpLocks/>
            <a:stCxn id="119" idx="3"/>
            <a:endCxn id="148" idx="4"/>
          </p:cNvCxnSpPr>
          <p:nvPr/>
        </p:nvCxnSpPr>
        <p:spPr>
          <a:xfrm flipV="1">
            <a:off x="2261688" y="1520674"/>
            <a:ext cx="206861" cy="229438"/>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1BF4CC9-0B3E-4A00-9850-83A64CA18CB5}"/>
              </a:ext>
            </a:extLst>
          </p:cNvPr>
          <p:cNvSpPr/>
          <p:nvPr/>
        </p:nvSpPr>
        <p:spPr>
          <a:xfrm>
            <a:off x="2919318" y="1101352"/>
            <a:ext cx="976840" cy="406223"/>
          </a:xfrm>
          <a:prstGeom prst="rect">
            <a:avLst/>
          </a:prstGeom>
          <a:gradFill>
            <a:gsLst>
              <a:gs pos="0">
                <a:schemeClr val="accent5"/>
              </a:gs>
              <a:gs pos="24000">
                <a:schemeClr val="bg1"/>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p:sp>
        <p:nvSpPr>
          <p:cNvPr id="67" name="Rectangle: Rounded Corners 66">
            <a:extLst>
              <a:ext uri="{FF2B5EF4-FFF2-40B4-BE49-F238E27FC236}">
                <a16:creationId xmlns:a16="http://schemas.microsoft.com/office/drawing/2014/main" id="{3AB86C5B-CF47-467A-8A87-B4A71E3C9AB1}"/>
              </a:ext>
            </a:extLst>
          </p:cNvPr>
          <p:cNvSpPr/>
          <p:nvPr/>
        </p:nvSpPr>
        <p:spPr>
          <a:xfrm>
            <a:off x="2847754" y="3129945"/>
            <a:ext cx="718334" cy="265300"/>
          </a:xfrm>
          <a:prstGeom prst="roundRect">
            <a:avLst/>
          </a:prstGeom>
          <a:gradFill>
            <a:gsLst>
              <a:gs pos="0">
                <a:srgbClr val="3BD022"/>
              </a:gs>
              <a:gs pos="43000">
                <a:schemeClr val="bg1"/>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p:pic>
        <p:nvPicPr>
          <p:cNvPr id="52" name="Picture 51">
            <a:extLst>
              <a:ext uri="{FF2B5EF4-FFF2-40B4-BE49-F238E27FC236}">
                <a16:creationId xmlns:a16="http://schemas.microsoft.com/office/drawing/2014/main" id="{5C44E875-0078-4E8B-A1AD-C75950F11AA0}"/>
              </a:ext>
            </a:extLst>
          </p:cNvPr>
          <p:cNvPicPr>
            <a:picLocks noChangeAspect="1"/>
          </p:cNvPicPr>
          <p:nvPr/>
        </p:nvPicPr>
        <p:blipFill rotWithShape="1">
          <a:blip r:embed="rId5">
            <a:extLst>
              <a:ext uri="{28A0092B-C50C-407E-A947-70E740481C1C}">
                <a14:useLocalDpi xmlns:a14="http://schemas.microsoft.com/office/drawing/2010/main" val="0"/>
              </a:ext>
            </a:extLst>
          </a:blip>
          <a:srcRect t="70" r="31918" b="70"/>
          <a:stretch/>
        </p:blipFill>
        <p:spPr>
          <a:xfrm>
            <a:off x="4497648" y="1367272"/>
            <a:ext cx="3381224" cy="3306289"/>
          </a:xfrm>
          <a:prstGeom prst="rect">
            <a:avLst/>
          </a:prstGeom>
        </p:spPr>
      </p:pic>
      <p:cxnSp>
        <p:nvCxnSpPr>
          <p:cNvPr id="53" name="Straight Connector 52">
            <a:extLst>
              <a:ext uri="{FF2B5EF4-FFF2-40B4-BE49-F238E27FC236}">
                <a16:creationId xmlns:a16="http://schemas.microsoft.com/office/drawing/2014/main" id="{D0F7E08E-4EED-438A-ADA5-1EA217A5FDDD}"/>
              </a:ext>
            </a:extLst>
          </p:cNvPr>
          <p:cNvCxnSpPr>
            <a:cxnSpLocks/>
            <a:stCxn id="52" idx="1"/>
          </p:cNvCxnSpPr>
          <p:nvPr/>
        </p:nvCxnSpPr>
        <p:spPr>
          <a:xfrm>
            <a:off x="4497648" y="3020417"/>
            <a:ext cx="3331119" cy="0"/>
          </a:xfrm>
          <a:prstGeom prst="line">
            <a:avLst/>
          </a:prstGeom>
          <a:ln w="635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94C19C6-BD3F-43F9-B810-7427550E7743}"/>
              </a:ext>
            </a:extLst>
          </p:cNvPr>
          <p:cNvCxnSpPr>
            <a:cxnSpLocks/>
          </p:cNvCxnSpPr>
          <p:nvPr/>
        </p:nvCxnSpPr>
        <p:spPr>
          <a:xfrm>
            <a:off x="6199782" y="1367272"/>
            <a:ext cx="0" cy="3306289"/>
          </a:xfrm>
          <a:prstGeom prst="line">
            <a:avLst/>
          </a:prstGeom>
          <a:ln w="6350">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809BC375-977E-42F0-BAC6-C9AA0A5026AB}"/>
              </a:ext>
            </a:extLst>
          </p:cNvPr>
          <p:cNvSpPr txBox="1"/>
          <p:nvPr/>
        </p:nvSpPr>
        <p:spPr>
          <a:xfrm rot="16200000">
            <a:off x="3497370" y="2034819"/>
            <a:ext cx="1632176" cy="297081"/>
          </a:xfrm>
          <a:prstGeom prst="rect">
            <a:avLst/>
          </a:prstGeom>
          <a:noFill/>
        </p:spPr>
        <p:txBody>
          <a:bodyPr wrap="square" lIns="0" tIns="0" rIns="0" bIns="0" rtlCol="0">
            <a:noAutofit/>
          </a:bodyPr>
          <a:lstStyle/>
          <a:p>
            <a:pPr algn="ctr">
              <a:spcAft>
                <a:spcPts val="300"/>
              </a:spcAft>
              <a:buSzPct val="100000"/>
            </a:pPr>
            <a:r>
              <a:rPr lang="en-US" sz="1000" dirty="0">
                <a:solidFill>
                  <a:schemeClr val="tx2"/>
                </a:solidFill>
                <a:latin typeface="Arial" panose="020B0604020202020204" pitchFamily="34" charset="0"/>
                <a:cs typeface="Arial" panose="020B0604020202020204" pitchFamily="34" charset="0"/>
              </a:rPr>
              <a:t>Purely Reconstructive</a:t>
            </a:r>
            <a:br>
              <a:rPr lang="en-US" sz="1000" dirty="0">
                <a:solidFill>
                  <a:schemeClr val="tx2"/>
                </a:solidFill>
                <a:latin typeface="Arial" panose="020B0604020202020204" pitchFamily="34" charset="0"/>
                <a:cs typeface="Arial" panose="020B0604020202020204" pitchFamily="34" charset="0"/>
              </a:rPr>
            </a:br>
            <a:r>
              <a:rPr lang="en-US" sz="1000" dirty="0">
                <a:solidFill>
                  <a:schemeClr val="tx2"/>
                </a:solidFill>
                <a:latin typeface="Arial" panose="020B0604020202020204" pitchFamily="34" charset="0"/>
                <a:cs typeface="Arial" panose="020B0604020202020204" pitchFamily="34" charset="0"/>
              </a:rPr>
              <a:t>Features</a:t>
            </a:r>
            <a:endParaRPr lang="de-DE" sz="1000" dirty="0">
              <a:solidFill>
                <a:schemeClr val="tx2"/>
              </a:solidFill>
              <a:latin typeface="Arial" panose="020B0604020202020204" pitchFamily="34" charset="0"/>
              <a:cs typeface="Arial" panose="020B0604020202020204" pitchFamily="34" charset="0"/>
            </a:endParaRPr>
          </a:p>
        </p:txBody>
      </p:sp>
      <p:sp>
        <p:nvSpPr>
          <p:cNvPr id="68" name="TextBox 67">
            <a:extLst>
              <a:ext uri="{FF2B5EF4-FFF2-40B4-BE49-F238E27FC236}">
                <a16:creationId xmlns:a16="http://schemas.microsoft.com/office/drawing/2014/main" id="{01E0CC03-9DE5-4D9E-BAA4-769731D1DBD5}"/>
              </a:ext>
            </a:extLst>
          </p:cNvPr>
          <p:cNvSpPr txBox="1"/>
          <p:nvPr/>
        </p:nvSpPr>
        <p:spPr>
          <a:xfrm rot="16200000">
            <a:off x="3476226" y="3687788"/>
            <a:ext cx="1674466" cy="297080"/>
          </a:xfrm>
          <a:prstGeom prst="rect">
            <a:avLst/>
          </a:prstGeom>
          <a:noFill/>
        </p:spPr>
        <p:txBody>
          <a:bodyPr wrap="square" lIns="0" tIns="0" rIns="0" bIns="0" rtlCol="0">
            <a:noAutofit/>
          </a:bodyPr>
          <a:lstStyle/>
          <a:p>
            <a:pPr algn="ctr">
              <a:spcAft>
                <a:spcPts val="300"/>
              </a:spcAft>
              <a:buSzPct val="100000"/>
            </a:pPr>
            <a:r>
              <a:rPr lang="en-US" sz="1000" dirty="0">
                <a:solidFill>
                  <a:schemeClr val="tx2"/>
                </a:solidFill>
                <a:latin typeface="Arial" panose="020B0604020202020204" pitchFamily="34" charset="0"/>
                <a:cs typeface="Arial" panose="020B0604020202020204" pitchFamily="34" charset="0"/>
              </a:rPr>
              <a:t>Clustering Relevant</a:t>
            </a:r>
            <a:br>
              <a:rPr lang="en-US" sz="1000" dirty="0">
                <a:solidFill>
                  <a:schemeClr val="tx2"/>
                </a:solidFill>
                <a:latin typeface="Arial" panose="020B0604020202020204" pitchFamily="34" charset="0"/>
                <a:cs typeface="Arial" panose="020B0604020202020204" pitchFamily="34" charset="0"/>
              </a:rPr>
            </a:br>
            <a:r>
              <a:rPr lang="en-US" sz="1000" dirty="0">
                <a:solidFill>
                  <a:schemeClr val="tx2"/>
                </a:solidFill>
                <a:latin typeface="Arial" panose="020B0604020202020204" pitchFamily="34" charset="0"/>
                <a:cs typeface="Arial" panose="020B0604020202020204" pitchFamily="34" charset="0"/>
              </a:rPr>
              <a:t>Features</a:t>
            </a:r>
            <a:endParaRPr lang="de-DE" sz="1000" dirty="0">
              <a:solidFill>
                <a:schemeClr val="tx2"/>
              </a:solidFill>
              <a:latin typeface="Arial" panose="020B0604020202020204" pitchFamily="34" charset="0"/>
              <a:cs typeface="Arial" panose="020B0604020202020204" pitchFamily="34" charset="0"/>
            </a:endParaRPr>
          </a:p>
        </p:txBody>
      </p:sp>
      <p:pic>
        <p:nvPicPr>
          <p:cNvPr id="69" name="Graphic 68">
            <a:extLst>
              <a:ext uri="{FF2B5EF4-FFF2-40B4-BE49-F238E27FC236}">
                <a16:creationId xmlns:a16="http://schemas.microsoft.com/office/drawing/2014/main" id="{DEE9860A-CB6E-428D-A770-677AE9EB50A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99827" y="1109017"/>
            <a:ext cx="701751" cy="152400"/>
          </a:xfrm>
          <a:prstGeom prst="rect">
            <a:avLst/>
          </a:prstGeom>
        </p:spPr>
      </p:pic>
      <p:pic>
        <p:nvPicPr>
          <p:cNvPr id="70" name="Graphic 69">
            <a:extLst>
              <a:ext uri="{FF2B5EF4-FFF2-40B4-BE49-F238E27FC236}">
                <a16:creationId xmlns:a16="http://schemas.microsoft.com/office/drawing/2014/main" id="{E0FF5503-D289-4E76-80A5-FEFF1AEDE4B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14054" y="1109017"/>
            <a:ext cx="701751" cy="152400"/>
          </a:xfrm>
          <a:prstGeom prst="rect">
            <a:avLst/>
          </a:prstGeom>
        </p:spPr>
      </p:pic>
      <p:sp>
        <p:nvSpPr>
          <p:cNvPr id="71" name="TextBox 70">
            <a:extLst>
              <a:ext uri="{FF2B5EF4-FFF2-40B4-BE49-F238E27FC236}">
                <a16:creationId xmlns:a16="http://schemas.microsoft.com/office/drawing/2014/main" id="{EC2069EE-1D8F-4304-95AE-0BA8A6108EA1}"/>
              </a:ext>
            </a:extLst>
          </p:cNvPr>
          <p:cNvSpPr txBox="1"/>
          <p:nvPr/>
        </p:nvSpPr>
        <p:spPr>
          <a:xfrm>
            <a:off x="5738441" y="1094636"/>
            <a:ext cx="383480" cy="181163"/>
          </a:xfrm>
          <a:prstGeom prst="rect">
            <a:avLst/>
          </a:prstGeom>
          <a:noFill/>
        </p:spPr>
        <p:txBody>
          <a:bodyPr wrap="square" lIns="0" tIns="0" rIns="0" bIns="0" rtlCol="0">
            <a:noAutofit/>
          </a:bodyPr>
          <a:lstStyle/>
          <a:p>
            <a:pPr>
              <a:spcAft>
                <a:spcPts val="300"/>
              </a:spcAft>
              <a:buSzPct val="100000"/>
            </a:pPr>
            <a:r>
              <a:rPr lang="en-US" sz="1000" dirty="0">
                <a:solidFill>
                  <a:schemeClr val="tx2"/>
                </a:solidFill>
                <a:latin typeface="Arial" panose="020B0604020202020204" pitchFamily="34" charset="0"/>
                <a:cs typeface="Arial" panose="020B0604020202020204" pitchFamily="34" charset="0"/>
              </a:rPr>
              <a:t>Dense</a:t>
            </a:r>
            <a:endParaRPr lang="de-DE" sz="1000" dirty="0">
              <a:solidFill>
                <a:schemeClr val="tx2"/>
              </a:solidFill>
              <a:latin typeface="Arial" panose="020B0604020202020204" pitchFamily="34" charset="0"/>
              <a:cs typeface="Arial" panose="020B0604020202020204" pitchFamily="34" charset="0"/>
            </a:endParaRPr>
          </a:p>
        </p:txBody>
      </p:sp>
      <p:sp>
        <p:nvSpPr>
          <p:cNvPr id="74" name="TextBox 73">
            <a:extLst>
              <a:ext uri="{FF2B5EF4-FFF2-40B4-BE49-F238E27FC236}">
                <a16:creationId xmlns:a16="http://schemas.microsoft.com/office/drawing/2014/main" id="{07F68D68-3DB6-41D1-A1FE-08790987CEBA}"/>
              </a:ext>
            </a:extLst>
          </p:cNvPr>
          <p:cNvSpPr txBox="1"/>
          <p:nvPr/>
        </p:nvSpPr>
        <p:spPr>
          <a:xfrm>
            <a:off x="4507694" y="1094636"/>
            <a:ext cx="455270" cy="181163"/>
          </a:xfrm>
          <a:prstGeom prst="rect">
            <a:avLst/>
          </a:prstGeom>
          <a:noFill/>
        </p:spPr>
        <p:txBody>
          <a:bodyPr wrap="square" lIns="0" tIns="0" rIns="0" bIns="0" rtlCol="0">
            <a:noAutofit/>
          </a:bodyPr>
          <a:lstStyle/>
          <a:p>
            <a:pPr algn="r">
              <a:spcAft>
                <a:spcPts val="300"/>
              </a:spcAft>
              <a:buSzPct val="100000"/>
            </a:pPr>
            <a:r>
              <a:rPr lang="en-US" sz="1000" dirty="0">
                <a:solidFill>
                  <a:schemeClr val="tx2"/>
                </a:solidFill>
                <a:latin typeface="Arial" panose="020B0604020202020204" pitchFamily="34" charset="0"/>
                <a:cs typeface="Arial" panose="020B0604020202020204" pitchFamily="34" charset="0"/>
              </a:rPr>
              <a:t>Sparse</a:t>
            </a:r>
            <a:endParaRPr lang="de-DE" sz="1000" dirty="0">
              <a:solidFill>
                <a:schemeClr val="tx2"/>
              </a:solidFill>
              <a:latin typeface="Arial" panose="020B0604020202020204" pitchFamily="34" charset="0"/>
              <a:cs typeface="Arial" panose="020B0604020202020204" pitchFamily="34" charset="0"/>
            </a:endParaRPr>
          </a:p>
        </p:txBody>
      </p:sp>
      <p:sp>
        <p:nvSpPr>
          <p:cNvPr id="75" name="TextBox 74">
            <a:extLst>
              <a:ext uri="{FF2B5EF4-FFF2-40B4-BE49-F238E27FC236}">
                <a16:creationId xmlns:a16="http://schemas.microsoft.com/office/drawing/2014/main" id="{9E0A5267-62B5-4701-8B1B-40F22C41D0DF}"/>
              </a:ext>
            </a:extLst>
          </p:cNvPr>
          <p:cNvSpPr txBox="1"/>
          <p:nvPr/>
        </p:nvSpPr>
        <p:spPr>
          <a:xfrm>
            <a:off x="7452668" y="1094636"/>
            <a:ext cx="383480" cy="181163"/>
          </a:xfrm>
          <a:prstGeom prst="rect">
            <a:avLst/>
          </a:prstGeom>
          <a:noFill/>
        </p:spPr>
        <p:txBody>
          <a:bodyPr wrap="square" lIns="0" tIns="0" rIns="0" bIns="0" rtlCol="0">
            <a:noAutofit/>
          </a:bodyPr>
          <a:lstStyle/>
          <a:p>
            <a:pPr>
              <a:spcAft>
                <a:spcPts val="300"/>
              </a:spcAft>
              <a:buSzPct val="100000"/>
            </a:pPr>
            <a:r>
              <a:rPr lang="en-US" sz="1000" dirty="0">
                <a:solidFill>
                  <a:schemeClr val="tx2"/>
                </a:solidFill>
                <a:latin typeface="Arial" panose="020B0604020202020204" pitchFamily="34" charset="0"/>
                <a:cs typeface="Arial" panose="020B0604020202020204" pitchFamily="34" charset="0"/>
              </a:rPr>
              <a:t>Label</a:t>
            </a:r>
            <a:r>
              <a:rPr lang="en-US" sz="1000" baseline="-25000" dirty="0">
                <a:solidFill>
                  <a:schemeClr val="tx2"/>
                </a:solidFill>
                <a:latin typeface="Arial" panose="020B0604020202020204" pitchFamily="34" charset="0"/>
                <a:cs typeface="Arial" panose="020B0604020202020204" pitchFamily="34" charset="0"/>
              </a:rPr>
              <a:t>7</a:t>
            </a:r>
            <a:endParaRPr lang="de-DE" sz="1000" baseline="-25000" dirty="0">
              <a:solidFill>
                <a:schemeClr val="tx2"/>
              </a:solidFill>
              <a:latin typeface="Arial" panose="020B0604020202020204" pitchFamily="34" charset="0"/>
              <a:cs typeface="Arial" panose="020B0604020202020204" pitchFamily="34" charset="0"/>
            </a:endParaRPr>
          </a:p>
        </p:txBody>
      </p:sp>
      <p:sp>
        <p:nvSpPr>
          <p:cNvPr id="76" name="TextBox 75">
            <a:extLst>
              <a:ext uri="{FF2B5EF4-FFF2-40B4-BE49-F238E27FC236}">
                <a16:creationId xmlns:a16="http://schemas.microsoft.com/office/drawing/2014/main" id="{C102BC7D-0241-4221-BED0-5FC31F24B211}"/>
              </a:ext>
            </a:extLst>
          </p:cNvPr>
          <p:cNvSpPr txBox="1"/>
          <p:nvPr/>
        </p:nvSpPr>
        <p:spPr>
          <a:xfrm>
            <a:off x="6221921" y="1094636"/>
            <a:ext cx="455270" cy="181163"/>
          </a:xfrm>
          <a:prstGeom prst="rect">
            <a:avLst/>
          </a:prstGeom>
          <a:noFill/>
        </p:spPr>
        <p:txBody>
          <a:bodyPr wrap="square" lIns="0" tIns="0" rIns="0" bIns="0" rtlCol="0">
            <a:noAutofit/>
          </a:bodyPr>
          <a:lstStyle/>
          <a:p>
            <a:pPr algn="r">
              <a:spcAft>
                <a:spcPts val="300"/>
              </a:spcAft>
              <a:buSzPct val="100000"/>
            </a:pPr>
            <a:r>
              <a:rPr lang="en-US" sz="1000" dirty="0">
                <a:solidFill>
                  <a:schemeClr val="tx2"/>
                </a:solidFill>
                <a:latin typeface="Arial" panose="020B0604020202020204" pitchFamily="34" charset="0"/>
                <a:cs typeface="Arial" panose="020B0604020202020204" pitchFamily="34" charset="0"/>
              </a:rPr>
              <a:t>Label</a:t>
            </a:r>
            <a:r>
              <a:rPr lang="en-US" sz="1000" baseline="-25000" dirty="0">
                <a:solidFill>
                  <a:schemeClr val="tx2"/>
                </a:solidFill>
                <a:latin typeface="Arial" panose="020B0604020202020204" pitchFamily="34" charset="0"/>
                <a:cs typeface="Arial" panose="020B0604020202020204" pitchFamily="34" charset="0"/>
              </a:rPr>
              <a:t>0</a:t>
            </a:r>
            <a:endParaRPr lang="de-DE" sz="1000" baseline="-25000" dirty="0">
              <a:solidFill>
                <a:schemeClr val="tx2"/>
              </a:solidFill>
              <a:latin typeface="Arial" panose="020B0604020202020204" pitchFamily="34" charset="0"/>
              <a:cs typeface="Arial" panose="020B0604020202020204" pitchFamily="34" charset="0"/>
            </a:endParaRPr>
          </a:p>
        </p:txBody>
      </p:sp>
      <p:cxnSp>
        <p:nvCxnSpPr>
          <p:cNvPr id="57" name="Connector: Elbow 56">
            <a:extLst>
              <a:ext uri="{FF2B5EF4-FFF2-40B4-BE49-F238E27FC236}">
                <a16:creationId xmlns:a16="http://schemas.microsoft.com/office/drawing/2014/main" id="{F2C297A0-8BD8-48F4-9D5A-29187C055C1E}"/>
              </a:ext>
            </a:extLst>
          </p:cNvPr>
          <p:cNvCxnSpPr>
            <a:cxnSpLocks/>
            <a:endCxn id="84" idx="0"/>
          </p:cNvCxnSpPr>
          <p:nvPr/>
        </p:nvCxnSpPr>
        <p:spPr>
          <a:xfrm>
            <a:off x="2261688" y="1750112"/>
            <a:ext cx="398420" cy="193671"/>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58" name="Flowchart: Manual Operation 57">
            <a:extLst>
              <a:ext uri="{FF2B5EF4-FFF2-40B4-BE49-F238E27FC236}">
                <a16:creationId xmlns:a16="http://schemas.microsoft.com/office/drawing/2014/main" id="{E9499777-868B-45B9-81E6-2E42A0A0E685}"/>
              </a:ext>
            </a:extLst>
          </p:cNvPr>
          <p:cNvSpPr/>
          <p:nvPr/>
        </p:nvSpPr>
        <p:spPr>
          <a:xfrm rot="5400000" flipH="1">
            <a:off x="3062138" y="1541872"/>
            <a:ext cx="678674" cy="976839"/>
          </a:xfrm>
          <a:prstGeom prst="flowChartManualOperation">
            <a:avLst/>
          </a:prstGeom>
          <a:gradFill>
            <a:gsLst>
              <a:gs pos="0">
                <a:schemeClr val="tx1"/>
              </a:gs>
              <a:gs pos="24000">
                <a:schemeClr val="bg1"/>
              </a:gs>
            </a:gsLst>
            <a:lin ang="162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p:sp>
        <p:nvSpPr>
          <p:cNvPr id="59" name="Rectangle 58">
            <a:extLst>
              <a:ext uri="{FF2B5EF4-FFF2-40B4-BE49-F238E27FC236}">
                <a16:creationId xmlns:a16="http://schemas.microsoft.com/office/drawing/2014/main" id="{11A39FDA-3879-453F-9164-C8B11B06EB46}"/>
              </a:ext>
            </a:extLst>
          </p:cNvPr>
          <p:cNvSpPr/>
          <p:nvPr/>
        </p:nvSpPr>
        <p:spPr>
          <a:xfrm>
            <a:off x="2419606" y="1749518"/>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CFBBA147-FF49-422D-B35D-F0ED2820822A}"/>
              </a:ext>
            </a:extLst>
          </p:cNvPr>
          <p:cNvSpPr/>
          <p:nvPr/>
        </p:nvSpPr>
        <p:spPr>
          <a:xfrm>
            <a:off x="2419606" y="2242534"/>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65" name="Rectangle 64">
            <a:extLst>
              <a:ext uri="{FF2B5EF4-FFF2-40B4-BE49-F238E27FC236}">
                <a16:creationId xmlns:a16="http://schemas.microsoft.com/office/drawing/2014/main" id="{8DDACA32-55DE-455B-A742-6470250B50B2}"/>
              </a:ext>
            </a:extLst>
          </p:cNvPr>
          <p:cNvSpPr/>
          <p:nvPr/>
        </p:nvSpPr>
        <p:spPr>
          <a:xfrm>
            <a:off x="2455736" y="3103890"/>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77" name="Straight Arrow Connector 76">
            <a:extLst>
              <a:ext uri="{FF2B5EF4-FFF2-40B4-BE49-F238E27FC236}">
                <a16:creationId xmlns:a16="http://schemas.microsoft.com/office/drawing/2014/main" id="{1D74C0FD-2F49-4AC5-9090-85EB88C8C7AD}"/>
              </a:ext>
            </a:extLst>
          </p:cNvPr>
          <p:cNvCxnSpPr>
            <a:cxnSpLocks/>
            <a:endCxn id="79" idx="1"/>
          </p:cNvCxnSpPr>
          <p:nvPr/>
        </p:nvCxnSpPr>
        <p:spPr>
          <a:xfrm>
            <a:off x="2680387" y="3261945"/>
            <a:ext cx="167367" cy="65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75F0B0B1-6CAD-4D17-9B1B-5D9E6850F431}"/>
              </a:ext>
            </a:extLst>
          </p:cNvPr>
          <p:cNvCxnSpPr>
            <a:cxnSpLocks/>
          </p:cNvCxnSpPr>
          <p:nvPr/>
        </p:nvCxnSpPr>
        <p:spPr>
          <a:xfrm flipV="1">
            <a:off x="2261688" y="1520674"/>
            <a:ext cx="206861" cy="229438"/>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79" name="Rectangle: Rounded Corners 78">
            <a:extLst>
              <a:ext uri="{FF2B5EF4-FFF2-40B4-BE49-F238E27FC236}">
                <a16:creationId xmlns:a16="http://schemas.microsoft.com/office/drawing/2014/main" id="{D5EEDBFC-8D7B-4ACC-8648-80EFF8270FB6}"/>
              </a:ext>
            </a:extLst>
          </p:cNvPr>
          <p:cNvSpPr/>
          <p:nvPr/>
        </p:nvSpPr>
        <p:spPr>
          <a:xfrm>
            <a:off x="2847754" y="3129945"/>
            <a:ext cx="718334" cy="265300"/>
          </a:xfrm>
          <a:prstGeom prst="roundRect">
            <a:avLst/>
          </a:prstGeom>
          <a:gradFill>
            <a:gsLst>
              <a:gs pos="0">
                <a:srgbClr val="3BD022"/>
              </a:gs>
              <a:gs pos="43000">
                <a:schemeClr val="bg1"/>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p:sp>
        <p:nvSpPr>
          <p:cNvPr id="81" name="Rectangle 80">
            <a:extLst>
              <a:ext uri="{FF2B5EF4-FFF2-40B4-BE49-F238E27FC236}">
                <a16:creationId xmlns:a16="http://schemas.microsoft.com/office/drawing/2014/main" id="{8825CF6A-A5D9-4FD4-A56A-FC7BFCA4A746}"/>
              </a:ext>
            </a:extLst>
          </p:cNvPr>
          <p:cNvSpPr/>
          <p:nvPr/>
        </p:nvSpPr>
        <p:spPr>
          <a:xfrm>
            <a:off x="2314931" y="2047912"/>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cxnSp>
        <p:nvCxnSpPr>
          <p:cNvPr id="82" name="Straight Arrow Connector 81">
            <a:extLst>
              <a:ext uri="{FF2B5EF4-FFF2-40B4-BE49-F238E27FC236}">
                <a16:creationId xmlns:a16="http://schemas.microsoft.com/office/drawing/2014/main" id="{3926BBEC-37A4-44F6-A29C-16D244BCB124}"/>
              </a:ext>
            </a:extLst>
          </p:cNvPr>
          <p:cNvCxnSpPr>
            <a:cxnSpLocks/>
            <a:stCxn id="84" idx="6"/>
            <a:endCxn id="58" idx="2"/>
          </p:cNvCxnSpPr>
          <p:nvPr/>
        </p:nvCxnSpPr>
        <p:spPr>
          <a:xfrm>
            <a:off x="2746616" y="2030292"/>
            <a:ext cx="166440"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A634F09D-A158-4201-8375-95AD7AB20D61}"/>
              </a:ext>
            </a:extLst>
          </p:cNvPr>
          <p:cNvGrpSpPr/>
          <p:nvPr/>
        </p:nvGrpSpPr>
        <p:grpSpPr>
          <a:xfrm>
            <a:off x="2573599" y="1943783"/>
            <a:ext cx="173017" cy="173017"/>
            <a:chOff x="506517" y="3763674"/>
            <a:chExt cx="305882" cy="305882"/>
          </a:xfrm>
          <a:solidFill>
            <a:schemeClr val="bg1"/>
          </a:solidFill>
        </p:grpSpPr>
        <p:sp>
          <p:nvSpPr>
            <p:cNvPr id="84" name="Oval 83">
              <a:extLst>
                <a:ext uri="{FF2B5EF4-FFF2-40B4-BE49-F238E27FC236}">
                  <a16:creationId xmlns:a16="http://schemas.microsoft.com/office/drawing/2014/main" id="{A17F7682-2375-4349-B36C-D222E3C5C5B9}"/>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85" name="Straight Connector 84">
              <a:extLst>
                <a:ext uri="{FF2B5EF4-FFF2-40B4-BE49-F238E27FC236}">
                  <a16:creationId xmlns:a16="http://schemas.microsoft.com/office/drawing/2014/main" id="{9901D89D-C736-478E-BE55-60F9B795D495}"/>
                </a:ext>
              </a:extLst>
            </p:cNvPr>
            <p:cNvCxnSpPr>
              <a:stCxn id="84" idx="0"/>
              <a:endCxn id="84"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6C2B33B-8FBC-4C6F-BF9C-2CDDCC7CA62C}"/>
                </a:ext>
              </a:extLst>
            </p:cNvPr>
            <p:cNvCxnSpPr>
              <a:cxnSpLocks/>
              <a:stCxn id="84" idx="2"/>
              <a:endCxn id="84"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87" name="Rectangle 86">
            <a:extLst>
              <a:ext uri="{FF2B5EF4-FFF2-40B4-BE49-F238E27FC236}">
                <a16:creationId xmlns:a16="http://schemas.microsoft.com/office/drawing/2014/main" id="{2B2AA4AD-71FD-4A94-B00A-EA20DC0A25BC}"/>
              </a:ext>
            </a:extLst>
          </p:cNvPr>
          <p:cNvSpPr/>
          <p:nvPr/>
        </p:nvSpPr>
        <p:spPr>
          <a:xfrm>
            <a:off x="2416269" y="1739636"/>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88" name="Connector: Elbow 87">
            <a:extLst>
              <a:ext uri="{FF2B5EF4-FFF2-40B4-BE49-F238E27FC236}">
                <a16:creationId xmlns:a16="http://schemas.microsoft.com/office/drawing/2014/main" id="{7E37B00B-657A-4FE9-8A71-F934C0E29745}"/>
              </a:ext>
            </a:extLst>
          </p:cNvPr>
          <p:cNvCxnSpPr>
            <a:cxnSpLocks/>
            <a:endCxn id="84" idx="4"/>
          </p:cNvCxnSpPr>
          <p:nvPr/>
        </p:nvCxnSpPr>
        <p:spPr>
          <a:xfrm flipV="1">
            <a:off x="1962933" y="2116800"/>
            <a:ext cx="697175" cy="213422"/>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90" name="Freeform: Shape 89">
            <a:extLst>
              <a:ext uri="{FF2B5EF4-FFF2-40B4-BE49-F238E27FC236}">
                <a16:creationId xmlns:a16="http://schemas.microsoft.com/office/drawing/2014/main" id="{4F87DBDD-09CC-4091-8BC9-93EEE605BA13}"/>
              </a:ext>
            </a:extLst>
          </p:cNvPr>
          <p:cNvSpPr/>
          <p:nvPr/>
        </p:nvSpPr>
        <p:spPr>
          <a:xfrm>
            <a:off x="2654300" y="2330436"/>
            <a:ext cx="1352550" cy="1479578"/>
          </a:xfrm>
          <a:custGeom>
            <a:avLst/>
            <a:gdLst>
              <a:gd name="connsiteX0" fmla="*/ 0 w 1352550"/>
              <a:gd name="connsiteY0" fmla="*/ 0 h 1479550"/>
              <a:gd name="connsiteX1" fmla="*/ 1352550 w 1352550"/>
              <a:gd name="connsiteY1" fmla="*/ 1479550 h 1479550"/>
              <a:gd name="connsiteX0" fmla="*/ 0 w 1352550"/>
              <a:gd name="connsiteY0" fmla="*/ 0 h 1479550"/>
              <a:gd name="connsiteX1" fmla="*/ 1352550 w 1352550"/>
              <a:gd name="connsiteY1" fmla="*/ 1479550 h 1479550"/>
              <a:gd name="connsiteX0" fmla="*/ 0 w 1352550"/>
              <a:gd name="connsiteY0" fmla="*/ 0 h 1479550"/>
              <a:gd name="connsiteX1" fmla="*/ 1352550 w 1352550"/>
              <a:gd name="connsiteY1" fmla="*/ 1479550 h 1479550"/>
              <a:gd name="connsiteX0" fmla="*/ 0 w 1352550"/>
              <a:gd name="connsiteY0" fmla="*/ 14 h 1479564"/>
              <a:gd name="connsiteX1" fmla="*/ 1352550 w 1352550"/>
              <a:gd name="connsiteY1" fmla="*/ 1479564 h 1479564"/>
              <a:gd name="connsiteX0" fmla="*/ 0 w 1352550"/>
              <a:gd name="connsiteY0" fmla="*/ 14 h 1479578"/>
              <a:gd name="connsiteX1" fmla="*/ 1352550 w 1352550"/>
              <a:gd name="connsiteY1" fmla="*/ 1479564 h 1479578"/>
            </a:gdLst>
            <a:ahLst/>
            <a:cxnLst>
              <a:cxn ang="0">
                <a:pos x="connsiteX0" y="connsiteY0"/>
              </a:cxn>
              <a:cxn ang="0">
                <a:pos x="connsiteX1" y="connsiteY1"/>
              </a:cxn>
            </a:cxnLst>
            <a:rect l="l" t="t" r="r" b="b"/>
            <a:pathLst>
              <a:path w="1352550" h="1479578">
                <a:moveTo>
                  <a:pt x="0" y="14"/>
                </a:moveTo>
                <a:cubicBezTo>
                  <a:pt x="908050" y="-5278"/>
                  <a:pt x="587375" y="1484856"/>
                  <a:pt x="1352550" y="1479564"/>
                </a:cubicBezTo>
              </a:path>
            </a:pathLst>
          </a:cu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chemeClr val="tx1"/>
              </a:solidFill>
            </a:endParaRPr>
          </a:p>
        </p:txBody>
      </p:sp>
      <p:sp>
        <p:nvSpPr>
          <p:cNvPr id="91" name="Freeform: Shape 90">
            <a:extLst>
              <a:ext uri="{FF2B5EF4-FFF2-40B4-BE49-F238E27FC236}">
                <a16:creationId xmlns:a16="http://schemas.microsoft.com/office/drawing/2014/main" id="{A3E3FD00-E398-4ED7-935C-EFCBF4EC3D88}"/>
              </a:ext>
            </a:extLst>
          </p:cNvPr>
          <p:cNvSpPr/>
          <p:nvPr/>
        </p:nvSpPr>
        <p:spPr>
          <a:xfrm>
            <a:off x="2660814" y="1749208"/>
            <a:ext cx="1352550" cy="421483"/>
          </a:xfrm>
          <a:custGeom>
            <a:avLst/>
            <a:gdLst>
              <a:gd name="connsiteX0" fmla="*/ 0 w 1352550"/>
              <a:gd name="connsiteY0" fmla="*/ 0 h 1479550"/>
              <a:gd name="connsiteX1" fmla="*/ 1352550 w 1352550"/>
              <a:gd name="connsiteY1" fmla="*/ 1479550 h 1479550"/>
              <a:gd name="connsiteX0" fmla="*/ 0 w 1352550"/>
              <a:gd name="connsiteY0" fmla="*/ 0 h 1479550"/>
              <a:gd name="connsiteX1" fmla="*/ 1352550 w 1352550"/>
              <a:gd name="connsiteY1" fmla="*/ 1479550 h 1479550"/>
              <a:gd name="connsiteX0" fmla="*/ 0 w 1352550"/>
              <a:gd name="connsiteY0" fmla="*/ 0 h 1479550"/>
              <a:gd name="connsiteX1" fmla="*/ 1352550 w 1352550"/>
              <a:gd name="connsiteY1" fmla="*/ 1479550 h 1479550"/>
              <a:gd name="connsiteX0" fmla="*/ 0 w 1352550"/>
              <a:gd name="connsiteY0" fmla="*/ 14 h 1479564"/>
              <a:gd name="connsiteX1" fmla="*/ 1352550 w 1352550"/>
              <a:gd name="connsiteY1" fmla="*/ 1479564 h 1479564"/>
              <a:gd name="connsiteX0" fmla="*/ 0 w 1352550"/>
              <a:gd name="connsiteY0" fmla="*/ 14 h 1479578"/>
              <a:gd name="connsiteX1" fmla="*/ 1352550 w 1352550"/>
              <a:gd name="connsiteY1" fmla="*/ 1479564 h 1479578"/>
            </a:gdLst>
            <a:ahLst/>
            <a:cxnLst>
              <a:cxn ang="0">
                <a:pos x="connsiteX0" y="connsiteY0"/>
              </a:cxn>
              <a:cxn ang="0">
                <a:pos x="connsiteX1" y="connsiteY1"/>
              </a:cxn>
            </a:cxnLst>
            <a:rect l="l" t="t" r="r" b="b"/>
            <a:pathLst>
              <a:path w="1352550" h="1479578">
                <a:moveTo>
                  <a:pt x="0" y="14"/>
                </a:moveTo>
                <a:cubicBezTo>
                  <a:pt x="908050" y="-5278"/>
                  <a:pt x="587375" y="1484856"/>
                  <a:pt x="1352550" y="1479564"/>
                </a:cubicBezTo>
              </a:path>
            </a:pathLst>
          </a:cu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chemeClr val="tx1"/>
              </a:solidFill>
            </a:endParaRPr>
          </a:p>
        </p:txBody>
      </p:sp>
      <p:cxnSp>
        <p:nvCxnSpPr>
          <p:cNvPr id="92" name="Straight Arrow Connector 91">
            <a:extLst>
              <a:ext uri="{FF2B5EF4-FFF2-40B4-BE49-F238E27FC236}">
                <a16:creationId xmlns:a16="http://schemas.microsoft.com/office/drawing/2014/main" id="{1739B108-C1ED-4694-8ABF-E342947F121B}"/>
              </a:ext>
            </a:extLst>
          </p:cNvPr>
          <p:cNvCxnSpPr>
            <a:cxnSpLocks/>
          </p:cNvCxnSpPr>
          <p:nvPr/>
        </p:nvCxnSpPr>
        <p:spPr>
          <a:xfrm>
            <a:off x="2215881" y="2332703"/>
            <a:ext cx="1285" cy="794332"/>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7543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r>
              <a:rPr lang="en-US" dirty="0"/>
              <a:t>DANCE Training</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pPr lvl="0">
              <a:lnSpc>
                <a:spcPct val="100000"/>
              </a:lnSpc>
              <a:spcBef>
                <a:spcPct val="20000"/>
              </a:spcBef>
            </a:pPr>
            <a:r>
              <a:rPr lang="en-US" dirty="0"/>
              <a:t>Deep Clustering of Mobile Network Data</a:t>
            </a:r>
          </a:p>
        </p:txBody>
      </p:sp>
      <p:sp>
        <p:nvSpPr>
          <p:cNvPr id="72" name="Rectangle 71">
            <a:extLst>
              <a:ext uri="{FF2B5EF4-FFF2-40B4-BE49-F238E27FC236}">
                <a16:creationId xmlns:a16="http://schemas.microsoft.com/office/drawing/2014/main" id="{7CAE8F2C-81D7-4DAB-BC66-02A05813729C}"/>
              </a:ext>
            </a:extLst>
          </p:cNvPr>
          <p:cNvSpPr/>
          <p:nvPr/>
        </p:nvSpPr>
        <p:spPr>
          <a:xfrm>
            <a:off x="1406408" y="1031310"/>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sp>
        <p:nvSpPr>
          <p:cNvPr id="89" name="Flowchart: Manual Operation 88">
            <a:extLst>
              <a:ext uri="{FF2B5EF4-FFF2-40B4-BE49-F238E27FC236}">
                <a16:creationId xmlns:a16="http://schemas.microsoft.com/office/drawing/2014/main" id="{4F0F36F7-04CF-4EAC-ADDF-FB14794055FB}"/>
              </a:ext>
            </a:extLst>
          </p:cNvPr>
          <p:cNvSpPr/>
          <p:nvPr/>
        </p:nvSpPr>
        <p:spPr>
          <a:xfrm rot="16200000">
            <a:off x="99576" y="1545633"/>
            <a:ext cx="678674" cy="989081"/>
          </a:xfrm>
          <a:prstGeom prst="flowChartManualOperation">
            <a:avLst/>
          </a:prstGeom>
          <a:gradFill>
            <a:gsLst>
              <a:gs pos="0">
                <a:schemeClr val="tx1"/>
              </a:gs>
              <a:gs pos="24000">
                <a:schemeClr val="bg1"/>
              </a:gs>
            </a:gsLst>
            <a:lin ang="162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94" name="Rectangle: Rounded Corners 93">
                <a:extLst>
                  <a:ext uri="{FF2B5EF4-FFF2-40B4-BE49-F238E27FC236}">
                    <a16:creationId xmlns:a16="http://schemas.microsoft.com/office/drawing/2014/main" id="{A1B27848-4503-4B50-ADF6-155647FD83A4}"/>
                  </a:ext>
                </a:extLst>
              </p:cNvPr>
              <p:cNvSpPr/>
              <p:nvPr/>
            </p:nvSpPr>
            <p:spPr>
              <a:xfrm>
                <a:off x="1340051" y="1593541"/>
                <a:ext cx="622882" cy="313141"/>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smtClean="0">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𝑍</m:t>
                          </m:r>
                        </m:e>
                        <m:sub>
                          <m:r>
                            <a:rPr lang="en-US" sz="1200" i="1">
                              <a:solidFill>
                                <a:schemeClr val="tx2"/>
                              </a:solidFill>
                              <a:latin typeface="Cambria Math" panose="02040503050406030204" pitchFamily="18" charset="0"/>
                              <a:cs typeface="Arial" panose="020B0604020202020204" pitchFamily="34" charset="0"/>
                            </a:rPr>
                            <m:t>𝑟</m:t>
                          </m:r>
                          <m:r>
                            <a:rPr lang="en-US" sz="1200" b="0" i="1" smtClean="0">
                              <a:solidFill>
                                <a:schemeClr val="tx2"/>
                              </a:solidFill>
                              <a:latin typeface="Cambria Math" panose="02040503050406030204" pitchFamily="18" charset="0"/>
                              <a:cs typeface="Arial" panose="020B0604020202020204" pitchFamily="34" charset="0"/>
                            </a:rPr>
                            <m:t>𝑒𝑐𝑜𝑛</m:t>
                          </m:r>
                          <m:r>
                            <a:rPr lang="en-US" sz="1200" b="0" i="1" smtClean="0">
                              <a:solidFill>
                                <a:schemeClr val="tx2"/>
                              </a:solidFill>
                              <a:latin typeface="Cambria Math" panose="02040503050406030204" pitchFamily="18" charset="0"/>
                              <a:cs typeface="Arial" panose="020B0604020202020204" pitchFamily="34" charset="0"/>
                            </a:rPr>
                            <m:t>.</m:t>
                          </m:r>
                        </m:sub>
                      </m:sSub>
                    </m:oMath>
                  </m:oMathPara>
                </a14:m>
                <a:endParaRPr lang="en-US" sz="1200" dirty="0">
                  <a:solidFill>
                    <a:schemeClr val="tx2"/>
                  </a:solidFill>
                  <a:latin typeface="Arial" panose="020B0604020202020204" pitchFamily="34" charset="0"/>
                  <a:cs typeface="Arial" panose="020B0604020202020204" pitchFamily="34" charset="0"/>
                </a:endParaRPr>
              </a:p>
            </p:txBody>
          </p:sp>
        </mc:Choice>
        <mc:Fallback xmlns="">
          <p:sp>
            <p:nvSpPr>
              <p:cNvPr id="94" name="Rectangle: Rounded Corners 93">
                <a:extLst>
                  <a:ext uri="{FF2B5EF4-FFF2-40B4-BE49-F238E27FC236}">
                    <a16:creationId xmlns:a16="http://schemas.microsoft.com/office/drawing/2014/main" id="{A1B27848-4503-4B50-ADF6-155647FD83A4}"/>
                  </a:ext>
                </a:extLst>
              </p:cNvPr>
              <p:cNvSpPr>
                <a:spLocks noRot="1" noChangeAspect="1" noMove="1" noResize="1" noEditPoints="1" noAdjustHandles="1" noChangeArrowheads="1" noChangeShapeType="1" noTextEdit="1"/>
              </p:cNvSpPr>
              <p:nvPr/>
            </p:nvSpPr>
            <p:spPr>
              <a:xfrm>
                <a:off x="1340051" y="1593541"/>
                <a:ext cx="622882" cy="313141"/>
              </a:xfrm>
              <a:prstGeom prst="roundRect">
                <a:avLst/>
              </a:prstGeom>
              <a:blipFill>
                <a:blip r:embed="rId2"/>
                <a:stretch>
                  <a:fillRect/>
                </a:stretch>
              </a:blipFill>
              <a:ln w="12700">
                <a:solidFill>
                  <a:schemeClr val="tx2"/>
                </a:solidFill>
                <a:prstDash val="sysDash"/>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7" name="Rectangle: Rounded Corners 96">
                <a:extLst>
                  <a:ext uri="{FF2B5EF4-FFF2-40B4-BE49-F238E27FC236}">
                    <a16:creationId xmlns:a16="http://schemas.microsoft.com/office/drawing/2014/main" id="{1D4E7382-7E3E-467C-A3C0-BCC3D48E0D0F}"/>
                  </a:ext>
                </a:extLst>
              </p:cNvPr>
              <p:cNvSpPr/>
              <p:nvPr/>
            </p:nvSpPr>
            <p:spPr>
              <a:xfrm>
                <a:off x="1340051" y="2173651"/>
                <a:ext cx="622882" cy="313141"/>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smtClean="0">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𝑍</m:t>
                          </m:r>
                        </m:e>
                        <m:sub>
                          <m:r>
                            <a:rPr lang="en-US" sz="1200" i="1">
                              <a:solidFill>
                                <a:schemeClr val="tx2"/>
                              </a:solidFill>
                              <a:latin typeface="Cambria Math" panose="02040503050406030204" pitchFamily="18" charset="0"/>
                              <a:cs typeface="Arial" panose="020B0604020202020204" pitchFamily="34" charset="0"/>
                            </a:rPr>
                            <m:t>𝑐</m:t>
                          </m:r>
                          <m:r>
                            <a:rPr lang="en-US" sz="1200" b="0" i="1" smtClean="0">
                              <a:solidFill>
                                <a:schemeClr val="tx2"/>
                              </a:solidFill>
                              <a:latin typeface="Cambria Math" panose="02040503050406030204" pitchFamily="18" charset="0"/>
                              <a:cs typeface="Arial" panose="020B0604020202020204" pitchFamily="34" charset="0"/>
                            </a:rPr>
                            <m:t>𝑙𝑢𝑠𝑡</m:t>
                          </m:r>
                          <m:r>
                            <a:rPr lang="en-US" sz="1200" b="0" i="1" smtClean="0">
                              <a:solidFill>
                                <a:schemeClr val="tx2"/>
                              </a:solidFill>
                              <a:latin typeface="Cambria Math" panose="02040503050406030204" pitchFamily="18" charset="0"/>
                              <a:cs typeface="Arial" panose="020B0604020202020204" pitchFamily="34" charset="0"/>
                            </a:rPr>
                            <m:t>.</m:t>
                          </m:r>
                        </m:sub>
                      </m:sSub>
                    </m:oMath>
                  </m:oMathPara>
                </a14:m>
                <a:endParaRPr lang="en-US" sz="1200" dirty="0">
                  <a:solidFill>
                    <a:schemeClr val="tx2"/>
                  </a:solidFill>
                  <a:latin typeface="Arial" panose="020B0604020202020204" pitchFamily="34" charset="0"/>
                  <a:cs typeface="Arial" panose="020B0604020202020204" pitchFamily="34" charset="0"/>
                </a:endParaRPr>
              </a:p>
            </p:txBody>
          </p:sp>
        </mc:Choice>
        <mc:Fallback xmlns="">
          <p:sp>
            <p:nvSpPr>
              <p:cNvPr id="97" name="Rectangle: Rounded Corners 96">
                <a:extLst>
                  <a:ext uri="{FF2B5EF4-FFF2-40B4-BE49-F238E27FC236}">
                    <a16:creationId xmlns:a16="http://schemas.microsoft.com/office/drawing/2014/main" id="{1D4E7382-7E3E-467C-A3C0-BCC3D48E0D0F}"/>
                  </a:ext>
                </a:extLst>
              </p:cNvPr>
              <p:cNvSpPr>
                <a:spLocks noRot="1" noChangeAspect="1" noMove="1" noResize="1" noEditPoints="1" noAdjustHandles="1" noChangeArrowheads="1" noChangeShapeType="1" noTextEdit="1"/>
              </p:cNvSpPr>
              <p:nvPr/>
            </p:nvSpPr>
            <p:spPr>
              <a:xfrm>
                <a:off x="1340051" y="2173651"/>
                <a:ext cx="622882" cy="313141"/>
              </a:xfrm>
              <a:prstGeom prst="roundRect">
                <a:avLst/>
              </a:prstGeom>
              <a:blipFill>
                <a:blip r:embed="rId3"/>
                <a:stretch>
                  <a:fillRect/>
                </a:stretch>
              </a:blipFill>
              <a:ln w="12700">
                <a:solidFill>
                  <a:schemeClr val="tx2"/>
                </a:solidFill>
                <a:prstDash val="sysDash"/>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01" name="Oval 100">
                <a:extLst>
                  <a:ext uri="{FF2B5EF4-FFF2-40B4-BE49-F238E27FC236}">
                    <a16:creationId xmlns:a16="http://schemas.microsoft.com/office/drawing/2014/main" id="{9A68A1BE-91D0-4F5C-A8C3-61773EA6B427}"/>
                  </a:ext>
                </a:extLst>
              </p:cNvPr>
              <p:cNvSpPr/>
              <p:nvPr/>
            </p:nvSpPr>
            <p:spPr>
              <a:xfrm>
                <a:off x="1424785" y="1022327"/>
                <a:ext cx="453413" cy="313141"/>
              </a:xfrm>
              <a:prstGeom prst="ellipse">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𝑝</m:t>
                          </m:r>
                        </m:e>
                        <m:sub>
                          <m:r>
                            <a:rPr lang="en-US" sz="1200" i="1">
                              <a:solidFill>
                                <a:schemeClr val="tx2"/>
                              </a:solidFill>
                              <a:latin typeface="Cambria Math" panose="02040503050406030204" pitchFamily="18" charset="0"/>
                              <a:cs typeface="Arial" panose="020B0604020202020204" pitchFamily="34" charset="0"/>
                            </a:rPr>
                            <m:t>𝑔</m:t>
                          </m:r>
                        </m:sub>
                      </m:sSub>
                    </m:oMath>
                  </m:oMathPara>
                </a14:m>
                <a:endParaRPr lang="en-US" sz="1200" dirty="0">
                  <a:solidFill>
                    <a:schemeClr val="tx2"/>
                  </a:solidFill>
                  <a:latin typeface="Arial" panose="020B0604020202020204" pitchFamily="34" charset="0"/>
                  <a:cs typeface="Arial" panose="020B0604020202020204" pitchFamily="34" charset="0"/>
                </a:endParaRPr>
              </a:p>
            </p:txBody>
          </p:sp>
        </mc:Choice>
        <mc:Fallback xmlns="">
          <p:sp>
            <p:nvSpPr>
              <p:cNvPr id="101" name="Oval 100">
                <a:extLst>
                  <a:ext uri="{FF2B5EF4-FFF2-40B4-BE49-F238E27FC236}">
                    <a16:creationId xmlns:a16="http://schemas.microsoft.com/office/drawing/2014/main" id="{9A68A1BE-91D0-4F5C-A8C3-61773EA6B427}"/>
                  </a:ext>
                </a:extLst>
              </p:cNvPr>
              <p:cNvSpPr>
                <a:spLocks noRot="1" noChangeAspect="1" noMove="1" noResize="1" noEditPoints="1" noAdjustHandles="1" noChangeArrowheads="1" noChangeShapeType="1" noTextEdit="1"/>
              </p:cNvSpPr>
              <p:nvPr/>
            </p:nvSpPr>
            <p:spPr>
              <a:xfrm>
                <a:off x="1424785" y="1022327"/>
                <a:ext cx="453413" cy="313141"/>
              </a:xfrm>
              <a:prstGeom prst="ellipse">
                <a:avLst/>
              </a:prstGeom>
              <a:blipFill>
                <a:blip r:embed="rId4"/>
                <a:stretch>
                  <a:fillRect/>
                </a:stretch>
              </a:blipFill>
              <a:ln w="12700">
                <a:solidFill>
                  <a:schemeClr val="tx2"/>
                </a:solidFill>
                <a:prstDash val="sysDash"/>
              </a:ln>
            </p:spPr>
            <p:txBody>
              <a:bodyPr/>
              <a:lstStyle/>
              <a:p>
                <a:r>
                  <a:rPr lang="de-DE">
                    <a:noFill/>
                  </a:rPr>
                  <a:t> </a:t>
                </a:r>
              </a:p>
            </p:txBody>
          </p:sp>
        </mc:Fallback>
      </mc:AlternateContent>
      <p:cxnSp>
        <p:nvCxnSpPr>
          <p:cNvPr id="105" name="Connector: Elbow 104">
            <a:extLst>
              <a:ext uri="{FF2B5EF4-FFF2-40B4-BE49-F238E27FC236}">
                <a16:creationId xmlns:a16="http://schemas.microsoft.com/office/drawing/2014/main" id="{CD0BED38-D051-4504-9B11-9E996A9FD8BC}"/>
              </a:ext>
            </a:extLst>
          </p:cNvPr>
          <p:cNvCxnSpPr>
            <a:cxnSpLocks/>
            <a:stCxn id="154" idx="0"/>
            <a:endCxn id="94" idx="1"/>
          </p:cNvCxnSpPr>
          <p:nvPr/>
        </p:nvCxnSpPr>
        <p:spPr>
          <a:xfrm rot="5400000" flipH="1" flipV="1">
            <a:off x="1158046" y="1771661"/>
            <a:ext cx="203553" cy="160457"/>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B1D4581E-420D-405F-BA5F-559EC4B7B09D}"/>
              </a:ext>
            </a:extLst>
          </p:cNvPr>
          <p:cNvCxnSpPr>
            <a:cxnSpLocks/>
            <a:stCxn id="154" idx="4"/>
            <a:endCxn id="97" idx="1"/>
          </p:cNvCxnSpPr>
          <p:nvPr/>
        </p:nvCxnSpPr>
        <p:spPr>
          <a:xfrm rot="16200000" flipH="1">
            <a:off x="1158052" y="2148223"/>
            <a:ext cx="203540" cy="160457"/>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54F87F41-B52B-402E-B33F-77DD35B7E056}"/>
              </a:ext>
            </a:extLst>
          </p:cNvPr>
          <p:cNvSpPr/>
          <p:nvPr/>
        </p:nvSpPr>
        <p:spPr>
          <a:xfrm>
            <a:off x="2915859" y="1333462"/>
            <a:ext cx="363736" cy="201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864A0984-2951-43EF-A5B0-B7C7695956E8}"/>
              </a:ext>
            </a:extLst>
          </p:cNvPr>
          <p:cNvSpPr/>
          <p:nvPr/>
        </p:nvSpPr>
        <p:spPr>
          <a:xfrm>
            <a:off x="2915859" y="1078196"/>
            <a:ext cx="363736" cy="201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119" name="Rectangle 118">
            <a:extLst>
              <a:ext uri="{FF2B5EF4-FFF2-40B4-BE49-F238E27FC236}">
                <a16:creationId xmlns:a16="http://schemas.microsoft.com/office/drawing/2014/main" id="{1058B745-B0B3-47D5-87D2-214ABEF893D4}"/>
              </a:ext>
            </a:extLst>
          </p:cNvPr>
          <p:cNvSpPr/>
          <p:nvPr/>
        </p:nvSpPr>
        <p:spPr>
          <a:xfrm>
            <a:off x="2170073" y="1706352"/>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120" name="Rectangle 119">
            <a:extLst>
              <a:ext uri="{FF2B5EF4-FFF2-40B4-BE49-F238E27FC236}">
                <a16:creationId xmlns:a16="http://schemas.microsoft.com/office/drawing/2014/main" id="{296C18A7-FF6D-45DD-8C86-2AA5B2A2024B}"/>
              </a:ext>
            </a:extLst>
          </p:cNvPr>
          <p:cNvSpPr/>
          <p:nvPr/>
        </p:nvSpPr>
        <p:spPr>
          <a:xfrm>
            <a:off x="2124266" y="1390400"/>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121" name="Straight Arrow Connector 120">
            <a:extLst>
              <a:ext uri="{FF2B5EF4-FFF2-40B4-BE49-F238E27FC236}">
                <a16:creationId xmlns:a16="http://schemas.microsoft.com/office/drawing/2014/main" id="{9F520B1C-1B10-4CA1-854E-A4E6E3EE1069}"/>
              </a:ext>
            </a:extLst>
          </p:cNvPr>
          <p:cNvCxnSpPr>
            <a:cxnSpLocks/>
            <a:stCxn id="120" idx="3"/>
            <a:endCxn id="148" idx="2"/>
          </p:cNvCxnSpPr>
          <p:nvPr/>
        </p:nvCxnSpPr>
        <p:spPr>
          <a:xfrm>
            <a:off x="2215887" y="1434159"/>
            <a:ext cx="166153" cy="0"/>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3EFF2524-4BE9-4957-9DAD-695DE469F097}"/>
              </a:ext>
            </a:extLst>
          </p:cNvPr>
          <p:cNvGrpSpPr/>
          <p:nvPr/>
        </p:nvGrpSpPr>
        <p:grpSpPr>
          <a:xfrm>
            <a:off x="1093085" y="1953665"/>
            <a:ext cx="173017" cy="173017"/>
            <a:chOff x="1716989" y="4044688"/>
            <a:chExt cx="305882" cy="305882"/>
          </a:xfrm>
          <a:solidFill>
            <a:schemeClr val="bg1"/>
          </a:solidFill>
        </p:grpSpPr>
        <p:sp>
          <p:nvSpPr>
            <p:cNvPr id="154" name="Oval 153">
              <a:extLst>
                <a:ext uri="{FF2B5EF4-FFF2-40B4-BE49-F238E27FC236}">
                  <a16:creationId xmlns:a16="http://schemas.microsoft.com/office/drawing/2014/main" id="{353A911F-73D5-45B2-82E3-4B182BDDBA28}"/>
                </a:ext>
              </a:extLst>
            </p:cNvPr>
            <p:cNvSpPr/>
            <p:nvPr/>
          </p:nvSpPr>
          <p:spPr>
            <a:xfrm>
              <a:off x="1716989" y="4044688"/>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155" name="Straight Connector 154">
              <a:extLst>
                <a:ext uri="{FF2B5EF4-FFF2-40B4-BE49-F238E27FC236}">
                  <a16:creationId xmlns:a16="http://schemas.microsoft.com/office/drawing/2014/main" id="{7AEEF77B-87BE-4A7F-961B-32F5F73A8994}"/>
                </a:ext>
              </a:extLst>
            </p:cNvPr>
            <p:cNvCxnSpPr>
              <a:cxnSpLocks/>
              <a:stCxn id="154" idx="2"/>
              <a:endCxn id="154" idx="6"/>
            </p:cNvCxnSpPr>
            <p:nvPr/>
          </p:nvCxnSpPr>
          <p:spPr>
            <a:xfrm>
              <a:off x="1716989" y="4197629"/>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29" name="Straight Arrow Connector 128">
            <a:extLst>
              <a:ext uri="{FF2B5EF4-FFF2-40B4-BE49-F238E27FC236}">
                <a16:creationId xmlns:a16="http://schemas.microsoft.com/office/drawing/2014/main" id="{C8ABEE02-6DBF-48C3-86BD-687731F1C372}"/>
              </a:ext>
            </a:extLst>
          </p:cNvPr>
          <p:cNvCxnSpPr>
            <a:cxnSpLocks/>
            <a:stCxn id="89" idx="2"/>
            <a:endCxn id="154" idx="2"/>
          </p:cNvCxnSpPr>
          <p:nvPr/>
        </p:nvCxnSpPr>
        <p:spPr>
          <a:xfrm>
            <a:off x="933454" y="2040173"/>
            <a:ext cx="159631"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59C02B73-54B9-48EC-9CCE-ADCB127532EF}"/>
              </a:ext>
            </a:extLst>
          </p:cNvPr>
          <p:cNvSpPr/>
          <p:nvPr/>
        </p:nvSpPr>
        <p:spPr>
          <a:xfrm>
            <a:off x="2170073" y="2332703"/>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grpSp>
        <p:nvGrpSpPr>
          <p:cNvPr id="131" name="Group 130">
            <a:extLst>
              <a:ext uri="{FF2B5EF4-FFF2-40B4-BE49-F238E27FC236}">
                <a16:creationId xmlns:a16="http://schemas.microsoft.com/office/drawing/2014/main" id="{F3614F44-07EB-48E6-A723-167284D0C657}"/>
              </a:ext>
            </a:extLst>
          </p:cNvPr>
          <p:cNvGrpSpPr/>
          <p:nvPr/>
        </p:nvGrpSpPr>
        <p:grpSpPr>
          <a:xfrm>
            <a:off x="2129378" y="1092390"/>
            <a:ext cx="173017" cy="173017"/>
            <a:chOff x="506517" y="3763674"/>
            <a:chExt cx="305882" cy="305882"/>
          </a:xfrm>
          <a:solidFill>
            <a:schemeClr val="bg1"/>
          </a:solidFill>
        </p:grpSpPr>
        <p:sp>
          <p:nvSpPr>
            <p:cNvPr id="151" name="Oval 150">
              <a:extLst>
                <a:ext uri="{FF2B5EF4-FFF2-40B4-BE49-F238E27FC236}">
                  <a16:creationId xmlns:a16="http://schemas.microsoft.com/office/drawing/2014/main" id="{A65957B8-9218-4DA9-BA30-5874A1AF3CFF}"/>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152" name="Straight Connector 151">
              <a:extLst>
                <a:ext uri="{FF2B5EF4-FFF2-40B4-BE49-F238E27FC236}">
                  <a16:creationId xmlns:a16="http://schemas.microsoft.com/office/drawing/2014/main" id="{9B506508-E128-4325-87D2-BD7DB893D509}"/>
                </a:ext>
              </a:extLst>
            </p:cNvPr>
            <p:cNvCxnSpPr>
              <a:stCxn id="151" idx="0"/>
              <a:endCxn id="151"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8C496887-6F47-4A33-82EE-50B130C1C757}"/>
                </a:ext>
              </a:extLst>
            </p:cNvPr>
            <p:cNvCxnSpPr>
              <a:cxnSpLocks/>
              <a:stCxn id="151" idx="2"/>
              <a:endCxn id="151"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AB5DE802-759F-4BBA-A613-BEC1BD0E517D}"/>
              </a:ext>
            </a:extLst>
          </p:cNvPr>
          <p:cNvGrpSpPr/>
          <p:nvPr/>
        </p:nvGrpSpPr>
        <p:grpSpPr>
          <a:xfrm>
            <a:off x="2382040" y="1347657"/>
            <a:ext cx="173017" cy="173017"/>
            <a:chOff x="506517" y="3763674"/>
            <a:chExt cx="305882" cy="305882"/>
          </a:xfrm>
          <a:solidFill>
            <a:schemeClr val="bg1"/>
          </a:solidFill>
        </p:grpSpPr>
        <p:sp>
          <p:nvSpPr>
            <p:cNvPr id="148" name="Oval 147">
              <a:extLst>
                <a:ext uri="{FF2B5EF4-FFF2-40B4-BE49-F238E27FC236}">
                  <a16:creationId xmlns:a16="http://schemas.microsoft.com/office/drawing/2014/main" id="{098A2187-D46E-4D15-BD28-BBFA85745889}"/>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149" name="Straight Connector 148">
              <a:extLst>
                <a:ext uri="{FF2B5EF4-FFF2-40B4-BE49-F238E27FC236}">
                  <a16:creationId xmlns:a16="http://schemas.microsoft.com/office/drawing/2014/main" id="{7B43FA20-1E4B-4811-8A21-1734626B96BC}"/>
                </a:ext>
              </a:extLst>
            </p:cNvPr>
            <p:cNvCxnSpPr>
              <a:stCxn id="148" idx="0"/>
              <a:endCxn id="148"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28234525-7979-44EF-BAA1-1DD96D85C931}"/>
                </a:ext>
              </a:extLst>
            </p:cNvPr>
            <p:cNvCxnSpPr>
              <a:cxnSpLocks/>
              <a:stCxn id="148" idx="2"/>
              <a:endCxn id="148"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33" name="Straight Arrow Connector 132">
            <a:extLst>
              <a:ext uri="{FF2B5EF4-FFF2-40B4-BE49-F238E27FC236}">
                <a16:creationId xmlns:a16="http://schemas.microsoft.com/office/drawing/2014/main" id="{1A712B66-F25B-44C6-B392-B4B96743DFB1}"/>
              </a:ext>
            </a:extLst>
          </p:cNvPr>
          <p:cNvCxnSpPr>
            <a:cxnSpLocks/>
            <a:stCxn id="130" idx="0"/>
            <a:endCxn id="151" idx="4"/>
          </p:cNvCxnSpPr>
          <p:nvPr/>
        </p:nvCxnSpPr>
        <p:spPr>
          <a:xfrm flipV="1">
            <a:off x="2215881" y="1265407"/>
            <a:ext cx="6" cy="1067296"/>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FF6E3DAC-598D-4A19-9E56-7C0FEEF2C0C1}"/>
              </a:ext>
            </a:extLst>
          </p:cNvPr>
          <p:cNvSpPr/>
          <p:nvPr/>
        </p:nvSpPr>
        <p:spPr>
          <a:xfrm>
            <a:off x="2419606" y="1749518"/>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136" name="Straight Arrow Connector 135">
            <a:extLst>
              <a:ext uri="{FF2B5EF4-FFF2-40B4-BE49-F238E27FC236}">
                <a16:creationId xmlns:a16="http://schemas.microsoft.com/office/drawing/2014/main" id="{93D28F83-3135-429D-8D83-EFFD7E23620F}"/>
              </a:ext>
            </a:extLst>
          </p:cNvPr>
          <p:cNvCxnSpPr>
            <a:cxnSpLocks/>
            <a:stCxn id="148" idx="6"/>
            <a:endCxn id="117" idx="1"/>
          </p:cNvCxnSpPr>
          <p:nvPr/>
        </p:nvCxnSpPr>
        <p:spPr>
          <a:xfrm flipV="1">
            <a:off x="2555057" y="1434159"/>
            <a:ext cx="360802" cy="7"/>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A22B1B6B-B116-4CE5-AC3D-EA8B690C38E7}"/>
              </a:ext>
            </a:extLst>
          </p:cNvPr>
          <p:cNvCxnSpPr>
            <a:cxnSpLocks/>
            <a:stCxn id="151" idx="6"/>
            <a:endCxn id="118" idx="1"/>
          </p:cNvCxnSpPr>
          <p:nvPr/>
        </p:nvCxnSpPr>
        <p:spPr>
          <a:xfrm flipV="1">
            <a:off x="2302395" y="1178893"/>
            <a:ext cx="613464" cy="6"/>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00282F0-D803-4A7C-8FD9-2ACFB92915D1}"/>
              </a:ext>
            </a:extLst>
          </p:cNvPr>
          <p:cNvCxnSpPr>
            <a:cxnSpLocks/>
            <a:stCxn id="101" idx="6"/>
            <a:endCxn id="151" idx="2"/>
          </p:cNvCxnSpPr>
          <p:nvPr/>
        </p:nvCxnSpPr>
        <p:spPr>
          <a:xfrm>
            <a:off x="1878198" y="1178898"/>
            <a:ext cx="251180"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40" name="Rectangle 139">
            <a:extLst>
              <a:ext uri="{FF2B5EF4-FFF2-40B4-BE49-F238E27FC236}">
                <a16:creationId xmlns:a16="http://schemas.microsoft.com/office/drawing/2014/main" id="{7DD4FB3C-4738-404D-92DD-17623CA49165}"/>
              </a:ext>
            </a:extLst>
          </p:cNvPr>
          <p:cNvSpPr/>
          <p:nvPr/>
        </p:nvSpPr>
        <p:spPr>
          <a:xfrm>
            <a:off x="2419606" y="2242534"/>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145" name="Straight Connector 144">
            <a:extLst>
              <a:ext uri="{FF2B5EF4-FFF2-40B4-BE49-F238E27FC236}">
                <a16:creationId xmlns:a16="http://schemas.microsoft.com/office/drawing/2014/main" id="{75BFC179-6BA3-4CC1-9F09-8F7388F9FE28}"/>
              </a:ext>
            </a:extLst>
          </p:cNvPr>
          <p:cNvCxnSpPr>
            <a:cxnSpLocks/>
            <a:stCxn id="94" idx="3"/>
            <a:endCxn id="119" idx="1"/>
          </p:cNvCxnSpPr>
          <p:nvPr/>
        </p:nvCxnSpPr>
        <p:spPr>
          <a:xfrm>
            <a:off x="1962933" y="1750112"/>
            <a:ext cx="20714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D88848ED-662F-404E-880E-8804A87ACA8B}"/>
              </a:ext>
            </a:extLst>
          </p:cNvPr>
          <p:cNvSpPr/>
          <p:nvPr/>
        </p:nvSpPr>
        <p:spPr>
          <a:xfrm>
            <a:off x="2455736" y="3103890"/>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62" name="Rectangle: Diagonal Corners Snipped 61">
            <a:extLst>
              <a:ext uri="{FF2B5EF4-FFF2-40B4-BE49-F238E27FC236}">
                <a16:creationId xmlns:a16="http://schemas.microsoft.com/office/drawing/2014/main" id="{01652E35-E465-4929-9540-29C022763517}"/>
              </a:ext>
            </a:extLst>
          </p:cNvPr>
          <p:cNvSpPr/>
          <p:nvPr/>
        </p:nvSpPr>
        <p:spPr>
          <a:xfrm>
            <a:off x="1753945" y="3127035"/>
            <a:ext cx="926442" cy="269820"/>
          </a:xfrm>
          <a:prstGeom prst="snip2Diag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i="1" dirty="0">
                <a:solidFill>
                  <a:schemeClr val="bg1"/>
                </a:solidFill>
                <a:latin typeface="Arial" panose="020B0604020202020204" pitchFamily="34" charset="0"/>
                <a:cs typeface="Arial" panose="020B0604020202020204" pitchFamily="34" charset="0"/>
              </a:rPr>
              <a:t>k</a:t>
            </a:r>
            <a:r>
              <a:rPr lang="en-US" sz="1200" dirty="0">
                <a:solidFill>
                  <a:schemeClr val="bg1"/>
                </a:solidFill>
                <a:latin typeface="Arial" panose="020B0604020202020204" pitchFamily="34" charset="0"/>
                <a:cs typeface="Arial" panose="020B0604020202020204" pitchFamily="34" charset="0"/>
              </a:rPr>
              <a:t>-Means</a:t>
            </a:r>
          </a:p>
        </p:txBody>
      </p:sp>
      <p:cxnSp>
        <p:nvCxnSpPr>
          <p:cNvPr id="63" name="Straight Arrow Connector 62">
            <a:extLst>
              <a:ext uri="{FF2B5EF4-FFF2-40B4-BE49-F238E27FC236}">
                <a16:creationId xmlns:a16="http://schemas.microsoft.com/office/drawing/2014/main" id="{578F299F-3FBF-4E3D-AE74-86759BF23E49}"/>
              </a:ext>
            </a:extLst>
          </p:cNvPr>
          <p:cNvCxnSpPr>
            <a:cxnSpLocks/>
            <a:stCxn id="62" idx="0"/>
            <a:endCxn id="67" idx="1"/>
          </p:cNvCxnSpPr>
          <p:nvPr/>
        </p:nvCxnSpPr>
        <p:spPr>
          <a:xfrm>
            <a:off x="2680387" y="3261945"/>
            <a:ext cx="167367" cy="65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740245B6-268D-43C2-AEB8-79092993442D}"/>
              </a:ext>
            </a:extLst>
          </p:cNvPr>
          <p:cNvCxnSpPr>
            <a:cxnSpLocks/>
            <a:stCxn id="119" idx="3"/>
            <a:endCxn id="148" idx="4"/>
          </p:cNvCxnSpPr>
          <p:nvPr/>
        </p:nvCxnSpPr>
        <p:spPr>
          <a:xfrm flipV="1">
            <a:off x="2261688" y="1520674"/>
            <a:ext cx="206861" cy="229438"/>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1BF4CC9-0B3E-4A00-9850-83A64CA18CB5}"/>
              </a:ext>
            </a:extLst>
          </p:cNvPr>
          <p:cNvSpPr/>
          <p:nvPr/>
        </p:nvSpPr>
        <p:spPr>
          <a:xfrm>
            <a:off x="2919318" y="1101352"/>
            <a:ext cx="976840" cy="406223"/>
          </a:xfrm>
          <a:prstGeom prst="rect">
            <a:avLst/>
          </a:prstGeom>
          <a:gradFill>
            <a:gsLst>
              <a:gs pos="0">
                <a:schemeClr val="accent5"/>
              </a:gs>
              <a:gs pos="24000">
                <a:schemeClr val="bg1"/>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p:sp>
        <p:nvSpPr>
          <p:cNvPr id="67" name="Rectangle: Rounded Corners 66">
            <a:extLst>
              <a:ext uri="{FF2B5EF4-FFF2-40B4-BE49-F238E27FC236}">
                <a16:creationId xmlns:a16="http://schemas.microsoft.com/office/drawing/2014/main" id="{3AB86C5B-CF47-467A-8A87-B4A71E3C9AB1}"/>
              </a:ext>
            </a:extLst>
          </p:cNvPr>
          <p:cNvSpPr/>
          <p:nvPr/>
        </p:nvSpPr>
        <p:spPr>
          <a:xfrm>
            <a:off x="2847754" y="3129945"/>
            <a:ext cx="718334" cy="265300"/>
          </a:xfrm>
          <a:prstGeom prst="roundRect">
            <a:avLst/>
          </a:prstGeom>
          <a:gradFill>
            <a:gsLst>
              <a:gs pos="0">
                <a:srgbClr val="3BD022"/>
              </a:gs>
              <a:gs pos="43000">
                <a:schemeClr val="bg1"/>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p:pic>
        <p:nvPicPr>
          <p:cNvPr id="52" name="Picture 51">
            <a:extLst>
              <a:ext uri="{FF2B5EF4-FFF2-40B4-BE49-F238E27FC236}">
                <a16:creationId xmlns:a16="http://schemas.microsoft.com/office/drawing/2014/main" id="{5C44E875-0078-4E8B-A1AD-C75950F11AA0}"/>
              </a:ext>
            </a:extLst>
          </p:cNvPr>
          <p:cNvPicPr>
            <a:picLocks noChangeAspect="1"/>
          </p:cNvPicPr>
          <p:nvPr/>
        </p:nvPicPr>
        <p:blipFill rotWithShape="1">
          <a:blip r:embed="rId5">
            <a:extLst>
              <a:ext uri="{28A0092B-C50C-407E-A947-70E740481C1C}">
                <a14:useLocalDpi xmlns:a14="http://schemas.microsoft.com/office/drawing/2010/main" val="0"/>
              </a:ext>
            </a:extLst>
          </a:blip>
          <a:srcRect t="70" r="31540" b="70"/>
          <a:stretch/>
        </p:blipFill>
        <p:spPr>
          <a:xfrm>
            <a:off x="4497647" y="1367272"/>
            <a:ext cx="3400013" cy="3306289"/>
          </a:xfrm>
          <a:prstGeom prst="rect">
            <a:avLst/>
          </a:prstGeom>
        </p:spPr>
      </p:pic>
      <p:cxnSp>
        <p:nvCxnSpPr>
          <p:cNvPr id="53" name="Straight Connector 52">
            <a:extLst>
              <a:ext uri="{FF2B5EF4-FFF2-40B4-BE49-F238E27FC236}">
                <a16:creationId xmlns:a16="http://schemas.microsoft.com/office/drawing/2014/main" id="{D0F7E08E-4EED-438A-ADA5-1EA217A5FDDD}"/>
              </a:ext>
            </a:extLst>
          </p:cNvPr>
          <p:cNvCxnSpPr>
            <a:cxnSpLocks/>
            <a:stCxn id="52" idx="1"/>
          </p:cNvCxnSpPr>
          <p:nvPr/>
        </p:nvCxnSpPr>
        <p:spPr>
          <a:xfrm>
            <a:off x="4497647" y="3020417"/>
            <a:ext cx="3331120" cy="0"/>
          </a:xfrm>
          <a:prstGeom prst="line">
            <a:avLst/>
          </a:prstGeom>
          <a:ln w="635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94C19C6-BD3F-43F9-B810-7427550E7743}"/>
              </a:ext>
            </a:extLst>
          </p:cNvPr>
          <p:cNvCxnSpPr>
            <a:cxnSpLocks/>
          </p:cNvCxnSpPr>
          <p:nvPr/>
        </p:nvCxnSpPr>
        <p:spPr>
          <a:xfrm>
            <a:off x="6199782" y="1367272"/>
            <a:ext cx="0" cy="3306289"/>
          </a:xfrm>
          <a:prstGeom prst="line">
            <a:avLst/>
          </a:prstGeom>
          <a:ln w="6350">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809BC375-977E-42F0-BAC6-C9AA0A5026AB}"/>
              </a:ext>
            </a:extLst>
          </p:cNvPr>
          <p:cNvSpPr txBox="1"/>
          <p:nvPr/>
        </p:nvSpPr>
        <p:spPr>
          <a:xfrm rot="16200000">
            <a:off x="3497370" y="2034819"/>
            <a:ext cx="1632176" cy="297081"/>
          </a:xfrm>
          <a:prstGeom prst="rect">
            <a:avLst/>
          </a:prstGeom>
          <a:noFill/>
        </p:spPr>
        <p:txBody>
          <a:bodyPr wrap="square" lIns="0" tIns="0" rIns="0" bIns="0" rtlCol="0">
            <a:noAutofit/>
          </a:bodyPr>
          <a:lstStyle/>
          <a:p>
            <a:pPr algn="ctr">
              <a:spcAft>
                <a:spcPts val="300"/>
              </a:spcAft>
              <a:buSzPct val="100000"/>
            </a:pPr>
            <a:r>
              <a:rPr lang="en-US" sz="1000" dirty="0">
                <a:solidFill>
                  <a:schemeClr val="tx2"/>
                </a:solidFill>
                <a:latin typeface="Arial" panose="020B0604020202020204" pitchFamily="34" charset="0"/>
                <a:cs typeface="Arial" panose="020B0604020202020204" pitchFamily="34" charset="0"/>
              </a:rPr>
              <a:t>Purely Reconstructive</a:t>
            </a:r>
            <a:br>
              <a:rPr lang="en-US" sz="1000" dirty="0">
                <a:solidFill>
                  <a:schemeClr val="tx2"/>
                </a:solidFill>
                <a:latin typeface="Arial" panose="020B0604020202020204" pitchFamily="34" charset="0"/>
                <a:cs typeface="Arial" panose="020B0604020202020204" pitchFamily="34" charset="0"/>
              </a:rPr>
            </a:br>
            <a:r>
              <a:rPr lang="en-US" sz="1000" dirty="0">
                <a:solidFill>
                  <a:schemeClr val="tx2"/>
                </a:solidFill>
                <a:latin typeface="Arial" panose="020B0604020202020204" pitchFamily="34" charset="0"/>
                <a:cs typeface="Arial" panose="020B0604020202020204" pitchFamily="34" charset="0"/>
              </a:rPr>
              <a:t>Features</a:t>
            </a:r>
            <a:endParaRPr lang="de-DE" sz="1000" dirty="0">
              <a:solidFill>
                <a:schemeClr val="tx2"/>
              </a:solidFill>
              <a:latin typeface="Arial" panose="020B0604020202020204" pitchFamily="34" charset="0"/>
              <a:cs typeface="Arial" panose="020B0604020202020204" pitchFamily="34" charset="0"/>
            </a:endParaRPr>
          </a:p>
        </p:txBody>
      </p:sp>
      <p:sp>
        <p:nvSpPr>
          <p:cNvPr id="68" name="TextBox 67">
            <a:extLst>
              <a:ext uri="{FF2B5EF4-FFF2-40B4-BE49-F238E27FC236}">
                <a16:creationId xmlns:a16="http://schemas.microsoft.com/office/drawing/2014/main" id="{01E0CC03-9DE5-4D9E-BAA4-769731D1DBD5}"/>
              </a:ext>
            </a:extLst>
          </p:cNvPr>
          <p:cNvSpPr txBox="1"/>
          <p:nvPr/>
        </p:nvSpPr>
        <p:spPr>
          <a:xfrm rot="16200000">
            <a:off x="3476226" y="3687788"/>
            <a:ext cx="1674466" cy="297080"/>
          </a:xfrm>
          <a:prstGeom prst="rect">
            <a:avLst/>
          </a:prstGeom>
          <a:noFill/>
        </p:spPr>
        <p:txBody>
          <a:bodyPr wrap="square" lIns="0" tIns="0" rIns="0" bIns="0" rtlCol="0">
            <a:noAutofit/>
          </a:bodyPr>
          <a:lstStyle/>
          <a:p>
            <a:pPr algn="ctr">
              <a:spcAft>
                <a:spcPts val="300"/>
              </a:spcAft>
              <a:buSzPct val="100000"/>
            </a:pPr>
            <a:r>
              <a:rPr lang="en-US" sz="1000" dirty="0">
                <a:solidFill>
                  <a:schemeClr val="tx2"/>
                </a:solidFill>
                <a:latin typeface="Arial" panose="020B0604020202020204" pitchFamily="34" charset="0"/>
                <a:cs typeface="Arial" panose="020B0604020202020204" pitchFamily="34" charset="0"/>
              </a:rPr>
              <a:t>Clustering Relevant</a:t>
            </a:r>
            <a:br>
              <a:rPr lang="en-US" sz="1000" dirty="0">
                <a:solidFill>
                  <a:schemeClr val="tx2"/>
                </a:solidFill>
                <a:latin typeface="Arial" panose="020B0604020202020204" pitchFamily="34" charset="0"/>
                <a:cs typeface="Arial" panose="020B0604020202020204" pitchFamily="34" charset="0"/>
              </a:rPr>
            </a:br>
            <a:r>
              <a:rPr lang="en-US" sz="1000" dirty="0">
                <a:solidFill>
                  <a:schemeClr val="tx2"/>
                </a:solidFill>
                <a:latin typeface="Arial" panose="020B0604020202020204" pitchFamily="34" charset="0"/>
                <a:cs typeface="Arial" panose="020B0604020202020204" pitchFamily="34" charset="0"/>
              </a:rPr>
              <a:t>Features</a:t>
            </a:r>
            <a:endParaRPr lang="de-DE" sz="1000" dirty="0">
              <a:solidFill>
                <a:schemeClr val="tx2"/>
              </a:solidFill>
              <a:latin typeface="Arial" panose="020B0604020202020204" pitchFamily="34" charset="0"/>
              <a:cs typeface="Arial" panose="020B0604020202020204" pitchFamily="34" charset="0"/>
            </a:endParaRPr>
          </a:p>
        </p:txBody>
      </p:sp>
      <p:pic>
        <p:nvPicPr>
          <p:cNvPr id="69" name="Graphic 68">
            <a:extLst>
              <a:ext uri="{FF2B5EF4-FFF2-40B4-BE49-F238E27FC236}">
                <a16:creationId xmlns:a16="http://schemas.microsoft.com/office/drawing/2014/main" id="{30A94D04-1855-413B-876D-AAE87A8BE9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99827" y="1109017"/>
            <a:ext cx="701751" cy="152400"/>
          </a:xfrm>
          <a:prstGeom prst="rect">
            <a:avLst/>
          </a:prstGeom>
        </p:spPr>
      </p:pic>
      <p:pic>
        <p:nvPicPr>
          <p:cNvPr id="70" name="Graphic 69">
            <a:extLst>
              <a:ext uri="{FF2B5EF4-FFF2-40B4-BE49-F238E27FC236}">
                <a16:creationId xmlns:a16="http://schemas.microsoft.com/office/drawing/2014/main" id="{6D565762-681A-42D5-9712-CA48C625562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14054" y="1109017"/>
            <a:ext cx="701751" cy="152400"/>
          </a:xfrm>
          <a:prstGeom prst="rect">
            <a:avLst/>
          </a:prstGeom>
        </p:spPr>
      </p:pic>
      <p:sp>
        <p:nvSpPr>
          <p:cNvPr id="71" name="TextBox 70">
            <a:extLst>
              <a:ext uri="{FF2B5EF4-FFF2-40B4-BE49-F238E27FC236}">
                <a16:creationId xmlns:a16="http://schemas.microsoft.com/office/drawing/2014/main" id="{016BC45F-C5BE-484D-822A-4D13B01A60B2}"/>
              </a:ext>
            </a:extLst>
          </p:cNvPr>
          <p:cNvSpPr txBox="1"/>
          <p:nvPr/>
        </p:nvSpPr>
        <p:spPr>
          <a:xfrm>
            <a:off x="5738441" y="1094636"/>
            <a:ext cx="383480" cy="181163"/>
          </a:xfrm>
          <a:prstGeom prst="rect">
            <a:avLst/>
          </a:prstGeom>
          <a:noFill/>
        </p:spPr>
        <p:txBody>
          <a:bodyPr wrap="square" lIns="0" tIns="0" rIns="0" bIns="0" rtlCol="0">
            <a:noAutofit/>
          </a:bodyPr>
          <a:lstStyle/>
          <a:p>
            <a:pPr>
              <a:spcAft>
                <a:spcPts val="300"/>
              </a:spcAft>
              <a:buSzPct val="100000"/>
            </a:pPr>
            <a:r>
              <a:rPr lang="en-US" sz="1000" dirty="0">
                <a:solidFill>
                  <a:schemeClr val="tx2"/>
                </a:solidFill>
                <a:latin typeface="Arial" panose="020B0604020202020204" pitchFamily="34" charset="0"/>
                <a:cs typeface="Arial" panose="020B0604020202020204" pitchFamily="34" charset="0"/>
              </a:rPr>
              <a:t>Dense</a:t>
            </a:r>
            <a:endParaRPr lang="de-DE" sz="1000" dirty="0">
              <a:solidFill>
                <a:schemeClr val="tx2"/>
              </a:solidFill>
              <a:latin typeface="Arial" panose="020B0604020202020204" pitchFamily="34" charset="0"/>
              <a:cs typeface="Arial" panose="020B0604020202020204" pitchFamily="34" charset="0"/>
            </a:endParaRPr>
          </a:p>
        </p:txBody>
      </p:sp>
      <p:sp>
        <p:nvSpPr>
          <p:cNvPr id="74" name="TextBox 73">
            <a:extLst>
              <a:ext uri="{FF2B5EF4-FFF2-40B4-BE49-F238E27FC236}">
                <a16:creationId xmlns:a16="http://schemas.microsoft.com/office/drawing/2014/main" id="{E1A42322-97C7-4CC4-9667-36B8913D8E1D}"/>
              </a:ext>
            </a:extLst>
          </p:cNvPr>
          <p:cNvSpPr txBox="1"/>
          <p:nvPr/>
        </p:nvSpPr>
        <p:spPr>
          <a:xfrm>
            <a:off x="4507694" y="1094636"/>
            <a:ext cx="455270" cy="181163"/>
          </a:xfrm>
          <a:prstGeom prst="rect">
            <a:avLst/>
          </a:prstGeom>
          <a:noFill/>
        </p:spPr>
        <p:txBody>
          <a:bodyPr wrap="square" lIns="0" tIns="0" rIns="0" bIns="0" rtlCol="0">
            <a:noAutofit/>
          </a:bodyPr>
          <a:lstStyle/>
          <a:p>
            <a:pPr algn="r">
              <a:spcAft>
                <a:spcPts val="300"/>
              </a:spcAft>
              <a:buSzPct val="100000"/>
            </a:pPr>
            <a:r>
              <a:rPr lang="en-US" sz="1000" dirty="0">
                <a:solidFill>
                  <a:schemeClr val="tx2"/>
                </a:solidFill>
                <a:latin typeface="Arial" panose="020B0604020202020204" pitchFamily="34" charset="0"/>
                <a:cs typeface="Arial" panose="020B0604020202020204" pitchFamily="34" charset="0"/>
              </a:rPr>
              <a:t>Sparse</a:t>
            </a:r>
            <a:endParaRPr lang="de-DE" sz="1000" dirty="0">
              <a:solidFill>
                <a:schemeClr val="tx2"/>
              </a:solidFill>
              <a:latin typeface="Arial" panose="020B0604020202020204" pitchFamily="34" charset="0"/>
              <a:cs typeface="Arial" panose="020B0604020202020204" pitchFamily="34" charset="0"/>
            </a:endParaRPr>
          </a:p>
        </p:txBody>
      </p:sp>
      <p:sp>
        <p:nvSpPr>
          <p:cNvPr id="75" name="TextBox 74">
            <a:extLst>
              <a:ext uri="{FF2B5EF4-FFF2-40B4-BE49-F238E27FC236}">
                <a16:creationId xmlns:a16="http://schemas.microsoft.com/office/drawing/2014/main" id="{17A02F07-24DA-4A18-9E6B-35DAD681AFB4}"/>
              </a:ext>
            </a:extLst>
          </p:cNvPr>
          <p:cNvSpPr txBox="1"/>
          <p:nvPr/>
        </p:nvSpPr>
        <p:spPr>
          <a:xfrm>
            <a:off x="7452668" y="1094636"/>
            <a:ext cx="383480" cy="181163"/>
          </a:xfrm>
          <a:prstGeom prst="rect">
            <a:avLst/>
          </a:prstGeom>
          <a:noFill/>
        </p:spPr>
        <p:txBody>
          <a:bodyPr wrap="square" lIns="0" tIns="0" rIns="0" bIns="0" rtlCol="0">
            <a:noAutofit/>
          </a:bodyPr>
          <a:lstStyle/>
          <a:p>
            <a:pPr>
              <a:spcAft>
                <a:spcPts val="300"/>
              </a:spcAft>
              <a:buSzPct val="100000"/>
            </a:pPr>
            <a:r>
              <a:rPr lang="en-US" sz="1000" dirty="0">
                <a:solidFill>
                  <a:schemeClr val="tx2"/>
                </a:solidFill>
                <a:latin typeface="Arial" panose="020B0604020202020204" pitchFamily="34" charset="0"/>
                <a:cs typeface="Arial" panose="020B0604020202020204" pitchFamily="34" charset="0"/>
              </a:rPr>
              <a:t>Label</a:t>
            </a:r>
            <a:r>
              <a:rPr lang="en-US" sz="1000" baseline="-25000" dirty="0">
                <a:solidFill>
                  <a:schemeClr val="tx2"/>
                </a:solidFill>
                <a:latin typeface="Arial" panose="020B0604020202020204" pitchFamily="34" charset="0"/>
                <a:cs typeface="Arial" panose="020B0604020202020204" pitchFamily="34" charset="0"/>
              </a:rPr>
              <a:t>7</a:t>
            </a:r>
            <a:endParaRPr lang="de-DE" sz="1000" baseline="-25000" dirty="0">
              <a:solidFill>
                <a:schemeClr val="tx2"/>
              </a:solidFill>
              <a:latin typeface="Arial" panose="020B0604020202020204" pitchFamily="34" charset="0"/>
              <a:cs typeface="Arial" panose="020B0604020202020204" pitchFamily="34" charset="0"/>
            </a:endParaRPr>
          </a:p>
        </p:txBody>
      </p:sp>
      <p:sp>
        <p:nvSpPr>
          <p:cNvPr id="76" name="TextBox 75">
            <a:extLst>
              <a:ext uri="{FF2B5EF4-FFF2-40B4-BE49-F238E27FC236}">
                <a16:creationId xmlns:a16="http://schemas.microsoft.com/office/drawing/2014/main" id="{EBA0BFAD-223A-4D14-AF3A-BF967A6514C0}"/>
              </a:ext>
            </a:extLst>
          </p:cNvPr>
          <p:cNvSpPr txBox="1"/>
          <p:nvPr/>
        </p:nvSpPr>
        <p:spPr>
          <a:xfrm>
            <a:off x="6221921" y="1094636"/>
            <a:ext cx="455270" cy="181163"/>
          </a:xfrm>
          <a:prstGeom prst="rect">
            <a:avLst/>
          </a:prstGeom>
          <a:noFill/>
        </p:spPr>
        <p:txBody>
          <a:bodyPr wrap="square" lIns="0" tIns="0" rIns="0" bIns="0" rtlCol="0">
            <a:noAutofit/>
          </a:bodyPr>
          <a:lstStyle/>
          <a:p>
            <a:pPr algn="r">
              <a:spcAft>
                <a:spcPts val="300"/>
              </a:spcAft>
              <a:buSzPct val="100000"/>
            </a:pPr>
            <a:r>
              <a:rPr lang="en-US" sz="1000" dirty="0">
                <a:solidFill>
                  <a:schemeClr val="tx2"/>
                </a:solidFill>
                <a:latin typeface="Arial" panose="020B0604020202020204" pitchFamily="34" charset="0"/>
                <a:cs typeface="Arial" panose="020B0604020202020204" pitchFamily="34" charset="0"/>
              </a:rPr>
              <a:t>Label</a:t>
            </a:r>
            <a:r>
              <a:rPr lang="en-US" sz="1000" baseline="-25000" dirty="0">
                <a:solidFill>
                  <a:schemeClr val="tx2"/>
                </a:solidFill>
                <a:latin typeface="Arial" panose="020B0604020202020204" pitchFamily="34" charset="0"/>
                <a:cs typeface="Arial" panose="020B0604020202020204" pitchFamily="34" charset="0"/>
              </a:rPr>
              <a:t>0</a:t>
            </a:r>
            <a:endParaRPr lang="de-DE" sz="1000" baseline="-25000" dirty="0">
              <a:solidFill>
                <a:schemeClr val="tx2"/>
              </a:solidFill>
              <a:latin typeface="Arial" panose="020B0604020202020204" pitchFamily="34" charset="0"/>
              <a:cs typeface="Arial" panose="020B0604020202020204" pitchFamily="34" charset="0"/>
            </a:endParaRPr>
          </a:p>
        </p:txBody>
      </p:sp>
      <p:cxnSp>
        <p:nvCxnSpPr>
          <p:cNvPr id="57" name="Connector: Elbow 56">
            <a:extLst>
              <a:ext uri="{FF2B5EF4-FFF2-40B4-BE49-F238E27FC236}">
                <a16:creationId xmlns:a16="http://schemas.microsoft.com/office/drawing/2014/main" id="{E9DDBA1B-78E7-417A-8DA7-B14FF58F3AD6}"/>
              </a:ext>
            </a:extLst>
          </p:cNvPr>
          <p:cNvCxnSpPr>
            <a:cxnSpLocks/>
            <a:endCxn id="84" idx="0"/>
          </p:cNvCxnSpPr>
          <p:nvPr/>
        </p:nvCxnSpPr>
        <p:spPr>
          <a:xfrm>
            <a:off x="2261688" y="1750112"/>
            <a:ext cx="398420" cy="193671"/>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58" name="Flowchart: Manual Operation 57">
            <a:extLst>
              <a:ext uri="{FF2B5EF4-FFF2-40B4-BE49-F238E27FC236}">
                <a16:creationId xmlns:a16="http://schemas.microsoft.com/office/drawing/2014/main" id="{5AC40022-127C-445B-A807-7A226CB081B4}"/>
              </a:ext>
            </a:extLst>
          </p:cNvPr>
          <p:cNvSpPr/>
          <p:nvPr/>
        </p:nvSpPr>
        <p:spPr>
          <a:xfrm rot="5400000" flipH="1">
            <a:off x="3062138" y="1541872"/>
            <a:ext cx="678674" cy="976839"/>
          </a:xfrm>
          <a:prstGeom prst="flowChartManualOperation">
            <a:avLst/>
          </a:prstGeom>
          <a:gradFill>
            <a:gsLst>
              <a:gs pos="0">
                <a:schemeClr val="tx1"/>
              </a:gs>
              <a:gs pos="24000">
                <a:schemeClr val="bg1"/>
              </a:gs>
            </a:gsLst>
            <a:lin ang="162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p:sp>
        <p:nvSpPr>
          <p:cNvPr id="59" name="Rectangle 58">
            <a:extLst>
              <a:ext uri="{FF2B5EF4-FFF2-40B4-BE49-F238E27FC236}">
                <a16:creationId xmlns:a16="http://schemas.microsoft.com/office/drawing/2014/main" id="{3D3E313E-D8DC-4E0E-8433-6C0FEFEFE7AD}"/>
              </a:ext>
            </a:extLst>
          </p:cNvPr>
          <p:cNvSpPr/>
          <p:nvPr/>
        </p:nvSpPr>
        <p:spPr>
          <a:xfrm>
            <a:off x="2419606" y="1749518"/>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46971832-F78D-46D9-B58C-8858235C7DD8}"/>
              </a:ext>
            </a:extLst>
          </p:cNvPr>
          <p:cNvSpPr/>
          <p:nvPr/>
        </p:nvSpPr>
        <p:spPr>
          <a:xfrm>
            <a:off x="2419606" y="2242534"/>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65" name="Rectangle 64">
            <a:extLst>
              <a:ext uri="{FF2B5EF4-FFF2-40B4-BE49-F238E27FC236}">
                <a16:creationId xmlns:a16="http://schemas.microsoft.com/office/drawing/2014/main" id="{51FE822E-1BB7-42E3-9E94-D7B23E6D6AFF}"/>
              </a:ext>
            </a:extLst>
          </p:cNvPr>
          <p:cNvSpPr/>
          <p:nvPr/>
        </p:nvSpPr>
        <p:spPr>
          <a:xfrm>
            <a:off x="2455736" y="3103890"/>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77" name="Straight Arrow Connector 76">
            <a:extLst>
              <a:ext uri="{FF2B5EF4-FFF2-40B4-BE49-F238E27FC236}">
                <a16:creationId xmlns:a16="http://schemas.microsoft.com/office/drawing/2014/main" id="{91864E1E-BBEF-45C9-8E1D-8DA59E975E47}"/>
              </a:ext>
            </a:extLst>
          </p:cNvPr>
          <p:cNvCxnSpPr>
            <a:cxnSpLocks/>
            <a:endCxn id="79" idx="1"/>
          </p:cNvCxnSpPr>
          <p:nvPr/>
        </p:nvCxnSpPr>
        <p:spPr>
          <a:xfrm>
            <a:off x="2680387" y="3261945"/>
            <a:ext cx="167367" cy="65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2521C6D2-B0FB-4E80-8283-58F6DC191E86}"/>
              </a:ext>
            </a:extLst>
          </p:cNvPr>
          <p:cNvCxnSpPr>
            <a:cxnSpLocks/>
          </p:cNvCxnSpPr>
          <p:nvPr/>
        </p:nvCxnSpPr>
        <p:spPr>
          <a:xfrm flipV="1">
            <a:off x="2261688" y="1520674"/>
            <a:ext cx="206861" cy="229438"/>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79" name="Rectangle: Rounded Corners 78">
            <a:extLst>
              <a:ext uri="{FF2B5EF4-FFF2-40B4-BE49-F238E27FC236}">
                <a16:creationId xmlns:a16="http://schemas.microsoft.com/office/drawing/2014/main" id="{31C24B2E-40FA-48AE-A214-72237196519D}"/>
              </a:ext>
            </a:extLst>
          </p:cNvPr>
          <p:cNvSpPr/>
          <p:nvPr/>
        </p:nvSpPr>
        <p:spPr>
          <a:xfrm>
            <a:off x="2847754" y="3129945"/>
            <a:ext cx="718334" cy="265300"/>
          </a:xfrm>
          <a:prstGeom prst="roundRect">
            <a:avLst/>
          </a:prstGeom>
          <a:gradFill>
            <a:gsLst>
              <a:gs pos="0">
                <a:srgbClr val="3BD022"/>
              </a:gs>
              <a:gs pos="43000">
                <a:schemeClr val="bg1"/>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p:sp>
        <p:nvSpPr>
          <p:cNvPr id="81" name="Rectangle 80">
            <a:extLst>
              <a:ext uri="{FF2B5EF4-FFF2-40B4-BE49-F238E27FC236}">
                <a16:creationId xmlns:a16="http://schemas.microsoft.com/office/drawing/2014/main" id="{088973AE-8697-42D4-B498-9717C54DF8B8}"/>
              </a:ext>
            </a:extLst>
          </p:cNvPr>
          <p:cNvSpPr/>
          <p:nvPr/>
        </p:nvSpPr>
        <p:spPr>
          <a:xfrm>
            <a:off x="2314931" y="2047912"/>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cxnSp>
        <p:nvCxnSpPr>
          <p:cNvPr id="82" name="Straight Arrow Connector 81">
            <a:extLst>
              <a:ext uri="{FF2B5EF4-FFF2-40B4-BE49-F238E27FC236}">
                <a16:creationId xmlns:a16="http://schemas.microsoft.com/office/drawing/2014/main" id="{F652697B-1277-440B-8DDE-F0D67B0C1ED9}"/>
              </a:ext>
            </a:extLst>
          </p:cNvPr>
          <p:cNvCxnSpPr>
            <a:cxnSpLocks/>
            <a:stCxn id="84" idx="6"/>
            <a:endCxn id="58" idx="2"/>
          </p:cNvCxnSpPr>
          <p:nvPr/>
        </p:nvCxnSpPr>
        <p:spPr>
          <a:xfrm>
            <a:off x="2746616" y="2030292"/>
            <a:ext cx="166440"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B9A8279A-2B27-4C1F-9DE9-D9E827517A5A}"/>
              </a:ext>
            </a:extLst>
          </p:cNvPr>
          <p:cNvGrpSpPr/>
          <p:nvPr/>
        </p:nvGrpSpPr>
        <p:grpSpPr>
          <a:xfrm>
            <a:off x="2573599" y="1943783"/>
            <a:ext cx="173017" cy="173017"/>
            <a:chOff x="506517" y="3763674"/>
            <a:chExt cx="305882" cy="305882"/>
          </a:xfrm>
          <a:solidFill>
            <a:schemeClr val="bg1"/>
          </a:solidFill>
        </p:grpSpPr>
        <p:sp>
          <p:nvSpPr>
            <p:cNvPr id="84" name="Oval 83">
              <a:extLst>
                <a:ext uri="{FF2B5EF4-FFF2-40B4-BE49-F238E27FC236}">
                  <a16:creationId xmlns:a16="http://schemas.microsoft.com/office/drawing/2014/main" id="{730E4115-8DF7-487E-B260-ACD11D66E5D6}"/>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85" name="Straight Connector 84">
              <a:extLst>
                <a:ext uri="{FF2B5EF4-FFF2-40B4-BE49-F238E27FC236}">
                  <a16:creationId xmlns:a16="http://schemas.microsoft.com/office/drawing/2014/main" id="{9EC0ACCF-D492-4A24-89FB-ABA8B56BA524}"/>
                </a:ext>
              </a:extLst>
            </p:cNvPr>
            <p:cNvCxnSpPr>
              <a:stCxn id="84" idx="0"/>
              <a:endCxn id="84"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5294E97-37FC-4928-9899-B5825BA16BCB}"/>
                </a:ext>
              </a:extLst>
            </p:cNvPr>
            <p:cNvCxnSpPr>
              <a:cxnSpLocks/>
              <a:stCxn id="84" idx="2"/>
              <a:endCxn id="84"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87" name="Rectangle 86">
            <a:extLst>
              <a:ext uri="{FF2B5EF4-FFF2-40B4-BE49-F238E27FC236}">
                <a16:creationId xmlns:a16="http://schemas.microsoft.com/office/drawing/2014/main" id="{487E1819-EC81-4D70-A822-20A8C49AD265}"/>
              </a:ext>
            </a:extLst>
          </p:cNvPr>
          <p:cNvSpPr/>
          <p:nvPr/>
        </p:nvSpPr>
        <p:spPr>
          <a:xfrm>
            <a:off x="2416269" y="1739636"/>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88" name="Connector: Elbow 87">
            <a:extLst>
              <a:ext uri="{FF2B5EF4-FFF2-40B4-BE49-F238E27FC236}">
                <a16:creationId xmlns:a16="http://schemas.microsoft.com/office/drawing/2014/main" id="{0F6AD34B-D2F1-4990-8C82-442279D6D9D2}"/>
              </a:ext>
            </a:extLst>
          </p:cNvPr>
          <p:cNvCxnSpPr>
            <a:cxnSpLocks/>
            <a:endCxn id="84" idx="4"/>
          </p:cNvCxnSpPr>
          <p:nvPr/>
        </p:nvCxnSpPr>
        <p:spPr>
          <a:xfrm flipV="1">
            <a:off x="1962933" y="2116800"/>
            <a:ext cx="697175" cy="213422"/>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90" name="Freeform: Shape 89">
            <a:extLst>
              <a:ext uri="{FF2B5EF4-FFF2-40B4-BE49-F238E27FC236}">
                <a16:creationId xmlns:a16="http://schemas.microsoft.com/office/drawing/2014/main" id="{6743C904-8433-4D5C-8AF0-C32BC26B7BA3}"/>
              </a:ext>
            </a:extLst>
          </p:cNvPr>
          <p:cNvSpPr/>
          <p:nvPr/>
        </p:nvSpPr>
        <p:spPr>
          <a:xfrm>
            <a:off x="2654300" y="2330436"/>
            <a:ext cx="1352550" cy="1479578"/>
          </a:xfrm>
          <a:custGeom>
            <a:avLst/>
            <a:gdLst>
              <a:gd name="connsiteX0" fmla="*/ 0 w 1352550"/>
              <a:gd name="connsiteY0" fmla="*/ 0 h 1479550"/>
              <a:gd name="connsiteX1" fmla="*/ 1352550 w 1352550"/>
              <a:gd name="connsiteY1" fmla="*/ 1479550 h 1479550"/>
              <a:gd name="connsiteX0" fmla="*/ 0 w 1352550"/>
              <a:gd name="connsiteY0" fmla="*/ 0 h 1479550"/>
              <a:gd name="connsiteX1" fmla="*/ 1352550 w 1352550"/>
              <a:gd name="connsiteY1" fmla="*/ 1479550 h 1479550"/>
              <a:gd name="connsiteX0" fmla="*/ 0 w 1352550"/>
              <a:gd name="connsiteY0" fmla="*/ 0 h 1479550"/>
              <a:gd name="connsiteX1" fmla="*/ 1352550 w 1352550"/>
              <a:gd name="connsiteY1" fmla="*/ 1479550 h 1479550"/>
              <a:gd name="connsiteX0" fmla="*/ 0 w 1352550"/>
              <a:gd name="connsiteY0" fmla="*/ 14 h 1479564"/>
              <a:gd name="connsiteX1" fmla="*/ 1352550 w 1352550"/>
              <a:gd name="connsiteY1" fmla="*/ 1479564 h 1479564"/>
              <a:gd name="connsiteX0" fmla="*/ 0 w 1352550"/>
              <a:gd name="connsiteY0" fmla="*/ 14 h 1479578"/>
              <a:gd name="connsiteX1" fmla="*/ 1352550 w 1352550"/>
              <a:gd name="connsiteY1" fmla="*/ 1479564 h 1479578"/>
            </a:gdLst>
            <a:ahLst/>
            <a:cxnLst>
              <a:cxn ang="0">
                <a:pos x="connsiteX0" y="connsiteY0"/>
              </a:cxn>
              <a:cxn ang="0">
                <a:pos x="connsiteX1" y="connsiteY1"/>
              </a:cxn>
            </a:cxnLst>
            <a:rect l="l" t="t" r="r" b="b"/>
            <a:pathLst>
              <a:path w="1352550" h="1479578">
                <a:moveTo>
                  <a:pt x="0" y="14"/>
                </a:moveTo>
                <a:cubicBezTo>
                  <a:pt x="908050" y="-5278"/>
                  <a:pt x="587375" y="1484856"/>
                  <a:pt x="1352550" y="1479564"/>
                </a:cubicBezTo>
              </a:path>
            </a:pathLst>
          </a:cu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chemeClr val="tx1"/>
              </a:solidFill>
            </a:endParaRPr>
          </a:p>
        </p:txBody>
      </p:sp>
      <p:sp>
        <p:nvSpPr>
          <p:cNvPr id="91" name="Freeform: Shape 90">
            <a:extLst>
              <a:ext uri="{FF2B5EF4-FFF2-40B4-BE49-F238E27FC236}">
                <a16:creationId xmlns:a16="http://schemas.microsoft.com/office/drawing/2014/main" id="{D939E20B-DCBB-41B6-BF87-56F0A5F0EA9B}"/>
              </a:ext>
            </a:extLst>
          </p:cNvPr>
          <p:cNvSpPr/>
          <p:nvPr/>
        </p:nvSpPr>
        <p:spPr>
          <a:xfrm>
            <a:off x="2660814" y="1749208"/>
            <a:ext cx="1352550" cy="421483"/>
          </a:xfrm>
          <a:custGeom>
            <a:avLst/>
            <a:gdLst>
              <a:gd name="connsiteX0" fmla="*/ 0 w 1352550"/>
              <a:gd name="connsiteY0" fmla="*/ 0 h 1479550"/>
              <a:gd name="connsiteX1" fmla="*/ 1352550 w 1352550"/>
              <a:gd name="connsiteY1" fmla="*/ 1479550 h 1479550"/>
              <a:gd name="connsiteX0" fmla="*/ 0 w 1352550"/>
              <a:gd name="connsiteY0" fmla="*/ 0 h 1479550"/>
              <a:gd name="connsiteX1" fmla="*/ 1352550 w 1352550"/>
              <a:gd name="connsiteY1" fmla="*/ 1479550 h 1479550"/>
              <a:gd name="connsiteX0" fmla="*/ 0 w 1352550"/>
              <a:gd name="connsiteY0" fmla="*/ 0 h 1479550"/>
              <a:gd name="connsiteX1" fmla="*/ 1352550 w 1352550"/>
              <a:gd name="connsiteY1" fmla="*/ 1479550 h 1479550"/>
              <a:gd name="connsiteX0" fmla="*/ 0 w 1352550"/>
              <a:gd name="connsiteY0" fmla="*/ 14 h 1479564"/>
              <a:gd name="connsiteX1" fmla="*/ 1352550 w 1352550"/>
              <a:gd name="connsiteY1" fmla="*/ 1479564 h 1479564"/>
              <a:gd name="connsiteX0" fmla="*/ 0 w 1352550"/>
              <a:gd name="connsiteY0" fmla="*/ 14 h 1479578"/>
              <a:gd name="connsiteX1" fmla="*/ 1352550 w 1352550"/>
              <a:gd name="connsiteY1" fmla="*/ 1479564 h 1479578"/>
            </a:gdLst>
            <a:ahLst/>
            <a:cxnLst>
              <a:cxn ang="0">
                <a:pos x="connsiteX0" y="connsiteY0"/>
              </a:cxn>
              <a:cxn ang="0">
                <a:pos x="connsiteX1" y="connsiteY1"/>
              </a:cxn>
            </a:cxnLst>
            <a:rect l="l" t="t" r="r" b="b"/>
            <a:pathLst>
              <a:path w="1352550" h="1479578">
                <a:moveTo>
                  <a:pt x="0" y="14"/>
                </a:moveTo>
                <a:cubicBezTo>
                  <a:pt x="908050" y="-5278"/>
                  <a:pt x="587375" y="1484856"/>
                  <a:pt x="1352550" y="1479564"/>
                </a:cubicBezTo>
              </a:path>
            </a:pathLst>
          </a:cu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chemeClr val="tx1"/>
              </a:solidFill>
            </a:endParaRPr>
          </a:p>
        </p:txBody>
      </p:sp>
      <p:cxnSp>
        <p:nvCxnSpPr>
          <p:cNvPr id="92" name="Straight Arrow Connector 91">
            <a:extLst>
              <a:ext uri="{FF2B5EF4-FFF2-40B4-BE49-F238E27FC236}">
                <a16:creationId xmlns:a16="http://schemas.microsoft.com/office/drawing/2014/main" id="{62F21D52-38E7-4FC0-88AA-AE79B253267C}"/>
              </a:ext>
            </a:extLst>
          </p:cNvPr>
          <p:cNvCxnSpPr>
            <a:cxnSpLocks/>
          </p:cNvCxnSpPr>
          <p:nvPr/>
        </p:nvCxnSpPr>
        <p:spPr>
          <a:xfrm>
            <a:off x="2215881" y="2332703"/>
            <a:ext cx="1285" cy="794332"/>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54134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r>
              <a:rPr lang="en-US" dirty="0"/>
              <a:t>DANCE Training</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pPr lvl="0">
              <a:lnSpc>
                <a:spcPct val="100000"/>
              </a:lnSpc>
              <a:spcBef>
                <a:spcPct val="20000"/>
              </a:spcBef>
            </a:pPr>
            <a:r>
              <a:rPr lang="en-US" dirty="0"/>
              <a:t>Deep Clustering of Mobile Network Data</a:t>
            </a:r>
          </a:p>
        </p:txBody>
      </p:sp>
      <p:sp>
        <p:nvSpPr>
          <p:cNvPr id="72" name="Rectangle 71">
            <a:extLst>
              <a:ext uri="{FF2B5EF4-FFF2-40B4-BE49-F238E27FC236}">
                <a16:creationId xmlns:a16="http://schemas.microsoft.com/office/drawing/2014/main" id="{7CAE8F2C-81D7-4DAB-BC66-02A05813729C}"/>
              </a:ext>
            </a:extLst>
          </p:cNvPr>
          <p:cNvSpPr/>
          <p:nvPr/>
        </p:nvSpPr>
        <p:spPr>
          <a:xfrm>
            <a:off x="1406408" y="1031310"/>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sp>
        <p:nvSpPr>
          <p:cNvPr id="89" name="Flowchart: Manual Operation 88">
            <a:extLst>
              <a:ext uri="{FF2B5EF4-FFF2-40B4-BE49-F238E27FC236}">
                <a16:creationId xmlns:a16="http://schemas.microsoft.com/office/drawing/2014/main" id="{4F0F36F7-04CF-4EAC-ADDF-FB14794055FB}"/>
              </a:ext>
            </a:extLst>
          </p:cNvPr>
          <p:cNvSpPr/>
          <p:nvPr/>
        </p:nvSpPr>
        <p:spPr>
          <a:xfrm rot="16200000">
            <a:off x="99576" y="1545633"/>
            <a:ext cx="678674" cy="989081"/>
          </a:xfrm>
          <a:prstGeom prst="flowChartManualOperation">
            <a:avLst/>
          </a:prstGeom>
          <a:gradFill>
            <a:gsLst>
              <a:gs pos="0">
                <a:schemeClr val="tx1"/>
              </a:gs>
              <a:gs pos="24000">
                <a:schemeClr val="bg1"/>
              </a:gs>
            </a:gsLst>
            <a:lin ang="162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94" name="Rectangle: Rounded Corners 93">
                <a:extLst>
                  <a:ext uri="{FF2B5EF4-FFF2-40B4-BE49-F238E27FC236}">
                    <a16:creationId xmlns:a16="http://schemas.microsoft.com/office/drawing/2014/main" id="{A1B27848-4503-4B50-ADF6-155647FD83A4}"/>
                  </a:ext>
                </a:extLst>
              </p:cNvPr>
              <p:cNvSpPr/>
              <p:nvPr/>
            </p:nvSpPr>
            <p:spPr>
              <a:xfrm>
                <a:off x="1340051" y="1593541"/>
                <a:ext cx="622882" cy="313141"/>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smtClean="0">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𝑍</m:t>
                          </m:r>
                        </m:e>
                        <m:sub>
                          <m:r>
                            <a:rPr lang="en-US" sz="1200" i="1">
                              <a:solidFill>
                                <a:schemeClr val="tx2"/>
                              </a:solidFill>
                              <a:latin typeface="Cambria Math" panose="02040503050406030204" pitchFamily="18" charset="0"/>
                              <a:cs typeface="Arial" panose="020B0604020202020204" pitchFamily="34" charset="0"/>
                            </a:rPr>
                            <m:t>𝑟</m:t>
                          </m:r>
                          <m:r>
                            <a:rPr lang="en-US" sz="1200" b="0" i="1" smtClean="0">
                              <a:solidFill>
                                <a:schemeClr val="tx2"/>
                              </a:solidFill>
                              <a:latin typeface="Cambria Math" panose="02040503050406030204" pitchFamily="18" charset="0"/>
                              <a:cs typeface="Arial" panose="020B0604020202020204" pitchFamily="34" charset="0"/>
                            </a:rPr>
                            <m:t>𝑒𝑐𝑜𝑛</m:t>
                          </m:r>
                          <m:r>
                            <a:rPr lang="en-US" sz="1200" b="0" i="1" smtClean="0">
                              <a:solidFill>
                                <a:schemeClr val="tx2"/>
                              </a:solidFill>
                              <a:latin typeface="Cambria Math" panose="02040503050406030204" pitchFamily="18" charset="0"/>
                              <a:cs typeface="Arial" panose="020B0604020202020204" pitchFamily="34" charset="0"/>
                            </a:rPr>
                            <m:t>.</m:t>
                          </m:r>
                        </m:sub>
                      </m:sSub>
                    </m:oMath>
                  </m:oMathPara>
                </a14:m>
                <a:endParaRPr lang="en-US" sz="1200" dirty="0">
                  <a:solidFill>
                    <a:schemeClr val="tx2"/>
                  </a:solidFill>
                  <a:latin typeface="Arial" panose="020B0604020202020204" pitchFamily="34" charset="0"/>
                  <a:cs typeface="Arial" panose="020B0604020202020204" pitchFamily="34" charset="0"/>
                </a:endParaRPr>
              </a:p>
            </p:txBody>
          </p:sp>
        </mc:Choice>
        <mc:Fallback xmlns="">
          <p:sp>
            <p:nvSpPr>
              <p:cNvPr id="94" name="Rectangle: Rounded Corners 93">
                <a:extLst>
                  <a:ext uri="{FF2B5EF4-FFF2-40B4-BE49-F238E27FC236}">
                    <a16:creationId xmlns:a16="http://schemas.microsoft.com/office/drawing/2014/main" id="{A1B27848-4503-4B50-ADF6-155647FD83A4}"/>
                  </a:ext>
                </a:extLst>
              </p:cNvPr>
              <p:cNvSpPr>
                <a:spLocks noRot="1" noChangeAspect="1" noMove="1" noResize="1" noEditPoints="1" noAdjustHandles="1" noChangeArrowheads="1" noChangeShapeType="1" noTextEdit="1"/>
              </p:cNvSpPr>
              <p:nvPr/>
            </p:nvSpPr>
            <p:spPr>
              <a:xfrm>
                <a:off x="1340051" y="1593541"/>
                <a:ext cx="622882" cy="313141"/>
              </a:xfrm>
              <a:prstGeom prst="roundRect">
                <a:avLst/>
              </a:prstGeom>
              <a:blipFill>
                <a:blip r:embed="rId2"/>
                <a:stretch>
                  <a:fillRect/>
                </a:stretch>
              </a:blipFill>
              <a:ln w="12700">
                <a:solidFill>
                  <a:schemeClr val="tx2"/>
                </a:solidFill>
                <a:prstDash val="sysDash"/>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7" name="Rectangle: Rounded Corners 96">
                <a:extLst>
                  <a:ext uri="{FF2B5EF4-FFF2-40B4-BE49-F238E27FC236}">
                    <a16:creationId xmlns:a16="http://schemas.microsoft.com/office/drawing/2014/main" id="{1D4E7382-7E3E-467C-A3C0-BCC3D48E0D0F}"/>
                  </a:ext>
                </a:extLst>
              </p:cNvPr>
              <p:cNvSpPr/>
              <p:nvPr/>
            </p:nvSpPr>
            <p:spPr>
              <a:xfrm>
                <a:off x="1340051" y="2173651"/>
                <a:ext cx="622882" cy="313141"/>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smtClean="0">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𝑍</m:t>
                          </m:r>
                        </m:e>
                        <m:sub>
                          <m:r>
                            <a:rPr lang="en-US" sz="1200" i="1">
                              <a:solidFill>
                                <a:schemeClr val="tx2"/>
                              </a:solidFill>
                              <a:latin typeface="Cambria Math" panose="02040503050406030204" pitchFamily="18" charset="0"/>
                              <a:cs typeface="Arial" panose="020B0604020202020204" pitchFamily="34" charset="0"/>
                            </a:rPr>
                            <m:t>𝑐</m:t>
                          </m:r>
                          <m:r>
                            <a:rPr lang="en-US" sz="1200" b="0" i="1" smtClean="0">
                              <a:solidFill>
                                <a:schemeClr val="tx2"/>
                              </a:solidFill>
                              <a:latin typeface="Cambria Math" panose="02040503050406030204" pitchFamily="18" charset="0"/>
                              <a:cs typeface="Arial" panose="020B0604020202020204" pitchFamily="34" charset="0"/>
                            </a:rPr>
                            <m:t>𝑙𝑢𝑠𝑡</m:t>
                          </m:r>
                          <m:r>
                            <a:rPr lang="en-US" sz="1200" b="0" i="1" smtClean="0">
                              <a:solidFill>
                                <a:schemeClr val="tx2"/>
                              </a:solidFill>
                              <a:latin typeface="Cambria Math" panose="02040503050406030204" pitchFamily="18" charset="0"/>
                              <a:cs typeface="Arial" panose="020B0604020202020204" pitchFamily="34" charset="0"/>
                            </a:rPr>
                            <m:t>.</m:t>
                          </m:r>
                        </m:sub>
                      </m:sSub>
                    </m:oMath>
                  </m:oMathPara>
                </a14:m>
                <a:endParaRPr lang="en-US" sz="1200" dirty="0">
                  <a:solidFill>
                    <a:schemeClr val="tx2"/>
                  </a:solidFill>
                  <a:latin typeface="Arial" panose="020B0604020202020204" pitchFamily="34" charset="0"/>
                  <a:cs typeface="Arial" panose="020B0604020202020204" pitchFamily="34" charset="0"/>
                </a:endParaRPr>
              </a:p>
            </p:txBody>
          </p:sp>
        </mc:Choice>
        <mc:Fallback xmlns="">
          <p:sp>
            <p:nvSpPr>
              <p:cNvPr id="97" name="Rectangle: Rounded Corners 96">
                <a:extLst>
                  <a:ext uri="{FF2B5EF4-FFF2-40B4-BE49-F238E27FC236}">
                    <a16:creationId xmlns:a16="http://schemas.microsoft.com/office/drawing/2014/main" id="{1D4E7382-7E3E-467C-A3C0-BCC3D48E0D0F}"/>
                  </a:ext>
                </a:extLst>
              </p:cNvPr>
              <p:cNvSpPr>
                <a:spLocks noRot="1" noChangeAspect="1" noMove="1" noResize="1" noEditPoints="1" noAdjustHandles="1" noChangeArrowheads="1" noChangeShapeType="1" noTextEdit="1"/>
              </p:cNvSpPr>
              <p:nvPr/>
            </p:nvSpPr>
            <p:spPr>
              <a:xfrm>
                <a:off x="1340051" y="2173651"/>
                <a:ext cx="622882" cy="313141"/>
              </a:xfrm>
              <a:prstGeom prst="roundRect">
                <a:avLst/>
              </a:prstGeom>
              <a:blipFill>
                <a:blip r:embed="rId3"/>
                <a:stretch>
                  <a:fillRect/>
                </a:stretch>
              </a:blipFill>
              <a:ln w="12700">
                <a:solidFill>
                  <a:schemeClr val="tx2"/>
                </a:solidFill>
                <a:prstDash val="sysDash"/>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01" name="Oval 100">
                <a:extLst>
                  <a:ext uri="{FF2B5EF4-FFF2-40B4-BE49-F238E27FC236}">
                    <a16:creationId xmlns:a16="http://schemas.microsoft.com/office/drawing/2014/main" id="{9A68A1BE-91D0-4F5C-A8C3-61773EA6B427}"/>
                  </a:ext>
                </a:extLst>
              </p:cNvPr>
              <p:cNvSpPr/>
              <p:nvPr/>
            </p:nvSpPr>
            <p:spPr>
              <a:xfrm>
                <a:off x="1424785" y="1022327"/>
                <a:ext cx="453413" cy="313141"/>
              </a:xfrm>
              <a:prstGeom prst="ellipse">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𝑝</m:t>
                          </m:r>
                        </m:e>
                        <m:sub>
                          <m:r>
                            <a:rPr lang="en-US" sz="1200" i="1">
                              <a:solidFill>
                                <a:schemeClr val="tx2"/>
                              </a:solidFill>
                              <a:latin typeface="Cambria Math" panose="02040503050406030204" pitchFamily="18" charset="0"/>
                              <a:cs typeface="Arial" panose="020B0604020202020204" pitchFamily="34" charset="0"/>
                            </a:rPr>
                            <m:t>𝑔</m:t>
                          </m:r>
                        </m:sub>
                      </m:sSub>
                    </m:oMath>
                  </m:oMathPara>
                </a14:m>
                <a:endParaRPr lang="en-US" sz="1200" dirty="0">
                  <a:solidFill>
                    <a:schemeClr val="tx2"/>
                  </a:solidFill>
                  <a:latin typeface="Arial" panose="020B0604020202020204" pitchFamily="34" charset="0"/>
                  <a:cs typeface="Arial" panose="020B0604020202020204" pitchFamily="34" charset="0"/>
                </a:endParaRPr>
              </a:p>
            </p:txBody>
          </p:sp>
        </mc:Choice>
        <mc:Fallback xmlns="">
          <p:sp>
            <p:nvSpPr>
              <p:cNvPr id="101" name="Oval 100">
                <a:extLst>
                  <a:ext uri="{FF2B5EF4-FFF2-40B4-BE49-F238E27FC236}">
                    <a16:creationId xmlns:a16="http://schemas.microsoft.com/office/drawing/2014/main" id="{9A68A1BE-91D0-4F5C-A8C3-61773EA6B427}"/>
                  </a:ext>
                </a:extLst>
              </p:cNvPr>
              <p:cNvSpPr>
                <a:spLocks noRot="1" noChangeAspect="1" noMove="1" noResize="1" noEditPoints="1" noAdjustHandles="1" noChangeArrowheads="1" noChangeShapeType="1" noTextEdit="1"/>
              </p:cNvSpPr>
              <p:nvPr/>
            </p:nvSpPr>
            <p:spPr>
              <a:xfrm>
                <a:off x="1424785" y="1022327"/>
                <a:ext cx="453413" cy="313141"/>
              </a:xfrm>
              <a:prstGeom prst="ellipse">
                <a:avLst/>
              </a:prstGeom>
              <a:blipFill>
                <a:blip r:embed="rId4"/>
                <a:stretch>
                  <a:fillRect/>
                </a:stretch>
              </a:blipFill>
              <a:ln w="12700">
                <a:solidFill>
                  <a:schemeClr val="tx2"/>
                </a:solidFill>
                <a:prstDash val="sysDash"/>
              </a:ln>
            </p:spPr>
            <p:txBody>
              <a:bodyPr/>
              <a:lstStyle/>
              <a:p>
                <a:r>
                  <a:rPr lang="de-DE">
                    <a:noFill/>
                  </a:rPr>
                  <a:t> </a:t>
                </a:r>
              </a:p>
            </p:txBody>
          </p:sp>
        </mc:Fallback>
      </mc:AlternateContent>
      <p:cxnSp>
        <p:nvCxnSpPr>
          <p:cNvPr id="105" name="Connector: Elbow 104">
            <a:extLst>
              <a:ext uri="{FF2B5EF4-FFF2-40B4-BE49-F238E27FC236}">
                <a16:creationId xmlns:a16="http://schemas.microsoft.com/office/drawing/2014/main" id="{CD0BED38-D051-4504-9B11-9E996A9FD8BC}"/>
              </a:ext>
            </a:extLst>
          </p:cNvPr>
          <p:cNvCxnSpPr>
            <a:cxnSpLocks/>
            <a:stCxn id="154" idx="0"/>
            <a:endCxn id="94" idx="1"/>
          </p:cNvCxnSpPr>
          <p:nvPr/>
        </p:nvCxnSpPr>
        <p:spPr>
          <a:xfrm rot="5400000" flipH="1" flipV="1">
            <a:off x="1158046" y="1771661"/>
            <a:ext cx="203553" cy="160457"/>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B1D4581E-420D-405F-BA5F-559EC4B7B09D}"/>
              </a:ext>
            </a:extLst>
          </p:cNvPr>
          <p:cNvCxnSpPr>
            <a:cxnSpLocks/>
            <a:stCxn id="154" idx="4"/>
            <a:endCxn id="97" idx="1"/>
          </p:cNvCxnSpPr>
          <p:nvPr/>
        </p:nvCxnSpPr>
        <p:spPr>
          <a:xfrm rot="16200000" flipH="1">
            <a:off x="1158052" y="2148223"/>
            <a:ext cx="203540" cy="160457"/>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54F87F41-B52B-402E-B33F-77DD35B7E056}"/>
              </a:ext>
            </a:extLst>
          </p:cNvPr>
          <p:cNvSpPr/>
          <p:nvPr/>
        </p:nvSpPr>
        <p:spPr>
          <a:xfrm>
            <a:off x="2915859" y="1333462"/>
            <a:ext cx="363736" cy="201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864A0984-2951-43EF-A5B0-B7C7695956E8}"/>
              </a:ext>
            </a:extLst>
          </p:cNvPr>
          <p:cNvSpPr/>
          <p:nvPr/>
        </p:nvSpPr>
        <p:spPr>
          <a:xfrm>
            <a:off x="2915859" y="1078196"/>
            <a:ext cx="363736" cy="201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119" name="Rectangle 118">
            <a:extLst>
              <a:ext uri="{FF2B5EF4-FFF2-40B4-BE49-F238E27FC236}">
                <a16:creationId xmlns:a16="http://schemas.microsoft.com/office/drawing/2014/main" id="{1058B745-B0B3-47D5-87D2-214ABEF893D4}"/>
              </a:ext>
            </a:extLst>
          </p:cNvPr>
          <p:cNvSpPr/>
          <p:nvPr/>
        </p:nvSpPr>
        <p:spPr>
          <a:xfrm>
            <a:off x="2170073" y="1706352"/>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120" name="Rectangle 119">
            <a:extLst>
              <a:ext uri="{FF2B5EF4-FFF2-40B4-BE49-F238E27FC236}">
                <a16:creationId xmlns:a16="http://schemas.microsoft.com/office/drawing/2014/main" id="{296C18A7-FF6D-45DD-8C86-2AA5B2A2024B}"/>
              </a:ext>
            </a:extLst>
          </p:cNvPr>
          <p:cNvSpPr/>
          <p:nvPr/>
        </p:nvSpPr>
        <p:spPr>
          <a:xfrm>
            <a:off x="2124266" y="1390400"/>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121" name="Straight Arrow Connector 120">
            <a:extLst>
              <a:ext uri="{FF2B5EF4-FFF2-40B4-BE49-F238E27FC236}">
                <a16:creationId xmlns:a16="http://schemas.microsoft.com/office/drawing/2014/main" id="{9F520B1C-1B10-4CA1-854E-A4E6E3EE1069}"/>
              </a:ext>
            </a:extLst>
          </p:cNvPr>
          <p:cNvCxnSpPr>
            <a:cxnSpLocks/>
            <a:stCxn id="120" idx="3"/>
            <a:endCxn id="148" idx="2"/>
          </p:cNvCxnSpPr>
          <p:nvPr/>
        </p:nvCxnSpPr>
        <p:spPr>
          <a:xfrm>
            <a:off x="2215887" y="1434159"/>
            <a:ext cx="166153" cy="0"/>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3EFF2524-4BE9-4957-9DAD-695DE469F097}"/>
              </a:ext>
            </a:extLst>
          </p:cNvPr>
          <p:cNvGrpSpPr/>
          <p:nvPr/>
        </p:nvGrpSpPr>
        <p:grpSpPr>
          <a:xfrm>
            <a:off x="1093085" y="1953665"/>
            <a:ext cx="173017" cy="173017"/>
            <a:chOff x="1716989" y="4044688"/>
            <a:chExt cx="305882" cy="305882"/>
          </a:xfrm>
          <a:solidFill>
            <a:schemeClr val="bg1"/>
          </a:solidFill>
        </p:grpSpPr>
        <p:sp>
          <p:nvSpPr>
            <p:cNvPr id="154" name="Oval 153">
              <a:extLst>
                <a:ext uri="{FF2B5EF4-FFF2-40B4-BE49-F238E27FC236}">
                  <a16:creationId xmlns:a16="http://schemas.microsoft.com/office/drawing/2014/main" id="{353A911F-73D5-45B2-82E3-4B182BDDBA28}"/>
                </a:ext>
              </a:extLst>
            </p:cNvPr>
            <p:cNvSpPr/>
            <p:nvPr/>
          </p:nvSpPr>
          <p:spPr>
            <a:xfrm>
              <a:off x="1716989" y="4044688"/>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155" name="Straight Connector 154">
              <a:extLst>
                <a:ext uri="{FF2B5EF4-FFF2-40B4-BE49-F238E27FC236}">
                  <a16:creationId xmlns:a16="http://schemas.microsoft.com/office/drawing/2014/main" id="{7AEEF77B-87BE-4A7F-961B-32F5F73A8994}"/>
                </a:ext>
              </a:extLst>
            </p:cNvPr>
            <p:cNvCxnSpPr>
              <a:cxnSpLocks/>
              <a:stCxn id="154" idx="2"/>
              <a:endCxn id="154" idx="6"/>
            </p:cNvCxnSpPr>
            <p:nvPr/>
          </p:nvCxnSpPr>
          <p:spPr>
            <a:xfrm>
              <a:off x="1716989" y="4197629"/>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29" name="Straight Arrow Connector 128">
            <a:extLst>
              <a:ext uri="{FF2B5EF4-FFF2-40B4-BE49-F238E27FC236}">
                <a16:creationId xmlns:a16="http://schemas.microsoft.com/office/drawing/2014/main" id="{C8ABEE02-6DBF-48C3-86BD-687731F1C372}"/>
              </a:ext>
            </a:extLst>
          </p:cNvPr>
          <p:cNvCxnSpPr>
            <a:cxnSpLocks/>
            <a:stCxn id="89" idx="2"/>
            <a:endCxn id="154" idx="2"/>
          </p:cNvCxnSpPr>
          <p:nvPr/>
        </p:nvCxnSpPr>
        <p:spPr>
          <a:xfrm>
            <a:off x="933454" y="2040173"/>
            <a:ext cx="159631"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59C02B73-54B9-48EC-9CCE-ADCB127532EF}"/>
              </a:ext>
            </a:extLst>
          </p:cNvPr>
          <p:cNvSpPr/>
          <p:nvPr/>
        </p:nvSpPr>
        <p:spPr>
          <a:xfrm>
            <a:off x="2170073" y="2332703"/>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grpSp>
        <p:nvGrpSpPr>
          <p:cNvPr id="131" name="Group 130">
            <a:extLst>
              <a:ext uri="{FF2B5EF4-FFF2-40B4-BE49-F238E27FC236}">
                <a16:creationId xmlns:a16="http://schemas.microsoft.com/office/drawing/2014/main" id="{F3614F44-07EB-48E6-A723-167284D0C657}"/>
              </a:ext>
            </a:extLst>
          </p:cNvPr>
          <p:cNvGrpSpPr/>
          <p:nvPr/>
        </p:nvGrpSpPr>
        <p:grpSpPr>
          <a:xfrm>
            <a:off x="2129378" y="1092390"/>
            <a:ext cx="173017" cy="173017"/>
            <a:chOff x="506517" y="3763674"/>
            <a:chExt cx="305882" cy="305882"/>
          </a:xfrm>
          <a:solidFill>
            <a:schemeClr val="bg1"/>
          </a:solidFill>
        </p:grpSpPr>
        <p:sp>
          <p:nvSpPr>
            <p:cNvPr id="151" name="Oval 150">
              <a:extLst>
                <a:ext uri="{FF2B5EF4-FFF2-40B4-BE49-F238E27FC236}">
                  <a16:creationId xmlns:a16="http://schemas.microsoft.com/office/drawing/2014/main" id="{A65957B8-9218-4DA9-BA30-5874A1AF3CFF}"/>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152" name="Straight Connector 151">
              <a:extLst>
                <a:ext uri="{FF2B5EF4-FFF2-40B4-BE49-F238E27FC236}">
                  <a16:creationId xmlns:a16="http://schemas.microsoft.com/office/drawing/2014/main" id="{9B506508-E128-4325-87D2-BD7DB893D509}"/>
                </a:ext>
              </a:extLst>
            </p:cNvPr>
            <p:cNvCxnSpPr>
              <a:stCxn id="151" idx="0"/>
              <a:endCxn id="151"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8C496887-6F47-4A33-82EE-50B130C1C757}"/>
                </a:ext>
              </a:extLst>
            </p:cNvPr>
            <p:cNvCxnSpPr>
              <a:cxnSpLocks/>
              <a:stCxn id="151" idx="2"/>
              <a:endCxn id="151"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AB5DE802-759F-4BBA-A613-BEC1BD0E517D}"/>
              </a:ext>
            </a:extLst>
          </p:cNvPr>
          <p:cNvGrpSpPr/>
          <p:nvPr/>
        </p:nvGrpSpPr>
        <p:grpSpPr>
          <a:xfrm>
            <a:off x="2382040" y="1347657"/>
            <a:ext cx="173017" cy="173017"/>
            <a:chOff x="506517" y="3763674"/>
            <a:chExt cx="305882" cy="305882"/>
          </a:xfrm>
          <a:solidFill>
            <a:schemeClr val="bg1"/>
          </a:solidFill>
        </p:grpSpPr>
        <p:sp>
          <p:nvSpPr>
            <p:cNvPr id="148" name="Oval 147">
              <a:extLst>
                <a:ext uri="{FF2B5EF4-FFF2-40B4-BE49-F238E27FC236}">
                  <a16:creationId xmlns:a16="http://schemas.microsoft.com/office/drawing/2014/main" id="{098A2187-D46E-4D15-BD28-BBFA85745889}"/>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149" name="Straight Connector 148">
              <a:extLst>
                <a:ext uri="{FF2B5EF4-FFF2-40B4-BE49-F238E27FC236}">
                  <a16:creationId xmlns:a16="http://schemas.microsoft.com/office/drawing/2014/main" id="{7B43FA20-1E4B-4811-8A21-1734626B96BC}"/>
                </a:ext>
              </a:extLst>
            </p:cNvPr>
            <p:cNvCxnSpPr>
              <a:stCxn id="148" idx="0"/>
              <a:endCxn id="148"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28234525-7979-44EF-BAA1-1DD96D85C931}"/>
                </a:ext>
              </a:extLst>
            </p:cNvPr>
            <p:cNvCxnSpPr>
              <a:cxnSpLocks/>
              <a:stCxn id="148" idx="2"/>
              <a:endCxn id="148"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33" name="Straight Arrow Connector 132">
            <a:extLst>
              <a:ext uri="{FF2B5EF4-FFF2-40B4-BE49-F238E27FC236}">
                <a16:creationId xmlns:a16="http://schemas.microsoft.com/office/drawing/2014/main" id="{1A712B66-F25B-44C6-B392-B4B96743DFB1}"/>
              </a:ext>
            </a:extLst>
          </p:cNvPr>
          <p:cNvCxnSpPr>
            <a:cxnSpLocks/>
            <a:stCxn id="130" idx="0"/>
            <a:endCxn id="151" idx="4"/>
          </p:cNvCxnSpPr>
          <p:nvPr/>
        </p:nvCxnSpPr>
        <p:spPr>
          <a:xfrm flipV="1">
            <a:off x="2215881" y="1265407"/>
            <a:ext cx="6" cy="1067296"/>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FF6E3DAC-598D-4A19-9E56-7C0FEEF2C0C1}"/>
              </a:ext>
            </a:extLst>
          </p:cNvPr>
          <p:cNvSpPr/>
          <p:nvPr/>
        </p:nvSpPr>
        <p:spPr>
          <a:xfrm>
            <a:off x="2419606" y="1749518"/>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136" name="Straight Arrow Connector 135">
            <a:extLst>
              <a:ext uri="{FF2B5EF4-FFF2-40B4-BE49-F238E27FC236}">
                <a16:creationId xmlns:a16="http://schemas.microsoft.com/office/drawing/2014/main" id="{93D28F83-3135-429D-8D83-EFFD7E23620F}"/>
              </a:ext>
            </a:extLst>
          </p:cNvPr>
          <p:cNvCxnSpPr>
            <a:cxnSpLocks/>
            <a:stCxn id="148" idx="6"/>
            <a:endCxn id="117" idx="1"/>
          </p:cNvCxnSpPr>
          <p:nvPr/>
        </p:nvCxnSpPr>
        <p:spPr>
          <a:xfrm flipV="1">
            <a:off x="2555057" y="1434159"/>
            <a:ext cx="360802" cy="7"/>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A22B1B6B-B116-4CE5-AC3D-EA8B690C38E7}"/>
              </a:ext>
            </a:extLst>
          </p:cNvPr>
          <p:cNvCxnSpPr>
            <a:cxnSpLocks/>
            <a:stCxn id="151" idx="6"/>
            <a:endCxn id="118" idx="1"/>
          </p:cNvCxnSpPr>
          <p:nvPr/>
        </p:nvCxnSpPr>
        <p:spPr>
          <a:xfrm flipV="1">
            <a:off x="2302395" y="1178893"/>
            <a:ext cx="613464" cy="6"/>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00282F0-D803-4A7C-8FD9-2ACFB92915D1}"/>
              </a:ext>
            </a:extLst>
          </p:cNvPr>
          <p:cNvCxnSpPr>
            <a:cxnSpLocks/>
            <a:stCxn id="101" idx="6"/>
            <a:endCxn id="151" idx="2"/>
          </p:cNvCxnSpPr>
          <p:nvPr/>
        </p:nvCxnSpPr>
        <p:spPr>
          <a:xfrm>
            <a:off x="1878198" y="1178898"/>
            <a:ext cx="251180"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40" name="Rectangle 139">
            <a:extLst>
              <a:ext uri="{FF2B5EF4-FFF2-40B4-BE49-F238E27FC236}">
                <a16:creationId xmlns:a16="http://schemas.microsoft.com/office/drawing/2014/main" id="{7DD4FB3C-4738-404D-92DD-17623CA49165}"/>
              </a:ext>
            </a:extLst>
          </p:cNvPr>
          <p:cNvSpPr/>
          <p:nvPr/>
        </p:nvSpPr>
        <p:spPr>
          <a:xfrm>
            <a:off x="2419606" y="2242534"/>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145" name="Straight Connector 144">
            <a:extLst>
              <a:ext uri="{FF2B5EF4-FFF2-40B4-BE49-F238E27FC236}">
                <a16:creationId xmlns:a16="http://schemas.microsoft.com/office/drawing/2014/main" id="{75BFC179-6BA3-4CC1-9F09-8F7388F9FE28}"/>
              </a:ext>
            </a:extLst>
          </p:cNvPr>
          <p:cNvCxnSpPr>
            <a:cxnSpLocks/>
            <a:stCxn id="94" idx="3"/>
            <a:endCxn id="119" idx="1"/>
          </p:cNvCxnSpPr>
          <p:nvPr/>
        </p:nvCxnSpPr>
        <p:spPr>
          <a:xfrm>
            <a:off x="1962933" y="1750112"/>
            <a:ext cx="20714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D88848ED-662F-404E-880E-8804A87ACA8B}"/>
              </a:ext>
            </a:extLst>
          </p:cNvPr>
          <p:cNvSpPr/>
          <p:nvPr/>
        </p:nvSpPr>
        <p:spPr>
          <a:xfrm>
            <a:off x="2455736" y="3103890"/>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62" name="Rectangle: Diagonal Corners Snipped 61">
            <a:extLst>
              <a:ext uri="{FF2B5EF4-FFF2-40B4-BE49-F238E27FC236}">
                <a16:creationId xmlns:a16="http://schemas.microsoft.com/office/drawing/2014/main" id="{01652E35-E465-4929-9540-29C022763517}"/>
              </a:ext>
            </a:extLst>
          </p:cNvPr>
          <p:cNvSpPr/>
          <p:nvPr/>
        </p:nvSpPr>
        <p:spPr>
          <a:xfrm>
            <a:off x="1753945" y="3127035"/>
            <a:ext cx="926442" cy="269820"/>
          </a:xfrm>
          <a:prstGeom prst="snip2Diag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i="1" dirty="0">
                <a:solidFill>
                  <a:schemeClr val="bg1"/>
                </a:solidFill>
                <a:latin typeface="Arial" panose="020B0604020202020204" pitchFamily="34" charset="0"/>
                <a:cs typeface="Arial" panose="020B0604020202020204" pitchFamily="34" charset="0"/>
              </a:rPr>
              <a:t>k</a:t>
            </a:r>
            <a:r>
              <a:rPr lang="en-US" sz="1200" dirty="0">
                <a:solidFill>
                  <a:schemeClr val="bg1"/>
                </a:solidFill>
                <a:latin typeface="Arial" panose="020B0604020202020204" pitchFamily="34" charset="0"/>
                <a:cs typeface="Arial" panose="020B0604020202020204" pitchFamily="34" charset="0"/>
              </a:rPr>
              <a:t>-Means</a:t>
            </a:r>
          </a:p>
        </p:txBody>
      </p:sp>
      <p:cxnSp>
        <p:nvCxnSpPr>
          <p:cNvPr id="63" name="Straight Arrow Connector 62">
            <a:extLst>
              <a:ext uri="{FF2B5EF4-FFF2-40B4-BE49-F238E27FC236}">
                <a16:creationId xmlns:a16="http://schemas.microsoft.com/office/drawing/2014/main" id="{578F299F-3FBF-4E3D-AE74-86759BF23E49}"/>
              </a:ext>
            </a:extLst>
          </p:cNvPr>
          <p:cNvCxnSpPr>
            <a:cxnSpLocks/>
            <a:stCxn id="62" idx="0"/>
            <a:endCxn id="67" idx="1"/>
          </p:cNvCxnSpPr>
          <p:nvPr/>
        </p:nvCxnSpPr>
        <p:spPr>
          <a:xfrm>
            <a:off x="2680387" y="3261945"/>
            <a:ext cx="167367" cy="65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740245B6-268D-43C2-AEB8-79092993442D}"/>
              </a:ext>
            </a:extLst>
          </p:cNvPr>
          <p:cNvCxnSpPr>
            <a:cxnSpLocks/>
            <a:stCxn id="119" idx="3"/>
            <a:endCxn id="148" idx="4"/>
          </p:cNvCxnSpPr>
          <p:nvPr/>
        </p:nvCxnSpPr>
        <p:spPr>
          <a:xfrm flipV="1">
            <a:off x="2261688" y="1520674"/>
            <a:ext cx="206861" cy="229438"/>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1BF4CC9-0B3E-4A00-9850-83A64CA18CB5}"/>
              </a:ext>
            </a:extLst>
          </p:cNvPr>
          <p:cNvSpPr/>
          <p:nvPr/>
        </p:nvSpPr>
        <p:spPr>
          <a:xfrm>
            <a:off x="2919318" y="1101352"/>
            <a:ext cx="976840" cy="406223"/>
          </a:xfrm>
          <a:prstGeom prst="rect">
            <a:avLst/>
          </a:prstGeom>
          <a:gradFill>
            <a:gsLst>
              <a:gs pos="0">
                <a:schemeClr val="accent5"/>
              </a:gs>
              <a:gs pos="24000">
                <a:schemeClr val="bg1"/>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p:sp>
        <p:nvSpPr>
          <p:cNvPr id="67" name="Rectangle: Rounded Corners 66">
            <a:extLst>
              <a:ext uri="{FF2B5EF4-FFF2-40B4-BE49-F238E27FC236}">
                <a16:creationId xmlns:a16="http://schemas.microsoft.com/office/drawing/2014/main" id="{3AB86C5B-CF47-467A-8A87-B4A71E3C9AB1}"/>
              </a:ext>
            </a:extLst>
          </p:cNvPr>
          <p:cNvSpPr/>
          <p:nvPr/>
        </p:nvSpPr>
        <p:spPr>
          <a:xfrm>
            <a:off x="2847754" y="3129945"/>
            <a:ext cx="718334" cy="265300"/>
          </a:xfrm>
          <a:prstGeom prst="roundRect">
            <a:avLst/>
          </a:prstGeom>
          <a:gradFill>
            <a:gsLst>
              <a:gs pos="0">
                <a:srgbClr val="3BD022"/>
              </a:gs>
              <a:gs pos="43000">
                <a:schemeClr val="bg1"/>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p:pic>
        <p:nvPicPr>
          <p:cNvPr id="52" name="Picture 51">
            <a:extLst>
              <a:ext uri="{FF2B5EF4-FFF2-40B4-BE49-F238E27FC236}">
                <a16:creationId xmlns:a16="http://schemas.microsoft.com/office/drawing/2014/main" id="{5C44E875-0078-4E8B-A1AD-C75950F11AA0}"/>
              </a:ext>
            </a:extLst>
          </p:cNvPr>
          <p:cNvPicPr>
            <a:picLocks noChangeAspect="1"/>
          </p:cNvPicPr>
          <p:nvPr/>
        </p:nvPicPr>
        <p:blipFill rotWithShape="1">
          <a:blip r:embed="rId5">
            <a:extLst>
              <a:ext uri="{28A0092B-C50C-407E-A947-70E740481C1C}">
                <a14:useLocalDpi xmlns:a14="http://schemas.microsoft.com/office/drawing/2010/main" val="0"/>
              </a:ext>
            </a:extLst>
          </a:blip>
          <a:srcRect t="70" r="31792" b="70"/>
          <a:stretch/>
        </p:blipFill>
        <p:spPr>
          <a:xfrm>
            <a:off x="4497647" y="1367272"/>
            <a:ext cx="3387487" cy="3306289"/>
          </a:xfrm>
          <a:prstGeom prst="rect">
            <a:avLst/>
          </a:prstGeom>
        </p:spPr>
      </p:pic>
      <p:cxnSp>
        <p:nvCxnSpPr>
          <p:cNvPr id="53" name="Straight Connector 52">
            <a:extLst>
              <a:ext uri="{FF2B5EF4-FFF2-40B4-BE49-F238E27FC236}">
                <a16:creationId xmlns:a16="http://schemas.microsoft.com/office/drawing/2014/main" id="{D0F7E08E-4EED-438A-ADA5-1EA217A5FDDD}"/>
              </a:ext>
            </a:extLst>
          </p:cNvPr>
          <p:cNvCxnSpPr>
            <a:cxnSpLocks/>
            <a:stCxn id="52" idx="1"/>
          </p:cNvCxnSpPr>
          <p:nvPr/>
        </p:nvCxnSpPr>
        <p:spPr>
          <a:xfrm>
            <a:off x="4497647" y="3020417"/>
            <a:ext cx="3331120" cy="0"/>
          </a:xfrm>
          <a:prstGeom prst="line">
            <a:avLst/>
          </a:prstGeom>
          <a:ln w="635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94C19C6-BD3F-43F9-B810-7427550E7743}"/>
              </a:ext>
            </a:extLst>
          </p:cNvPr>
          <p:cNvCxnSpPr>
            <a:cxnSpLocks/>
          </p:cNvCxnSpPr>
          <p:nvPr/>
        </p:nvCxnSpPr>
        <p:spPr>
          <a:xfrm>
            <a:off x="6199782" y="1367272"/>
            <a:ext cx="0" cy="3306289"/>
          </a:xfrm>
          <a:prstGeom prst="line">
            <a:avLst/>
          </a:prstGeom>
          <a:ln w="6350">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809BC375-977E-42F0-BAC6-C9AA0A5026AB}"/>
              </a:ext>
            </a:extLst>
          </p:cNvPr>
          <p:cNvSpPr txBox="1"/>
          <p:nvPr/>
        </p:nvSpPr>
        <p:spPr>
          <a:xfrm rot="16200000">
            <a:off x="3497370" y="2034819"/>
            <a:ext cx="1632176" cy="297081"/>
          </a:xfrm>
          <a:prstGeom prst="rect">
            <a:avLst/>
          </a:prstGeom>
          <a:noFill/>
        </p:spPr>
        <p:txBody>
          <a:bodyPr wrap="square" lIns="0" tIns="0" rIns="0" bIns="0" rtlCol="0">
            <a:noAutofit/>
          </a:bodyPr>
          <a:lstStyle/>
          <a:p>
            <a:pPr algn="ctr">
              <a:spcAft>
                <a:spcPts val="300"/>
              </a:spcAft>
              <a:buSzPct val="100000"/>
            </a:pPr>
            <a:r>
              <a:rPr lang="en-US" sz="1000" dirty="0">
                <a:solidFill>
                  <a:schemeClr val="tx2"/>
                </a:solidFill>
                <a:latin typeface="Arial" panose="020B0604020202020204" pitchFamily="34" charset="0"/>
                <a:cs typeface="Arial" panose="020B0604020202020204" pitchFamily="34" charset="0"/>
              </a:rPr>
              <a:t>Purely Reconstructive</a:t>
            </a:r>
            <a:br>
              <a:rPr lang="en-US" sz="1000" dirty="0">
                <a:solidFill>
                  <a:schemeClr val="tx2"/>
                </a:solidFill>
                <a:latin typeface="Arial" panose="020B0604020202020204" pitchFamily="34" charset="0"/>
                <a:cs typeface="Arial" panose="020B0604020202020204" pitchFamily="34" charset="0"/>
              </a:rPr>
            </a:br>
            <a:r>
              <a:rPr lang="en-US" sz="1000" dirty="0">
                <a:solidFill>
                  <a:schemeClr val="tx2"/>
                </a:solidFill>
                <a:latin typeface="Arial" panose="020B0604020202020204" pitchFamily="34" charset="0"/>
                <a:cs typeface="Arial" panose="020B0604020202020204" pitchFamily="34" charset="0"/>
              </a:rPr>
              <a:t>Features</a:t>
            </a:r>
            <a:endParaRPr lang="de-DE" sz="1000" dirty="0">
              <a:solidFill>
                <a:schemeClr val="tx2"/>
              </a:solidFill>
              <a:latin typeface="Arial" panose="020B0604020202020204" pitchFamily="34" charset="0"/>
              <a:cs typeface="Arial" panose="020B0604020202020204" pitchFamily="34" charset="0"/>
            </a:endParaRPr>
          </a:p>
        </p:txBody>
      </p:sp>
      <p:sp>
        <p:nvSpPr>
          <p:cNvPr id="68" name="TextBox 67">
            <a:extLst>
              <a:ext uri="{FF2B5EF4-FFF2-40B4-BE49-F238E27FC236}">
                <a16:creationId xmlns:a16="http://schemas.microsoft.com/office/drawing/2014/main" id="{01E0CC03-9DE5-4D9E-BAA4-769731D1DBD5}"/>
              </a:ext>
            </a:extLst>
          </p:cNvPr>
          <p:cNvSpPr txBox="1"/>
          <p:nvPr/>
        </p:nvSpPr>
        <p:spPr>
          <a:xfrm rot="16200000">
            <a:off x="3476226" y="3687788"/>
            <a:ext cx="1674466" cy="297080"/>
          </a:xfrm>
          <a:prstGeom prst="rect">
            <a:avLst/>
          </a:prstGeom>
          <a:noFill/>
        </p:spPr>
        <p:txBody>
          <a:bodyPr wrap="square" lIns="0" tIns="0" rIns="0" bIns="0" rtlCol="0">
            <a:noAutofit/>
          </a:bodyPr>
          <a:lstStyle/>
          <a:p>
            <a:pPr algn="ctr">
              <a:spcAft>
                <a:spcPts val="300"/>
              </a:spcAft>
              <a:buSzPct val="100000"/>
            </a:pPr>
            <a:r>
              <a:rPr lang="en-US" sz="1000" dirty="0">
                <a:solidFill>
                  <a:schemeClr val="tx2"/>
                </a:solidFill>
                <a:latin typeface="Arial" panose="020B0604020202020204" pitchFamily="34" charset="0"/>
                <a:cs typeface="Arial" panose="020B0604020202020204" pitchFamily="34" charset="0"/>
              </a:rPr>
              <a:t>Clustering Relevant</a:t>
            </a:r>
            <a:br>
              <a:rPr lang="en-US" sz="1000" dirty="0">
                <a:solidFill>
                  <a:schemeClr val="tx2"/>
                </a:solidFill>
                <a:latin typeface="Arial" panose="020B0604020202020204" pitchFamily="34" charset="0"/>
                <a:cs typeface="Arial" panose="020B0604020202020204" pitchFamily="34" charset="0"/>
              </a:rPr>
            </a:br>
            <a:r>
              <a:rPr lang="en-US" sz="1000" dirty="0">
                <a:solidFill>
                  <a:schemeClr val="tx2"/>
                </a:solidFill>
                <a:latin typeface="Arial" panose="020B0604020202020204" pitchFamily="34" charset="0"/>
                <a:cs typeface="Arial" panose="020B0604020202020204" pitchFamily="34" charset="0"/>
              </a:rPr>
              <a:t>Features</a:t>
            </a:r>
            <a:endParaRPr lang="de-DE" sz="1000" dirty="0">
              <a:solidFill>
                <a:schemeClr val="tx2"/>
              </a:solidFill>
              <a:latin typeface="Arial" panose="020B0604020202020204" pitchFamily="34" charset="0"/>
              <a:cs typeface="Arial" panose="020B0604020202020204" pitchFamily="34" charset="0"/>
            </a:endParaRPr>
          </a:p>
        </p:txBody>
      </p:sp>
      <p:pic>
        <p:nvPicPr>
          <p:cNvPr id="69" name="Graphic 68">
            <a:extLst>
              <a:ext uri="{FF2B5EF4-FFF2-40B4-BE49-F238E27FC236}">
                <a16:creationId xmlns:a16="http://schemas.microsoft.com/office/drawing/2014/main" id="{65529C74-EA2E-47D6-AEFD-41C425E9956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99827" y="1109017"/>
            <a:ext cx="701751" cy="152400"/>
          </a:xfrm>
          <a:prstGeom prst="rect">
            <a:avLst/>
          </a:prstGeom>
        </p:spPr>
      </p:pic>
      <p:pic>
        <p:nvPicPr>
          <p:cNvPr id="70" name="Graphic 69">
            <a:extLst>
              <a:ext uri="{FF2B5EF4-FFF2-40B4-BE49-F238E27FC236}">
                <a16:creationId xmlns:a16="http://schemas.microsoft.com/office/drawing/2014/main" id="{D86A9CE1-C4DE-4411-BF06-9E79BA3562B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14054" y="1109017"/>
            <a:ext cx="701751" cy="152400"/>
          </a:xfrm>
          <a:prstGeom prst="rect">
            <a:avLst/>
          </a:prstGeom>
        </p:spPr>
      </p:pic>
      <p:sp>
        <p:nvSpPr>
          <p:cNvPr id="71" name="TextBox 70">
            <a:extLst>
              <a:ext uri="{FF2B5EF4-FFF2-40B4-BE49-F238E27FC236}">
                <a16:creationId xmlns:a16="http://schemas.microsoft.com/office/drawing/2014/main" id="{47111EBF-F739-4759-875D-049A6B2808EC}"/>
              </a:ext>
            </a:extLst>
          </p:cNvPr>
          <p:cNvSpPr txBox="1"/>
          <p:nvPr/>
        </p:nvSpPr>
        <p:spPr>
          <a:xfrm>
            <a:off x="5738441" y="1094636"/>
            <a:ext cx="383480" cy="181163"/>
          </a:xfrm>
          <a:prstGeom prst="rect">
            <a:avLst/>
          </a:prstGeom>
          <a:noFill/>
        </p:spPr>
        <p:txBody>
          <a:bodyPr wrap="square" lIns="0" tIns="0" rIns="0" bIns="0" rtlCol="0">
            <a:noAutofit/>
          </a:bodyPr>
          <a:lstStyle/>
          <a:p>
            <a:pPr>
              <a:spcAft>
                <a:spcPts val="300"/>
              </a:spcAft>
              <a:buSzPct val="100000"/>
            </a:pPr>
            <a:r>
              <a:rPr lang="en-US" sz="1000" dirty="0">
                <a:solidFill>
                  <a:schemeClr val="tx2"/>
                </a:solidFill>
                <a:latin typeface="Arial" panose="020B0604020202020204" pitchFamily="34" charset="0"/>
                <a:cs typeface="Arial" panose="020B0604020202020204" pitchFamily="34" charset="0"/>
              </a:rPr>
              <a:t>Dense</a:t>
            </a:r>
            <a:endParaRPr lang="de-DE" sz="1000" dirty="0">
              <a:solidFill>
                <a:schemeClr val="tx2"/>
              </a:solidFill>
              <a:latin typeface="Arial" panose="020B0604020202020204" pitchFamily="34" charset="0"/>
              <a:cs typeface="Arial" panose="020B0604020202020204" pitchFamily="34" charset="0"/>
            </a:endParaRPr>
          </a:p>
        </p:txBody>
      </p:sp>
      <p:sp>
        <p:nvSpPr>
          <p:cNvPr id="74" name="TextBox 73">
            <a:extLst>
              <a:ext uri="{FF2B5EF4-FFF2-40B4-BE49-F238E27FC236}">
                <a16:creationId xmlns:a16="http://schemas.microsoft.com/office/drawing/2014/main" id="{66BC6872-2D96-4751-9938-708CEBC9D2C5}"/>
              </a:ext>
            </a:extLst>
          </p:cNvPr>
          <p:cNvSpPr txBox="1"/>
          <p:nvPr/>
        </p:nvSpPr>
        <p:spPr>
          <a:xfrm>
            <a:off x="4507694" y="1094636"/>
            <a:ext cx="455270" cy="181163"/>
          </a:xfrm>
          <a:prstGeom prst="rect">
            <a:avLst/>
          </a:prstGeom>
          <a:noFill/>
        </p:spPr>
        <p:txBody>
          <a:bodyPr wrap="square" lIns="0" tIns="0" rIns="0" bIns="0" rtlCol="0">
            <a:noAutofit/>
          </a:bodyPr>
          <a:lstStyle/>
          <a:p>
            <a:pPr algn="r">
              <a:spcAft>
                <a:spcPts val="300"/>
              </a:spcAft>
              <a:buSzPct val="100000"/>
            </a:pPr>
            <a:r>
              <a:rPr lang="en-US" sz="1000" dirty="0">
                <a:solidFill>
                  <a:schemeClr val="tx2"/>
                </a:solidFill>
                <a:latin typeface="Arial" panose="020B0604020202020204" pitchFamily="34" charset="0"/>
                <a:cs typeface="Arial" panose="020B0604020202020204" pitchFamily="34" charset="0"/>
              </a:rPr>
              <a:t>Sparse</a:t>
            </a:r>
            <a:endParaRPr lang="de-DE" sz="1000" dirty="0">
              <a:solidFill>
                <a:schemeClr val="tx2"/>
              </a:solidFill>
              <a:latin typeface="Arial" panose="020B0604020202020204" pitchFamily="34" charset="0"/>
              <a:cs typeface="Arial" panose="020B0604020202020204" pitchFamily="34" charset="0"/>
            </a:endParaRPr>
          </a:p>
        </p:txBody>
      </p:sp>
      <p:sp>
        <p:nvSpPr>
          <p:cNvPr id="75" name="TextBox 74">
            <a:extLst>
              <a:ext uri="{FF2B5EF4-FFF2-40B4-BE49-F238E27FC236}">
                <a16:creationId xmlns:a16="http://schemas.microsoft.com/office/drawing/2014/main" id="{3551C0B8-6D5A-48F3-9081-73D01937DB1B}"/>
              </a:ext>
            </a:extLst>
          </p:cNvPr>
          <p:cNvSpPr txBox="1"/>
          <p:nvPr/>
        </p:nvSpPr>
        <p:spPr>
          <a:xfrm>
            <a:off x="7452668" y="1094636"/>
            <a:ext cx="383480" cy="181163"/>
          </a:xfrm>
          <a:prstGeom prst="rect">
            <a:avLst/>
          </a:prstGeom>
          <a:noFill/>
        </p:spPr>
        <p:txBody>
          <a:bodyPr wrap="square" lIns="0" tIns="0" rIns="0" bIns="0" rtlCol="0">
            <a:noAutofit/>
          </a:bodyPr>
          <a:lstStyle/>
          <a:p>
            <a:pPr>
              <a:spcAft>
                <a:spcPts val="300"/>
              </a:spcAft>
              <a:buSzPct val="100000"/>
            </a:pPr>
            <a:r>
              <a:rPr lang="en-US" sz="1000" dirty="0">
                <a:solidFill>
                  <a:schemeClr val="tx2"/>
                </a:solidFill>
                <a:latin typeface="Arial" panose="020B0604020202020204" pitchFamily="34" charset="0"/>
                <a:cs typeface="Arial" panose="020B0604020202020204" pitchFamily="34" charset="0"/>
              </a:rPr>
              <a:t>Label</a:t>
            </a:r>
            <a:r>
              <a:rPr lang="en-US" sz="1000" baseline="-25000" dirty="0">
                <a:solidFill>
                  <a:schemeClr val="tx2"/>
                </a:solidFill>
                <a:latin typeface="Arial" panose="020B0604020202020204" pitchFamily="34" charset="0"/>
                <a:cs typeface="Arial" panose="020B0604020202020204" pitchFamily="34" charset="0"/>
              </a:rPr>
              <a:t>7</a:t>
            </a:r>
            <a:endParaRPr lang="de-DE" sz="1000" baseline="-25000" dirty="0">
              <a:solidFill>
                <a:schemeClr val="tx2"/>
              </a:solidFill>
              <a:latin typeface="Arial" panose="020B0604020202020204" pitchFamily="34" charset="0"/>
              <a:cs typeface="Arial" panose="020B0604020202020204" pitchFamily="34" charset="0"/>
            </a:endParaRPr>
          </a:p>
        </p:txBody>
      </p:sp>
      <p:sp>
        <p:nvSpPr>
          <p:cNvPr id="76" name="TextBox 75">
            <a:extLst>
              <a:ext uri="{FF2B5EF4-FFF2-40B4-BE49-F238E27FC236}">
                <a16:creationId xmlns:a16="http://schemas.microsoft.com/office/drawing/2014/main" id="{0ED871AC-8F5D-4246-A34F-AF6E1D4426C7}"/>
              </a:ext>
            </a:extLst>
          </p:cNvPr>
          <p:cNvSpPr txBox="1"/>
          <p:nvPr/>
        </p:nvSpPr>
        <p:spPr>
          <a:xfrm>
            <a:off x="6221921" y="1094636"/>
            <a:ext cx="455270" cy="181163"/>
          </a:xfrm>
          <a:prstGeom prst="rect">
            <a:avLst/>
          </a:prstGeom>
          <a:noFill/>
        </p:spPr>
        <p:txBody>
          <a:bodyPr wrap="square" lIns="0" tIns="0" rIns="0" bIns="0" rtlCol="0">
            <a:noAutofit/>
          </a:bodyPr>
          <a:lstStyle/>
          <a:p>
            <a:pPr algn="r">
              <a:spcAft>
                <a:spcPts val="300"/>
              </a:spcAft>
              <a:buSzPct val="100000"/>
            </a:pPr>
            <a:r>
              <a:rPr lang="en-US" sz="1000" dirty="0">
                <a:solidFill>
                  <a:schemeClr val="tx2"/>
                </a:solidFill>
                <a:latin typeface="Arial" panose="020B0604020202020204" pitchFamily="34" charset="0"/>
                <a:cs typeface="Arial" panose="020B0604020202020204" pitchFamily="34" charset="0"/>
              </a:rPr>
              <a:t>Label</a:t>
            </a:r>
            <a:r>
              <a:rPr lang="en-US" sz="1000" baseline="-25000" dirty="0">
                <a:solidFill>
                  <a:schemeClr val="tx2"/>
                </a:solidFill>
                <a:latin typeface="Arial" panose="020B0604020202020204" pitchFamily="34" charset="0"/>
                <a:cs typeface="Arial" panose="020B0604020202020204" pitchFamily="34" charset="0"/>
              </a:rPr>
              <a:t>0</a:t>
            </a:r>
            <a:endParaRPr lang="de-DE" sz="1000" baseline="-25000" dirty="0">
              <a:solidFill>
                <a:schemeClr val="tx2"/>
              </a:solidFill>
              <a:latin typeface="Arial" panose="020B0604020202020204" pitchFamily="34" charset="0"/>
              <a:cs typeface="Arial" panose="020B0604020202020204" pitchFamily="34" charset="0"/>
            </a:endParaRPr>
          </a:p>
        </p:txBody>
      </p:sp>
      <p:cxnSp>
        <p:nvCxnSpPr>
          <p:cNvPr id="57" name="Connector: Elbow 56">
            <a:extLst>
              <a:ext uri="{FF2B5EF4-FFF2-40B4-BE49-F238E27FC236}">
                <a16:creationId xmlns:a16="http://schemas.microsoft.com/office/drawing/2014/main" id="{ED7CFC25-D349-4D76-B29D-58BB9CFD8DFA}"/>
              </a:ext>
            </a:extLst>
          </p:cNvPr>
          <p:cNvCxnSpPr>
            <a:cxnSpLocks/>
            <a:endCxn id="84" idx="0"/>
          </p:cNvCxnSpPr>
          <p:nvPr/>
        </p:nvCxnSpPr>
        <p:spPr>
          <a:xfrm>
            <a:off x="2261688" y="1750112"/>
            <a:ext cx="398420" cy="193671"/>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58" name="Flowchart: Manual Operation 57">
            <a:extLst>
              <a:ext uri="{FF2B5EF4-FFF2-40B4-BE49-F238E27FC236}">
                <a16:creationId xmlns:a16="http://schemas.microsoft.com/office/drawing/2014/main" id="{521FF302-77B8-4128-9CF9-CD93590F2343}"/>
              </a:ext>
            </a:extLst>
          </p:cNvPr>
          <p:cNvSpPr/>
          <p:nvPr/>
        </p:nvSpPr>
        <p:spPr>
          <a:xfrm rot="5400000" flipH="1">
            <a:off x="3062138" y="1541872"/>
            <a:ext cx="678674" cy="976839"/>
          </a:xfrm>
          <a:prstGeom prst="flowChartManualOperation">
            <a:avLst/>
          </a:prstGeom>
          <a:gradFill>
            <a:gsLst>
              <a:gs pos="0">
                <a:schemeClr val="tx1"/>
              </a:gs>
              <a:gs pos="24000">
                <a:schemeClr val="bg1"/>
              </a:gs>
            </a:gsLst>
            <a:lin ang="162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p:sp>
        <p:nvSpPr>
          <p:cNvPr id="59" name="Rectangle 58">
            <a:extLst>
              <a:ext uri="{FF2B5EF4-FFF2-40B4-BE49-F238E27FC236}">
                <a16:creationId xmlns:a16="http://schemas.microsoft.com/office/drawing/2014/main" id="{D334CD5B-3D0E-46E3-86FE-871AC6D45FF1}"/>
              </a:ext>
            </a:extLst>
          </p:cNvPr>
          <p:cNvSpPr/>
          <p:nvPr/>
        </p:nvSpPr>
        <p:spPr>
          <a:xfrm>
            <a:off x="2419606" y="1749518"/>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C50EC701-4BE2-4F88-9631-39E1D1B087E0}"/>
              </a:ext>
            </a:extLst>
          </p:cNvPr>
          <p:cNvSpPr/>
          <p:nvPr/>
        </p:nvSpPr>
        <p:spPr>
          <a:xfrm>
            <a:off x="2419606" y="2242534"/>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65" name="Rectangle 64">
            <a:extLst>
              <a:ext uri="{FF2B5EF4-FFF2-40B4-BE49-F238E27FC236}">
                <a16:creationId xmlns:a16="http://schemas.microsoft.com/office/drawing/2014/main" id="{CF88632F-40F3-4261-8F5E-D3FA4B9BA7C5}"/>
              </a:ext>
            </a:extLst>
          </p:cNvPr>
          <p:cNvSpPr/>
          <p:nvPr/>
        </p:nvSpPr>
        <p:spPr>
          <a:xfrm>
            <a:off x="2455736" y="3103890"/>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77" name="Straight Arrow Connector 76">
            <a:extLst>
              <a:ext uri="{FF2B5EF4-FFF2-40B4-BE49-F238E27FC236}">
                <a16:creationId xmlns:a16="http://schemas.microsoft.com/office/drawing/2014/main" id="{780CD519-BD7D-48F2-AD97-F7D2324ED3C9}"/>
              </a:ext>
            </a:extLst>
          </p:cNvPr>
          <p:cNvCxnSpPr>
            <a:cxnSpLocks/>
            <a:endCxn id="79" idx="1"/>
          </p:cNvCxnSpPr>
          <p:nvPr/>
        </p:nvCxnSpPr>
        <p:spPr>
          <a:xfrm>
            <a:off x="2680387" y="3261945"/>
            <a:ext cx="167367" cy="65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13D953F0-5FE2-494D-84D0-D366AB6EBCEC}"/>
              </a:ext>
            </a:extLst>
          </p:cNvPr>
          <p:cNvCxnSpPr>
            <a:cxnSpLocks/>
          </p:cNvCxnSpPr>
          <p:nvPr/>
        </p:nvCxnSpPr>
        <p:spPr>
          <a:xfrm flipV="1">
            <a:off x="2261688" y="1520674"/>
            <a:ext cx="206861" cy="229438"/>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79" name="Rectangle: Rounded Corners 78">
            <a:extLst>
              <a:ext uri="{FF2B5EF4-FFF2-40B4-BE49-F238E27FC236}">
                <a16:creationId xmlns:a16="http://schemas.microsoft.com/office/drawing/2014/main" id="{5FAE1B51-AE08-4D3F-B224-472F0578D6A8}"/>
              </a:ext>
            </a:extLst>
          </p:cNvPr>
          <p:cNvSpPr/>
          <p:nvPr/>
        </p:nvSpPr>
        <p:spPr>
          <a:xfrm>
            <a:off x="2847754" y="3129945"/>
            <a:ext cx="718334" cy="265300"/>
          </a:xfrm>
          <a:prstGeom prst="roundRect">
            <a:avLst/>
          </a:prstGeom>
          <a:gradFill>
            <a:gsLst>
              <a:gs pos="0">
                <a:srgbClr val="3BD022"/>
              </a:gs>
              <a:gs pos="43000">
                <a:schemeClr val="bg1"/>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p:sp>
        <p:nvSpPr>
          <p:cNvPr id="81" name="Rectangle 80">
            <a:extLst>
              <a:ext uri="{FF2B5EF4-FFF2-40B4-BE49-F238E27FC236}">
                <a16:creationId xmlns:a16="http://schemas.microsoft.com/office/drawing/2014/main" id="{F24D3783-6561-434B-A310-35B49AD1CA20}"/>
              </a:ext>
            </a:extLst>
          </p:cNvPr>
          <p:cNvSpPr/>
          <p:nvPr/>
        </p:nvSpPr>
        <p:spPr>
          <a:xfrm>
            <a:off x="2314931" y="2047912"/>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cxnSp>
        <p:nvCxnSpPr>
          <p:cNvPr id="82" name="Straight Arrow Connector 81">
            <a:extLst>
              <a:ext uri="{FF2B5EF4-FFF2-40B4-BE49-F238E27FC236}">
                <a16:creationId xmlns:a16="http://schemas.microsoft.com/office/drawing/2014/main" id="{4F6E58A7-5526-484A-87B6-F644734D216D}"/>
              </a:ext>
            </a:extLst>
          </p:cNvPr>
          <p:cNvCxnSpPr>
            <a:cxnSpLocks/>
            <a:stCxn id="84" idx="6"/>
            <a:endCxn id="58" idx="2"/>
          </p:cNvCxnSpPr>
          <p:nvPr/>
        </p:nvCxnSpPr>
        <p:spPr>
          <a:xfrm>
            <a:off x="2746616" y="2030292"/>
            <a:ext cx="166440"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90AF6AAC-40FF-44FC-B890-5A6BB06281EF}"/>
              </a:ext>
            </a:extLst>
          </p:cNvPr>
          <p:cNvGrpSpPr/>
          <p:nvPr/>
        </p:nvGrpSpPr>
        <p:grpSpPr>
          <a:xfrm>
            <a:off x="2573599" y="1943783"/>
            <a:ext cx="173017" cy="173017"/>
            <a:chOff x="506517" y="3763674"/>
            <a:chExt cx="305882" cy="305882"/>
          </a:xfrm>
          <a:solidFill>
            <a:schemeClr val="bg1"/>
          </a:solidFill>
        </p:grpSpPr>
        <p:sp>
          <p:nvSpPr>
            <p:cNvPr id="84" name="Oval 83">
              <a:extLst>
                <a:ext uri="{FF2B5EF4-FFF2-40B4-BE49-F238E27FC236}">
                  <a16:creationId xmlns:a16="http://schemas.microsoft.com/office/drawing/2014/main" id="{5792B9DE-C519-42FB-B5C3-48F86DBCE2D2}"/>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85" name="Straight Connector 84">
              <a:extLst>
                <a:ext uri="{FF2B5EF4-FFF2-40B4-BE49-F238E27FC236}">
                  <a16:creationId xmlns:a16="http://schemas.microsoft.com/office/drawing/2014/main" id="{27F59E50-4FCA-4BE8-94F1-9F4ADC90B434}"/>
                </a:ext>
              </a:extLst>
            </p:cNvPr>
            <p:cNvCxnSpPr>
              <a:stCxn id="84" idx="0"/>
              <a:endCxn id="84"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7CD13170-8539-4B8E-B0CC-CB2BAD42A8D8}"/>
                </a:ext>
              </a:extLst>
            </p:cNvPr>
            <p:cNvCxnSpPr>
              <a:cxnSpLocks/>
              <a:stCxn id="84" idx="2"/>
              <a:endCxn id="84"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87" name="Rectangle 86">
            <a:extLst>
              <a:ext uri="{FF2B5EF4-FFF2-40B4-BE49-F238E27FC236}">
                <a16:creationId xmlns:a16="http://schemas.microsoft.com/office/drawing/2014/main" id="{104CAE2E-E229-4211-8588-73AADEE50B26}"/>
              </a:ext>
            </a:extLst>
          </p:cNvPr>
          <p:cNvSpPr/>
          <p:nvPr/>
        </p:nvSpPr>
        <p:spPr>
          <a:xfrm>
            <a:off x="2416269" y="1739636"/>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88" name="Connector: Elbow 87">
            <a:extLst>
              <a:ext uri="{FF2B5EF4-FFF2-40B4-BE49-F238E27FC236}">
                <a16:creationId xmlns:a16="http://schemas.microsoft.com/office/drawing/2014/main" id="{947DF0D1-1B1F-4A05-830A-66DA2187EEC5}"/>
              </a:ext>
            </a:extLst>
          </p:cNvPr>
          <p:cNvCxnSpPr>
            <a:cxnSpLocks/>
            <a:endCxn id="84" idx="4"/>
          </p:cNvCxnSpPr>
          <p:nvPr/>
        </p:nvCxnSpPr>
        <p:spPr>
          <a:xfrm flipV="1">
            <a:off x="1962933" y="2116800"/>
            <a:ext cx="697175" cy="213422"/>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90" name="Freeform: Shape 89">
            <a:extLst>
              <a:ext uri="{FF2B5EF4-FFF2-40B4-BE49-F238E27FC236}">
                <a16:creationId xmlns:a16="http://schemas.microsoft.com/office/drawing/2014/main" id="{67C2E164-47D6-4E7C-A8F6-747CA75D1AE3}"/>
              </a:ext>
            </a:extLst>
          </p:cNvPr>
          <p:cNvSpPr/>
          <p:nvPr/>
        </p:nvSpPr>
        <p:spPr>
          <a:xfrm>
            <a:off x="2654300" y="2330436"/>
            <a:ext cx="1352550" cy="1479578"/>
          </a:xfrm>
          <a:custGeom>
            <a:avLst/>
            <a:gdLst>
              <a:gd name="connsiteX0" fmla="*/ 0 w 1352550"/>
              <a:gd name="connsiteY0" fmla="*/ 0 h 1479550"/>
              <a:gd name="connsiteX1" fmla="*/ 1352550 w 1352550"/>
              <a:gd name="connsiteY1" fmla="*/ 1479550 h 1479550"/>
              <a:gd name="connsiteX0" fmla="*/ 0 w 1352550"/>
              <a:gd name="connsiteY0" fmla="*/ 0 h 1479550"/>
              <a:gd name="connsiteX1" fmla="*/ 1352550 w 1352550"/>
              <a:gd name="connsiteY1" fmla="*/ 1479550 h 1479550"/>
              <a:gd name="connsiteX0" fmla="*/ 0 w 1352550"/>
              <a:gd name="connsiteY0" fmla="*/ 0 h 1479550"/>
              <a:gd name="connsiteX1" fmla="*/ 1352550 w 1352550"/>
              <a:gd name="connsiteY1" fmla="*/ 1479550 h 1479550"/>
              <a:gd name="connsiteX0" fmla="*/ 0 w 1352550"/>
              <a:gd name="connsiteY0" fmla="*/ 14 h 1479564"/>
              <a:gd name="connsiteX1" fmla="*/ 1352550 w 1352550"/>
              <a:gd name="connsiteY1" fmla="*/ 1479564 h 1479564"/>
              <a:gd name="connsiteX0" fmla="*/ 0 w 1352550"/>
              <a:gd name="connsiteY0" fmla="*/ 14 h 1479578"/>
              <a:gd name="connsiteX1" fmla="*/ 1352550 w 1352550"/>
              <a:gd name="connsiteY1" fmla="*/ 1479564 h 1479578"/>
            </a:gdLst>
            <a:ahLst/>
            <a:cxnLst>
              <a:cxn ang="0">
                <a:pos x="connsiteX0" y="connsiteY0"/>
              </a:cxn>
              <a:cxn ang="0">
                <a:pos x="connsiteX1" y="connsiteY1"/>
              </a:cxn>
            </a:cxnLst>
            <a:rect l="l" t="t" r="r" b="b"/>
            <a:pathLst>
              <a:path w="1352550" h="1479578">
                <a:moveTo>
                  <a:pt x="0" y="14"/>
                </a:moveTo>
                <a:cubicBezTo>
                  <a:pt x="908050" y="-5278"/>
                  <a:pt x="587375" y="1484856"/>
                  <a:pt x="1352550" y="1479564"/>
                </a:cubicBezTo>
              </a:path>
            </a:pathLst>
          </a:cu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chemeClr val="tx1"/>
              </a:solidFill>
            </a:endParaRPr>
          </a:p>
        </p:txBody>
      </p:sp>
      <p:sp>
        <p:nvSpPr>
          <p:cNvPr id="91" name="Freeform: Shape 90">
            <a:extLst>
              <a:ext uri="{FF2B5EF4-FFF2-40B4-BE49-F238E27FC236}">
                <a16:creationId xmlns:a16="http://schemas.microsoft.com/office/drawing/2014/main" id="{EFC12031-1443-4E9F-A011-C501AB695349}"/>
              </a:ext>
            </a:extLst>
          </p:cNvPr>
          <p:cNvSpPr/>
          <p:nvPr/>
        </p:nvSpPr>
        <p:spPr>
          <a:xfrm>
            <a:off x="2660814" y="1749208"/>
            <a:ext cx="1352550" cy="421483"/>
          </a:xfrm>
          <a:custGeom>
            <a:avLst/>
            <a:gdLst>
              <a:gd name="connsiteX0" fmla="*/ 0 w 1352550"/>
              <a:gd name="connsiteY0" fmla="*/ 0 h 1479550"/>
              <a:gd name="connsiteX1" fmla="*/ 1352550 w 1352550"/>
              <a:gd name="connsiteY1" fmla="*/ 1479550 h 1479550"/>
              <a:gd name="connsiteX0" fmla="*/ 0 w 1352550"/>
              <a:gd name="connsiteY0" fmla="*/ 0 h 1479550"/>
              <a:gd name="connsiteX1" fmla="*/ 1352550 w 1352550"/>
              <a:gd name="connsiteY1" fmla="*/ 1479550 h 1479550"/>
              <a:gd name="connsiteX0" fmla="*/ 0 w 1352550"/>
              <a:gd name="connsiteY0" fmla="*/ 0 h 1479550"/>
              <a:gd name="connsiteX1" fmla="*/ 1352550 w 1352550"/>
              <a:gd name="connsiteY1" fmla="*/ 1479550 h 1479550"/>
              <a:gd name="connsiteX0" fmla="*/ 0 w 1352550"/>
              <a:gd name="connsiteY0" fmla="*/ 14 h 1479564"/>
              <a:gd name="connsiteX1" fmla="*/ 1352550 w 1352550"/>
              <a:gd name="connsiteY1" fmla="*/ 1479564 h 1479564"/>
              <a:gd name="connsiteX0" fmla="*/ 0 w 1352550"/>
              <a:gd name="connsiteY0" fmla="*/ 14 h 1479578"/>
              <a:gd name="connsiteX1" fmla="*/ 1352550 w 1352550"/>
              <a:gd name="connsiteY1" fmla="*/ 1479564 h 1479578"/>
            </a:gdLst>
            <a:ahLst/>
            <a:cxnLst>
              <a:cxn ang="0">
                <a:pos x="connsiteX0" y="connsiteY0"/>
              </a:cxn>
              <a:cxn ang="0">
                <a:pos x="connsiteX1" y="connsiteY1"/>
              </a:cxn>
            </a:cxnLst>
            <a:rect l="l" t="t" r="r" b="b"/>
            <a:pathLst>
              <a:path w="1352550" h="1479578">
                <a:moveTo>
                  <a:pt x="0" y="14"/>
                </a:moveTo>
                <a:cubicBezTo>
                  <a:pt x="908050" y="-5278"/>
                  <a:pt x="587375" y="1484856"/>
                  <a:pt x="1352550" y="1479564"/>
                </a:cubicBezTo>
              </a:path>
            </a:pathLst>
          </a:cu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chemeClr val="tx1"/>
              </a:solidFill>
            </a:endParaRPr>
          </a:p>
        </p:txBody>
      </p:sp>
      <p:cxnSp>
        <p:nvCxnSpPr>
          <p:cNvPr id="92" name="Straight Arrow Connector 91">
            <a:extLst>
              <a:ext uri="{FF2B5EF4-FFF2-40B4-BE49-F238E27FC236}">
                <a16:creationId xmlns:a16="http://schemas.microsoft.com/office/drawing/2014/main" id="{7FA0A09E-6A03-4F61-9F65-A4BA90FADB14}"/>
              </a:ext>
            </a:extLst>
          </p:cNvPr>
          <p:cNvCxnSpPr>
            <a:cxnSpLocks/>
          </p:cNvCxnSpPr>
          <p:nvPr/>
        </p:nvCxnSpPr>
        <p:spPr>
          <a:xfrm>
            <a:off x="2215881" y="2332703"/>
            <a:ext cx="1285" cy="794332"/>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47161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r>
              <a:rPr lang="en-US" dirty="0"/>
              <a:t>DANCE Training</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pPr lvl="0">
              <a:lnSpc>
                <a:spcPct val="100000"/>
              </a:lnSpc>
              <a:spcBef>
                <a:spcPct val="20000"/>
              </a:spcBef>
            </a:pPr>
            <a:r>
              <a:rPr lang="en-US" dirty="0"/>
              <a:t>Deep Clustering of Mobile Network Data</a:t>
            </a:r>
          </a:p>
        </p:txBody>
      </p:sp>
      <p:sp>
        <p:nvSpPr>
          <p:cNvPr id="72" name="Rectangle 71">
            <a:extLst>
              <a:ext uri="{FF2B5EF4-FFF2-40B4-BE49-F238E27FC236}">
                <a16:creationId xmlns:a16="http://schemas.microsoft.com/office/drawing/2014/main" id="{7CAE8F2C-81D7-4DAB-BC66-02A05813729C}"/>
              </a:ext>
            </a:extLst>
          </p:cNvPr>
          <p:cNvSpPr/>
          <p:nvPr/>
        </p:nvSpPr>
        <p:spPr>
          <a:xfrm>
            <a:off x="1406408" y="1031310"/>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sp>
        <p:nvSpPr>
          <p:cNvPr id="89" name="Flowchart: Manual Operation 88">
            <a:extLst>
              <a:ext uri="{FF2B5EF4-FFF2-40B4-BE49-F238E27FC236}">
                <a16:creationId xmlns:a16="http://schemas.microsoft.com/office/drawing/2014/main" id="{4F0F36F7-04CF-4EAC-ADDF-FB14794055FB}"/>
              </a:ext>
            </a:extLst>
          </p:cNvPr>
          <p:cNvSpPr/>
          <p:nvPr/>
        </p:nvSpPr>
        <p:spPr>
          <a:xfrm rot="16200000">
            <a:off x="99576" y="1545633"/>
            <a:ext cx="678674" cy="989081"/>
          </a:xfrm>
          <a:prstGeom prst="flowChartManualOperation">
            <a:avLst/>
          </a:prstGeom>
          <a:gradFill>
            <a:gsLst>
              <a:gs pos="0">
                <a:schemeClr val="tx1"/>
              </a:gs>
              <a:gs pos="24000">
                <a:schemeClr val="bg1"/>
              </a:gs>
            </a:gsLst>
            <a:lin ang="162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94" name="Rectangle: Rounded Corners 93">
                <a:extLst>
                  <a:ext uri="{FF2B5EF4-FFF2-40B4-BE49-F238E27FC236}">
                    <a16:creationId xmlns:a16="http://schemas.microsoft.com/office/drawing/2014/main" id="{A1B27848-4503-4B50-ADF6-155647FD83A4}"/>
                  </a:ext>
                </a:extLst>
              </p:cNvPr>
              <p:cNvSpPr/>
              <p:nvPr/>
            </p:nvSpPr>
            <p:spPr>
              <a:xfrm>
                <a:off x="1340051" y="1593541"/>
                <a:ext cx="622882" cy="313141"/>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smtClean="0">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𝑍</m:t>
                          </m:r>
                        </m:e>
                        <m:sub>
                          <m:r>
                            <a:rPr lang="en-US" sz="1200" i="1">
                              <a:solidFill>
                                <a:schemeClr val="tx2"/>
                              </a:solidFill>
                              <a:latin typeface="Cambria Math" panose="02040503050406030204" pitchFamily="18" charset="0"/>
                              <a:cs typeface="Arial" panose="020B0604020202020204" pitchFamily="34" charset="0"/>
                            </a:rPr>
                            <m:t>𝑟</m:t>
                          </m:r>
                          <m:r>
                            <a:rPr lang="en-US" sz="1200" b="0" i="1" smtClean="0">
                              <a:solidFill>
                                <a:schemeClr val="tx2"/>
                              </a:solidFill>
                              <a:latin typeface="Cambria Math" panose="02040503050406030204" pitchFamily="18" charset="0"/>
                              <a:cs typeface="Arial" panose="020B0604020202020204" pitchFamily="34" charset="0"/>
                            </a:rPr>
                            <m:t>𝑒𝑐𝑜𝑛</m:t>
                          </m:r>
                          <m:r>
                            <a:rPr lang="en-US" sz="1200" b="0" i="1" smtClean="0">
                              <a:solidFill>
                                <a:schemeClr val="tx2"/>
                              </a:solidFill>
                              <a:latin typeface="Cambria Math" panose="02040503050406030204" pitchFamily="18" charset="0"/>
                              <a:cs typeface="Arial" panose="020B0604020202020204" pitchFamily="34" charset="0"/>
                            </a:rPr>
                            <m:t>.</m:t>
                          </m:r>
                        </m:sub>
                      </m:sSub>
                    </m:oMath>
                  </m:oMathPara>
                </a14:m>
                <a:endParaRPr lang="en-US" sz="1200" dirty="0">
                  <a:solidFill>
                    <a:schemeClr val="tx2"/>
                  </a:solidFill>
                  <a:latin typeface="Arial" panose="020B0604020202020204" pitchFamily="34" charset="0"/>
                  <a:cs typeface="Arial" panose="020B0604020202020204" pitchFamily="34" charset="0"/>
                </a:endParaRPr>
              </a:p>
            </p:txBody>
          </p:sp>
        </mc:Choice>
        <mc:Fallback xmlns="">
          <p:sp>
            <p:nvSpPr>
              <p:cNvPr id="94" name="Rectangle: Rounded Corners 93">
                <a:extLst>
                  <a:ext uri="{FF2B5EF4-FFF2-40B4-BE49-F238E27FC236}">
                    <a16:creationId xmlns:a16="http://schemas.microsoft.com/office/drawing/2014/main" id="{A1B27848-4503-4B50-ADF6-155647FD83A4}"/>
                  </a:ext>
                </a:extLst>
              </p:cNvPr>
              <p:cNvSpPr>
                <a:spLocks noRot="1" noChangeAspect="1" noMove="1" noResize="1" noEditPoints="1" noAdjustHandles="1" noChangeArrowheads="1" noChangeShapeType="1" noTextEdit="1"/>
              </p:cNvSpPr>
              <p:nvPr/>
            </p:nvSpPr>
            <p:spPr>
              <a:xfrm>
                <a:off x="1340051" y="1593541"/>
                <a:ext cx="622882" cy="313141"/>
              </a:xfrm>
              <a:prstGeom prst="roundRect">
                <a:avLst/>
              </a:prstGeom>
              <a:blipFill>
                <a:blip r:embed="rId2"/>
                <a:stretch>
                  <a:fillRect/>
                </a:stretch>
              </a:blipFill>
              <a:ln w="12700">
                <a:solidFill>
                  <a:schemeClr val="tx2"/>
                </a:solidFill>
                <a:prstDash val="sysDash"/>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7" name="Rectangle: Rounded Corners 96">
                <a:extLst>
                  <a:ext uri="{FF2B5EF4-FFF2-40B4-BE49-F238E27FC236}">
                    <a16:creationId xmlns:a16="http://schemas.microsoft.com/office/drawing/2014/main" id="{1D4E7382-7E3E-467C-A3C0-BCC3D48E0D0F}"/>
                  </a:ext>
                </a:extLst>
              </p:cNvPr>
              <p:cNvSpPr/>
              <p:nvPr/>
            </p:nvSpPr>
            <p:spPr>
              <a:xfrm>
                <a:off x="1340051" y="2173651"/>
                <a:ext cx="622882" cy="313141"/>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smtClean="0">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𝑍</m:t>
                          </m:r>
                        </m:e>
                        <m:sub>
                          <m:r>
                            <a:rPr lang="en-US" sz="1200" i="1">
                              <a:solidFill>
                                <a:schemeClr val="tx2"/>
                              </a:solidFill>
                              <a:latin typeface="Cambria Math" panose="02040503050406030204" pitchFamily="18" charset="0"/>
                              <a:cs typeface="Arial" panose="020B0604020202020204" pitchFamily="34" charset="0"/>
                            </a:rPr>
                            <m:t>𝑐</m:t>
                          </m:r>
                          <m:r>
                            <a:rPr lang="en-US" sz="1200" b="0" i="1" smtClean="0">
                              <a:solidFill>
                                <a:schemeClr val="tx2"/>
                              </a:solidFill>
                              <a:latin typeface="Cambria Math" panose="02040503050406030204" pitchFamily="18" charset="0"/>
                              <a:cs typeface="Arial" panose="020B0604020202020204" pitchFamily="34" charset="0"/>
                            </a:rPr>
                            <m:t>𝑙𝑢𝑠𝑡</m:t>
                          </m:r>
                          <m:r>
                            <a:rPr lang="en-US" sz="1200" b="0" i="1" smtClean="0">
                              <a:solidFill>
                                <a:schemeClr val="tx2"/>
                              </a:solidFill>
                              <a:latin typeface="Cambria Math" panose="02040503050406030204" pitchFamily="18" charset="0"/>
                              <a:cs typeface="Arial" panose="020B0604020202020204" pitchFamily="34" charset="0"/>
                            </a:rPr>
                            <m:t>.</m:t>
                          </m:r>
                        </m:sub>
                      </m:sSub>
                    </m:oMath>
                  </m:oMathPara>
                </a14:m>
                <a:endParaRPr lang="en-US" sz="1200" dirty="0">
                  <a:solidFill>
                    <a:schemeClr val="tx2"/>
                  </a:solidFill>
                  <a:latin typeface="Arial" panose="020B0604020202020204" pitchFamily="34" charset="0"/>
                  <a:cs typeface="Arial" panose="020B0604020202020204" pitchFamily="34" charset="0"/>
                </a:endParaRPr>
              </a:p>
            </p:txBody>
          </p:sp>
        </mc:Choice>
        <mc:Fallback xmlns="">
          <p:sp>
            <p:nvSpPr>
              <p:cNvPr id="97" name="Rectangle: Rounded Corners 96">
                <a:extLst>
                  <a:ext uri="{FF2B5EF4-FFF2-40B4-BE49-F238E27FC236}">
                    <a16:creationId xmlns:a16="http://schemas.microsoft.com/office/drawing/2014/main" id="{1D4E7382-7E3E-467C-A3C0-BCC3D48E0D0F}"/>
                  </a:ext>
                </a:extLst>
              </p:cNvPr>
              <p:cNvSpPr>
                <a:spLocks noRot="1" noChangeAspect="1" noMove="1" noResize="1" noEditPoints="1" noAdjustHandles="1" noChangeArrowheads="1" noChangeShapeType="1" noTextEdit="1"/>
              </p:cNvSpPr>
              <p:nvPr/>
            </p:nvSpPr>
            <p:spPr>
              <a:xfrm>
                <a:off x="1340051" y="2173651"/>
                <a:ext cx="622882" cy="313141"/>
              </a:xfrm>
              <a:prstGeom prst="roundRect">
                <a:avLst/>
              </a:prstGeom>
              <a:blipFill>
                <a:blip r:embed="rId3"/>
                <a:stretch>
                  <a:fillRect/>
                </a:stretch>
              </a:blipFill>
              <a:ln w="12700">
                <a:solidFill>
                  <a:schemeClr val="tx2"/>
                </a:solidFill>
                <a:prstDash val="sysDash"/>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01" name="Oval 100">
                <a:extLst>
                  <a:ext uri="{FF2B5EF4-FFF2-40B4-BE49-F238E27FC236}">
                    <a16:creationId xmlns:a16="http://schemas.microsoft.com/office/drawing/2014/main" id="{9A68A1BE-91D0-4F5C-A8C3-61773EA6B427}"/>
                  </a:ext>
                </a:extLst>
              </p:cNvPr>
              <p:cNvSpPr/>
              <p:nvPr/>
            </p:nvSpPr>
            <p:spPr>
              <a:xfrm>
                <a:off x="1424785" y="1022327"/>
                <a:ext cx="453413" cy="313141"/>
              </a:xfrm>
              <a:prstGeom prst="ellipse">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𝑝</m:t>
                          </m:r>
                        </m:e>
                        <m:sub>
                          <m:r>
                            <a:rPr lang="en-US" sz="1200" i="1">
                              <a:solidFill>
                                <a:schemeClr val="tx2"/>
                              </a:solidFill>
                              <a:latin typeface="Cambria Math" panose="02040503050406030204" pitchFamily="18" charset="0"/>
                              <a:cs typeface="Arial" panose="020B0604020202020204" pitchFamily="34" charset="0"/>
                            </a:rPr>
                            <m:t>𝑔</m:t>
                          </m:r>
                        </m:sub>
                      </m:sSub>
                    </m:oMath>
                  </m:oMathPara>
                </a14:m>
                <a:endParaRPr lang="en-US" sz="1200" dirty="0">
                  <a:solidFill>
                    <a:schemeClr val="tx2"/>
                  </a:solidFill>
                  <a:latin typeface="Arial" panose="020B0604020202020204" pitchFamily="34" charset="0"/>
                  <a:cs typeface="Arial" panose="020B0604020202020204" pitchFamily="34" charset="0"/>
                </a:endParaRPr>
              </a:p>
            </p:txBody>
          </p:sp>
        </mc:Choice>
        <mc:Fallback xmlns="">
          <p:sp>
            <p:nvSpPr>
              <p:cNvPr id="101" name="Oval 100">
                <a:extLst>
                  <a:ext uri="{FF2B5EF4-FFF2-40B4-BE49-F238E27FC236}">
                    <a16:creationId xmlns:a16="http://schemas.microsoft.com/office/drawing/2014/main" id="{9A68A1BE-91D0-4F5C-A8C3-61773EA6B427}"/>
                  </a:ext>
                </a:extLst>
              </p:cNvPr>
              <p:cNvSpPr>
                <a:spLocks noRot="1" noChangeAspect="1" noMove="1" noResize="1" noEditPoints="1" noAdjustHandles="1" noChangeArrowheads="1" noChangeShapeType="1" noTextEdit="1"/>
              </p:cNvSpPr>
              <p:nvPr/>
            </p:nvSpPr>
            <p:spPr>
              <a:xfrm>
                <a:off x="1424785" y="1022327"/>
                <a:ext cx="453413" cy="313141"/>
              </a:xfrm>
              <a:prstGeom prst="ellipse">
                <a:avLst/>
              </a:prstGeom>
              <a:blipFill>
                <a:blip r:embed="rId4"/>
                <a:stretch>
                  <a:fillRect/>
                </a:stretch>
              </a:blipFill>
              <a:ln w="12700">
                <a:solidFill>
                  <a:schemeClr val="tx2"/>
                </a:solidFill>
                <a:prstDash val="sysDash"/>
              </a:ln>
            </p:spPr>
            <p:txBody>
              <a:bodyPr/>
              <a:lstStyle/>
              <a:p>
                <a:r>
                  <a:rPr lang="de-DE">
                    <a:noFill/>
                  </a:rPr>
                  <a:t> </a:t>
                </a:r>
              </a:p>
            </p:txBody>
          </p:sp>
        </mc:Fallback>
      </mc:AlternateContent>
      <p:cxnSp>
        <p:nvCxnSpPr>
          <p:cNvPr id="105" name="Connector: Elbow 104">
            <a:extLst>
              <a:ext uri="{FF2B5EF4-FFF2-40B4-BE49-F238E27FC236}">
                <a16:creationId xmlns:a16="http://schemas.microsoft.com/office/drawing/2014/main" id="{CD0BED38-D051-4504-9B11-9E996A9FD8BC}"/>
              </a:ext>
            </a:extLst>
          </p:cNvPr>
          <p:cNvCxnSpPr>
            <a:cxnSpLocks/>
            <a:stCxn id="154" idx="0"/>
            <a:endCxn id="94" idx="1"/>
          </p:cNvCxnSpPr>
          <p:nvPr/>
        </p:nvCxnSpPr>
        <p:spPr>
          <a:xfrm rot="5400000" flipH="1" flipV="1">
            <a:off x="1158046" y="1771661"/>
            <a:ext cx="203553" cy="160457"/>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B1D4581E-420D-405F-BA5F-559EC4B7B09D}"/>
              </a:ext>
            </a:extLst>
          </p:cNvPr>
          <p:cNvCxnSpPr>
            <a:cxnSpLocks/>
            <a:stCxn id="154" idx="4"/>
            <a:endCxn id="97" idx="1"/>
          </p:cNvCxnSpPr>
          <p:nvPr/>
        </p:nvCxnSpPr>
        <p:spPr>
          <a:xfrm rot="16200000" flipH="1">
            <a:off x="1158052" y="2148223"/>
            <a:ext cx="203540" cy="160457"/>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54F87F41-B52B-402E-B33F-77DD35B7E056}"/>
              </a:ext>
            </a:extLst>
          </p:cNvPr>
          <p:cNvSpPr/>
          <p:nvPr/>
        </p:nvSpPr>
        <p:spPr>
          <a:xfrm>
            <a:off x="2915859" y="1333462"/>
            <a:ext cx="363736" cy="201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864A0984-2951-43EF-A5B0-B7C7695956E8}"/>
              </a:ext>
            </a:extLst>
          </p:cNvPr>
          <p:cNvSpPr/>
          <p:nvPr/>
        </p:nvSpPr>
        <p:spPr>
          <a:xfrm>
            <a:off x="2915859" y="1078196"/>
            <a:ext cx="363736" cy="201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119" name="Rectangle 118">
            <a:extLst>
              <a:ext uri="{FF2B5EF4-FFF2-40B4-BE49-F238E27FC236}">
                <a16:creationId xmlns:a16="http://schemas.microsoft.com/office/drawing/2014/main" id="{1058B745-B0B3-47D5-87D2-214ABEF893D4}"/>
              </a:ext>
            </a:extLst>
          </p:cNvPr>
          <p:cNvSpPr/>
          <p:nvPr/>
        </p:nvSpPr>
        <p:spPr>
          <a:xfrm>
            <a:off x="2170073" y="1706352"/>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120" name="Rectangle 119">
            <a:extLst>
              <a:ext uri="{FF2B5EF4-FFF2-40B4-BE49-F238E27FC236}">
                <a16:creationId xmlns:a16="http://schemas.microsoft.com/office/drawing/2014/main" id="{296C18A7-FF6D-45DD-8C86-2AA5B2A2024B}"/>
              </a:ext>
            </a:extLst>
          </p:cNvPr>
          <p:cNvSpPr/>
          <p:nvPr/>
        </p:nvSpPr>
        <p:spPr>
          <a:xfrm>
            <a:off x="2124266" y="1390400"/>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121" name="Straight Arrow Connector 120">
            <a:extLst>
              <a:ext uri="{FF2B5EF4-FFF2-40B4-BE49-F238E27FC236}">
                <a16:creationId xmlns:a16="http://schemas.microsoft.com/office/drawing/2014/main" id="{9F520B1C-1B10-4CA1-854E-A4E6E3EE1069}"/>
              </a:ext>
            </a:extLst>
          </p:cNvPr>
          <p:cNvCxnSpPr>
            <a:cxnSpLocks/>
            <a:stCxn id="120" idx="3"/>
            <a:endCxn id="148" idx="2"/>
          </p:cNvCxnSpPr>
          <p:nvPr/>
        </p:nvCxnSpPr>
        <p:spPr>
          <a:xfrm>
            <a:off x="2215887" y="1434159"/>
            <a:ext cx="166153" cy="0"/>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3EFF2524-4BE9-4957-9DAD-695DE469F097}"/>
              </a:ext>
            </a:extLst>
          </p:cNvPr>
          <p:cNvGrpSpPr/>
          <p:nvPr/>
        </p:nvGrpSpPr>
        <p:grpSpPr>
          <a:xfrm>
            <a:off x="1093085" y="1953665"/>
            <a:ext cx="173017" cy="173017"/>
            <a:chOff x="1716989" y="4044688"/>
            <a:chExt cx="305882" cy="305882"/>
          </a:xfrm>
          <a:solidFill>
            <a:schemeClr val="bg1"/>
          </a:solidFill>
        </p:grpSpPr>
        <p:sp>
          <p:nvSpPr>
            <p:cNvPr id="154" name="Oval 153">
              <a:extLst>
                <a:ext uri="{FF2B5EF4-FFF2-40B4-BE49-F238E27FC236}">
                  <a16:creationId xmlns:a16="http://schemas.microsoft.com/office/drawing/2014/main" id="{353A911F-73D5-45B2-82E3-4B182BDDBA28}"/>
                </a:ext>
              </a:extLst>
            </p:cNvPr>
            <p:cNvSpPr/>
            <p:nvPr/>
          </p:nvSpPr>
          <p:spPr>
            <a:xfrm>
              <a:off x="1716989" y="4044688"/>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155" name="Straight Connector 154">
              <a:extLst>
                <a:ext uri="{FF2B5EF4-FFF2-40B4-BE49-F238E27FC236}">
                  <a16:creationId xmlns:a16="http://schemas.microsoft.com/office/drawing/2014/main" id="{7AEEF77B-87BE-4A7F-961B-32F5F73A8994}"/>
                </a:ext>
              </a:extLst>
            </p:cNvPr>
            <p:cNvCxnSpPr>
              <a:cxnSpLocks/>
              <a:stCxn id="154" idx="2"/>
              <a:endCxn id="154" idx="6"/>
            </p:cNvCxnSpPr>
            <p:nvPr/>
          </p:nvCxnSpPr>
          <p:spPr>
            <a:xfrm>
              <a:off x="1716989" y="4197629"/>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29" name="Straight Arrow Connector 128">
            <a:extLst>
              <a:ext uri="{FF2B5EF4-FFF2-40B4-BE49-F238E27FC236}">
                <a16:creationId xmlns:a16="http://schemas.microsoft.com/office/drawing/2014/main" id="{C8ABEE02-6DBF-48C3-86BD-687731F1C372}"/>
              </a:ext>
            </a:extLst>
          </p:cNvPr>
          <p:cNvCxnSpPr>
            <a:cxnSpLocks/>
            <a:stCxn id="89" idx="2"/>
            <a:endCxn id="154" idx="2"/>
          </p:cNvCxnSpPr>
          <p:nvPr/>
        </p:nvCxnSpPr>
        <p:spPr>
          <a:xfrm>
            <a:off x="933454" y="2040173"/>
            <a:ext cx="159631"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59C02B73-54B9-48EC-9CCE-ADCB127532EF}"/>
              </a:ext>
            </a:extLst>
          </p:cNvPr>
          <p:cNvSpPr/>
          <p:nvPr/>
        </p:nvSpPr>
        <p:spPr>
          <a:xfrm>
            <a:off x="2170073" y="2332703"/>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grpSp>
        <p:nvGrpSpPr>
          <p:cNvPr id="131" name="Group 130">
            <a:extLst>
              <a:ext uri="{FF2B5EF4-FFF2-40B4-BE49-F238E27FC236}">
                <a16:creationId xmlns:a16="http://schemas.microsoft.com/office/drawing/2014/main" id="{F3614F44-07EB-48E6-A723-167284D0C657}"/>
              </a:ext>
            </a:extLst>
          </p:cNvPr>
          <p:cNvGrpSpPr/>
          <p:nvPr/>
        </p:nvGrpSpPr>
        <p:grpSpPr>
          <a:xfrm>
            <a:off x="2129378" y="1092390"/>
            <a:ext cx="173017" cy="173017"/>
            <a:chOff x="506517" y="3763674"/>
            <a:chExt cx="305882" cy="305882"/>
          </a:xfrm>
          <a:solidFill>
            <a:schemeClr val="bg1"/>
          </a:solidFill>
        </p:grpSpPr>
        <p:sp>
          <p:nvSpPr>
            <p:cNvPr id="151" name="Oval 150">
              <a:extLst>
                <a:ext uri="{FF2B5EF4-FFF2-40B4-BE49-F238E27FC236}">
                  <a16:creationId xmlns:a16="http://schemas.microsoft.com/office/drawing/2014/main" id="{A65957B8-9218-4DA9-BA30-5874A1AF3CFF}"/>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152" name="Straight Connector 151">
              <a:extLst>
                <a:ext uri="{FF2B5EF4-FFF2-40B4-BE49-F238E27FC236}">
                  <a16:creationId xmlns:a16="http://schemas.microsoft.com/office/drawing/2014/main" id="{9B506508-E128-4325-87D2-BD7DB893D509}"/>
                </a:ext>
              </a:extLst>
            </p:cNvPr>
            <p:cNvCxnSpPr>
              <a:stCxn id="151" idx="0"/>
              <a:endCxn id="151"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8C496887-6F47-4A33-82EE-50B130C1C757}"/>
                </a:ext>
              </a:extLst>
            </p:cNvPr>
            <p:cNvCxnSpPr>
              <a:cxnSpLocks/>
              <a:stCxn id="151" idx="2"/>
              <a:endCxn id="151"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AB5DE802-759F-4BBA-A613-BEC1BD0E517D}"/>
              </a:ext>
            </a:extLst>
          </p:cNvPr>
          <p:cNvGrpSpPr/>
          <p:nvPr/>
        </p:nvGrpSpPr>
        <p:grpSpPr>
          <a:xfrm>
            <a:off x="2382040" y="1347657"/>
            <a:ext cx="173017" cy="173017"/>
            <a:chOff x="506517" y="3763674"/>
            <a:chExt cx="305882" cy="305882"/>
          </a:xfrm>
          <a:solidFill>
            <a:schemeClr val="bg1"/>
          </a:solidFill>
        </p:grpSpPr>
        <p:sp>
          <p:nvSpPr>
            <p:cNvPr id="148" name="Oval 147">
              <a:extLst>
                <a:ext uri="{FF2B5EF4-FFF2-40B4-BE49-F238E27FC236}">
                  <a16:creationId xmlns:a16="http://schemas.microsoft.com/office/drawing/2014/main" id="{098A2187-D46E-4D15-BD28-BBFA85745889}"/>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149" name="Straight Connector 148">
              <a:extLst>
                <a:ext uri="{FF2B5EF4-FFF2-40B4-BE49-F238E27FC236}">
                  <a16:creationId xmlns:a16="http://schemas.microsoft.com/office/drawing/2014/main" id="{7B43FA20-1E4B-4811-8A21-1734626B96BC}"/>
                </a:ext>
              </a:extLst>
            </p:cNvPr>
            <p:cNvCxnSpPr>
              <a:stCxn id="148" idx="0"/>
              <a:endCxn id="148"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28234525-7979-44EF-BAA1-1DD96D85C931}"/>
                </a:ext>
              </a:extLst>
            </p:cNvPr>
            <p:cNvCxnSpPr>
              <a:cxnSpLocks/>
              <a:stCxn id="148" idx="2"/>
              <a:endCxn id="148"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33" name="Straight Arrow Connector 132">
            <a:extLst>
              <a:ext uri="{FF2B5EF4-FFF2-40B4-BE49-F238E27FC236}">
                <a16:creationId xmlns:a16="http://schemas.microsoft.com/office/drawing/2014/main" id="{1A712B66-F25B-44C6-B392-B4B96743DFB1}"/>
              </a:ext>
            </a:extLst>
          </p:cNvPr>
          <p:cNvCxnSpPr>
            <a:cxnSpLocks/>
            <a:stCxn id="130" idx="0"/>
            <a:endCxn id="151" idx="4"/>
          </p:cNvCxnSpPr>
          <p:nvPr/>
        </p:nvCxnSpPr>
        <p:spPr>
          <a:xfrm flipV="1">
            <a:off x="2215881" y="1265407"/>
            <a:ext cx="6" cy="1067296"/>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FF6E3DAC-598D-4A19-9E56-7C0FEEF2C0C1}"/>
              </a:ext>
            </a:extLst>
          </p:cNvPr>
          <p:cNvSpPr/>
          <p:nvPr/>
        </p:nvSpPr>
        <p:spPr>
          <a:xfrm>
            <a:off x="2419606" y="1749518"/>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136" name="Straight Arrow Connector 135">
            <a:extLst>
              <a:ext uri="{FF2B5EF4-FFF2-40B4-BE49-F238E27FC236}">
                <a16:creationId xmlns:a16="http://schemas.microsoft.com/office/drawing/2014/main" id="{93D28F83-3135-429D-8D83-EFFD7E23620F}"/>
              </a:ext>
            </a:extLst>
          </p:cNvPr>
          <p:cNvCxnSpPr>
            <a:cxnSpLocks/>
            <a:stCxn id="148" idx="6"/>
            <a:endCxn id="117" idx="1"/>
          </p:cNvCxnSpPr>
          <p:nvPr/>
        </p:nvCxnSpPr>
        <p:spPr>
          <a:xfrm flipV="1">
            <a:off x="2555057" y="1434159"/>
            <a:ext cx="360802" cy="7"/>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A22B1B6B-B116-4CE5-AC3D-EA8B690C38E7}"/>
              </a:ext>
            </a:extLst>
          </p:cNvPr>
          <p:cNvCxnSpPr>
            <a:cxnSpLocks/>
            <a:stCxn id="151" idx="6"/>
            <a:endCxn id="118" idx="1"/>
          </p:cNvCxnSpPr>
          <p:nvPr/>
        </p:nvCxnSpPr>
        <p:spPr>
          <a:xfrm flipV="1">
            <a:off x="2302395" y="1178893"/>
            <a:ext cx="613464" cy="6"/>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00282F0-D803-4A7C-8FD9-2ACFB92915D1}"/>
              </a:ext>
            </a:extLst>
          </p:cNvPr>
          <p:cNvCxnSpPr>
            <a:cxnSpLocks/>
            <a:stCxn id="101" idx="6"/>
            <a:endCxn id="151" idx="2"/>
          </p:cNvCxnSpPr>
          <p:nvPr/>
        </p:nvCxnSpPr>
        <p:spPr>
          <a:xfrm>
            <a:off x="1878198" y="1178898"/>
            <a:ext cx="251180"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40" name="Rectangle 139">
            <a:extLst>
              <a:ext uri="{FF2B5EF4-FFF2-40B4-BE49-F238E27FC236}">
                <a16:creationId xmlns:a16="http://schemas.microsoft.com/office/drawing/2014/main" id="{7DD4FB3C-4738-404D-92DD-17623CA49165}"/>
              </a:ext>
            </a:extLst>
          </p:cNvPr>
          <p:cNvSpPr/>
          <p:nvPr/>
        </p:nvSpPr>
        <p:spPr>
          <a:xfrm>
            <a:off x="2419606" y="2242534"/>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145" name="Straight Connector 144">
            <a:extLst>
              <a:ext uri="{FF2B5EF4-FFF2-40B4-BE49-F238E27FC236}">
                <a16:creationId xmlns:a16="http://schemas.microsoft.com/office/drawing/2014/main" id="{75BFC179-6BA3-4CC1-9F09-8F7388F9FE28}"/>
              </a:ext>
            </a:extLst>
          </p:cNvPr>
          <p:cNvCxnSpPr>
            <a:cxnSpLocks/>
            <a:stCxn id="94" idx="3"/>
            <a:endCxn id="119" idx="1"/>
          </p:cNvCxnSpPr>
          <p:nvPr/>
        </p:nvCxnSpPr>
        <p:spPr>
          <a:xfrm>
            <a:off x="1962933" y="1750112"/>
            <a:ext cx="20714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D88848ED-662F-404E-880E-8804A87ACA8B}"/>
              </a:ext>
            </a:extLst>
          </p:cNvPr>
          <p:cNvSpPr/>
          <p:nvPr/>
        </p:nvSpPr>
        <p:spPr>
          <a:xfrm>
            <a:off x="2455736" y="3103890"/>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62" name="Rectangle: Diagonal Corners Snipped 61">
            <a:extLst>
              <a:ext uri="{FF2B5EF4-FFF2-40B4-BE49-F238E27FC236}">
                <a16:creationId xmlns:a16="http://schemas.microsoft.com/office/drawing/2014/main" id="{01652E35-E465-4929-9540-29C022763517}"/>
              </a:ext>
            </a:extLst>
          </p:cNvPr>
          <p:cNvSpPr/>
          <p:nvPr/>
        </p:nvSpPr>
        <p:spPr>
          <a:xfrm>
            <a:off x="1753945" y="3127035"/>
            <a:ext cx="926442" cy="269820"/>
          </a:xfrm>
          <a:prstGeom prst="snip2Diag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i="1" dirty="0">
                <a:solidFill>
                  <a:schemeClr val="bg1"/>
                </a:solidFill>
                <a:latin typeface="Arial" panose="020B0604020202020204" pitchFamily="34" charset="0"/>
                <a:cs typeface="Arial" panose="020B0604020202020204" pitchFamily="34" charset="0"/>
              </a:rPr>
              <a:t>k</a:t>
            </a:r>
            <a:r>
              <a:rPr lang="en-US" sz="1200" dirty="0">
                <a:solidFill>
                  <a:schemeClr val="bg1"/>
                </a:solidFill>
                <a:latin typeface="Arial" panose="020B0604020202020204" pitchFamily="34" charset="0"/>
                <a:cs typeface="Arial" panose="020B0604020202020204" pitchFamily="34" charset="0"/>
              </a:rPr>
              <a:t>-Means</a:t>
            </a:r>
          </a:p>
        </p:txBody>
      </p:sp>
      <p:cxnSp>
        <p:nvCxnSpPr>
          <p:cNvPr id="63" name="Straight Arrow Connector 62">
            <a:extLst>
              <a:ext uri="{FF2B5EF4-FFF2-40B4-BE49-F238E27FC236}">
                <a16:creationId xmlns:a16="http://schemas.microsoft.com/office/drawing/2014/main" id="{578F299F-3FBF-4E3D-AE74-86759BF23E49}"/>
              </a:ext>
            </a:extLst>
          </p:cNvPr>
          <p:cNvCxnSpPr>
            <a:cxnSpLocks/>
            <a:stCxn id="62" idx="0"/>
            <a:endCxn id="69" idx="1"/>
          </p:cNvCxnSpPr>
          <p:nvPr/>
        </p:nvCxnSpPr>
        <p:spPr>
          <a:xfrm>
            <a:off x="2680387" y="3261945"/>
            <a:ext cx="167367" cy="65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740245B6-268D-43C2-AEB8-79092993442D}"/>
              </a:ext>
            </a:extLst>
          </p:cNvPr>
          <p:cNvCxnSpPr>
            <a:cxnSpLocks/>
            <a:stCxn id="119" idx="3"/>
            <a:endCxn id="148" idx="4"/>
          </p:cNvCxnSpPr>
          <p:nvPr/>
        </p:nvCxnSpPr>
        <p:spPr>
          <a:xfrm flipV="1">
            <a:off x="2261688" y="1520674"/>
            <a:ext cx="206861" cy="229438"/>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1BF4CC9-0B3E-4A00-9850-83A64CA18CB5}"/>
              </a:ext>
            </a:extLst>
          </p:cNvPr>
          <p:cNvSpPr/>
          <p:nvPr/>
        </p:nvSpPr>
        <p:spPr>
          <a:xfrm>
            <a:off x="2919318" y="1101352"/>
            <a:ext cx="976840" cy="406223"/>
          </a:xfrm>
          <a:prstGeom prst="rect">
            <a:avLst/>
          </a:prstGeom>
          <a:gradFill>
            <a:gsLst>
              <a:gs pos="0">
                <a:schemeClr val="accent5"/>
              </a:gs>
              <a:gs pos="24000">
                <a:schemeClr val="bg1"/>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p:pic>
        <p:nvPicPr>
          <p:cNvPr id="52" name="Picture 51">
            <a:extLst>
              <a:ext uri="{FF2B5EF4-FFF2-40B4-BE49-F238E27FC236}">
                <a16:creationId xmlns:a16="http://schemas.microsoft.com/office/drawing/2014/main" id="{5C44E875-0078-4E8B-A1AD-C75950F11AA0}"/>
              </a:ext>
            </a:extLst>
          </p:cNvPr>
          <p:cNvPicPr>
            <a:picLocks noChangeAspect="1"/>
          </p:cNvPicPr>
          <p:nvPr/>
        </p:nvPicPr>
        <p:blipFill rotWithShape="1">
          <a:blip r:embed="rId5">
            <a:extLst>
              <a:ext uri="{28A0092B-C50C-407E-A947-70E740481C1C}">
                <a14:useLocalDpi xmlns:a14="http://schemas.microsoft.com/office/drawing/2010/main" val="0"/>
              </a:ext>
            </a:extLst>
          </a:blip>
          <a:srcRect l="-1" t="70" r="32475" b="70"/>
          <a:stretch/>
        </p:blipFill>
        <p:spPr>
          <a:xfrm>
            <a:off x="4497648" y="1367272"/>
            <a:ext cx="3353581" cy="3306289"/>
          </a:xfrm>
          <a:prstGeom prst="rect">
            <a:avLst/>
          </a:prstGeom>
        </p:spPr>
      </p:pic>
      <p:cxnSp>
        <p:nvCxnSpPr>
          <p:cNvPr id="53" name="Straight Connector 52">
            <a:extLst>
              <a:ext uri="{FF2B5EF4-FFF2-40B4-BE49-F238E27FC236}">
                <a16:creationId xmlns:a16="http://schemas.microsoft.com/office/drawing/2014/main" id="{D0F7E08E-4EED-438A-ADA5-1EA217A5FDDD}"/>
              </a:ext>
            </a:extLst>
          </p:cNvPr>
          <p:cNvCxnSpPr>
            <a:cxnSpLocks/>
            <a:stCxn id="52" idx="1"/>
          </p:cNvCxnSpPr>
          <p:nvPr/>
        </p:nvCxnSpPr>
        <p:spPr>
          <a:xfrm>
            <a:off x="4497648" y="3020417"/>
            <a:ext cx="3331119" cy="0"/>
          </a:xfrm>
          <a:prstGeom prst="line">
            <a:avLst/>
          </a:prstGeom>
          <a:ln w="635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94C19C6-BD3F-43F9-B810-7427550E7743}"/>
              </a:ext>
            </a:extLst>
          </p:cNvPr>
          <p:cNvCxnSpPr>
            <a:cxnSpLocks/>
          </p:cNvCxnSpPr>
          <p:nvPr/>
        </p:nvCxnSpPr>
        <p:spPr>
          <a:xfrm>
            <a:off x="6199782" y="1367272"/>
            <a:ext cx="0" cy="3306289"/>
          </a:xfrm>
          <a:prstGeom prst="line">
            <a:avLst/>
          </a:prstGeom>
          <a:ln w="6350">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809BC375-977E-42F0-BAC6-C9AA0A5026AB}"/>
              </a:ext>
            </a:extLst>
          </p:cNvPr>
          <p:cNvSpPr txBox="1"/>
          <p:nvPr/>
        </p:nvSpPr>
        <p:spPr>
          <a:xfrm rot="16200000">
            <a:off x="3497370" y="2034819"/>
            <a:ext cx="1632176" cy="297081"/>
          </a:xfrm>
          <a:prstGeom prst="rect">
            <a:avLst/>
          </a:prstGeom>
          <a:noFill/>
        </p:spPr>
        <p:txBody>
          <a:bodyPr wrap="square" lIns="0" tIns="0" rIns="0" bIns="0" rtlCol="0">
            <a:noAutofit/>
          </a:bodyPr>
          <a:lstStyle/>
          <a:p>
            <a:pPr algn="ctr">
              <a:spcAft>
                <a:spcPts val="300"/>
              </a:spcAft>
              <a:buSzPct val="100000"/>
            </a:pPr>
            <a:r>
              <a:rPr lang="en-US" sz="1000" dirty="0">
                <a:solidFill>
                  <a:schemeClr val="tx2"/>
                </a:solidFill>
                <a:latin typeface="Arial" panose="020B0604020202020204" pitchFamily="34" charset="0"/>
                <a:cs typeface="Arial" panose="020B0604020202020204" pitchFamily="34" charset="0"/>
              </a:rPr>
              <a:t>Purely Reconstructive</a:t>
            </a:r>
            <a:br>
              <a:rPr lang="en-US" sz="1000" dirty="0">
                <a:solidFill>
                  <a:schemeClr val="tx2"/>
                </a:solidFill>
                <a:latin typeface="Arial" panose="020B0604020202020204" pitchFamily="34" charset="0"/>
                <a:cs typeface="Arial" panose="020B0604020202020204" pitchFamily="34" charset="0"/>
              </a:rPr>
            </a:br>
            <a:r>
              <a:rPr lang="en-US" sz="1000" dirty="0">
                <a:solidFill>
                  <a:schemeClr val="tx2"/>
                </a:solidFill>
                <a:latin typeface="Arial" panose="020B0604020202020204" pitchFamily="34" charset="0"/>
                <a:cs typeface="Arial" panose="020B0604020202020204" pitchFamily="34" charset="0"/>
              </a:rPr>
              <a:t>Features</a:t>
            </a:r>
            <a:endParaRPr lang="de-DE" sz="1000" dirty="0">
              <a:solidFill>
                <a:schemeClr val="tx2"/>
              </a:solidFill>
              <a:latin typeface="Arial" panose="020B0604020202020204" pitchFamily="34" charset="0"/>
              <a:cs typeface="Arial" panose="020B0604020202020204" pitchFamily="34" charset="0"/>
            </a:endParaRPr>
          </a:p>
        </p:txBody>
      </p:sp>
      <p:sp>
        <p:nvSpPr>
          <p:cNvPr id="69" name="Rectangle: Rounded Corners 68">
            <a:extLst>
              <a:ext uri="{FF2B5EF4-FFF2-40B4-BE49-F238E27FC236}">
                <a16:creationId xmlns:a16="http://schemas.microsoft.com/office/drawing/2014/main" id="{60FAE8D5-E7F3-48C5-97FF-F3FCDE2A6AA0}"/>
              </a:ext>
            </a:extLst>
          </p:cNvPr>
          <p:cNvSpPr/>
          <p:nvPr/>
        </p:nvSpPr>
        <p:spPr>
          <a:xfrm>
            <a:off x="2847754" y="3129945"/>
            <a:ext cx="718334" cy="265300"/>
          </a:xfrm>
          <a:prstGeom prst="roundRect">
            <a:avLst/>
          </a:prstGeom>
          <a:solidFill>
            <a:schemeClr val="accent4"/>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bg1"/>
                </a:solidFill>
                <a:latin typeface="Arial" panose="020B0604020202020204" pitchFamily="34" charset="0"/>
                <a:cs typeface="Arial" panose="020B0604020202020204" pitchFamily="34" charset="0"/>
              </a:rPr>
              <a:t>Clusters</a:t>
            </a:r>
          </a:p>
        </p:txBody>
      </p:sp>
      <p:sp>
        <p:nvSpPr>
          <p:cNvPr id="9" name="Oval 8">
            <a:extLst>
              <a:ext uri="{FF2B5EF4-FFF2-40B4-BE49-F238E27FC236}">
                <a16:creationId xmlns:a16="http://schemas.microsoft.com/office/drawing/2014/main" id="{538AFD66-1264-4CF9-AA4C-316D2429F61C}"/>
              </a:ext>
            </a:extLst>
          </p:cNvPr>
          <p:cNvSpPr/>
          <p:nvPr/>
        </p:nvSpPr>
        <p:spPr>
          <a:xfrm rot="2843155">
            <a:off x="7035981" y="3752157"/>
            <a:ext cx="819144" cy="348871"/>
          </a:xfrm>
          <a:prstGeom prst="ellipse">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sp>
        <p:nvSpPr>
          <p:cNvPr id="78" name="Oval 77">
            <a:extLst>
              <a:ext uri="{FF2B5EF4-FFF2-40B4-BE49-F238E27FC236}">
                <a16:creationId xmlns:a16="http://schemas.microsoft.com/office/drawing/2014/main" id="{14E00326-947C-484D-9129-EA499DBE67C7}"/>
              </a:ext>
            </a:extLst>
          </p:cNvPr>
          <p:cNvSpPr/>
          <p:nvPr/>
        </p:nvSpPr>
        <p:spPr>
          <a:xfrm rot="3305905">
            <a:off x="6861015" y="3793267"/>
            <a:ext cx="483002" cy="266647"/>
          </a:xfrm>
          <a:prstGeom prst="ellipse">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pic>
        <p:nvPicPr>
          <p:cNvPr id="11" name="Graphic 10" descr="Warning with solid fill">
            <a:extLst>
              <a:ext uri="{FF2B5EF4-FFF2-40B4-BE49-F238E27FC236}">
                <a16:creationId xmlns:a16="http://schemas.microsoft.com/office/drawing/2014/main" id="{DCAAC3B1-FC5D-4027-9A0D-417BAF5FE4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01650" y="3620070"/>
            <a:ext cx="254233" cy="254233"/>
          </a:xfrm>
          <a:prstGeom prst="rect">
            <a:avLst/>
          </a:prstGeom>
        </p:spPr>
      </p:pic>
      <p:sp>
        <p:nvSpPr>
          <p:cNvPr id="79" name="Text Placeholder 5">
            <a:extLst>
              <a:ext uri="{FF2B5EF4-FFF2-40B4-BE49-F238E27FC236}">
                <a16:creationId xmlns:a16="http://schemas.microsoft.com/office/drawing/2014/main" id="{38105094-2C25-4506-9920-676C6DF2B96C}"/>
              </a:ext>
            </a:extLst>
          </p:cNvPr>
          <p:cNvSpPr>
            <a:spLocks noGrp="1"/>
          </p:cNvSpPr>
          <p:nvPr>
            <p:ph type="body" sz="quarter" idx="12"/>
          </p:nvPr>
        </p:nvSpPr>
        <p:spPr>
          <a:xfrm>
            <a:off x="417600" y="3633353"/>
            <a:ext cx="3239954" cy="1038908"/>
          </a:xfrm>
        </p:spPr>
        <p:txBody>
          <a:bodyPr>
            <a:normAutofit/>
          </a:bodyPr>
          <a:lstStyle/>
          <a:p>
            <a:pPr algn="just"/>
            <a:r>
              <a:rPr lang="en-US" sz="1200" dirty="0"/>
              <a:t>Unfortunately, even with the clustering-relevant features separated, </a:t>
            </a:r>
            <a:r>
              <a:rPr lang="en-US" sz="1200" i="1" dirty="0"/>
              <a:t>k</a:t>
            </a:r>
            <a:r>
              <a:rPr lang="en-US" sz="1200" dirty="0"/>
              <a:t>-means is </a:t>
            </a:r>
            <a:r>
              <a:rPr lang="en-US" sz="1200" b="1" dirty="0"/>
              <a:t>unreliable </a:t>
            </a:r>
            <a:r>
              <a:rPr lang="en-US" sz="1200" dirty="0"/>
              <a:t>in finding the clusters.</a:t>
            </a:r>
          </a:p>
        </p:txBody>
      </p:sp>
      <p:sp>
        <p:nvSpPr>
          <p:cNvPr id="83" name="TextBox 82">
            <a:extLst>
              <a:ext uri="{FF2B5EF4-FFF2-40B4-BE49-F238E27FC236}">
                <a16:creationId xmlns:a16="http://schemas.microsoft.com/office/drawing/2014/main" id="{03CFEAD7-DA76-4784-B3AC-5B32896C2552}"/>
              </a:ext>
            </a:extLst>
          </p:cNvPr>
          <p:cNvSpPr txBox="1"/>
          <p:nvPr/>
        </p:nvSpPr>
        <p:spPr>
          <a:xfrm rot="16200000">
            <a:off x="3476226" y="3687788"/>
            <a:ext cx="1674466" cy="297080"/>
          </a:xfrm>
          <a:prstGeom prst="rect">
            <a:avLst/>
          </a:prstGeom>
          <a:noFill/>
        </p:spPr>
        <p:txBody>
          <a:bodyPr wrap="square" lIns="0" tIns="0" rIns="0" bIns="0" rtlCol="0">
            <a:noAutofit/>
          </a:bodyPr>
          <a:lstStyle/>
          <a:p>
            <a:pPr algn="ctr">
              <a:spcAft>
                <a:spcPts val="300"/>
              </a:spcAft>
              <a:buSzPct val="100000"/>
            </a:pPr>
            <a:r>
              <a:rPr lang="en-US" sz="1000" dirty="0">
                <a:solidFill>
                  <a:schemeClr val="tx2"/>
                </a:solidFill>
                <a:latin typeface="Arial" panose="020B0604020202020204" pitchFamily="34" charset="0"/>
                <a:cs typeface="Arial" panose="020B0604020202020204" pitchFamily="34" charset="0"/>
              </a:rPr>
              <a:t>Clustering Relevant</a:t>
            </a:r>
            <a:br>
              <a:rPr lang="en-US" sz="1000" dirty="0">
                <a:solidFill>
                  <a:schemeClr val="tx2"/>
                </a:solidFill>
                <a:latin typeface="Arial" panose="020B0604020202020204" pitchFamily="34" charset="0"/>
                <a:cs typeface="Arial" panose="020B0604020202020204" pitchFamily="34" charset="0"/>
              </a:rPr>
            </a:br>
            <a:r>
              <a:rPr lang="en-US" sz="1000" dirty="0">
                <a:solidFill>
                  <a:schemeClr val="tx2"/>
                </a:solidFill>
                <a:latin typeface="Arial" panose="020B0604020202020204" pitchFamily="34" charset="0"/>
                <a:cs typeface="Arial" panose="020B0604020202020204" pitchFamily="34" charset="0"/>
              </a:rPr>
              <a:t>Features</a:t>
            </a:r>
            <a:endParaRPr lang="de-DE" sz="1000" dirty="0">
              <a:solidFill>
                <a:schemeClr val="tx2"/>
              </a:solidFill>
              <a:latin typeface="Arial" panose="020B0604020202020204" pitchFamily="34" charset="0"/>
              <a:cs typeface="Arial" panose="020B0604020202020204" pitchFamily="34" charset="0"/>
            </a:endParaRPr>
          </a:p>
        </p:txBody>
      </p:sp>
      <p:cxnSp>
        <p:nvCxnSpPr>
          <p:cNvPr id="67" name="Connector: Elbow 66">
            <a:extLst>
              <a:ext uri="{FF2B5EF4-FFF2-40B4-BE49-F238E27FC236}">
                <a16:creationId xmlns:a16="http://schemas.microsoft.com/office/drawing/2014/main" id="{C89F53CF-E97C-4293-A598-F07373F028D3}"/>
              </a:ext>
            </a:extLst>
          </p:cNvPr>
          <p:cNvCxnSpPr>
            <a:cxnSpLocks/>
            <a:endCxn id="85" idx="0"/>
          </p:cNvCxnSpPr>
          <p:nvPr/>
        </p:nvCxnSpPr>
        <p:spPr>
          <a:xfrm>
            <a:off x="2261688" y="1750112"/>
            <a:ext cx="398420" cy="193671"/>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68" name="Flowchart: Manual Operation 67">
            <a:extLst>
              <a:ext uri="{FF2B5EF4-FFF2-40B4-BE49-F238E27FC236}">
                <a16:creationId xmlns:a16="http://schemas.microsoft.com/office/drawing/2014/main" id="{58D0BA8B-8266-4223-B282-5C4BA58E68F2}"/>
              </a:ext>
            </a:extLst>
          </p:cNvPr>
          <p:cNvSpPr/>
          <p:nvPr/>
        </p:nvSpPr>
        <p:spPr>
          <a:xfrm rot="5400000" flipH="1">
            <a:off x="3062138" y="1541872"/>
            <a:ext cx="678674" cy="976839"/>
          </a:xfrm>
          <a:prstGeom prst="flowChartManualOperation">
            <a:avLst/>
          </a:prstGeom>
          <a:gradFill>
            <a:gsLst>
              <a:gs pos="0">
                <a:schemeClr val="tx1"/>
              </a:gs>
              <a:gs pos="24000">
                <a:schemeClr val="bg1"/>
              </a:gs>
            </a:gsLst>
            <a:lin ang="162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p:sp>
        <p:nvSpPr>
          <p:cNvPr id="70" name="Rectangle 69">
            <a:extLst>
              <a:ext uri="{FF2B5EF4-FFF2-40B4-BE49-F238E27FC236}">
                <a16:creationId xmlns:a16="http://schemas.microsoft.com/office/drawing/2014/main" id="{129C40C8-A2D6-40E6-A524-39169A72A234}"/>
              </a:ext>
            </a:extLst>
          </p:cNvPr>
          <p:cNvSpPr/>
          <p:nvPr/>
        </p:nvSpPr>
        <p:spPr>
          <a:xfrm>
            <a:off x="2419606" y="1749518"/>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71" name="Rectangle 70">
            <a:extLst>
              <a:ext uri="{FF2B5EF4-FFF2-40B4-BE49-F238E27FC236}">
                <a16:creationId xmlns:a16="http://schemas.microsoft.com/office/drawing/2014/main" id="{40DBFE66-9319-446C-BB06-ADA6FBA672FD}"/>
              </a:ext>
            </a:extLst>
          </p:cNvPr>
          <p:cNvSpPr/>
          <p:nvPr/>
        </p:nvSpPr>
        <p:spPr>
          <a:xfrm>
            <a:off x="2419606" y="2242534"/>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74" name="Rectangle 73">
            <a:extLst>
              <a:ext uri="{FF2B5EF4-FFF2-40B4-BE49-F238E27FC236}">
                <a16:creationId xmlns:a16="http://schemas.microsoft.com/office/drawing/2014/main" id="{9D784B52-24F0-4D69-B715-188936BF642E}"/>
              </a:ext>
            </a:extLst>
          </p:cNvPr>
          <p:cNvSpPr/>
          <p:nvPr/>
        </p:nvSpPr>
        <p:spPr>
          <a:xfrm>
            <a:off x="2455736" y="3103890"/>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75" name="Straight Arrow Connector 74">
            <a:extLst>
              <a:ext uri="{FF2B5EF4-FFF2-40B4-BE49-F238E27FC236}">
                <a16:creationId xmlns:a16="http://schemas.microsoft.com/office/drawing/2014/main" id="{CEB8A5E4-5E59-4B74-AC76-DCA518AA22B0}"/>
              </a:ext>
            </a:extLst>
          </p:cNvPr>
          <p:cNvCxnSpPr>
            <a:cxnSpLocks/>
          </p:cNvCxnSpPr>
          <p:nvPr/>
        </p:nvCxnSpPr>
        <p:spPr>
          <a:xfrm>
            <a:off x="2680387" y="3261945"/>
            <a:ext cx="167367" cy="65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B2BBB343-5B98-4C43-B9B4-27414DB7ABBE}"/>
              </a:ext>
            </a:extLst>
          </p:cNvPr>
          <p:cNvCxnSpPr>
            <a:cxnSpLocks/>
          </p:cNvCxnSpPr>
          <p:nvPr/>
        </p:nvCxnSpPr>
        <p:spPr>
          <a:xfrm flipV="1">
            <a:off x="2261688" y="1520674"/>
            <a:ext cx="206861" cy="229438"/>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9E979472-9120-4BAB-9E24-990995333D60}"/>
              </a:ext>
            </a:extLst>
          </p:cNvPr>
          <p:cNvSpPr/>
          <p:nvPr/>
        </p:nvSpPr>
        <p:spPr>
          <a:xfrm>
            <a:off x="2314931" y="2047912"/>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cxnSp>
        <p:nvCxnSpPr>
          <p:cNvPr id="82" name="Straight Arrow Connector 81">
            <a:extLst>
              <a:ext uri="{FF2B5EF4-FFF2-40B4-BE49-F238E27FC236}">
                <a16:creationId xmlns:a16="http://schemas.microsoft.com/office/drawing/2014/main" id="{4BB88560-09EF-41A2-834F-8884F429E02A}"/>
              </a:ext>
            </a:extLst>
          </p:cNvPr>
          <p:cNvCxnSpPr>
            <a:cxnSpLocks/>
            <a:stCxn id="85" idx="6"/>
            <a:endCxn id="68" idx="2"/>
          </p:cNvCxnSpPr>
          <p:nvPr/>
        </p:nvCxnSpPr>
        <p:spPr>
          <a:xfrm>
            <a:off x="2746616" y="2030292"/>
            <a:ext cx="166440"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7539C518-FDA5-4203-AAE1-0DD643C5AC4E}"/>
              </a:ext>
            </a:extLst>
          </p:cNvPr>
          <p:cNvGrpSpPr/>
          <p:nvPr/>
        </p:nvGrpSpPr>
        <p:grpSpPr>
          <a:xfrm>
            <a:off x="2573599" y="1943783"/>
            <a:ext cx="173017" cy="173017"/>
            <a:chOff x="506517" y="3763674"/>
            <a:chExt cx="305882" cy="305882"/>
          </a:xfrm>
          <a:solidFill>
            <a:schemeClr val="bg1"/>
          </a:solidFill>
        </p:grpSpPr>
        <p:sp>
          <p:nvSpPr>
            <p:cNvPr id="85" name="Oval 84">
              <a:extLst>
                <a:ext uri="{FF2B5EF4-FFF2-40B4-BE49-F238E27FC236}">
                  <a16:creationId xmlns:a16="http://schemas.microsoft.com/office/drawing/2014/main" id="{2EECCFC0-0F34-464E-8938-33251747A9D9}"/>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86" name="Straight Connector 85">
              <a:extLst>
                <a:ext uri="{FF2B5EF4-FFF2-40B4-BE49-F238E27FC236}">
                  <a16:creationId xmlns:a16="http://schemas.microsoft.com/office/drawing/2014/main" id="{DC2D84C5-07D8-4F50-BAFD-B405904D05D7}"/>
                </a:ext>
              </a:extLst>
            </p:cNvPr>
            <p:cNvCxnSpPr>
              <a:stCxn id="85" idx="0"/>
              <a:endCxn id="85"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AB16BED-F527-426D-83A3-100989C3C2E9}"/>
                </a:ext>
              </a:extLst>
            </p:cNvPr>
            <p:cNvCxnSpPr>
              <a:cxnSpLocks/>
              <a:stCxn id="85" idx="2"/>
              <a:endCxn id="85"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88" name="Rectangle 87">
            <a:extLst>
              <a:ext uri="{FF2B5EF4-FFF2-40B4-BE49-F238E27FC236}">
                <a16:creationId xmlns:a16="http://schemas.microsoft.com/office/drawing/2014/main" id="{D663329D-2B66-497C-90FE-53778C078B87}"/>
              </a:ext>
            </a:extLst>
          </p:cNvPr>
          <p:cNvSpPr/>
          <p:nvPr/>
        </p:nvSpPr>
        <p:spPr>
          <a:xfrm>
            <a:off x="2416269" y="1739636"/>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90" name="Connector: Elbow 89">
            <a:extLst>
              <a:ext uri="{FF2B5EF4-FFF2-40B4-BE49-F238E27FC236}">
                <a16:creationId xmlns:a16="http://schemas.microsoft.com/office/drawing/2014/main" id="{5369DD3A-F566-4463-99A3-70E0EFC63883}"/>
              </a:ext>
            </a:extLst>
          </p:cNvPr>
          <p:cNvCxnSpPr>
            <a:cxnSpLocks/>
            <a:endCxn id="85" idx="4"/>
          </p:cNvCxnSpPr>
          <p:nvPr/>
        </p:nvCxnSpPr>
        <p:spPr>
          <a:xfrm flipV="1">
            <a:off x="1962933" y="2116800"/>
            <a:ext cx="697175" cy="213422"/>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EB8F7BB9-8F46-467A-BCFF-2E22E7074E8C}"/>
              </a:ext>
            </a:extLst>
          </p:cNvPr>
          <p:cNvCxnSpPr>
            <a:cxnSpLocks/>
          </p:cNvCxnSpPr>
          <p:nvPr/>
        </p:nvCxnSpPr>
        <p:spPr>
          <a:xfrm>
            <a:off x="2215881" y="2332703"/>
            <a:ext cx="1285" cy="794332"/>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pic>
        <p:nvPicPr>
          <p:cNvPr id="96" name="Graphic 95">
            <a:extLst>
              <a:ext uri="{FF2B5EF4-FFF2-40B4-BE49-F238E27FC236}">
                <a16:creationId xmlns:a16="http://schemas.microsoft.com/office/drawing/2014/main" id="{6553FE60-1252-43FA-9281-2D7CAC0EBAE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99827" y="1109017"/>
            <a:ext cx="701751" cy="152400"/>
          </a:xfrm>
          <a:prstGeom prst="rect">
            <a:avLst/>
          </a:prstGeom>
        </p:spPr>
      </p:pic>
      <p:pic>
        <p:nvPicPr>
          <p:cNvPr id="98" name="Graphic 97">
            <a:extLst>
              <a:ext uri="{FF2B5EF4-FFF2-40B4-BE49-F238E27FC236}">
                <a16:creationId xmlns:a16="http://schemas.microsoft.com/office/drawing/2014/main" id="{1172ED73-9BAE-4C28-8609-3FB26D6C979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14054" y="1109017"/>
            <a:ext cx="701751" cy="152400"/>
          </a:xfrm>
          <a:prstGeom prst="rect">
            <a:avLst/>
          </a:prstGeom>
        </p:spPr>
      </p:pic>
      <p:sp>
        <p:nvSpPr>
          <p:cNvPr id="99" name="TextBox 98">
            <a:extLst>
              <a:ext uri="{FF2B5EF4-FFF2-40B4-BE49-F238E27FC236}">
                <a16:creationId xmlns:a16="http://schemas.microsoft.com/office/drawing/2014/main" id="{E1018ADF-2236-4070-B378-8601C8C445FD}"/>
              </a:ext>
            </a:extLst>
          </p:cNvPr>
          <p:cNvSpPr txBox="1"/>
          <p:nvPr/>
        </p:nvSpPr>
        <p:spPr>
          <a:xfrm>
            <a:off x="5738441" y="1094636"/>
            <a:ext cx="383480" cy="181163"/>
          </a:xfrm>
          <a:prstGeom prst="rect">
            <a:avLst/>
          </a:prstGeom>
          <a:noFill/>
        </p:spPr>
        <p:txBody>
          <a:bodyPr wrap="square" lIns="0" tIns="0" rIns="0" bIns="0" rtlCol="0">
            <a:noAutofit/>
          </a:bodyPr>
          <a:lstStyle/>
          <a:p>
            <a:pPr>
              <a:spcAft>
                <a:spcPts val="300"/>
              </a:spcAft>
              <a:buSzPct val="100000"/>
            </a:pPr>
            <a:r>
              <a:rPr lang="en-US" sz="1000" dirty="0">
                <a:solidFill>
                  <a:schemeClr val="tx2"/>
                </a:solidFill>
                <a:latin typeface="Arial" panose="020B0604020202020204" pitchFamily="34" charset="0"/>
                <a:cs typeface="Arial" panose="020B0604020202020204" pitchFamily="34" charset="0"/>
              </a:rPr>
              <a:t>Dense</a:t>
            </a:r>
            <a:endParaRPr lang="de-DE" sz="1000" dirty="0">
              <a:solidFill>
                <a:schemeClr val="tx2"/>
              </a:solidFill>
              <a:latin typeface="Arial" panose="020B0604020202020204" pitchFamily="34" charset="0"/>
              <a:cs typeface="Arial" panose="020B0604020202020204" pitchFamily="34" charset="0"/>
            </a:endParaRPr>
          </a:p>
        </p:txBody>
      </p:sp>
      <p:sp>
        <p:nvSpPr>
          <p:cNvPr id="100" name="TextBox 99">
            <a:extLst>
              <a:ext uri="{FF2B5EF4-FFF2-40B4-BE49-F238E27FC236}">
                <a16:creationId xmlns:a16="http://schemas.microsoft.com/office/drawing/2014/main" id="{B14896BC-429E-49B5-8B33-751D41C1FCB8}"/>
              </a:ext>
            </a:extLst>
          </p:cNvPr>
          <p:cNvSpPr txBox="1"/>
          <p:nvPr/>
        </p:nvSpPr>
        <p:spPr>
          <a:xfrm>
            <a:off x="4507694" y="1094636"/>
            <a:ext cx="455270" cy="181163"/>
          </a:xfrm>
          <a:prstGeom prst="rect">
            <a:avLst/>
          </a:prstGeom>
          <a:noFill/>
        </p:spPr>
        <p:txBody>
          <a:bodyPr wrap="square" lIns="0" tIns="0" rIns="0" bIns="0" rtlCol="0">
            <a:noAutofit/>
          </a:bodyPr>
          <a:lstStyle/>
          <a:p>
            <a:pPr algn="r">
              <a:spcAft>
                <a:spcPts val="300"/>
              </a:spcAft>
              <a:buSzPct val="100000"/>
            </a:pPr>
            <a:r>
              <a:rPr lang="en-US" sz="1000" dirty="0">
                <a:solidFill>
                  <a:schemeClr val="tx2"/>
                </a:solidFill>
                <a:latin typeface="Arial" panose="020B0604020202020204" pitchFamily="34" charset="0"/>
                <a:cs typeface="Arial" panose="020B0604020202020204" pitchFamily="34" charset="0"/>
              </a:rPr>
              <a:t>Sparse</a:t>
            </a:r>
            <a:endParaRPr lang="de-DE" sz="1000" dirty="0">
              <a:solidFill>
                <a:schemeClr val="tx2"/>
              </a:solidFill>
              <a:latin typeface="Arial" panose="020B0604020202020204" pitchFamily="34" charset="0"/>
              <a:cs typeface="Arial" panose="020B0604020202020204" pitchFamily="34" charset="0"/>
            </a:endParaRPr>
          </a:p>
        </p:txBody>
      </p:sp>
      <p:sp>
        <p:nvSpPr>
          <p:cNvPr id="102" name="TextBox 101">
            <a:extLst>
              <a:ext uri="{FF2B5EF4-FFF2-40B4-BE49-F238E27FC236}">
                <a16:creationId xmlns:a16="http://schemas.microsoft.com/office/drawing/2014/main" id="{9C0022FE-9DDC-4478-AE04-D36D672F53C8}"/>
              </a:ext>
            </a:extLst>
          </p:cNvPr>
          <p:cNvSpPr txBox="1"/>
          <p:nvPr/>
        </p:nvSpPr>
        <p:spPr>
          <a:xfrm>
            <a:off x="7452668" y="1094636"/>
            <a:ext cx="383480" cy="181163"/>
          </a:xfrm>
          <a:prstGeom prst="rect">
            <a:avLst/>
          </a:prstGeom>
          <a:noFill/>
        </p:spPr>
        <p:txBody>
          <a:bodyPr wrap="square" lIns="0" tIns="0" rIns="0" bIns="0" rtlCol="0">
            <a:noAutofit/>
          </a:bodyPr>
          <a:lstStyle/>
          <a:p>
            <a:pPr>
              <a:spcAft>
                <a:spcPts val="300"/>
              </a:spcAft>
              <a:buSzPct val="100000"/>
            </a:pPr>
            <a:r>
              <a:rPr lang="en-US" sz="1000" dirty="0">
                <a:solidFill>
                  <a:schemeClr val="tx2"/>
                </a:solidFill>
                <a:latin typeface="Arial" panose="020B0604020202020204" pitchFamily="34" charset="0"/>
                <a:cs typeface="Arial" panose="020B0604020202020204" pitchFamily="34" charset="0"/>
              </a:rPr>
              <a:t>Label</a:t>
            </a:r>
            <a:r>
              <a:rPr lang="en-US" sz="1000" baseline="-25000" dirty="0">
                <a:solidFill>
                  <a:schemeClr val="tx2"/>
                </a:solidFill>
                <a:latin typeface="Arial" panose="020B0604020202020204" pitchFamily="34" charset="0"/>
                <a:cs typeface="Arial" panose="020B0604020202020204" pitchFamily="34" charset="0"/>
              </a:rPr>
              <a:t>7</a:t>
            </a:r>
            <a:endParaRPr lang="de-DE" sz="1000" baseline="-25000" dirty="0">
              <a:solidFill>
                <a:schemeClr val="tx2"/>
              </a:solidFill>
              <a:latin typeface="Arial" panose="020B0604020202020204" pitchFamily="34" charset="0"/>
              <a:cs typeface="Arial" panose="020B0604020202020204" pitchFamily="34" charset="0"/>
            </a:endParaRPr>
          </a:p>
        </p:txBody>
      </p:sp>
      <p:sp>
        <p:nvSpPr>
          <p:cNvPr id="103" name="TextBox 102">
            <a:extLst>
              <a:ext uri="{FF2B5EF4-FFF2-40B4-BE49-F238E27FC236}">
                <a16:creationId xmlns:a16="http://schemas.microsoft.com/office/drawing/2014/main" id="{07A09B42-D990-4B25-BE96-B966D8FE01B2}"/>
              </a:ext>
            </a:extLst>
          </p:cNvPr>
          <p:cNvSpPr txBox="1"/>
          <p:nvPr/>
        </p:nvSpPr>
        <p:spPr>
          <a:xfrm>
            <a:off x="6221921" y="1094636"/>
            <a:ext cx="455270" cy="181163"/>
          </a:xfrm>
          <a:prstGeom prst="rect">
            <a:avLst/>
          </a:prstGeom>
          <a:noFill/>
        </p:spPr>
        <p:txBody>
          <a:bodyPr wrap="square" lIns="0" tIns="0" rIns="0" bIns="0" rtlCol="0">
            <a:noAutofit/>
          </a:bodyPr>
          <a:lstStyle/>
          <a:p>
            <a:pPr algn="r">
              <a:spcAft>
                <a:spcPts val="300"/>
              </a:spcAft>
              <a:buSzPct val="100000"/>
            </a:pPr>
            <a:r>
              <a:rPr lang="en-US" sz="1000" dirty="0">
                <a:solidFill>
                  <a:schemeClr val="tx2"/>
                </a:solidFill>
                <a:latin typeface="Arial" panose="020B0604020202020204" pitchFamily="34" charset="0"/>
                <a:cs typeface="Arial" panose="020B0604020202020204" pitchFamily="34" charset="0"/>
              </a:rPr>
              <a:t>Label</a:t>
            </a:r>
            <a:r>
              <a:rPr lang="en-US" sz="1000" baseline="-25000" dirty="0">
                <a:solidFill>
                  <a:schemeClr val="tx2"/>
                </a:solidFill>
                <a:latin typeface="Arial" panose="020B0604020202020204" pitchFamily="34" charset="0"/>
                <a:cs typeface="Arial" panose="020B0604020202020204" pitchFamily="34" charset="0"/>
              </a:rPr>
              <a:t>0</a:t>
            </a:r>
            <a:endParaRPr lang="de-DE" sz="1000" baseline="-25000"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5752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r>
              <a:rPr lang="en-US" dirty="0"/>
              <a:t>RIM Initialization in DANCE</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pPr lvl="0">
              <a:lnSpc>
                <a:spcPct val="100000"/>
              </a:lnSpc>
              <a:spcBef>
                <a:spcPct val="20000"/>
              </a:spcBef>
            </a:pPr>
            <a:r>
              <a:rPr lang="en-US" dirty="0"/>
              <a:t>Deep Clustering of Mobile Network Data</a:t>
            </a:r>
          </a:p>
        </p:txBody>
      </p:sp>
      <p:sp>
        <p:nvSpPr>
          <p:cNvPr id="72" name="Rectangle 71">
            <a:extLst>
              <a:ext uri="{FF2B5EF4-FFF2-40B4-BE49-F238E27FC236}">
                <a16:creationId xmlns:a16="http://schemas.microsoft.com/office/drawing/2014/main" id="{7CAE8F2C-81D7-4DAB-BC66-02A05813729C}"/>
              </a:ext>
            </a:extLst>
          </p:cNvPr>
          <p:cNvSpPr/>
          <p:nvPr/>
        </p:nvSpPr>
        <p:spPr>
          <a:xfrm>
            <a:off x="1406408" y="1031310"/>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sp>
        <p:nvSpPr>
          <p:cNvPr id="89" name="Flowchart: Manual Operation 88">
            <a:extLst>
              <a:ext uri="{FF2B5EF4-FFF2-40B4-BE49-F238E27FC236}">
                <a16:creationId xmlns:a16="http://schemas.microsoft.com/office/drawing/2014/main" id="{4F0F36F7-04CF-4EAC-ADDF-FB14794055FB}"/>
              </a:ext>
            </a:extLst>
          </p:cNvPr>
          <p:cNvSpPr/>
          <p:nvPr/>
        </p:nvSpPr>
        <p:spPr>
          <a:xfrm rot="16200000">
            <a:off x="99576" y="1545633"/>
            <a:ext cx="678674" cy="989081"/>
          </a:xfrm>
          <a:prstGeom prst="flowChartManualOperation">
            <a:avLst/>
          </a:prstGeom>
          <a:gradFill>
            <a:gsLst>
              <a:gs pos="0">
                <a:schemeClr val="tx1"/>
              </a:gs>
              <a:gs pos="24000">
                <a:schemeClr val="bg1"/>
              </a:gs>
            </a:gsLst>
            <a:lin ang="162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94" name="Rectangle: Rounded Corners 93">
                <a:extLst>
                  <a:ext uri="{FF2B5EF4-FFF2-40B4-BE49-F238E27FC236}">
                    <a16:creationId xmlns:a16="http://schemas.microsoft.com/office/drawing/2014/main" id="{A1B27848-4503-4B50-ADF6-155647FD83A4}"/>
                  </a:ext>
                </a:extLst>
              </p:cNvPr>
              <p:cNvSpPr/>
              <p:nvPr/>
            </p:nvSpPr>
            <p:spPr>
              <a:xfrm>
                <a:off x="1340051" y="1593541"/>
                <a:ext cx="622882" cy="313141"/>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smtClean="0">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𝑍</m:t>
                          </m:r>
                        </m:e>
                        <m:sub>
                          <m:r>
                            <a:rPr lang="en-US" sz="1200" i="1">
                              <a:solidFill>
                                <a:schemeClr val="tx2"/>
                              </a:solidFill>
                              <a:latin typeface="Cambria Math" panose="02040503050406030204" pitchFamily="18" charset="0"/>
                              <a:cs typeface="Arial" panose="020B0604020202020204" pitchFamily="34" charset="0"/>
                            </a:rPr>
                            <m:t>𝑟</m:t>
                          </m:r>
                          <m:r>
                            <a:rPr lang="en-US" sz="1200" b="0" i="1" smtClean="0">
                              <a:solidFill>
                                <a:schemeClr val="tx2"/>
                              </a:solidFill>
                              <a:latin typeface="Cambria Math" panose="02040503050406030204" pitchFamily="18" charset="0"/>
                              <a:cs typeface="Arial" panose="020B0604020202020204" pitchFamily="34" charset="0"/>
                            </a:rPr>
                            <m:t>𝑒𝑐𝑜𝑛</m:t>
                          </m:r>
                          <m:r>
                            <a:rPr lang="en-US" sz="1200" b="0" i="1" smtClean="0">
                              <a:solidFill>
                                <a:schemeClr val="tx2"/>
                              </a:solidFill>
                              <a:latin typeface="Cambria Math" panose="02040503050406030204" pitchFamily="18" charset="0"/>
                              <a:cs typeface="Arial" panose="020B0604020202020204" pitchFamily="34" charset="0"/>
                            </a:rPr>
                            <m:t>.</m:t>
                          </m:r>
                        </m:sub>
                      </m:sSub>
                    </m:oMath>
                  </m:oMathPara>
                </a14:m>
                <a:endParaRPr lang="en-US" sz="1200" dirty="0">
                  <a:solidFill>
                    <a:schemeClr val="tx2"/>
                  </a:solidFill>
                  <a:latin typeface="Arial" panose="020B0604020202020204" pitchFamily="34" charset="0"/>
                  <a:cs typeface="Arial" panose="020B0604020202020204" pitchFamily="34" charset="0"/>
                </a:endParaRPr>
              </a:p>
            </p:txBody>
          </p:sp>
        </mc:Choice>
        <mc:Fallback xmlns="">
          <p:sp>
            <p:nvSpPr>
              <p:cNvPr id="94" name="Rectangle: Rounded Corners 93">
                <a:extLst>
                  <a:ext uri="{FF2B5EF4-FFF2-40B4-BE49-F238E27FC236}">
                    <a16:creationId xmlns:a16="http://schemas.microsoft.com/office/drawing/2014/main" id="{A1B27848-4503-4B50-ADF6-155647FD83A4}"/>
                  </a:ext>
                </a:extLst>
              </p:cNvPr>
              <p:cNvSpPr>
                <a:spLocks noRot="1" noChangeAspect="1" noMove="1" noResize="1" noEditPoints="1" noAdjustHandles="1" noChangeArrowheads="1" noChangeShapeType="1" noTextEdit="1"/>
              </p:cNvSpPr>
              <p:nvPr/>
            </p:nvSpPr>
            <p:spPr>
              <a:xfrm>
                <a:off x="1340051" y="1593541"/>
                <a:ext cx="622882" cy="313141"/>
              </a:xfrm>
              <a:prstGeom prst="roundRect">
                <a:avLst/>
              </a:prstGeom>
              <a:blipFill>
                <a:blip r:embed="rId2"/>
                <a:stretch>
                  <a:fillRect/>
                </a:stretch>
              </a:blipFill>
              <a:ln w="12700">
                <a:solidFill>
                  <a:schemeClr val="tx2"/>
                </a:solidFill>
                <a:prstDash val="sysDash"/>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7" name="Rectangle: Rounded Corners 96">
                <a:extLst>
                  <a:ext uri="{FF2B5EF4-FFF2-40B4-BE49-F238E27FC236}">
                    <a16:creationId xmlns:a16="http://schemas.microsoft.com/office/drawing/2014/main" id="{1D4E7382-7E3E-467C-A3C0-BCC3D48E0D0F}"/>
                  </a:ext>
                </a:extLst>
              </p:cNvPr>
              <p:cNvSpPr/>
              <p:nvPr/>
            </p:nvSpPr>
            <p:spPr>
              <a:xfrm>
                <a:off x="1340051" y="2173651"/>
                <a:ext cx="622882" cy="313141"/>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smtClean="0">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𝑍</m:t>
                          </m:r>
                        </m:e>
                        <m:sub>
                          <m:r>
                            <a:rPr lang="en-US" sz="1200" i="1">
                              <a:solidFill>
                                <a:schemeClr val="tx2"/>
                              </a:solidFill>
                              <a:latin typeface="Cambria Math" panose="02040503050406030204" pitchFamily="18" charset="0"/>
                              <a:cs typeface="Arial" panose="020B0604020202020204" pitchFamily="34" charset="0"/>
                            </a:rPr>
                            <m:t>𝑐</m:t>
                          </m:r>
                          <m:r>
                            <a:rPr lang="en-US" sz="1200" b="0" i="1" smtClean="0">
                              <a:solidFill>
                                <a:schemeClr val="tx2"/>
                              </a:solidFill>
                              <a:latin typeface="Cambria Math" panose="02040503050406030204" pitchFamily="18" charset="0"/>
                              <a:cs typeface="Arial" panose="020B0604020202020204" pitchFamily="34" charset="0"/>
                            </a:rPr>
                            <m:t>𝑙𝑢𝑠𝑡</m:t>
                          </m:r>
                          <m:r>
                            <a:rPr lang="en-US" sz="1200" b="0" i="1" smtClean="0">
                              <a:solidFill>
                                <a:schemeClr val="tx2"/>
                              </a:solidFill>
                              <a:latin typeface="Cambria Math" panose="02040503050406030204" pitchFamily="18" charset="0"/>
                              <a:cs typeface="Arial" panose="020B0604020202020204" pitchFamily="34" charset="0"/>
                            </a:rPr>
                            <m:t>.</m:t>
                          </m:r>
                        </m:sub>
                      </m:sSub>
                    </m:oMath>
                  </m:oMathPara>
                </a14:m>
                <a:endParaRPr lang="en-US" sz="1200" dirty="0">
                  <a:solidFill>
                    <a:schemeClr val="tx2"/>
                  </a:solidFill>
                  <a:latin typeface="Arial" panose="020B0604020202020204" pitchFamily="34" charset="0"/>
                  <a:cs typeface="Arial" panose="020B0604020202020204" pitchFamily="34" charset="0"/>
                </a:endParaRPr>
              </a:p>
            </p:txBody>
          </p:sp>
        </mc:Choice>
        <mc:Fallback xmlns="">
          <p:sp>
            <p:nvSpPr>
              <p:cNvPr id="97" name="Rectangle: Rounded Corners 96">
                <a:extLst>
                  <a:ext uri="{FF2B5EF4-FFF2-40B4-BE49-F238E27FC236}">
                    <a16:creationId xmlns:a16="http://schemas.microsoft.com/office/drawing/2014/main" id="{1D4E7382-7E3E-467C-A3C0-BCC3D48E0D0F}"/>
                  </a:ext>
                </a:extLst>
              </p:cNvPr>
              <p:cNvSpPr>
                <a:spLocks noRot="1" noChangeAspect="1" noMove="1" noResize="1" noEditPoints="1" noAdjustHandles="1" noChangeArrowheads="1" noChangeShapeType="1" noTextEdit="1"/>
              </p:cNvSpPr>
              <p:nvPr/>
            </p:nvSpPr>
            <p:spPr>
              <a:xfrm>
                <a:off x="1340051" y="2173651"/>
                <a:ext cx="622882" cy="313141"/>
              </a:xfrm>
              <a:prstGeom prst="roundRect">
                <a:avLst/>
              </a:prstGeom>
              <a:blipFill>
                <a:blip r:embed="rId3"/>
                <a:stretch>
                  <a:fillRect/>
                </a:stretch>
              </a:blipFill>
              <a:ln w="12700">
                <a:solidFill>
                  <a:schemeClr val="tx2"/>
                </a:solidFill>
                <a:prstDash val="sysDash"/>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01" name="Oval 100">
                <a:extLst>
                  <a:ext uri="{FF2B5EF4-FFF2-40B4-BE49-F238E27FC236}">
                    <a16:creationId xmlns:a16="http://schemas.microsoft.com/office/drawing/2014/main" id="{9A68A1BE-91D0-4F5C-A8C3-61773EA6B427}"/>
                  </a:ext>
                </a:extLst>
              </p:cNvPr>
              <p:cNvSpPr/>
              <p:nvPr/>
            </p:nvSpPr>
            <p:spPr>
              <a:xfrm>
                <a:off x="1424785" y="1022327"/>
                <a:ext cx="453413" cy="313141"/>
              </a:xfrm>
              <a:prstGeom prst="ellipse">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𝑝</m:t>
                          </m:r>
                        </m:e>
                        <m:sub>
                          <m:r>
                            <a:rPr lang="en-US" sz="1200" i="1">
                              <a:solidFill>
                                <a:schemeClr val="tx2"/>
                              </a:solidFill>
                              <a:latin typeface="Cambria Math" panose="02040503050406030204" pitchFamily="18" charset="0"/>
                              <a:cs typeface="Arial" panose="020B0604020202020204" pitchFamily="34" charset="0"/>
                            </a:rPr>
                            <m:t>𝑔</m:t>
                          </m:r>
                        </m:sub>
                      </m:sSub>
                    </m:oMath>
                  </m:oMathPara>
                </a14:m>
                <a:endParaRPr lang="en-US" sz="1200" dirty="0">
                  <a:solidFill>
                    <a:schemeClr val="tx2"/>
                  </a:solidFill>
                  <a:latin typeface="Arial" panose="020B0604020202020204" pitchFamily="34" charset="0"/>
                  <a:cs typeface="Arial" panose="020B0604020202020204" pitchFamily="34" charset="0"/>
                </a:endParaRPr>
              </a:p>
            </p:txBody>
          </p:sp>
        </mc:Choice>
        <mc:Fallback xmlns="">
          <p:sp>
            <p:nvSpPr>
              <p:cNvPr id="101" name="Oval 100">
                <a:extLst>
                  <a:ext uri="{FF2B5EF4-FFF2-40B4-BE49-F238E27FC236}">
                    <a16:creationId xmlns:a16="http://schemas.microsoft.com/office/drawing/2014/main" id="{9A68A1BE-91D0-4F5C-A8C3-61773EA6B427}"/>
                  </a:ext>
                </a:extLst>
              </p:cNvPr>
              <p:cNvSpPr>
                <a:spLocks noRot="1" noChangeAspect="1" noMove="1" noResize="1" noEditPoints="1" noAdjustHandles="1" noChangeArrowheads="1" noChangeShapeType="1" noTextEdit="1"/>
              </p:cNvSpPr>
              <p:nvPr/>
            </p:nvSpPr>
            <p:spPr>
              <a:xfrm>
                <a:off x="1424785" y="1022327"/>
                <a:ext cx="453413" cy="313141"/>
              </a:xfrm>
              <a:prstGeom prst="ellipse">
                <a:avLst/>
              </a:prstGeom>
              <a:blipFill>
                <a:blip r:embed="rId4"/>
                <a:stretch>
                  <a:fillRect/>
                </a:stretch>
              </a:blipFill>
              <a:ln w="12700">
                <a:solidFill>
                  <a:schemeClr val="tx2"/>
                </a:solidFill>
                <a:prstDash val="sysDash"/>
              </a:ln>
            </p:spPr>
            <p:txBody>
              <a:bodyPr/>
              <a:lstStyle/>
              <a:p>
                <a:r>
                  <a:rPr lang="de-DE">
                    <a:noFill/>
                  </a:rPr>
                  <a:t> </a:t>
                </a:r>
              </a:p>
            </p:txBody>
          </p:sp>
        </mc:Fallback>
      </mc:AlternateContent>
      <p:cxnSp>
        <p:nvCxnSpPr>
          <p:cNvPr id="105" name="Connector: Elbow 104">
            <a:extLst>
              <a:ext uri="{FF2B5EF4-FFF2-40B4-BE49-F238E27FC236}">
                <a16:creationId xmlns:a16="http://schemas.microsoft.com/office/drawing/2014/main" id="{CD0BED38-D051-4504-9B11-9E996A9FD8BC}"/>
              </a:ext>
            </a:extLst>
          </p:cNvPr>
          <p:cNvCxnSpPr>
            <a:cxnSpLocks/>
            <a:stCxn id="154" idx="0"/>
            <a:endCxn id="94" idx="1"/>
          </p:cNvCxnSpPr>
          <p:nvPr/>
        </p:nvCxnSpPr>
        <p:spPr>
          <a:xfrm rot="5400000" flipH="1" flipV="1">
            <a:off x="1158046" y="1771661"/>
            <a:ext cx="203553" cy="160457"/>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B1D4581E-420D-405F-BA5F-559EC4B7B09D}"/>
              </a:ext>
            </a:extLst>
          </p:cNvPr>
          <p:cNvCxnSpPr>
            <a:cxnSpLocks/>
            <a:stCxn id="154" idx="4"/>
            <a:endCxn id="97" idx="1"/>
          </p:cNvCxnSpPr>
          <p:nvPr/>
        </p:nvCxnSpPr>
        <p:spPr>
          <a:xfrm rot="16200000" flipH="1">
            <a:off x="1158052" y="2148223"/>
            <a:ext cx="203540" cy="160457"/>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54F87F41-B52B-402E-B33F-77DD35B7E056}"/>
              </a:ext>
            </a:extLst>
          </p:cNvPr>
          <p:cNvSpPr/>
          <p:nvPr/>
        </p:nvSpPr>
        <p:spPr>
          <a:xfrm>
            <a:off x="2915859" y="1333462"/>
            <a:ext cx="363736" cy="201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864A0984-2951-43EF-A5B0-B7C7695956E8}"/>
              </a:ext>
            </a:extLst>
          </p:cNvPr>
          <p:cNvSpPr/>
          <p:nvPr/>
        </p:nvSpPr>
        <p:spPr>
          <a:xfrm>
            <a:off x="2915859" y="1078196"/>
            <a:ext cx="363736" cy="201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119" name="Rectangle 118">
            <a:extLst>
              <a:ext uri="{FF2B5EF4-FFF2-40B4-BE49-F238E27FC236}">
                <a16:creationId xmlns:a16="http://schemas.microsoft.com/office/drawing/2014/main" id="{1058B745-B0B3-47D5-87D2-214ABEF893D4}"/>
              </a:ext>
            </a:extLst>
          </p:cNvPr>
          <p:cNvSpPr/>
          <p:nvPr/>
        </p:nvSpPr>
        <p:spPr>
          <a:xfrm>
            <a:off x="2170073" y="1706352"/>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120" name="Rectangle 119">
            <a:extLst>
              <a:ext uri="{FF2B5EF4-FFF2-40B4-BE49-F238E27FC236}">
                <a16:creationId xmlns:a16="http://schemas.microsoft.com/office/drawing/2014/main" id="{296C18A7-FF6D-45DD-8C86-2AA5B2A2024B}"/>
              </a:ext>
            </a:extLst>
          </p:cNvPr>
          <p:cNvSpPr/>
          <p:nvPr/>
        </p:nvSpPr>
        <p:spPr>
          <a:xfrm>
            <a:off x="2124266" y="1390400"/>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121" name="Straight Arrow Connector 120">
            <a:extLst>
              <a:ext uri="{FF2B5EF4-FFF2-40B4-BE49-F238E27FC236}">
                <a16:creationId xmlns:a16="http://schemas.microsoft.com/office/drawing/2014/main" id="{9F520B1C-1B10-4CA1-854E-A4E6E3EE1069}"/>
              </a:ext>
            </a:extLst>
          </p:cNvPr>
          <p:cNvCxnSpPr>
            <a:cxnSpLocks/>
            <a:stCxn id="120" idx="3"/>
            <a:endCxn id="148" idx="2"/>
          </p:cNvCxnSpPr>
          <p:nvPr/>
        </p:nvCxnSpPr>
        <p:spPr>
          <a:xfrm>
            <a:off x="2215887" y="1434159"/>
            <a:ext cx="166153" cy="0"/>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3EFF2524-4BE9-4957-9DAD-695DE469F097}"/>
              </a:ext>
            </a:extLst>
          </p:cNvPr>
          <p:cNvGrpSpPr/>
          <p:nvPr/>
        </p:nvGrpSpPr>
        <p:grpSpPr>
          <a:xfrm>
            <a:off x="1093085" y="1953665"/>
            <a:ext cx="173017" cy="173017"/>
            <a:chOff x="1716989" y="4044688"/>
            <a:chExt cx="305882" cy="305882"/>
          </a:xfrm>
          <a:solidFill>
            <a:schemeClr val="bg1"/>
          </a:solidFill>
        </p:grpSpPr>
        <p:sp>
          <p:nvSpPr>
            <p:cNvPr id="154" name="Oval 153">
              <a:extLst>
                <a:ext uri="{FF2B5EF4-FFF2-40B4-BE49-F238E27FC236}">
                  <a16:creationId xmlns:a16="http://schemas.microsoft.com/office/drawing/2014/main" id="{353A911F-73D5-45B2-82E3-4B182BDDBA28}"/>
                </a:ext>
              </a:extLst>
            </p:cNvPr>
            <p:cNvSpPr/>
            <p:nvPr/>
          </p:nvSpPr>
          <p:spPr>
            <a:xfrm>
              <a:off x="1716989" y="4044688"/>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155" name="Straight Connector 154">
              <a:extLst>
                <a:ext uri="{FF2B5EF4-FFF2-40B4-BE49-F238E27FC236}">
                  <a16:creationId xmlns:a16="http://schemas.microsoft.com/office/drawing/2014/main" id="{7AEEF77B-87BE-4A7F-961B-32F5F73A8994}"/>
                </a:ext>
              </a:extLst>
            </p:cNvPr>
            <p:cNvCxnSpPr>
              <a:cxnSpLocks/>
              <a:stCxn id="154" idx="2"/>
              <a:endCxn id="154" idx="6"/>
            </p:cNvCxnSpPr>
            <p:nvPr/>
          </p:nvCxnSpPr>
          <p:spPr>
            <a:xfrm>
              <a:off x="1716989" y="4197629"/>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29" name="Straight Arrow Connector 128">
            <a:extLst>
              <a:ext uri="{FF2B5EF4-FFF2-40B4-BE49-F238E27FC236}">
                <a16:creationId xmlns:a16="http://schemas.microsoft.com/office/drawing/2014/main" id="{C8ABEE02-6DBF-48C3-86BD-687731F1C372}"/>
              </a:ext>
            </a:extLst>
          </p:cNvPr>
          <p:cNvCxnSpPr>
            <a:cxnSpLocks/>
            <a:stCxn id="89" idx="2"/>
            <a:endCxn id="154" idx="2"/>
          </p:cNvCxnSpPr>
          <p:nvPr/>
        </p:nvCxnSpPr>
        <p:spPr>
          <a:xfrm>
            <a:off x="933454" y="2040173"/>
            <a:ext cx="159631"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59C02B73-54B9-48EC-9CCE-ADCB127532EF}"/>
              </a:ext>
            </a:extLst>
          </p:cNvPr>
          <p:cNvSpPr/>
          <p:nvPr/>
        </p:nvSpPr>
        <p:spPr>
          <a:xfrm>
            <a:off x="2170073" y="2332703"/>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grpSp>
        <p:nvGrpSpPr>
          <p:cNvPr id="131" name="Group 130">
            <a:extLst>
              <a:ext uri="{FF2B5EF4-FFF2-40B4-BE49-F238E27FC236}">
                <a16:creationId xmlns:a16="http://schemas.microsoft.com/office/drawing/2014/main" id="{F3614F44-07EB-48E6-A723-167284D0C657}"/>
              </a:ext>
            </a:extLst>
          </p:cNvPr>
          <p:cNvGrpSpPr/>
          <p:nvPr/>
        </p:nvGrpSpPr>
        <p:grpSpPr>
          <a:xfrm>
            <a:off x="2129378" y="1092390"/>
            <a:ext cx="173017" cy="173017"/>
            <a:chOff x="506517" y="3763674"/>
            <a:chExt cx="305882" cy="305882"/>
          </a:xfrm>
          <a:solidFill>
            <a:schemeClr val="bg1"/>
          </a:solidFill>
        </p:grpSpPr>
        <p:sp>
          <p:nvSpPr>
            <p:cNvPr id="151" name="Oval 150">
              <a:extLst>
                <a:ext uri="{FF2B5EF4-FFF2-40B4-BE49-F238E27FC236}">
                  <a16:creationId xmlns:a16="http://schemas.microsoft.com/office/drawing/2014/main" id="{A65957B8-9218-4DA9-BA30-5874A1AF3CFF}"/>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152" name="Straight Connector 151">
              <a:extLst>
                <a:ext uri="{FF2B5EF4-FFF2-40B4-BE49-F238E27FC236}">
                  <a16:creationId xmlns:a16="http://schemas.microsoft.com/office/drawing/2014/main" id="{9B506508-E128-4325-87D2-BD7DB893D509}"/>
                </a:ext>
              </a:extLst>
            </p:cNvPr>
            <p:cNvCxnSpPr>
              <a:stCxn id="151" idx="0"/>
              <a:endCxn id="151"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8C496887-6F47-4A33-82EE-50B130C1C757}"/>
                </a:ext>
              </a:extLst>
            </p:cNvPr>
            <p:cNvCxnSpPr>
              <a:cxnSpLocks/>
              <a:stCxn id="151" idx="2"/>
              <a:endCxn id="151"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AB5DE802-759F-4BBA-A613-BEC1BD0E517D}"/>
              </a:ext>
            </a:extLst>
          </p:cNvPr>
          <p:cNvGrpSpPr/>
          <p:nvPr/>
        </p:nvGrpSpPr>
        <p:grpSpPr>
          <a:xfrm>
            <a:off x="2382040" y="1347657"/>
            <a:ext cx="173017" cy="173017"/>
            <a:chOff x="506517" y="3763674"/>
            <a:chExt cx="305882" cy="305882"/>
          </a:xfrm>
          <a:solidFill>
            <a:schemeClr val="bg1"/>
          </a:solidFill>
        </p:grpSpPr>
        <p:sp>
          <p:nvSpPr>
            <p:cNvPr id="148" name="Oval 147">
              <a:extLst>
                <a:ext uri="{FF2B5EF4-FFF2-40B4-BE49-F238E27FC236}">
                  <a16:creationId xmlns:a16="http://schemas.microsoft.com/office/drawing/2014/main" id="{098A2187-D46E-4D15-BD28-BBFA85745889}"/>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149" name="Straight Connector 148">
              <a:extLst>
                <a:ext uri="{FF2B5EF4-FFF2-40B4-BE49-F238E27FC236}">
                  <a16:creationId xmlns:a16="http://schemas.microsoft.com/office/drawing/2014/main" id="{7B43FA20-1E4B-4811-8A21-1734626B96BC}"/>
                </a:ext>
              </a:extLst>
            </p:cNvPr>
            <p:cNvCxnSpPr>
              <a:stCxn id="148" idx="0"/>
              <a:endCxn id="148"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28234525-7979-44EF-BAA1-1DD96D85C931}"/>
                </a:ext>
              </a:extLst>
            </p:cNvPr>
            <p:cNvCxnSpPr>
              <a:cxnSpLocks/>
              <a:stCxn id="148" idx="2"/>
              <a:endCxn id="148"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33" name="Straight Arrow Connector 132">
            <a:extLst>
              <a:ext uri="{FF2B5EF4-FFF2-40B4-BE49-F238E27FC236}">
                <a16:creationId xmlns:a16="http://schemas.microsoft.com/office/drawing/2014/main" id="{1A712B66-F25B-44C6-B392-B4B96743DFB1}"/>
              </a:ext>
            </a:extLst>
          </p:cNvPr>
          <p:cNvCxnSpPr>
            <a:cxnSpLocks/>
            <a:stCxn id="130" idx="0"/>
            <a:endCxn id="151" idx="4"/>
          </p:cNvCxnSpPr>
          <p:nvPr/>
        </p:nvCxnSpPr>
        <p:spPr>
          <a:xfrm flipV="1">
            <a:off x="2215881" y="1265407"/>
            <a:ext cx="6" cy="1067296"/>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FF6E3DAC-598D-4A19-9E56-7C0FEEF2C0C1}"/>
              </a:ext>
            </a:extLst>
          </p:cNvPr>
          <p:cNvSpPr/>
          <p:nvPr/>
        </p:nvSpPr>
        <p:spPr>
          <a:xfrm>
            <a:off x="2419606" y="1749518"/>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136" name="Straight Arrow Connector 135">
            <a:extLst>
              <a:ext uri="{FF2B5EF4-FFF2-40B4-BE49-F238E27FC236}">
                <a16:creationId xmlns:a16="http://schemas.microsoft.com/office/drawing/2014/main" id="{93D28F83-3135-429D-8D83-EFFD7E23620F}"/>
              </a:ext>
            </a:extLst>
          </p:cNvPr>
          <p:cNvCxnSpPr>
            <a:cxnSpLocks/>
            <a:stCxn id="148" idx="6"/>
            <a:endCxn id="117" idx="1"/>
          </p:cNvCxnSpPr>
          <p:nvPr/>
        </p:nvCxnSpPr>
        <p:spPr>
          <a:xfrm flipV="1">
            <a:off x="2555057" y="1434159"/>
            <a:ext cx="360802" cy="7"/>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A22B1B6B-B116-4CE5-AC3D-EA8B690C38E7}"/>
              </a:ext>
            </a:extLst>
          </p:cNvPr>
          <p:cNvCxnSpPr>
            <a:cxnSpLocks/>
            <a:stCxn id="151" idx="6"/>
            <a:endCxn id="118" idx="1"/>
          </p:cNvCxnSpPr>
          <p:nvPr/>
        </p:nvCxnSpPr>
        <p:spPr>
          <a:xfrm flipV="1">
            <a:off x="2302395" y="1178893"/>
            <a:ext cx="613464" cy="6"/>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00282F0-D803-4A7C-8FD9-2ACFB92915D1}"/>
              </a:ext>
            </a:extLst>
          </p:cNvPr>
          <p:cNvCxnSpPr>
            <a:cxnSpLocks/>
            <a:stCxn id="101" idx="6"/>
            <a:endCxn id="151" idx="2"/>
          </p:cNvCxnSpPr>
          <p:nvPr/>
        </p:nvCxnSpPr>
        <p:spPr>
          <a:xfrm>
            <a:off x="1878198" y="1178898"/>
            <a:ext cx="251180"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75BFC179-6BA3-4CC1-9F09-8F7388F9FE28}"/>
              </a:ext>
            </a:extLst>
          </p:cNvPr>
          <p:cNvCxnSpPr>
            <a:cxnSpLocks/>
            <a:stCxn id="94" idx="3"/>
            <a:endCxn id="119" idx="1"/>
          </p:cNvCxnSpPr>
          <p:nvPr/>
        </p:nvCxnSpPr>
        <p:spPr>
          <a:xfrm>
            <a:off x="1962933" y="1750112"/>
            <a:ext cx="20714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740245B6-268D-43C2-AEB8-79092993442D}"/>
              </a:ext>
            </a:extLst>
          </p:cNvPr>
          <p:cNvCxnSpPr>
            <a:cxnSpLocks/>
            <a:stCxn id="119" idx="3"/>
            <a:endCxn id="148" idx="4"/>
          </p:cNvCxnSpPr>
          <p:nvPr/>
        </p:nvCxnSpPr>
        <p:spPr>
          <a:xfrm flipV="1">
            <a:off x="2261688" y="1520674"/>
            <a:ext cx="206861" cy="229438"/>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1BF4CC9-0B3E-4A00-9850-83A64CA18CB5}"/>
              </a:ext>
            </a:extLst>
          </p:cNvPr>
          <p:cNvSpPr/>
          <p:nvPr/>
        </p:nvSpPr>
        <p:spPr>
          <a:xfrm>
            <a:off x="2919318" y="1101352"/>
            <a:ext cx="976840" cy="406223"/>
          </a:xfrm>
          <a:prstGeom prst="rect">
            <a:avLst/>
          </a:prstGeom>
          <a:gradFill>
            <a:gsLst>
              <a:gs pos="0">
                <a:schemeClr val="accent5"/>
              </a:gs>
              <a:gs pos="24000">
                <a:schemeClr val="bg1"/>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p:pic>
        <p:nvPicPr>
          <p:cNvPr id="52" name="Picture 51">
            <a:extLst>
              <a:ext uri="{FF2B5EF4-FFF2-40B4-BE49-F238E27FC236}">
                <a16:creationId xmlns:a16="http://schemas.microsoft.com/office/drawing/2014/main" id="{5C44E875-0078-4E8B-A1AD-C75950F11AA0}"/>
              </a:ext>
            </a:extLst>
          </p:cNvPr>
          <p:cNvPicPr>
            <a:picLocks noChangeAspect="1"/>
          </p:cNvPicPr>
          <p:nvPr/>
        </p:nvPicPr>
        <p:blipFill rotWithShape="1">
          <a:blip r:embed="rId5">
            <a:extLst>
              <a:ext uri="{28A0092B-C50C-407E-A947-70E740481C1C}">
                <a14:useLocalDpi xmlns:a14="http://schemas.microsoft.com/office/drawing/2010/main" val="0"/>
              </a:ext>
            </a:extLst>
          </a:blip>
          <a:srcRect t="13" r="32397" b="13"/>
          <a:stretch/>
        </p:blipFill>
        <p:spPr>
          <a:xfrm>
            <a:off x="4497648" y="1367272"/>
            <a:ext cx="3353581" cy="3306289"/>
          </a:xfrm>
          <a:prstGeom prst="rect">
            <a:avLst/>
          </a:prstGeom>
        </p:spPr>
      </p:pic>
      <p:cxnSp>
        <p:nvCxnSpPr>
          <p:cNvPr id="53" name="Straight Connector 52">
            <a:extLst>
              <a:ext uri="{FF2B5EF4-FFF2-40B4-BE49-F238E27FC236}">
                <a16:creationId xmlns:a16="http://schemas.microsoft.com/office/drawing/2014/main" id="{D0F7E08E-4EED-438A-ADA5-1EA217A5FDDD}"/>
              </a:ext>
            </a:extLst>
          </p:cNvPr>
          <p:cNvCxnSpPr>
            <a:cxnSpLocks/>
            <a:stCxn id="52" idx="1"/>
          </p:cNvCxnSpPr>
          <p:nvPr/>
        </p:nvCxnSpPr>
        <p:spPr>
          <a:xfrm>
            <a:off x="4497648" y="3020417"/>
            <a:ext cx="3331119" cy="0"/>
          </a:xfrm>
          <a:prstGeom prst="line">
            <a:avLst/>
          </a:prstGeom>
          <a:ln w="635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94C19C6-BD3F-43F9-B810-7427550E7743}"/>
              </a:ext>
            </a:extLst>
          </p:cNvPr>
          <p:cNvCxnSpPr>
            <a:cxnSpLocks/>
          </p:cNvCxnSpPr>
          <p:nvPr/>
        </p:nvCxnSpPr>
        <p:spPr>
          <a:xfrm>
            <a:off x="6199782" y="1367272"/>
            <a:ext cx="0" cy="3306289"/>
          </a:xfrm>
          <a:prstGeom prst="line">
            <a:avLst/>
          </a:prstGeom>
          <a:ln w="6350">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809BC375-977E-42F0-BAC6-C9AA0A5026AB}"/>
              </a:ext>
            </a:extLst>
          </p:cNvPr>
          <p:cNvSpPr txBox="1"/>
          <p:nvPr/>
        </p:nvSpPr>
        <p:spPr>
          <a:xfrm rot="16200000">
            <a:off x="3497370" y="2034819"/>
            <a:ext cx="1632176" cy="297081"/>
          </a:xfrm>
          <a:prstGeom prst="rect">
            <a:avLst/>
          </a:prstGeom>
          <a:noFill/>
        </p:spPr>
        <p:txBody>
          <a:bodyPr wrap="square" lIns="0" tIns="0" rIns="0" bIns="0" rtlCol="0">
            <a:noAutofit/>
          </a:bodyPr>
          <a:lstStyle/>
          <a:p>
            <a:pPr algn="ctr">
              <a:spcAft>
                <a:spcPts val="300"/>
              </a:spcAft>
              <a:buSzPct val="100000"/>
            </a:pPr>
            <a:r>
              <a:rPr lang="en-US" sz="1000" dirty="0">
                <a:solidFill>
                  <a:schemeClr val="tx2"/>
                </a:solidFill>
                <a:latin typeface="Arial" panose="020B0604020202020204" pitchFamily="34" charset="0"/>
                <a:cs typeface="Arial" panose="020B0604020202020204" pitchFamily="34" charset="0"/>
              </a:rPr>
              <a:t>Purely Reconstructive</a:t>
            </a:r>
            <a:br>
              <a:rPr lang="en-US" sz="1000" dirty="0">
                <a:solidFill>
                  <a:schemeClr val="tx2"/>
                </a:solidFill>
                <a:latin typeface="Arial" panose="020B0604020202020204" pitchFamily="34" charset="0"/>
                <a:cs typeface="Arial" panose="020B0604020202020204" pitchFamily="34" charset="0"/>
              </a:rPr>
            </a:br>
            <a:r>
              <a:rPr lang="en-US" sz="1000" dirty="0">
                <a:solidFill>
                  <a:schemeClr val="tx2"/>
                </a:solidFill>
                <a:latin typeface="Arial" panose="020B0604020202020204" pitchFamily="34" charset="0"/>
                <a:cs typeface="Arial" panose="020B0604020202020204" pitchFamily="34" charset="0"/>
              </a:rPr>
              <a:t>Features</a:t>
            </a:r>
            <a:endParaRPr lang="de-DE" sz="1000" dirty="0">
              <a:solidFill>
                <a:schemeClr val="tx2"/>
              </a:solidFill>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538AFD66-1264-4CF9-AA4C-316D2429F61C}"/>
              </a:ext>
            </a:extLst>
          </p:cNvPr>
          <p:cNvSpPr/>
          <p:nvPr/>
        </p:nvSpPr>
        <p:spPr>
          <a:xfrm rot="2843155">
            <a:off x="7035981" y="3752157"/>
            <a:ext cx="819144" cy="348871"/>
          </a:xfrm>
          <a:prstGeom prst="ellipse">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sp>
        <p:nvSpPr>
          <p:cNvPr id="78" name="Oval 77">
            <a:extLst>
              <a:ext uri="{FF2B5EF4-FFF2-40B4-BE49-F238E27FC236}">
                <a16:creationId xmlns:a16="http://schemas.microsoft.com/office/drawing/2014/main" id="{14E00326-947C-484D-9129-EA499DBE67C7}"/>
              </a:ext>
            </a:extLst>
          </p:cNvPr>
          <p:cNvSpPr/>
          <p:nvPr/>
        </p:nvSpPr>
        <p:spPr>
          <a:xfrm rot="3305905">
            <a:off x="6861015" y="3793267"/>
            <a:ext cx="483002" cy="266647"/>
          </a:xfrm>
          <a:prstGeom prst="ellipse">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sp>
        <p:nvSpPr>
          <p:cNvPr id="74" name="Rectangle: Diagonal Corners Snipped 73">
            <a:extLst>
              <a:ext uri="{FF2B5EF4-FFF2-40B4-BE49-F238E27FC236}">
                <a16:creationId xmlns:a16="http://schemas.microsoft.com/office/drawing/2014/main" id="{AA1DF3BE-0B4E-4D30-B0C0-7196CF4BCD24}"/>
              </a:ext>
            </a:extLst>
          </p:cNvPr>
          <p:cNvSpPr/>
          <p:nvPr/>
        </p:nvSpPr>
        <p:spPr>
          <a:xfrm>
            <a:off x="2668810" y="2766800"/>
            <a:ext cx="972662" cy="280044"/>
          </a:xfrm>
          <a:prstGeom prst="snip2DiagRect">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tx2"/>
                </a:solidFill>
                <a:latin typeface="Arial" panose="020B0604020202020204" pitchFamily="34" charset="0"/>
                <a:cs typeface="Arial" panose="020B0604020202020204" pitchFamily="34" charset="0"/>
              </a:rPr>
              <a:t>RIM</a:t>
            </a:r>
          </a:p>
        </p:txBody>
      </p:sp>
      <p:sp>
        <p:nvSpPr>
          <p:cNvPr id="88" name="Rectangle 87">
            <a:extLst>
              <a:ext uri="{FF2B5EF4-FFF2-40B4-BE49-F238E27FC236}">
                <a16:creationId xmlns:a16="http://schemas.microsoft.com/office/drawing/2014/main" id="{E391966C-E485-4409-BFDF-D92216DFE3DE}"/>
              </a:ext>
            </a:extLst>
          </p:cNvPr>
          <p:cNvSpPr/>
          <p:nvPr/>
        </p:nvSpPr>
        <p:spPr>
          <a:xfrm>
            <a:off x="2126221" y="2863063"/>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96" name="Text Placeholder 5">
            <a:extLst>
              <a:ext uri="{FF2B5EF4-FFF2-40B4-BE49-F238E27FC236}">
                <a16:creationId xmlns:a16="http://schemas.microsoft.com/office/drawing/2014/main" id="{4B9027B7-2C58-43D8-A328-2E10B3AB534D}"/>
              </a:ext>
            </a:extLst>
          </p:cNvPr>
          <p:cNvSpPr>
            <a:spLocks noGrp="1"/>
          </p:cNvSpPr>
          <p:nvPr>
            <p:ph type="body" sz="quarter" idx="12"/>
          </p:nvPr>
        </p:nvSpPr>
        <p:spPr>
          <a:xfrm>
            <a:off x="417600" y="3795496"/>
            <a:ext cx="3239954" cy="878063"/>
          </a:xfrm>
        </p:spPr>
        <p:txBody>
          <a:bodyPr>
            <a:normAutofit/>
          </a:bodyPr>
          <a:lstStyle/>
          <a:p>
            <a:pPr algn="just"/>
            <a:r>
              <a:rPr lang="en-US" sz="1200" dirty="0"/>
              <a:t>The </a:t>
            </a:r>
            <a:r>
              <a:rPr lang="en-US" sz="1200" b="1" dirty="0"/>
              <a:t>Regularized Information Maximization (RIM) </a:t>
            </a:r>
            <a:r>
              <a:rPr lang="en-US" sz="1200" dirty="0"/>
              <a:t>algorithm is capable of reliably finding an initial set of cluster centroids, by looking for sparse separating areas between dense groups of points.</a:t>
            </a:r>
          </a:p>
        </p:txBody>
      </p:sp>
      <p:cxnSp>
        <p:nvCxnSpPr>
          <p:cNvPr id="7" name="Connector: Elbow 6">
            <a:extLst>
              <a:ext uri="{FF2B5EF4-FFF2-40B4-BE49-F238E27FC236}">
                <a16:creationId xmlns:a16="http://schemas.microsoft.com/office/drawing/2014/main" id="{E9AA5D8F-B235-48BC-AF67-4421AF31193D}"/>
              </a:ext>
            </a:extLst>
          </p:cNvPr>
          <p:cNvCxnSpPr>
            <a:cxnSpLocks/>
            <a:stCxn id="97" idx="3"/>
          </p:cNvCxnSpPr>
          <p:nvPr/>
        </p:nvCxnSpPr>
        <p:spPr>
          <a:xfrm>
            <a:off x="1962933" y="2330222"/>
            <a:ext cx="705877" cy="576600"/>
          </a:xfrm>
          <a:prstGeom prst="bentConnector3">
            <a:avLst>
              <a:gd name="adj1" fmla="val 36056"/>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98" name="Rectangle: Rounded Corners 97">
            <a:extLst>
              <a:ext uri="{FF2B5EF4-FFF2-40B4-BE49-F238E27FC236}">
                <a16:creationId xmlns:a16="http://schemas.microsoft.com/office/drawing/2014/main" id="{CB30F30B-8ECD-41D3-9B2D-1D2D4543E107}"/>
              </a:ext>
            </a:extLst>
          </p:cNvPr>
          <p:cNvSpPr/>
          <p:nvPr/>
        </p:nvSpPr>
        <p:spPr>
          <a:xfrm>
            <a:off x="2668810" y="3160744"/>
            <a:ext cx="972662" cy="387391"/>
          </a:xfrm>
          <a:prstGeom prst="roundRect">
            <a:avLst/>
          </a:prstGeom>
          <a:solidFill>
            <a:srgbClr val="3BD022"/>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bg1"/>
                </a:solidFill>
                <a:latin typeface="Arial" panose="020B0604020202020204" pitchFamily="34" charset="0"/>
                <a:cs typeface="Arial" panose="020B0604020202020204" pitchFamily="34" charset="0"/>
              </a:rPr>
              <a:t>Initial Clusters</a:t>
            </a:r>
          </a:p>
        </p:txBody>
      </p:sp>
      <p:sp>
        <p:nvSpPr>
          <p:cNvPr id="99" name="TextBox 98">
            <a:extLst>
              <a:ext uri="{FF2B5EF4-FFF2-40B4-BE49-F238E27FC236}">
                <a16:creationId xmlns:a16="http://schemas.microsoft.com/office/drawing/2014/main" id="{98BC6982-C165-4162-97CA-6DB5B884ED2F}"/>
              </a:ext>
            </a:extLst>
          </p:cNvPr>
          <p:cNvSpPr txBox="1"/>
          <p:nvPr/>
        </p:nvSpPr>
        <p:spPr>
          <a:xfrm rot="16200000">
            <a:off x="3476226" y="3687788"/>
            <a:ext cx="1674466" cy="297080"/>
          </a:xfrm>
          <a:prstGeom prst="rect">
            <a:avLst/>
          </a:prstGeom>
          <a:noFill/>
        </p:spPr>
        <p:txBody>
          <a:bodyPr wrap="square" lIns="0" tIns="0" rIns="0" bIns="0" rtlCol="0">
            <a:noAutofit/>
          </a:bodyPr>
          <a:lstStyle/>
          <a:p>
            <a:pPr algn="ctr">
              <a:spcAft>
                <a:spcPts val="300"/>
              </a:spcAft>
              <a:buSzPct val="100000"/>
            </a:pPr>
            <a:r>
              <a:rPr lang="en-US" sz="1000" dirty="0">
                <a:solidFill>
                  <a:schemeClr val="tx2"/>
                </a:solidFill>
                <a:latin typeface="Arial" panose="020B0604020202020204" pitchFamily="34" charset="0"/>
                <a:cs typeface="Arial" panose="020B0604020202020204" pitchFamily="34" charset="0"/>
              </a:rPr>
              <a:t>Clustering Relevant</a:t>
            </a:r>
            <a:br>
              <a:rPr lang="en-US" sz="1000" dirty="0">
                <a:solidFill>
                  <a:schemeClr val="tx2"/>
                </a:solidFill>
                <a:latin typeface="Arial" panose="020B0604020202020204" pitchFamily="34" charset="0"/>
                <a:cs typeface="Arial" panose="020B0604020202020204" pitchFamily="34" charset="0"/>
              </a:rPr>
            </a:br>
            <a:r>
              <a:rPr lang="en-US" sz="1000" dirty="0">
                <a:solidFill>
                  <a:schemeClr val="tx2"/>
                </a:solidFill>
                <a:latin typeface="Arial" panose="020B0604020202020204" pitchFamily="34" charset="0"/>
                <a:cs typeface="Arial" panose="020B0604020202020204" pitchFamily="34" charset="0"/>
              </a:rPr>
              <a:t>Features</a:t>
            </a:r>
            <a:endParaRPr lang="de-DE" sz="1000" dirty="0">
              <a:solidFill>
                <a:schemeClr val="tx2"/>
              </a:solidFill>
              <a:latin typeface="Arial" panose="020B0604020202020204" pitchFamily="34" charset="0"/>
              <a:cs typeface="Arial" panose="020B0604020202020204" pitchFamily="34" charset="0"/>
            </a:endParaRPr>
          </a:p>
        </p:txBody>
      </p:sp>
      <p:cxnSp>
        <p:nvCxnSpPr>
          <p:cNvPr id="100" name="Straight Arrow Connector 99">
            <a:extLst>
              <a:ext uri="{FF2B5EF4-FFF2-40B4-BE49-F238E27FC236}">
                <a16:creationId xmlns:a16="http://schemas.microsoft.com/office/drawing/2014/main" id="{F865BF5F-02A7-440C-9845-02636DA2145F}"/>
              </a:ext>
            </a:extLst>
          </p:cNvPr>
          <p:cNvCxnSpPr>
            <a:cxnSpLocks/>
            <a:stCxn id="74" idx="1"/>
            <a:endCxn id="98" idx="0"/>
          </p:cNvCxnSpPr>
          <p:nvPr/>
        </p:nvCxnSpPr>
        <p:spPr>
          <a:xfrm>
            <a:off x="3155141" y="3046844"/>
            <a:ext cx="0" cy="11390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3D0A217B-D0E9-4648-A34E-BFCC5FA9739F}"/>
              </a:ext>
            </a:extLst>
          </p:cNvPr>
          <p:cNvCxnSpPr>
            <a:cxnSpLocks/>
            <a:endCxn id="85" idx="0"/>
          </p:cNvCxnSpPr>
          <p:nvPr/>
        </p:nvCxnSpPr>
        <p:spPr>
          <a:xfrm>
            <a:off x="2261688" y="1750112"/>
            <a:ext cx="398420" cy="193671"/>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82" name="Flowchart: Manual Operation 81">
            <a:extLst>
              <a:ext uri="{FF2B5EF4-FFF2-40B4-BE49-F238E27FC236}">
                <a16:creationId xmlns:a16="http://schemas.microsoft.com/office/drawing/2014/main" id="{97996533-1183-4388-9FEA-F461220F6AF0}"/>
              </a:ext>
            </a:extLst>
          </p:cNvPr>
          <p:cNvSpPr/>
          <p:nvPr/>
        </p:nvSpPr>
        <p:spPr>
          <a:xfrm rot="5400000" flipH="1">
            <a:off x="3062138" y="1541872"/>
            <a:ext cx="678674" cy="976839"/>
          </a:xfrm>
          <a:prstGeom prst="flowChartManualOperation">
            <a:avLst/>
          </a:prstGeom>
          <a:gradFill>
            <a:gsLst>
              <a:gs pos="0">
                <a:schemeClr val="tx1"/>
              </a:gs>
              <a:gs pos="24000">
                <a:schemeClr val="bg1"/>
              </a:gs>
            </a:gsLst>
            <a:lin ang="162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p:cxnSp>
        <p:nvCxnSpPr>
          <p:cNvPr id="83" name="Straight Arrow Connector 82">
            <a:extLst>
              <a:ext uri="{FF2B5EF4-FFF2-40B4-BE49-F238E27FC236}">
                <a16:creationId xmlns:a16="http://schemas.microsoft.com/office/drawing/2014/main" id="{DEE97FA4-330B-47A2-AFE1-BB3DB7A630E1}"/>
              </a:ext>
            </a:extLst>
          </p:cNvPr>
          <p:cNvCxnSpPr>
            <a:cxnSpLocks/>
            <a:stCxn id="85" idx="6"/>
            <a:endCxn id="82" idx="2"/>
          </p:cNvCxnSpPr>
          <p:nvPr/>
        </p:nvCxnSpPr>
        <p:spPr>
          <a:xfrm>
            <a:off x="2746616" y="2030292"/>
            <a:ext cx="166440"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41045D73-8660-4405-8DBA-3B90B5EA4F7B}"/>
              </a:ext>
            </a:extLst>
          </p:cNvPr>
          <p:cNvGrpSpPr/>
          <p:nvPr/>
        </p:nvGrpSpPr>
        <p:grpSpPr>
          <a:xfrm>
            <a:off x="2573599" y="1943783"/>
            <a:ext cx="173017" cy="173017"/>
            <a:chOff x="506517" y="3763674"/>
            <a:chExt cx="305882" cy="305882"/>
          </a:xfrm>
          <a:solidFill>
            <a:schemeClr val="bg1"/>
          </a:solidFill>
        </p:grpSpPr>
        <p:sp>
          <p:nvSpPr>
            <p:cNvPr id="85" name="Oval 84">
              <a:extLst>
                <a:ext uri="{FF2B5EF4-FFF2-40B4-BE49-F238E27FC236}">
                  <a16:creationId xmlns:a16="http://schemas.microsoft.com/office/drawing/2014/main" id="{78F0B3CA-32D8-45CA-A980-4C9482DBEB38}"/>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86" name="Straight Connector 85">
              <a:extLst>
                <a:ext uri="{FF2B5EF4-FFF2-40B4-BE49-F238E27FC236}">
                  <a16:creationId xmlns:a16="http://schemas.microsoft.com/office/drawing/2014/main" id="{E598A195-2B9F-4B05-927F-3C3161896FD6}"/>
                </a:ext>
              </a:extLst>
            </p:cNvPr>
            <p:cNvCxnSpPr>
              <a:stCxn id="85" idx="0"/>
              <a:endCxn id="85"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9F49689-C917-4CE5-9F26-ED8447D5CE57}"/>
                </a:ext>
              </a:extLst>
            </p:cNvPr>
            <p:cNvCxnSpPr>
              <a:cxnSpLocks/>
              <a:stCxn id="85" idx="2"/>
              <a:endCxn id="85"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90" name="Connector: Elbow 89">
            <a:extLst>
              <a:ext uri="{FF2B5EF4-FFF2-40B4-BE49-F238E27FC236}">
                <a16:creationId xmlns:a16="http://schemas.microsoft.com/office/drawing/2014/main" id="{203109D9-FCEC-4824-8A04-968606093CB8}"/>
              </a:ext>
            </a:extLst>
          </p:cNvPr>
          <p:cNvCxnSpPr>
            <a:cxnSpLocks/>
            <a:endCxn id="85" idx="4"/>
          </p:cNvCxnSpPr>
          <p:nvPr/>
        </p:nvCxnSpPr>
        <p:spPr>
          <a:xfrm flipV="1">
            <a:off x="1962933" y="2116800"/>
            <a:ext cx="697175" cy="213422"/>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pic>
        <p:nvPicPr>
          <p:cNvPr id="91" name="Graphic 90">
            <a:extLst>
              <a:ext uri="{FF2B5EF4-FFF2-40B4-BE49-F238E27FC236}">
                <a16:creationId xmlns:a16="http://schemas.microsoft.com/office/drawing/2014/main" id="{9FD0CA54-C503-4B75-B02A-26195988279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99827" y="1109017"/>
            <a:ext cx="701751" cy="152400"/>
          </a:xfrm>
          <a:prstGeom prst="rect">
            <a:avLst/>
          </a:prstGeom>
        </p:spPr>
      </p:pic>
      <p:pic>
        <p:nvPicPr>
          <p:cNvPr id="92" name="Graphic 91">
            <a:extLst>
              <a:ext uri="{FF2B5EF4-FFF2-40B4-BE49-F238E27FC236}">
                <a16:creationId xmlns:a16="http://schemas.microsoft.com/office/drawing/2014/main" id="{D4C38E5A-DF16-49E0-93B6-D33D54D2FC6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14054" y="1109017"/>
            <a:ext cx="701751" cy="152400"/>
          </a:xfrm>
          <a:prstGeom prst="rect">
            <a:avLst/>
          </a:prstGeom>
        </p:spPr>
      </p:pic>
      <p:sp>
        <p:nvSpPr>
          <p:cNvPr id="93" name="TextBox 92">
            <a:extLst>
              <a:ext uri="{FF2B5EF4-FFF2-40B4-BE49-F238E27FC236}">
                <a16:creationId xmlns:a16="http://schemas.microsoft.com/office/drawing/2014/main" id="{08EFC072-6EF6-4310-A172-BC5A0C7B9881}"/>
              </a:ext>
            </a:extLst>
          </p:cNvPr>
          <p:cNvSpPr txBox="1"/>
          <p:nvPr/>
        </p:nvSpPr>
        <p:spPr>
          <a:xfrm>
            <a:off x="5738441" y="1094636"/>
            <a:ext cx="383480" cy="181163"/>
          </a:xfrm>
          <a:prstGeom prst="rect">
            <a:avLst/>
          </a:prstGeom>
          <a:noFill/>
        </p:spPr>
        <p:txBody>
          <a:bodyPr wrap="square" lIns="0" tIns="0" rIns="0" bIns="0" rtlCol="0">
            <a:noAutofit/>
          </a:bodyPr>
          <a:lstStyle/>
          <a:p>
            <a:pPr>
              <a:spcAft>
                <a:spcPts val="300"/>
              </a:spcAft>
              <a:buSzPct val="100000"/>
            </a:pPr>
            <a:r>
              <a:rPr lang="en-US" sz="1000" dirty="0">
                <a:solidFill>
                  <a:schemeClr val="tx2"/>
                </a:solidFill>
                <a:latin typeface="Arial" panose="020B0604020202020204" pitchFamily="34" charset="0"/>
                <a:cs typeface="Arial" panose="020B0604020202020204" pitchFamily="34" charset="0"/>
              </a:rPr>
              <a:t>Dense</a:t>
            </a:r>
            <a:endParaRPr lang="de-DE" sz="1000" dirty="0">
              <a:solidFill>
                <a:schemeClr val="tx2"/>
              </a:solidFill>
              <a:latin typeface="Arial" panose="020B0604020202020204" pitchFamily="34" charset="0"/>
              <a:cs typeface="Arial" panose="020B0604020202020204" pitchFamily="34" charset="0"/>
            </a:endParaRPr>
          </a:p>
        </p:txBody>
      </p:sp>
      <p:sp>
        <p:nvSpPr>
          <p:cNvPr id="95" name="TextBox 94">
            <a:extLst>
              <a:ext uri="{FF2B5EF4-FFF2-40B4-BE49-F238E27FC236}">
                <a16:creationId xmlns:a16="http://schemas.microsoft.com/office/drawing/2014/main" id="{1B6CDCB9-1DD9-4771-9096-26336C1487E8}"/>
              </a:ext>
            </a:extLst>
          </p:cNvPr>
          <p:cNvSpPr txBox="1"/>
          <p:nvPr/>
        </p:nvSpPr>
        <p:spPr>
          <a:xfrm>
            <a:off x="4507694" y="1094636"/>
            <a:ext cx="455270" cy="181163"/>
          </a:xfrm>
          <a:prstGeom prst="rect">
            <a:avLst/>
          </a:prstGeom>
          <a:noFill/>
        </p:spPr>
        <p:txBody>
          <a:bodyPr wrap="square" lIns="0" tIns="0" rIns="0" bIns="0" rtlCol="0">
            <a:noAutofit/>
          </a:bodyPr>
          <a:lstStyle/>
          <a:p>
            <a:pPr algn="r">
              <a:spcAft>
                <a:spcPts val="300"/>
              </a:spcAft>
              <a:buSzPct val="100000"/>
            </a:pPr>
            <a:r>
              <a:rPr lang="en-US" sz="1000" dirty="0">
                <a:solidFill>
                  <a:schemeClr val="tx2"/>
                </a:solidFill>
                <a:latin typeface="Arial" panose="020B0604020202020204" pitchFamily="34" charset="0"/>
                <a:cs typeface="Arial" panose="020B0604020202020204" pitchFamily="34" charset="0"/>
              </a:rPr>
              <a:t>Sparse</a:t>
            </a:r>
            <a:endParaRPr lang="de-DE" sz="1000" dirty="0">
              <a:solidFill>
                <a:schemeClr val="tx2"/>
              </a:solidFill>
              <a:latin typeface="Arial" panose="020B0604020202020204" pitchFamily="34" charset="0"/>
              <a:cs typeface="Arial" panose="020B0604020202020204" pitchFamily="34" charset="0"/>
            </a:endParaRPr>
          </a:p>
        </p:txBody>
      </p:sp>
      <p:sp>
        <p:nvSpPr>
          <p:cNvPr id="102" name="TextBox 101">
            <a:extLst>
              <a:ext uri="{FF2B5EF4-FFF2-40B4-BE49-F238E27FC236}">
                <a16:creationId xmlns:a16="http://schemas.microsoft.com/office/drawing/2014/main" id="{685B677B-A550-4E92-8236-A089164BF532}"/>
              </a:ext>
            </a:extLst>
          </p:cNvPr>
          <p:cNvSpPr txBox="1"/>
          <p:nvPr/>
        </p:nvSpPr>
        <p:spPr>
          <a:xfrm>
            <a:off x="7452668" y="1094636"/>
            <a:ext cx="383480" cy="181163"/>
          </a:xfrm>
          <a:prstGeom prst="rect">
            <a:avLst/>
          </a:prstGeom>
          <a:noFill/>
        </p:spPr>
        <p:txBody>
          <a:bodyPr wrap="square" lIns="0" tIns="0" rIns="0" bIns="0" rtlCol="0">
            <a:noAutofit/>
          </a:bodyPr>
          <a:lstStyle/>
          <a:p>
            <a:pPr>
              <a:spcAft>
                <a:spcPts val="300"/>
              </a:spcAft>
              <a:buSzPct val="100000"/>
            </a:pPr>
            <a:r>
              <a:rPr lang="en-US" sz="1000" dirty="0">
                <a:solidFill>
                  <a:schemeClr val="tx2"/>
                </a:solidFill>
                <a:latin typeface="Arial" panose="020B0604020202020204" pitchFamily="34" charset="0"/>
                <a:cs typeface="Arial" panose="020B0604020202020204" pitchFamily="34" charset="0"/>
              </a:rPr>
              <a:t>Label</a:t>
            </a:r>
            <a:r>
              <a:rPr lang="en-US" sz="1000" baseline="-25000" dirty="0">
                <a:solidFill>
                  <a:schemeClr val="tx2"/>
                </a:solidFill>
                <a:latin typeface="Arial" panose="020B0604020202020204" pitchFamily="34" charset="0"/>
                <a:cs typeface="Arial" panose="020B0604020202020204" pitchFamily="34" charset="0"/>
              </a:rPr>
              <a:t>7</a:t>
            </a:r>
            <a:endParaRPr lang="de-DE" sz="1000" baseline="-25000" dirty="0">
              <a:solidFill>
                <a:schemeClr val="tx2"/>
              </a:solidFill>
              <a:latin typeface="Arial" panose="020B0604020202020204" pitchFamily="34" charset="0"/>
              <a:cs typeface="Arial" panose="020B0604020202020204" pitchFamily="34" charset="0"/>
            </a:endParaRPr>
          </a:p>
        </p:txBody>
      </p:sp>
      <p:sp>
        <p:nvSpPr>
          <p:cNvPr id="103" name="TextBox 102">
            <a:extLst>
              <a:ext uri="{FF2B5EF4-FFF2-40B4-BE49-F238E27FC236}">
                <a16:creationId xmlns:a16="http://schemas.microsoft.com/office/drawing/2014/main" id="{83C18E20-7955-4EFB-A030-8F76EA15E0CA}"/>
              </a:ext>
            </a:extLst>
          </p:cNvPr>
          <p:cNvSpPr txBox="1"/>
          <p:nvPr/>
        </p:nvSpPr>
        <p:spPr>
          <a:xfrm>
            <a:off x="6221921" y="1094636"/>
            <a:ext cx="455270" cy="181163"/>
          </a:xfrm>
          <a:prstGeom prst="rect">
            <a:avLst/>
          </a:prstGeom>
          <a:noFill/>
        </p:spPr>
        <p:txBody>
          <a:bodyPr wrap="square" lIns="0" tIns="0" rIns="0" bIns="0" rtlCol="0">
            <a:noAutofit/>
          </a:bodyPr>
          <a:lstStyle/>
          <a:p>
            <a:pPr algn="r">
              <a:spcAft>
                <a:spcPts val="300"/>
              </a:spcAft>
              <a:buSzPct val="100000"/>
            </a:pPr>
            <a:r>
              <a:rPr lang="en-US" sz="1000" dirty="0">
                <a:solidFill>
                  <a:schemeClr val="tx2"/>
                </a:solidFill>
                <a:latin typeface="Arial" panose="020B0604020202020204" pitchFamily="34" charset="0"/>
                <a:cs typeface="Arial" panose="020B0604020202020204" pitchFamily="34" charset="0"/>
              </a:rPr>
              <a:t>Label</a:t>
            </a:r>
            <a:r>
              <a:rPr lang="en-US" sz="1000" baseline="-25000" dirty="0">
                <a:solidFill>
                  <a:schemeClr val="tx2"/>
                </a:solidFill>
                <a:latin typeface="Arial" panose="020B0604020202020204" pitchFamily="34" charset="0"/>
                <a:cs typeface="Arial" panose="020B0604020202020204" pitchFamily="34" charset="0"/>
              </a:rPr>
              <a:t>0</a:t>
            </a:r>
            <a:endParaRPr lang="de-DE" sz="1000" baseline="-25000" dirty="0">
              <a:solidFill>
                <a:schemeClr val="tx2"/>
              </a:solidFill>
              <a:latin typeface="Arial" panose="020B0604020202020204" pitchFamily="34" charset="0"/>
              <a:cs typeface="Arial" panose="020B0604020202020204" pitchFamily="34" charset="0"/>
            </a:endParaRPr>
          </a:p>
        </p:txBody>
      </p:sp>
      <p:pic>
        <p:nvPicPr>
          <p:cNvPr id="104" name="Graphic 103" descr="Checkmark with solid fill">
            <a:extLst>
              <a:ext uri="{FF2B5EF4-FFF2-40B4-BE49-F238E27FC236}">
                <a16:creationId xmlns:a16="http://schemas.microsoft.com/office/drawing/2014/main" id="{7CDA402C-10F6-4D2C-B1E5-8E9A40EB2F3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7701650" y="3620070"/>
            <a:ext cx="254233" cy="254233"/>
          </a:xfrm>
          <a:prstGeom prst="rect">
            <a:avLst/>
          </a:prstGeom>
        </p:spPr>
      </p:pic>
    </p:spTree>
    <p:extLst>
      <p:ext uri="{BB962C8B-B14F-4D97-AF65-F5344CB8AC3E}">
        <p14:creationId xmlns:p14="http://schemas.microsoft.com/office/powerpoint/2010/main" val="18432185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r>
              <a:rPr lang="en-US" dirty="0"/>
              <a:t>DEC Refinement in DANCE</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pPr lvl="0">
              <a:lnSpc>
                <a:spcPct val="100000"/>
              </a:lnSpc>
              <a:spcBef>
                <a:spcPct val="20000"/>
              </a:spcBef>
            </a:pPr>
            <a:r>
              <a:rPr lang="en-US" dirty="0"/>
              <a:t>Deep Clustering of Mobile Network Data</a:t>
            </a:r>
          </a:p>
        </p:txBody>
      </p:sp>
      <p:sp>
        <p:nvSpPr>
          <p:cNvPr id="72" name="Rectangle 71">
            <a:extLst>
              <a:ext uri="{FF2B5EF4-FFF2-40B4-BE49-F238E27FC236}">
                <a16:creationId xmlns:a16="http://schemas.microsoft.com/office/drawing/2014/main" id="{7CAE8F2C-81D7-4DAB-BC66-02A05813729C}"/>
              </a:ext>
            </a:extLst>
          </p:cNvPr>
          <p:cNvSpPr/>
          <p:nvPr/>
        </p:nvSpPr>
        <p:spPr>
          <a:xfrm>
            <a:off x="1406408" y="1031310"/>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sp>
        <p:nvSpPr>
          <p:cNvPr id="89" name="Flowchart: Manual Operation 88">
            <a:extLst>
              <a:ext uri="{FF2B5EF4-FFF2-40B4-BE49-F238E27FC236}">
                <a16:creationId xmlns:a16="http://schemas.microsoft.com/office/drawing/2014/main" id="{4F0F36F7-04CF-4EAC-ADDF-FB14794055FB}"/>
              </a:ext>
            </a:extLst>
          </p:cNvPr>
          <p:cNvSpPr/>
          <p:nvPr/>
        </p:nvSpPr>
        <p:spPr>
          <a:xfrm rot="16200000">
            <a:off x="99576" y="1545633"/>
            <a:ext cx="678674" cy="989081"/>
          </a:xfrm>
          <a:prstGeom prst="flowChartManualOperation">
            <a:avLst/>
          </a:prstGeom>
          <a:gradFill>
            <a:gsLst>
              <a:gs pos="0">
                <a:schemeClr val="tx1"/>
              </a:gs>
              <a:gs pos="24000">
                <a:schemeClr val="bg1"/>
              </a:gs>
            </a:gsLst>
            <a:lin ang="162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94" name="Rectangle: Rounded Corners 93">
                <a:extLst>
                  <a:ext uri="{FF2B5EF4-FFF2-40B4-BE49-F238E27FC236}">
                    <a16:creationId xmlns:a16="http://schemas.microsoft.com/office/drawing/2014/main" id="{A1B27848-4503-4B50-ADF6-155647FD83A4}"/>
                  </a:ext>
                </a:extLst>
              </p:cNvPr>
              <p:cNvSpPr/>
              <p:nvPr/>
            </p:nvSpPr>
            <p:spPr>
              <a:xfrm>
                <a:off x="1340051" y="1593541"/>
                <a:ext cx="622882" cy="313141"/>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smtClean="0">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𝑍</m:t>
                          </m:r>
                        </m:e>
                        <m:sub>
                          <m:r>
                            <a:rPr lang="en-US" sz="1200" i="1">
                              <a:solidFill>
                                <a:schemeClr val="tx2"/>
                              </a:solidFill>
                              <a:latin typeface="Cambria Math" panose="02040503050406030204" pitchFamily="18" charset="0"/>
                              <a:cs typeface="Arial" panose="020B0604020202020204" pitchFamily="34" charset="0"/>
                            </a:rPr>
                            <m:t>𝑟</m:t>
                          </m:r>
                          <m:r>
                            <a:rPr lang="en-US" sz="1200" b="0" i="1" smtClean="0">
                              <a:solidFill>
                                <a:schemeClr val="tx2"/>
                              </a:solidFill>
                              <a:latin typeface="Cambria Math" panose="02040503050406030204" pitchFamily="18" charset="0"/>
                              <a:cs typeface="Arial" panose="020B0604020202020204" pitchFamily="34" charset="0"/>
                            </a:rPr>
                            <m:t>𝑒𝑐𝑜𝑛</m:t>
                          </m:r>
                          <m:r>
                            <a:rPr lang="en-US" sz="1200" b="0" i="1" smtClean="0">
                              <a:solidFill>
                                <a:schemeClr val="tx2"/>
                              </a:solidFill>
                              <a:latin typeface="Cambria Math" panose="02040503050406030204" pitchFamily="18" charset="0"/>
                              <a:cs typeface="Arial" panose="020B0604020202020204" pitchFamily="34" charset="0"/>
                            </a:rPr>
                            <m:t>.</m:t>
                          </m:r>
                        </m:sub>
                      </m:sSub>
                    </m:oMath>
                  </m:oMathPara>
                </a14:m>
                <a:endParaRPr lang="en-US" sz="1200" dirty="0">
                  <a:solidFill>
                    <a:schemeClr val="tx2"/>
                  </a:solidFill>
                  <a:latin typeface="Arial" panose="020B0604020202020204" pitchFamily="34" charset="0"/>
                  <a:cs typeface="Arial" panose="020B0604020202020204" pitchFamily="34" charset="0"/>
                </a:endParaRPr>
              </a:p>
            </p:txBody>
          </p:sp>
        </mc:Choice>
        <mc:Fallback xmlns="">
          <p:sp>
            <p:nvSpPr>
              <p:cNvPr id="94" name="Rectangle: Rounded Corners 93">
                <a:extLst>
                  <a:ext uri="{FF2B5EF4-FFF2-40B4-BE49-F238E27FC236}">
                    <a16:creationId xmlns:a16="http://schemas.microsoft.com/office/drawing/2014/main" id="{A1B27848-4503-4B50-ADF6-155647FD83A4}"/>
                  </a:ext>
                </a:extLst>
              </p:cNvPr>
              <p:cNvSpPr>
                <a:spLocks noRot="1" noChangeAspect="1" noMove="1" noResize="1" noEditPoints="1" noAdjustHandles="1" noChangeArrowheads="1" noChangeShapeType="1" noTextEdit="1"/>
              </p:cNvSpPr>
              <p:nvPr/>
            </p:nvSpPr>
            <p:spPr>
              <a:xfrm>
                <a:off x="1340051" y="1593541"/>
                <a:ext cx="622882" cy="313141"/>
              </a:xfrm>
              <a:prstGeom prst="roundRect">
                <a:avLst/>
              </a:prstGeom>
              <a:blipFill>
                <a:blip r:embed="rId2"/>
                <a:stretch>
                  <a:fillRect/>
                </a:stretch>
              </a:blipFill>
              <a:ln w="12700">
                <a:solidFill>
                  <a:schemeClr val="tx2"/>
                </a:solidFill>
                <a:prstDash val="sysDash"/>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7" name="Rectangle: Rounded Corners 96">
                <a:extLst>
                  <a:ext uri="{FF2B5EF4-FFF2-40B4-BE49-F238E27FC236}">
                    <a16:creationId xmlns:a16="http://schemas.microsoft.com/office/drawing/2014/main" id="{1D4E7382-7E3E-467C-A3C0-BCC3D48E0D0F}"/>
                  </a:ext>
                </a:extLst>
              </p:cNvPr>
              <p:cNvSpPr/>
              <p:nvPr/>
            </p:nvSpPr>
            <p:spPr>
              <a:xfrm>
                <a:off x="1340051" y="2173651"/>
                <a:ext cx="622882" cy="313141"/>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smtClean="0">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𝑍</m:t>
                          </m:r>
                        </m:e>
                        <m:sub>
                          <m:r>
                            <a:rPr lang="en-US" sz="1200" i="1">
                              <a:solidFill>
                                <a:schemeClr val="tx2"/>
                              </a:solidFill>
                              <a:latin typeface="Cambria Math" panose="02040503050406030204" pitchFamily="18" charset="0"/>
                              <a:cs typeface="Arial" panose="020B0604020202020204" pitchFamily="34" charset="0"/>
                            </a:rPr>
                            <m:t>𝑐</m:t>
                          </m:r>
                          <m:r>
                            <a:rPr lang="en-US" sz="1200" b="0" i="1" smtClean="0">
                              <a:solidFill>
                                <a:schemeClr val="tx2"/>
                              </a:solidFill>
                              <a:latin typeface="Cambria Math" panose="02040503050406030204" pitchFamily="18" charset="0"/>
                              <a:cs typeface="Arial" panose="020B0604020202020204" pitchFamily="34" charset="0"/>
                            </a:rPr>
                            <m:t>𝑙𝑢𝑠𝑡</m:t>
                          </m:r>
                          <m:r>
                            <a:rPr lang="en-US" sz="1200" b="0" i="1" smtClean="0">
                              <a:solidFill>
                                <a:schemeClr val="tx2"/>
                              </a:solidFill>
                              <a:latin typeface="Cambria Math" panose="02040503050406030204" pitchFamily="18" charset="0"/>
                              <a:cs typeface="Arial" panose="020B0604020202020204" pitchFamily="34" charset="0"/>
                            </a:rPr>
                            <m:t>.</m:t>
                          </m:r>
                        </m:sub>
                      </m:sSub>
                    </m:oMath>
                  </m:oMathPara>
                </a14:m>
                <a:endParaRPr lang="en-US" sz="1200" dirty="0">
                  <a:solidFill>
                    <a:schemeClr val="tx2"/>
                  </a:solidFill>
                  <a:latin typeface="Arial" panose="020B0604020202020204" pitchFamily="34" charset="0"/>
                  <a:cs typeface="Arial" panose="020B0604020202020204" pitchFamily="34" charset="0"/>
                </a:endParaRPr>
              </a:p>
            </p:txBody>
          </p:sp>
        </mc:Choice>
        <mc:Fallback xmlns="">
          <p:sp>
            <p:nvSpPr>
              <p:cNvPr id="97" name="Rectangle: Rounded Corners 96">
                <a:extLst>
                  <a:ext uri="{FF2B5EF4-FFF2-40B4-BE49-F238E27FC236}">
                    <a16:creationId xmlns:a16="http://schemas.microsoft.com/office/drawing/2014/main" id="{1D4E7382-7E3E-467C-A3C0-BCC3D48E0D0F}"/>
                  </a:ext>
                </a:extLst>
              </p:cNvPr>
              <p:cNvSpPr>
                <a:spLocks noRot="1" noChangeAspect="1" noMove="1" noResize="1" noEditPoints="1" noAdjustHandles="1" noChangeArrowheads="1" noChangeShapeType="1" noTextEdit="1"/>
              </p:cNvSpPr>
              <p:nvPr/>
            </p:nvSpPr>
            <p:spPr>
              <a:xfrm>
                <a:off x="1340051" y="2173651"/>
                <a:ext cx="622882" cy="313141"/>
              </a:xfrm>
              <a:prstGeom prst="roundRect">
                <a:avLst/>
              </a:prstGeom>
              <a:blipFill>
                <a:blip r:embed="rId3"/>
                <a:stretch>
                  <a:fillRect/>
                </a:stretch>
              </a:blipFill>
              <a:ln w="12700">
                <a:solidFill>
                  <a:schemeClr val="tx2"/>
                </a:solidFill>
                <a:prstDash val="sysDash"/>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01" name="Oval 100">
                <a:extLst>
                  <a:ext uri="{FF2B5EF4-FFF2-40B4-BE49-F238E27FC236}">
                    <a16:creationId xmlns:a16="http://schemas.microsoft.com/office/drawing/2014/main" id="{9A68A1BE-91D0-4F5C-A8C3-61773EA6B427}"/>
                  </a:ext>
                </a:extLst>
              </p:cNvPr>
              <p:cNvSpPr/>
              <p:nvPr/>
            </p:nvSpPr>
            <p:spPr>
              <a:xfrm>
                <a:off x="1424785" y="1022327"/>
                <a:ext cx="453413" cy="313141"/>
              </a:xfrm>
              <a:prstGeom prst="ellipse">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𝑝</m:t>
                          </m:r>
                        </m:e>
                        <m:sub>
                          <m:r>
                            <a:rPr lang="en-US" sz="1200" i="1">
                              <a:solidFill>
                                <a:schemeClr val="tx2"/>
                              </a:solidFill>
                              <a:latin typeface="Cambria Math" panose="02040503050406030204" pitchFamily="18" charset="0"/>
                              <a:cs typeface="Arial" panose="020B0604020202020204" pitchFamily="34" charset="0"/>
                            </a:rPr>
                            <m:t>𝑔</m:t>
                          </m:r>
                        </m:sub>
                      </m:sSub>
                    </m:oMath>
                  </m:oMathPara>
                </a14:m>
                <a:endParaRPr lang="en-US" sz="1200" dirty="0">
                  <a:solidFill>
                    <a:schemeClr val="tx2"/>
                  </a:solidFill>
                  <a:latin typeface="Arial" panose="020B0604020202020204" pitchFamily="34" charset="0"/>
                  <a:cs typeface="Arial" panose="020B0604020202020204" pitchFamily="34" charset="0"/>
                </a:endParaRPr>
              </a:p>
            </p:txBody>
          </p:sp>
        </mc:Choice>
        <mc:Fallback xmlns="">
          <p:sp>
            <p:nvSpPr>
              <p:cNvPr id="101" name="Oval 100">
                <a:extLst>
                  <a:ext uri="{FF2B5EF4-FFF2-40B4-BE49-F238E27FC236}">
                    <a16:creationId xmlns:a16="http://schemas.microsoft.com/office/drawing/2014/main" id="{9A68A1BE-91D0-4F5C-A8C3-61773EA6B427}"/>
                  </a:ext>
                </a:extLst>
              </p:cNvPr>
              <p:cNvSpPr>
                <a:spLocks noRot="1" noChangeAspect="1" noMove="1" noResize="1" noEditPoints="1" noAdjustHandles="1" noChangeArrowheads="1" noChangeShapeType="1" noTextEdit="1"/>
              </p:cNvSpPr>
              <p:nvPr/>
            </p:nvSpPr>
            <p:spPr>
              <a:xfrm>
                <a:off x="1424785" y="1022327"/>
                <a:ext cx="453413" cy="313141"/>
              </a:xfrm>
              <a:prstGeom prst="ellipse">
                <a:avLst/>
              </a:prstGeom>
              <a:blipFill>
                <a:blip r:embed="rId4"/>
                <a:stretch>
                  <a:fillRect/>
                </a:stretch>
              </a:blipFill>
              <a:ln w="12700">
                <a:solidFill>
                  <a:schemeClr val="tx2"/>
                </a:solidFill>
                <a:prstDash val="sysDash"/>
              </a:ln>
            </p:spPr>
            <p:txBody>
              <a:bodyPr/>
              <a:lstStyle/>
              <a:p>
                <a:r>
                  <a:rPr lang="de-DE">
                    <a:noFill/>
                  </a:rPr>
                  <a:t> </a:t>
                </a:r>
              </a:p>
            </p:txBody>
          </p:sp>
        </mc:Fallback>
      </mc:AlternateContent>
      <p:cxnSp>
        <p:nvCxnSpPr>
          <p:cNvPr id="105" name="Connector: Elbow 104">
            <a:extLst>
              <a:ext uri="{FF2B5EF4-FFF2-40B4-BE49-F238E27FC236}">
                <a16:creationId xmlns:a16="http://schemas.microsoft.com/office/drawing/2014/main" id="{CD0BED38-D051-4504-9B11-9E996A9FD8BC}"/>
              </a:ext>
            </a:extLst>
          </p:cNvPr>
          <p:cNvCxnSpPr>
            <a:cxnSpLocks/>
            <a:stCxn id="154" idx="0"/>
            <a:endCxn id="94" idx="1"/>
          </p:cNvCxnSpPr>
          <p:nvPr/>
        </p:nvCxnSpPr>
        <p:spPr>
          <a:xfrm rot="5400000" flipH="1" flipV="1">
            <a:off x="1158046" y="1771661"/>
            <a:ext cx="203553" cy="160457"/>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B1D4581E-420D-405F-BA5F-559EC4B7B09D}"/>
              </a:ext>
            </a:extLst>
          </p:cNvPr>
          <p:cNvCxnSpPr>
            <a:cxnSpLocks/>
            <a:stCxn id="154" idx="4"/>
            <a:endCxn id="97" idx="1"/>
          </p:cNvCxnSpPr>
          <p:nvPr/>
        </p:nvCxnSpPr>
        <p:spPr>
          <a:xfrm rot="16200000" flipH="1">
            <a:off x="1158052" y="2148223"/>
            <a:ext cx="203540" cy="160457"/>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54F87F41-B52B-402E-B33F-77DD35B7E056}"/>
              </a:ext>
            </a:extLst>
          </p:cNvPr>
          <p:cNvSpPr/>
          <p:nvPr/>
        </p:nvSpPr>
        <p:spPr>
          <a:xfrm>
            <a:off x="2915859" y="1333462"/>
            <a:ext cx="363736" cy="201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864A0984-2951-43EF-A5B0-B7C7695956E8}"/>
              </a:ext>
            </a:extLst>
          </p:cNvPr>
          <p:cNvSpPr/>
          <p:nvPr/>
        </p:nvSpPr>
        <p:spPr>
          <a:xfrm>
            <a:off x="2915859" y="1078196"/>
            <a:ext cx="363736" cy="201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119" name="Rectangle 118">
            <a:extLst>
              <a:ext uri="{FF2B5EF4-FFF2-40B4-BE49-F238E27FC236}">
                <a16:creationId xmlns:a16="http://schemas.microsoft.com/office/drawing/2014/main" id="{1058B745-B0B3-47D5-87D2-214ABEF893D4}"/>
              </a:ext>
            </a:extLst>
          </p:cNvPr>
          <p:cNvSpPr/>
          <p:nvPr/>
        </p:nvSpPr>
        <p:spPr>
          <a:xfrm>
            <a:off x="2170073" y="1706352"/>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120" name="Rectangle 119">
            <a:extLst>
              <a:ext uri="{FF2B5EF4-FFF2-40B4-BE49-F238E27FC236}">
                <a16:creationId xmlns:a16="http://schemas.microsoft.com/office/drawing/2014/main" id="{296C18A7-FF6D-45DD-8C86-2AA5B2A2024B}"/>
              </a:ext>
            </a:extLst>
          </p:cNvPr>
          <p:cNvSpPr/>
          <p:nvPr/>
        </p:nvSpPr>
        <p:spPr>
          <a:xfrm>
            <a:off x="2124266" y="1390400"/>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121" name="Straight Arrow Connector 120">
            <a:extLst>
              <a:ext uri="{FF2B5EF4-FFF2-40B4-BE49-F238E27FC236}">
                <a16:creationId xmlns:a16="http://schemas.microsoft.com/office/drawing/2014/main" id="{9F520B1C-1B10-4CA1-854E-A4E6E3EE1069}"/>
              </a:ext>
            </a:extLst>
          </p:cNvPr>
          <p:cNvCxnSpPr>
            <a:cxnSpLocks/>
            <a:stCxn id="120" idx="3"/>
            <a:endCxn id="148" idx="2"/>
          </p:cNvCxnSpPr>
          <p:nvPr/>
        </p:nvCxnSpPr>
        <p:spPr>
          <a:xfrm>
            <a:off x="2215887" y="1434159"/>
            <a:ext cx="166153" cy="0"/>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3EFF2524-4BE9-4957-9DAD-695DE469F097}"/>
              </a:ext>
            </a:extLst>
          </p:cNvPr>
          <p:cNvGrpSpPr/>
          <p:nvPr/>
        </p:nvGrpSpPr>
        <p:grpSpPr>
          <a:xfrm>
            <a:off x="1093085" y="1953665"/>
            <a:ext cx="173017" cy="173017"/>
            <a:chOff x="1716989" y="4044688"/>
            <a:chExt cx="305882" cy="305882"/>
          </a:xfrm>
          <a:solidFill>
            <a:schemeClr val="bg1"/>
          </a:solidFill>
        </p:grpSpPr>
        <p:sp>
          <p:nvSpPr>
            <p:cNvPr id="154" name="Oval 153">
              <a:extLst>
                <a:ext uri="{FF2B5EF4-FFF2-40B4-BE49-F238E27FC236}">
                  <a16:creationId xmlns:a16="http://schemas.microsoft.com/office/drawing/2014/main" id="{353A911F-73D5-45B2-82E3-4B182BDDBA28}"/>
                </a:ext>
              </a:extLst>
            </p:cNvPr>
            <p:cNvSpPr/>
            <p:nvPr/>
          </p:nvSpPr>
          <p:spPr>
            <a:xfrm>
              <a:off x="1716989" y="4044688"/>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155" name="Straight Connector 154">
              <a:extLst>
                <a:ext uri="{FF2B5EF4-FFF2-40B4-BE49-F238E27FC236}">
                  <a16:creationId xmlns:a16="http://schemas.microsoft.com/office/drawing/2014/main" id="{7AEEF77B-87BE-4A7F-961B-32F5F73A8994}"/>
                </a:ext>
              </a:extLst>
            </p:cNvPr>
            <p:cNvCxnSpPr>
              <a:cxnSpLocks/>
              <a:stCxn id="154" idx="2"/>
              <a:endCxn id="154" idx="6"/>
            </p:cNvCxnSpPr>
            <p:nvPr/>
          </p:nvCxnSpPr>
          <p:spPr>
            <a:xfrm>
              <a:off x="1716989" y="4197629"/>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29" name="Straight Arrow Connector 128">
            <a:extLst>
              <a:ext uri="{FF2B5EF4-FFF2-40B4-BE49-F238E27FC236}">
                <a16:creationId xmlns:a16="http://schemas.microsoft.com/office/drawing/2014/main" id="{C8ABEE02-6DBF-48C3-86BD-687731F1C372}"/>
              </a:ext>
            </a:extLst>
          </p:cNvPr>
          <p:cNvCxnSpPr>
            <a:cxnSpLocks/>
            <a:stCxn id="89" idx="2"/>
            <a:endCxn id="154" idx="2"/>
          </p:cNvCxnSpPr>
          <p:nvPr/>
        </p:nvCxnSpPr>
        <p:spPr>
          <a:xfrm>
            <a:off x="933454" y="2040173"/>
            <a:ext cx="159631"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59C02B73-54B9-48EC-9CCE-ADCB127532EF}"/>
              </a:ext>
            </a:extLst>
          </p:cNvPr>
          <p:cNvSpPr/>
          <p:nvPr/>
        </p:nvSpPr>
        <p:spPr>
          <a:xfrm>
            <a:off x="2170073" y="2332703"/>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grpSp>
        <p:nvGrpSpPr>
          <p:cNvPr id="131" name="Group 130">
            <a:extLst>
              <a:ext uri="{FF2B5EF4-FFF2-40B4-BE49-F238E27FC236}">
                <a16:creationId xmlns:a16="http://schemas.microsoft.com/office/drawing/2014/main" id="{F3614F44-07EB-48E6-A723-167284D0C657}"/>
              </a:ext>
            </a:extLst>
          </p:cNvPr>
          <p:cNvGrpSpPr/>
          <p:nvPr/>
        </p:nvGrpSpPr>
        <p:grpSpPr>
          <a:xfrm>
            <a:off x="2129378" y="1092390"/>
            <a:ext cx="173017" cy="173017"/>
            <a:chOff x="506517" y="3763674"/>
            <a:chExt cx="305882" cy="305882"/>
          </a:xfrm>
          <a:solidFill>
            <a:schemeClr val="bg1"/>
          </a:solidFill>
        </p:grpSpPr>
        <p:sp>
          <p:nvSpPr>
            <p:cNvPr id="151" name="Oval 150">
              <a:extLst>
                <a:ext uri="{FF2B5EF4-FFF2-40B4-BE49-F238E27FC236}">
                  <a16:creationId xmlns:a16="http://schemas.microsoft.com/office/drawing/2014/main" id="{A65957B8-9218-4DA9-BA30-5874A1AF3CFF}"/>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152" name="Straight Connector 151">
              <a:extLst>
                <a:ext uri="{FF2B5EF4-FFF2-40B4-BE49-F238E27FC236}">
                  <a16:creationId xmlns:a16="http://schemas.microsoft.com/office/drawing/2014/main" id="{9B506508-E128-4325-87D2-BD7DB893D509}"/>
                </a:ext>
              </a:extLst>
            </p:cNvPr>
            <p:cNvCxnSpPr>
              <a:stCxn id="151" idx="0"/>
              <a:endCxn id="151"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8C496887-6F47-4A33-82EE-50B130C1C757}"/>
                </a:ext>
              </a:extLst>
            </p:cNvPr>
            <p:cNvCxnSpPr>
              <a:cxnSpLocks/>
              <a:stCxn id="151" idx="2"/>
              <a:endCxn id="151"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AB5DE802-759F-4BBA-A613-BEC1BD0E517D}"/>
              </a:ext>
            </a:extLst>
          </p:cNvPr>
          <p:cNvGrpSpPr/>
          <p:nvPr/>
        </p:nvGrpSpPr>
        <p:grpSpPr>
          <a:xfrm>
            <a:off x="2382040" y="1347657"/>
            <a:ext cx="173017" cy="173017"/>
            <a:chOff x="506517" y="3763674"/>
            <a:chExt cx="305882" cy="305882"/>
          </a:xfrm>
          <a:solidFill>
            <a:schemeClr val="bg1"/>
          </a:solidFill>
        </p:grpSpPr>
        <p:sp>
          <p:nvSpPr>
            <p:cNvPr id="148" name="Oval 147">
              <a:extLst>
                <a:ext uri="{FF2B5EF4-FFF2-40B4-BE49-F238E27FC236}">
                  <a16:creationId xmlns:a16="http://schemas.microsoft.com/office/drawing/2014/main" id="{098A2187-D46E-4D15-BD28-BBFA85745889}"/>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149" name="Straight Connector 148">
              <a:extLst>
                <a:ext uri="{FF2B5EF4-FFF2-40B4-BE49-F238E27FC236}">
                  <a16:creationId xmlns:a16="http://schemas.microsoft.com/office/drawing/2014/main" id="{7B43FA20-1E4B-4811-8A21-1734626B96BC}"/>
                </a:ext>
              </a:extLst>
            </p:cNvPr>
            <p:cNvCxnSpPr>
              <a:stCxn id="148" idx="0"/>
              <a:endCxn id="148"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28234525-7979-44EF-BAA1-1DD96D85C931}"/>
                </a:ext>
              </a:extLst>
            </p:cNvPr>
            <p:cNvCxnSpPr>
              <a:cxnSpLocks/>
              <a:stCxn id="148" idx="2"/>
              <a:endCxn id="148"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33" name="Straight Arrow Connector 132">
            <a:extLst>
              <a:ext uri="{FF2B5EF4-FFF2-40B4-BE49-F238E27FC236}">
                <a16:creationId xmlns:a16="http://schemas.microsoft.com/office/drawing/2014/main" id="{1A712B66-F25B-44C6-B392-B4B96743DFB1}"/>
              </a:ext>
            </a:extLst>
          </p:cNvPr>
          <p:cNvCxnSpPr>
            <a:cxnSpLocks/>
            <a:stCxn id="130" idx="0"/>
            <a:endCxn id="151" idx="4"/>
          </p:cNvCxnSpPr>
          <p:nvPr/>
        </p:nvCxnSpPr>
        <p:spPr>
          <a:xfrm flipV="1">
            <a:off x="2215881" y="1265407"/>
            <a:ext cx="6" cy="1067296"/>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FF6E3DAC-598D-4A19-9E56-7C0FEEF2C0C1}"/>
              </a:ext>
            </a:extLst>
          </p:cNvPr>
          <p:cNvSpPr/>
          <p:nvPr/>
        </p:nvSpPr>
        <p:spPr>
          <a:xfrm>
            <a:off x="2419606" y="1749518"/>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136" name="Straight Arrow Connector 135">
            <a:extLst>
              <a:ext uri="{FF2B5EF4-FFF2-40B4-BE49-F238E27FC236}">
                <a16:creationId xmlns:a16="http://schemas.microsoft.com/office/drawing/2014/main" id="{93D28F83-3135-429D-8D83-EFFD7E23620F}"/>
              </a:ext>
            </a:extLst>
          </p:cNvPr>
          <p:cNvCxnSpPr>
            <a:cxnSpLocks/>
            <a:stCxn id="148" idx="6"/>
            <a:endCxn id="117" idx="1"/>
          </p:cNvCxnSpPr>
          <p:nvPr/>
        </p:nvCxnSpPr>
        <p:spPr>
          <a:xfrm flipV="1">
            <a:off x="2555057" y="1434159"/>
            <a:ext cx="360802" cy="7"/>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A22B1B6B-B116-4CE5-AC3D-EA8B690C38E7}"/>
              </a:ext>
            </a:extLst>
          </p:cNvPr>
          <p:cNvCxnSpPr>
            <a:cxnSpLocks/>
            <a:stCxn id="151" idx="6"/>
            <a:endCxn id="118" idx="1"/>
          </p:cNvCxnSpPr>
          <p:nvPr/>
        </p:nvCxnSpPr>
        <p:spPr>
          <a:xfrm flipV="1">
            <a:off x="2302395" y="1178893"/>
            <a:ext cx="613464" cy="6"/>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00282F0-D803-4A7C-8FD9-2ACFB92915D1}"/>
              </a:ext>
            </a:extLst>
          </p:cNvPr>
          <p:cNvCxnSpPr>
            <a:cxnSpLocks/>
            <a:stCxn id="101" idx="6"/>
            <a:endCxn id="151" idx="2"/>
          </p:cNvCxnSpPr>
          <p:nvPr/>
        </p:nvCxnSpPr>
        <p:spPr>
          <a:xfrm>
            <a:off x="1878198" y="1178898"/>
            <a:ext cx="251180"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75BFC179-6BA3-4CC1-9F09-8F7388F9FE28}"/>
              </a:ext>
            </a:extLst>
          </p:cNvPr>
          <p:cNvCxnSpPr>
            <a:cxnSpLocks/>
            <a:stCxn id="94" idx="3"/>
            <a:endCxn id="119" idx="1"/>
          </p:cNvCxnSpPr>
          <p:nvPr/>
        </p:nvCxnSpPr>
        <p:spPr>
          <a:xfrm>
            <a:off x="1962933" y="1750112"/>
            <a:ext cx="20714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740245B6-268D-43C2-AEB8-79092993442D}"/>
              </a:ext>
            </a:extLst>
          </p:cNvPr>
          <p:cNvCxnSpPr>
            <a:cxnSpLocks/>
            <a:stCxn id="119" idx="3"/>
            <a:endCxn id="148" idx="4"/>
          </p:cNvCxnSpPr>
          <p:nvPr/>
        </p:nvCxnSpPr>
        <p:spPr>
          <a:xfrm flipV="1">
            <a:off x="2261688" y="1520674"/>
            <a:ext cx="206861" cy="229438"/>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1BF4CC9-0B3E-4A00-9850-83A64CA18CB5}"/>
              </a:ext>
            </a:extLst>
          </p:cNvPr>
          <p:cNvSpPr/>
          <p:nvPr/>
        </p:nvSpPr>
        <p:spPr>
          <a:xfrm>
            <a:off x="2919318" y="1101352"/>
            <a:ext cx="976840" cy="406223"/>
          </a:xfrm>
          <a:prstGeom prst="rect">
            <a:avLst/>
          </a:prstGeom>
          <a:gradFill>
            <a:gsLst>
              <a:gs pos="0">
                <a:schemeClr val="accent5"/>
              </a:gs>
              <a:gs pos="24000">
                <a:schemeClr val="bg1"/>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p:pic>
        <p:nvPicPr>
          <p:cNvPr id="52" name="Picture 51">
            <a:extLst>
              <a:ext uri="{FF2B5EF4-FFF2-40B4-BE49-F238E27FC236}">
                <a16:creationId xmlns:a16="http://schemas.microsoft.com/office/drawing/2014/main" id="{5C44E875-0078-4E8B-A1AD-C75950F11AA0}"/>
              </a:ext>
            </a:extLst>
          </p:cNvPr>
          <p:cNvPicPr>
            <a:picLocks noChangeAspect="1"/>
          </p:cNvPicPr>
          <p:nvPr/>
        </p:nvPicPr>
        <p:blipFill rotWithShape="1">
          <a:blip r:embed="rId5">
            <a:extLst>
              <a:ext uri="{28A0092B-C50C-407E-A947-70E740481C1C}">
                <a14:useLocalDpi xmlns:a14="http://schemas.microsoft.com/office/drawing/2010/main" val="0"/>
              </a:ext>
            </a:extLst>
          </a:blip>
          <a:srcRect t="13" r="31835" b="13"/>
          <a:stretch/>
        </p:blipFill>
        <p:spPr>
          <a:xfrm>
            <a:off x="4497648" y="1367272"/>
            <a:ext cx="3381432" cy="3306289"/>
          </a:xfrm>
          <a:prstGeom prst="rect">
            <a:avLst/>
          </a:prstGeom>
        </p:spPr>
      </p:pic>
      <p:cxnSp>
        <p:nvCxnSpPr>
          <p:cNvPr id="53" name="Straight Connector 52">
            <a:extLst>
              <a:ext uri="{FF2B5EF4-FFF2-40B4-BE49-F238E27FC236}">
                <a16:creationId xmlns:a16="http://schemas.microsoft.com/office/drawing/2014/main" id="{D0F7E08E-4EED-438A-ADA5-1EA217A5FDDD}"/>
              </a:ext>
            </a:extLst>
          </p:cNvPr>
          <p:cNvCxnSpPr>
            <a:cxnSpLocks/>
            <a:stCxn id="52" idx="1"/>
          </p:cNvCxnSpPr>
          <p:nvPr/>
        </p:nvCxnSpPr>
        <p:spPr>
          <a:xfrm>
            <a:off x="4497648" y="3020417"/>
            <a:ext cx="3331119" cy="0"/>
          </a:xfrm>
          <a:prstGeom prst="line">
            <a:avLst/>
          </a:prstGeom>
          <a:ln w="635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94C19C6-BD3F-43F9-B810-7427550E7743}"/>
              </a:ext>
            </a:extLst>
          </p:cNvPr>
          <p:cNvCxnSpPr>
            <a:cxnSpLocks/>
          </p:cNvCxnSpPr>
          <p:nvPr/>
        </p:nvCxnSpPr>
        <p:spPr>
          <a:xfrm>
            <a:off x="6199782" y="1367272"/>
            <a:ext cx="0" cy="3306289"/>
          </a:xfrm>
          <a:prstGeom prst="line">
            <a:avLst/>
          </a:prstGeom>
          <a:ln w="6350">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809BC375-977E-42F0-BAC6-C9AA0A5026AB}"/>
              </a:ext>
            </a:extLst>
          </p:cNvPr>
          <p:cNvSpPr txBox="1"/>
          <p:nvPr/>
        </p:nvSpPr>
        <p:spPr>
          <a:xfrm rot="16200000">
            <a:off x="3497370" y="2034819"/>
            <a:ext cx="1632176" cy="297081"/>
          </a:xfrm>
          <a:prstGeom prst="rect">
            <a:avLst/>
          </a:prstGeom>
          <a:noFill/>
        </p:spPr>
        <p:txBody>
          <a:bodyPr wrap="square" lIns="0" tIns="0" rIns="0" bIns="0" rtlCol="0">
            <a:noAutofit/>
          </a:bodyPr>
          <a:lstStyle/>
          <a:p>
            <a:pPr algn="ctr">
              <a:spcAft>
                <a:spcPts val="300"/>
              </a:spcAft>
              <a:buSzPct val="100000"/>
            </a:pPr>
            <a:r>
              <a:rPr lang="en-US" sz="1000" dirty="0">
                <a:solidFill>
                  <a:schemeClr val="tx2"/>
                </a:solidFill>
                <a:latin typeface="Arial" panose="020B0604020202020204" pitchFamily="34" charset="0"/>
                <a:cs typeface="Arial" panose="020B0604020202020204" pitchFamily="34" charset="0"/>
              </a:rPr>
              <a:t>Purely Reconstructive</a:t>
            </a:r>
            <a:br>
              <a:rPr lang="en-US" sz="1000" dirty="0">
                <a:solidFill>
                  <a:schemeClr val="tx2"/>
                </a:solidFill>
                <a:latin typeface="Arial" panose="020B0604020202020204" pitchFamily="34" charset="0"/>
                <a:cs typeface="Arial" panose="020B0604020202020204" pitchFamily="34" charset="0"/>
              </a:rPr>
            </a:br>
            <a:r>
              <a:rPr lang="en-US" sz="1000" dirty="0">
                <a:solidFill>
                  <a:schemeClr val="tx2"/>
                </a:solidFill>
                <a:latin typeface="Arial" panose="020B0604020202020204" pitchFamily="34" charset="0"/>
                <a:cs typeface="Arial" panose="020B0604020202020204" pitchFamily="34" charset="0"/>
              </a:rPr>
              <a:t>Features</a:t>
            </a:r>
            <a:endParaRPr lang="de-DE" sz="1000" dirty="0">
              <a:solidFill>
                <a:schemeClr val="tx2"/>
              </a:solidFill>
              <a:latin typeface="Arial" panose="020B0604020202020204" pitchFamily="34" charset="0"/>
              <a:cs typeface="Arial" panose="020B0604020202020204" pitchFamily="34" charset="0"/>
            </a:endParaRPr>
          </a:p>
        </p:txBody>
      </p:sp>
      <p:sp>
        <p:nvSpPr>
          <p:cNvPr id="74" name="Rectangle: Diagonal Corners Snipped 73">
            <a:extLst>
              <a:ext uri="{FF2B5EF4-FFF2-40B4-BE49-F238E27FC236}">
                <a16:creationId xmlns:a16="http://schemas.microsoft.com/office/drawing/2014/main" id="{AA1DF3BE-0B4E-4D30-B0C0-7196CF4BCD24}"/>
              </a:ext>
            </a:extLst>
          </p:cNvPr>
          <p:cNvSpPr/>
          <p:nvPr/>
        </p:nvSpPr>
        <p:spPr>
          <a:xfrm>
            <a:off x="2668810" y="2766800"/>
            <a:ext cx="972662" cy="280044"/>
          </a:xfrm>
          <a:prstGeom prst="snip2DiagRect">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tx2"/>
                </a:solidFill>
                <a:latin typeface="Arial" panose="020B0604020202020204" pitchFamily="34" charset="0"/>
                <a:cs typeface="Arial" panose="020B0604020202020204" pitchFamily="34" charset="0"/>
              </a:rPr>
              <a:t>RIM</a:t>
            </a:r>
          </a:p>
        </p:txBody>
      </p:sp>
      <p:sp>
        <p:nvSpPr>
          <p:cNvPr id="88" name="Rectangle 87">
            <a:extLst>
              <a:ext uri="{FF2B5EF4-FFF2-40B4-BE49-F238E27FC236}">
                <a16:creationId xmlns:a16="http://schemas.microsoft.com/office/drawing/2014/main" id="{E391966C-E485-4409-BFDF-D92216DFE3DE}"/>
              </a:ext>
            </a:extLst>
          </p:cNvPr>
          <p:cNvSpPr/>
          <p:nvPr/>
        </p:nvSpPr>
        <p:spPr>
          <a:xfrm>
            <a:off x="2126221" y="2863063"/>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96" name="Text Placeholder 5">
            <a:extLst>
              <a:ext uri="{FF2B5EF4-FFF2-40B4-BE49-F238E27FC236}">
                <a16:creationId xmlns:a16="http://schemas.microsoft.com/office/drawing/2014/main" id="{4B9027B7-2C58-43D8-A328-2E10B3AB534D}"/>
              </a:ext>
            </a:extLst>
          </p:cNvPr>
          <p:cNvSpPr>
            <a:spLocks noGrp="1"/>
          </p:cNvSpPr>
          <p:nvPr>
            <p:ph type="body" sz="quarter" idx="12"/>
          </p:nvPr>
        </p:nvSpPr>
        <p:spPr>
          <a:xfrm>
            <a:off x="417600" y="3964601"/>
            <a:ext cx="3239954" cy="708958"/>
          </a:xfrm>
        </p:spPr>
        <p:txBody>
          <a:bodyPr>
            <a:normAutofit/>
          </a:bodyPr>
          <a:lstStyle/>
          <a:p>
            <a:pPr algn="just"/>
            <a:r>
              <a:rPr lang="en-US" sz="1200" dirty="0"/>
              <a:t>Using the initial clusters provided by RIM, the </a:t>
            </a:r>
            <a:r>
              <a:rPr lang="en-US" sz="1200" b="1" dirty="0"/>
              <a:t>Deep Embedded Clustering (DEC) </a:t>
            </a:r>
            <a:r>
              <a:rPr lang="en-US" sz="1200" dirty="0"/>
              <a:t>algorithm can refine and finalize the clustering, by grouping the clusters more tightly together.</a:t>
            </a:r>
          </a:p>
        </p:txBody>
      </p:sp>
      <p:cxnSp>
        <p:nvCxnSpPr>
          <p:cNvPr id="7" name="Connector: Elbow 6">
            <a:extLst>
              <a:ext uri="{FF2B5EF4-FFF2-40B4-BE49-F238E27FC236}">
                <a16:creationId xmlns:a16="http://schemas.microsoft.com/office/drawing/2014/main" id="{E9AA5D8F-B235-48BC-AF67-4421AF31193D}"/>
              </a:ext>
            </a:extLst>
          </p:cNvPr>
          <p:cNvCxnSpPr>
            <a:cxnSpLocks/>
            <a:stCxn id="97" idx="3"/>
            <a:endCxn id="62" idx="3"/>
          </p:cNvCxnSpPr>
          <p:nvPr/>
        </p:nvCxnSpPr>
        <p:spPr>
          <a:xfrm>
            <a:off x="1962933" y="2330222"/>
            <a:ext cx="252947" cy="830522"/>
          </a:xfrm>
          <a:prstGeom prst="bentConnector2">
            <a:avLst/>
          </a:prstGeom>
          <a:ln w="12700">
            <a:solidFill>
              <a:schemeClr val="tx2"/>
            </a:solidFill>
            <a:prstDash val="solid"/>
            <a:tailEnd type="triangle" w="lg" len="med"/>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98BC6982-C165-4162-97CA-6DB5B884ED2F}"/>
              </a:ext>
            </a:extLst>
          </p:cNvPr>
          <p:cNvSpPr txBox="1"/>
          <p:nvPr/>
        </p:nvSpPr>
        <p:spPr>
          <a:xfrm rot="16200000">
            <a:off x="3476226" y="3687788"/>
            <a:ext cx="1674466" cy="297080"/>
          </a:xfrm>
          <a:prstGeom prst="rect">
            <a:avLst/>
          </a:prstGeom>
          <a:noFill/>
        </p:spPr>
        <p:txBody>
          <a:bodyPr wrap="square" lIns="0" tIns="0" rIns="0" bIns="0" rtlCol="0">
            <a:noAutofit/>
          </a:bodyPr>
          <a:lstStyle/>
          <a:p>
            <a:pPr algn="ctr">
              <a:spcAft>
                <a:spcPts val="300"/>
              </a:spcAft>
              <a:buSzPct val="100000"/>
            </a:pPr>
            <a:r>
              <a:rPr lang="en-US" sz="1000" dirty="0">
                <a:solidFill>
                  <a:schemeClr val="tx2"/>
                </a:solidFill>
                <a:latin typeface="Arial" panose="020B0604020202020204" pitchFamily="34" charset="0"/>
                <a:cs typeface="Arial" panose="020B0604020202020204" pitchFamily="34" charset="0"/>
              </a:rPr>
              <a:t>Clustering Relevant</a:t>
            </a:r>
            <a:br>
              <a:rPr lang="en-US" sz="1000" dirty="0">
                <a:solidFill>
                  <a:schemeClr val="tx2"/>
                </a:solidFill>
                <a:latin typeface="Arial" panose="020B0604020202020204" pitchFamily="34" charset="0"/>
                <a:cs typeface="Arial" panose="020B0604020202020204" pitchFamily="34" charset="0"/>
              </a:rPr>
            </a:br>
            <a:r>
              <a:rPr lang="en-US" sz="1000" dirty="0">
                <a:solidFill>
                  <a:schemeClr val="tx2"/>
                </a:solidFill>
                <a:latin typeface="Arial" panose="020B0604020202020204" pitchFamily="34" charset="0"/>
                <a:cs typeface="Arial" panose="020B0604020202020204" pitchFamily="34" charset="0"/>
              </a:rPr>
              <a:t>Features</a:t>
            </a:r>
            <a:endParaRPr lang="de-DE" sz="1000" dirty="0">
              <a:solidFill>
                <a:schemeClr val="tx2"/>
              </a:solidFill>
              <a:latin typeface="Arial" panose="020B0604020202020204" pitchFamily="34" charset="0"/>
              <a:cs typeface="Arial" panose="020B0604020202020204" pitchFamily="34" charset="0"/>
            </a:endParaRPr>
          </a:p>
        </p:txBody>
      </p:sp>
      <p:sp>
        <p:nvSpPr>
          <p:cNvPr id="62" name="Rectangle: Diagonal Corners Snipped 61">
            <a:extLst>
              <a:ext uri="{FF2B5EF4-FFF2-40B4-BE49-F238E27FC236}">
                <a16:creationId xmlns:a16="http://schemas.microsoft.com/office/drawing/2014/main" id="{5F291357-8CC8-4295-A488-4124EC205020}"/>
              </a:ext>
            </a:extLst>
          </p:cNvPr>
          <p:cNvSpPr/>
          <p:nvPr/>
        </p:nvSpPr>
        <p:spPr>
          <a:xfrm>
            <a:off x="1729549" y="3160744"/>
            <a:ext cx="972662" cy="280044"/>
          </a:xfrm>
          <a:prstGeom prst="snip2Diag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bg1"/>
                </a:solidFill>
                <a:latin typeface="Arial" panose="020B0604020202020204" pitchFamily="34" charset="0"/>
                <a:cs typeface="Arial" panose="020B0604020202020204" pitchFamily="34" charset="0"/>
              </a:rPr>
              <a:t>DEC</a:t>
            </a:r>
          </a:p>
        </p:txBody>
      </p:sp>
      <p:cxnSp>
        <p:nvCxnSpPr>
          <p:cNvPr id="63" name="Straight Arrow Connector 62">
            <a:extLst>
              <a:ext uri="{FF2B5EF4-FFF2-40B4-BE49-F238E27FC236}">
                <a16:creationId xmlns:a16="http://schemas.microsoft.com/office/drawing/2014/main" id="{6EBB21B1-51F4-4E8F-A5FF-95E86AE0FB86}"/>
              </a:ext>
            </a:extLst>
          </p:cNvPr>
          <p:cNvCxnSpPr>
            <a:cxnSpLocks/>
            <a:stCxn id="88" idx="3"/>
            <a:endCxn id="74" idx="2"/>
          </p:cNvCxnSpPr>
          <p:nvPr/>
        </p:nvCxnSpPr>
        <p:spPr>
          <a:xfrm flipV="1">
            <a:off x="2217836" y="2906822"/>
            <a:ext cx="450974" cy="1"/>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CC0685A9-0F58-4783-A786-A3315F09C2C4}"/>
              </a:ext>
            </a:extLst>
          </p:cNvPr>
          <p:cNvCxnSpPr>
            <a:stCxn id="74" idx="1"/>
            <a:endCxn id="62" idx="0"/>
          </p:cNvCxnSpPr>
          <p:nvPr/>
        </p:nvCxnSpPr>
        <p:spPr>
          <a:xfrm rot="5400000">
            <a:off x="2801715" y="2947340"/>
            <a:ext cx="253922" cy="452930"/>
          </a:xfrm>
          <a:prstGeom prst="bentConnector2">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68" name="Rectangle: Rounded Corners 67">
            <a:extLst>
              <a:ext uri="{FF2B5EF4-FFF2-40B4-BE49-F238E27FC236}">
                <a16:creationId xmlns:a16="http://schemas.microsoft.com/office/drawing/2014/main" id="{A98E472E-92A2-4511-81A1-3B6D1671B021}"/>
              </a:ext>
            </a:extLst>
          </p:cNvPr>
          <p:cNvSpPr/>
          <p:nvPr/>
        </p:nvSpPr>
        <p:spPr>
          <a:xfrm>
            <a:off x="2759813" y="3511846"/>
            <a:ext cx="718334" cy="265300"/>
          </a:xfrm>
          <a:prstGeom prst="roundRect">
            <a:avLst/>
          </a:prstGeom>
          <a:solidFill>
            <a:srgbClr val="3BD022"/>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bg1"/>
                </a:solidFill>
                <a:latin typeface="Arial" panose="020B0604020202020204" pitchFamily="34" charset="0"/>
                <a:cs typeface="Arial" panose="020B0604020202020204" pitchFamily="34" charset="0"/>
              </a:rPr>
              <a:t>Clusters</a:t>
            </a:r>
          </a:p>
        </p:txBody>
      </p:sp>
      <p:cxnSp>
        <p:nvCxnSpPr>
          <p:cNvPr id="70" name="Connector: Elbow 69">
            <a:extLst>
              <a:ext uri="{FF2B5EF4-FFF2-40B4-BE49-F238E27FC236}">
                <a16:creationId xmlns:a16="http://schemas.microsoft.com/office/drawing/2014/main" id="{F871637F-B466-4E71-8C47-86FA7E7C9F42}"/>
              </a:ext>
            </a:extLst>
          </p:cNvPr>
          <p:cNvCxnSpPr>
            <a:cxnSpLocks/>
            <a:stCxn id="62" idx="1"/>
            <a:endCxn id="68" idx="1"/>
          </p:cNvCxnSpPr>
          <p:nvPr/>
        </p:nvCxnSpPr>
        <p:spPr>
          <a:xfrm rot="16200000" flipH="1">
            <a:off x="2385992" y="3270675"/>
            <a:ext cx="203708" cy="543933"/>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77D5B16F-7C83-4128-AB8C-52B05ABBB3F4}"/>
              </a:ext>
            </a:extLst>
          </p:cNvPr>
          <p:cNvCxnSpPr>
            <a:cxnSpLocks/>
            <a:endCxn id="76" idx="0"/>
          </p:cNvCxnSpPr>
          <p:nvPr/>
        </p:nvCxnSpPr>
        <p:spPr>
          <a:xfrm>
            <a:off x="2261688" y="1750112"/>
            <a:ext cx="398420" cy="193671"/>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67" name="Flowchart: Manual Operation 66">
            <a:extLst>
              <a:ext uri="{FF2B5EF4-FFF2-40B4-BE49-F238E27FC236}">
                <a16:creationId xmlns:a16="http://schemas.microsoft.com/office/drawing/2014/main" id="{2F6A60D3-44EF-4EAD-ACA8-ED3D16D29018}"/>
              </a:ext>
            </a:extLst>
          </p:cNvPr>
          <p:cNvSpPr/>
          <p:nvPr/>
        </p:nvSpPr>
        <p:spPr>
          <a:xfrm rot="5400000" flipH="1">
            <a:off x="3062138" y="1541872"/>
            <a:ext cx="678674" cy="976839"/>
          </a:xfrm>
          <a:prstGeom prst="flowChartManualOperation">
            <a:avLst/>
          </a:prstGeom>
          <a:gradFill>
            <a:gsLst>
              <a:gs pos="0">
                <a:schemeClr val="tx1"/>
              </a:gs>
              <a:gs pos="24000">
                <a:schemeClr val="bg1"/>
              </a:gs>
            </a:gsLst>
            <a:lin ang="162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p:cxnSp>
        <p:nvCxnSpPr>
          <p:cNvPr id="71" name="Straight Arrow Connector 70">
            <a:extLst>
              <a:ext uri="{FF2B5EF4-FFF2-40B4-BE49-F238E27FC236}">
                <a16:creationId xmlns:a16="http://schemas.microsoft.com/office/drawing/2014/main" id="{9C38133E-4412-4A97-B441-D3FD6668FC9D}"/>
              </a:ext>
            </a:extLst>
          </p:cNvPr>
          <p:cNvCxnSpPr>
            <a:cxnSpLocks/>
            <a:stCxn id="76" idx="6"/>
            <a:endCxn id="67" idx="2"/>
          </p:cNvCxnSpPr>
          <p:nvPr/>
        </p:nvCxnSpPr>
        <p:spPr>
          <a:xfrm>
            <a:off x="2746616" y="2030292"/>
            <a:ext cx="166440"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867FCC9F-FBBB-407D-948D-ED40B10640E7}"/>
              </a:ext>
            </a:extLst>
          </p:cNvPr>
          <p:cNvGrpSpPr/>
          <p:nvPr/>
        </p:nvGrpSpPr>
        <p:grpSpPr>
          <a:xfrm>
            <a:off x="2573599" y="1943783"/>
            <a:ext cx="173017" cy="173017"/>
            <a:chOff x="506517" y="3763674"/>
            <a:chExt cx="305882" cy="305882"/>
          </a:xfrm>
          <a:solidFill>
            <a:schemeClr val="bg1"/>
          </a:solidFill>
        </p:grpSpPr>
        <p:sp>
          <p:nvSpPr>
            <p:cNvPr id="76" name="Oval 75">
              <a:extLst>
                <a:ext uri="{FF2B5EF4-FFF2-40B4-BE49-F238E27FC236}">
                  <a16:creationId xmlns:a16="http://schemas.microsoft.com/office/drawing/2014/main" id="{5F04DC2D-D0C7-4592-91B3-944750DB540C}"/>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77" name="Straight Connector 76">
              <a:extLst>
                <a:ext uri="{FF2B5EF4-FFF2-40B4-BE49-F238E27FC236}">
                  <a16:creationId xmlns:a16="http://schemas.microsoft.com/office/drawing/2014/main" id="{2CECDCA4-C51D-4A6C-A959-61401F62C1AE}"/>
                </a:ext>
              </a:extLst>
            </p:cNvPr>
            <p:cNvCxnSpPr>
              <a:stCxn id="76" idx="0"/>
              <a:endCxn id="76"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8C468A1-4967-4E1F-8366-C3BD4F7C749E}"/>
                </a:ext>
              </a:extLst>
            </p:cNvPr>
            <p:cNvCxnSpPr>
              <a:cxnSpLocks/>
              <a:stCxn id="76" idx="2"/>
              <a:endCxn id="76"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79" name="Connector: Elbow 78">
            <a:extLst>
              <a:ext uri="{FF2B5EF4-FFF2-40B4-BE49-F238E27FC236}">
                <a16:creationId xmlns:a16="http://schemas.microsoft.com/office/drawing/2014/main" id="{B8417D02-6E7C-4698-A0FC-A3821D2DEF78}"/>
              </a:ext>
            </a:extLst>
          </p:cNvPr>
          <p:cNvCxnSpPr>
            <a:cxnSpLocks/>
            <a:endCxn id="76" idx="4"/>
          </p:cNvCxnSpPr>
          <p:nvPr/>
        </p:nvCxnSpPr>
        <p:spPr>
          <a:xfrm flipV="1">
            <a:off x="1962933" y="2116800"/>
            <a:ext cx="697175" cy="213422"/>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pic>
        <p:nvPicPr>
          <p:cNvPr id="80" name="Graphic 79">
            <a:extLst>
              <a:ext uri="{FF2B5EF4-FFF2-40B4-BE49-F238E27FC236}">
                <a16:creationId xmlns:a16="http://schemas.microsoft.com/office/drawing/2014/main" id="{6F4B5C25-3DEC-427E-9859-310097A418D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99827" y="1109017"/>
            <a:ext cx="701751" cy="152400"/>
          </a:xfrm>
          <a:prstGeom prst="rect">
            <a:avLst/>
          </a:prstGeom>
        </p:spPr>
      </p:pic>
      <p:pic>
        <p:nvPicPr>
          <p:cNvPr id="81" name="Graphic 80">
            <a:extLst>
              <a:ext uri="{FF2B5EF4-FFF2-40B4-BE49-F238E27FC236}">
                <a16:creationId xmlns:a16="http://schemas.microsoft.com/office/drawing/2014/main" id="{A500452B-DCAC-4352-8C8A-3C7A510C187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14054" y="1109017"/>
            <a:ext cx="701751" cy="152400"/>
          </a:xfrm>
          <a:prstGeom prst="rect">
            <a:avLst/>
          </a:prstGeom>
        </p:spPr>
      </p:pic>
      <p:sp>
        <p:nvSpPr>
          <p:cNvPr id="82" name="TextBox 81">
            <a:extLst>
              <a:ext uri="{FF2B5EF4-FFF2-40B4-BE49-F238E27FC236}">
                <a16:creationId xmlns:a16="http://schemas.microsoft.com/office/drawing/2014/main" id="{E5082340-6CBB-4DD5-941D-0E08829B91B1}"/>
              </a:ext>
            </a:extLst>
          </p:cNvPr>
          <p:cNvSpPr txBox="1"/>
          <p:nvPr/>
        </p:nvSpPr>
        <p:spPr>
          <a:xfrm>
            <a:off x="5738441" y="1094636"/>
            <a:ext cx="383480" cy="181163"/>
          </a:xfrm>
          <a:prstGeom prst="rect">
            <a:avLst/>
          </a:prstGeom>
          <a:noFill/>
        </p:spPr>
        <p:txBody>
          <a:bodyPr wrap="square" lIns="0" tIns="0" rIns="0" bIns="0" rtlCol="0">
            <a:noAutofit/>
          </a:bodyPr>
          <a:lstStyle/>
          <a:p>
            <a:pPr>
              <a:spcAft>
                <a:spcPts val="300"/>
              </a:spcAft>
              <a:buSzPct val="100000"/>
            </a:pPr>
            <a:r>
              <a:rPr lang="en-US" sz="1000" dirty="0">
                <a:solidFill>
                  <a:schemeClr val="tx2"/>
                </a:solidFill>
                <a:latin typeface="Arial" panose="020B0604020202020204" pitchFamily="34" charset="0"/>
                <a:cs typeface="Arial" panose="020B0604020202020204" pitchFamily="34" charset="0"/>
              </a:rPr>
              <a:t>Dense</a:t>
            </a:r>
            <a:endParaRPr lang="de-DE" sz="1000" dirty="0">
              <a:solidFill>
                <a:schemeClr val="tx2"/>
              </a:solidFill>
              <a:latin typeface="Arial" panose="020B0604020202020204" pitchFamily="34" charset="0"/>
              <a:cs typeface="Arial" panose="020B0604020202020204" pitchFamily="34" charset="0"/>
            </a:endParaRPr>
          </a:p>
        </p:txBody>
      </p:sp>
      <p:sp>
        <p:nvSpPr>
          <p:cNvPr id="83" name="TextBox 82">
            <a:extLst>
              <a:ext uri="{FF2B5EF4-FFF2-40B4-BE49-F238E27FC236}">
                <a16:creationId xmlns:a16="http://schemas.microsoft.com/office/drawing/2014/main" id="{1F39713A-7110-459C-9245-ABAE3F7DE5B4}"/>
              </a:ext>
            </a:extLst>
          </p:cNvPr>
          <p:cNvSpPr txBox="1"/>
          <p:nvPr/>
        </p:nvSpPr>
        <p:spPr>
          <a:xfrm>
            <a:off x="4507694" y="1094636"/>
            <a:ext cx="455270" cy="181163"/>
          </a:xfrm>
          <a:prstGeom prst="rect">
            <a:avLst/>
          </a:prstGeom>
          <a:noFill/>
        </p:spPr>
        <p:txBody>
          <a:bodyPr wrap="square" lIns="0" tIns="0" rIns="0" bIns="0" rtlCol="0">
            <a:noAutofit/>
          </a:bodyPr>
          <a:lstStyle/>
          <a:p>
            <a:pPr algn="r">
              <a:spcAft>
                <a:spcPts val="300"/>
              </a:spcAft>
              <a:buSzPct val="100000"/>
            </a:pPr>
            <a:r>
              <a:rPr lang="en-US" sz="1000" dirty="0">
                <a:solidFill>
                  <a:schemeClr val="tx2"/>
                </a:solidFill>
                <a:latin typeface="Arial" panose="020B0604020202020204" pitchFamily="34" charset="0"/>
                <a:cs typeface="Arial" panose="020B0604020202020204" pitchFamily="34" charset="0"/>
              </a:rPr>
              <a:t>Sparse</a:t>
            </a:r>
            <a:endParaRPr lang="de-DE" sz="1000" dirty="0">
              <a:solidFill>
                <a:schemeClr val="tx2"/>
              </a:solidFill>
              <a:latin typeface="Arial" panose="020B0604020202020204" pitchFamily="34" charset="0"/>
              <a:cs typeface="Arial" panose="020B0604020202020204" pitchFamily="34" charset="0"/>
            </a:endParaRPr>
          </a:p>
        </p:txBody>
      </p:sp>
      <p:sp>
        <p:nvSpPr>
          <p:cNvPr id="84" name="TextBox 83">
            <a:extLst>
              <a:ext uri="{FF2B5EF4-FFF2-40B4-BE49-F238E27FC236}">
                <a16:creationId xmlns:a16="http://schemas.microsoft.com/office/drawing/2014/main" id="{9812FF23-435E-4745-8606-FB4A40956767}"/>
              </a:ext>
            </a:extLst>
          </p:cNvPr>
          <p:cNvSpPr txBox="1"/>
          <p:nvPr/>
        </p:nvSpPr>
        <p:spPr>
          <a:xfrm>
            <a:off x="7452668" y="1094636"/>
            <a:ext cx="383480" cy="181163"/>
          </a:xfrm>
          <a:prstGeom prst="rect">
            <a:avLst/>
          </a:prstGeom>
          <a:noFill/>
        </p:spPr>
        <p:txBody>
          <a:bodyPr wrap="square" lIns="0" tIns="0" rIns="0" bIns="0" rtlCol="0">
            <a:noAutofit/>
          </a:bodyPr>
          <a:lstStyle/>
          <a:p>
            <a:pPr>
              <a:spcAft>
                <a:spcPts val="300"/>
              </a:spcAft>
              <a:buSzPct val="100000"/>
            </a:pPr>
            <a:r>
              <a:rPr lang="en-US" sz="1000" dirty="0">
                <a:solidFill>
                  <a:schemeClr val="tx2"/>
                </a:solidFill>
                <a:latin typeface="Arial" panose="020B0604020202020204" pitchFamily="34" charset="0"/>
                <a:cs typeface="Arial" panose="020B0604020202020204" pitchFamily="34" charset="0"/>
              </a:rPr>
              <a:t>Label</a:t>
            </a:r>
            <a:r>
              <a:rPr lang="en-US" sz="1000" baseline="-25000" dirty="0">
                <a:solidFill>
                  <a:schemeClr val="tx2"/>
                </a:solidFill>
                <a:latin typeface="Arial" panose="020B0604020202020204" pitchFamily="34" charset="0"/>
                <a:cs typeface="Arial" panose="020B0604020202020204" pitchFamily="34" charset="0"/>
              </a:rPr>
              <a:t>7</a:t>
            </a:r>
            <a:endParaRPr lang="de-DE" sz="1000" baseline="-25000" dirty="0">
              <a:solidFill>
                <a:schemeClr val="tx2"/>
              </a:solidFill>
              <a:latin typeface="Arial" panose="020B0604020202020204" pitchFamily="34" charset="0"/>
              <a:cs typeface="Arial" panose="020B0604020202020204" pitchFamily="34" charset="0"/>
            </a:endParaRPr>
          </a:p>
        </p:txBody>
      </p:sp>
      <p:sp>
        <p:nvSpPr>
          <p:cNvPr id="85" name="TextBox 84">
            <a:extLst>
              <a:ext uri="{FF2B5EF4-FFF2-40B4-BE49-F238E27FC236}">
                <a16:creationId xmlns:a16="http://schemas.microsoft.com/office/drawing/2014/main" id="{D26B391C-31F7-458B-B5C9-82E1D2823FF6}"/>
              </a:ext>
            </a:extLst>
          </p:cNvPr>
          <p:cNvSpPr txBox="1"/>
          <p:nvPr/>
        </p:nvSpPr>
        <p:spPr>
          <a:xfrm>
            <a:off x="6221921" y="1094636"/>
            <a:ext cx="455270" cy="181163"/>
          </a:xfrm>
          <a:prstGeom prst="rect">
            <a:avLst/>
          </a:prstGeom>
          <a:noFill/>
        </p:spPr>
        <p:txBody>
          <a:bodyPr wrap="square" lIns="0" tIns="0" rIns="0" bIns="0" rtlCol="0">
            <a:noAutofit/>
          </a:bodyPr>
          <a:lstStyle/>
          <a:p>
            <a:pPr algn="r">
              <a:spcAft>
                <a:spcPts val="300"/>
              </a:spcAft>
              <a:buSzPct val="100000"/>
            </a:pPr>
            <a:r>
              <a:rPr lang="en-US" sz="1000" dirty="0">
                <a:solidFill>
                  <a:schemeClr val="tx2"/>
                </a:solidFill>
                <a:latin typeface="Arial" panose="020B0604020202020204" pitchFamily="34" charset="0"/>
                <a:cs typeface="Arial" panose="020B0604020202020204" pitchFamily="34" charset="0"/>
              </a:rPr>
              <a:t>Label</a:t>
            </a:r>
            <a:r>
              <a:rPr lang="en-US" sz="1000" baseline="-25000" dirty="0">
                <a:solidFill>
                  <a:schemeClr val="tx2"/>
                </a:solidFill>
                <a:latin typeface="Arial" panose="020B0604020202020204" pitchFamily="34" charset="0"/>
                <a:cs typeface="Arial" panose="020B0604020202020204" pitchFamily="34" charset="0"/>
              </a:rPr>
              <a:t>0</a:t>
            </a:r>
            <a:endParaRPr lang="de-DE" sz="1000" baseline="-25000"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8320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2C16457-0D30-40FD-81EA-4C3CD01F3F37}"/>
              </a:ext>
            </a:extLst>
          </p:cNvPr>
          <p:cNvSpPr>
            <a:spLocks noGrp="1"/>
          </p:cNvSpPr>
          <p:nvPr>
            <p:ph type="body" sz="quarter" idx="11"/>
          </p:nvPr>
        </p:nvSpPr>
        <p:spPr/>
        <p:txBody>
          <a:bodyPr/>
          <a:lstStyle/>
          <a:p>
            <a:r>
              <a:rPr lang="en-US" dirty="0"/>
              <a:t>in Mobile Network Automation</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2"/>
          </p:nvPr>
        </p:nvSpPr>
        <p:spPr>
          <a:prstGeom prst="rect">
            <a:avLst/>
          </a:prstGeom>
        </p:spPr>
        <p:txBody>
          <a:bodyPr/>
          <a:lstStyle/>
          <a:p>
            <a:r>
              <a:rPr lang="en-US" dirty="0"/>
              <a:t>Machine Intuition</a:t>
            </a:r>
          </a:p>
        </p:txBody>
      </p:sp>
      <p:sp>
        <p:nvSpPr>
          <p:cNvPr id="6" name="Text Placeholder 5">
            <a:extLst>
              <a:ext uri="{FF2B5EF4-FFF2-40B4-BE49-F238E27FC236}">
                <a16:creationId xmlns:a16="http://schemas.microsoft.com/office/drawing/2014/main" id="{A40D6A8E-3B37-4649-BAE0-CE0E9E3B089A}"/>
              </a:ext>
            </a:extLst>
          </p:cNvPr>
          <p:cNvSpPr>
            <a:spLocks noGrp="1"/>
          </p:cNvSpPr>
          <p:nvPr>
            <p:ph type="body" sz="quarter" idx="13"/>
          </p:nvPr>
        </p:nvSpPr>
        <p:spPr>
          <a:xfrm>
            <a:off x="417600" y="1284580"/>
            <a:ext cx="8308800" cy="389475"/>
          </a:xfrm>
        </p:spPr>
        <p:txBody>
          <a:bodyPr>
            <a:normAutofit/>
          </a:bodyPr>
          <a:lstStyle/>
          <a:p>
            <a:pPr algn="just">
              <a:spcAft>
                <a:spcPts val="1200"/>
              </a:spcAft>
            </a:pPr>
            <a:r>
              <a:rPr lang="en-US" sz="1200" dirty="0"/>
              <a:t>Unsupervised learning is not applicable to all problems. I have identified 4 areas where machine intuition is applicable in mobile network automation:</a:t>
            </a:r>
          </a:p>
        </p:txBody>
      </p:sp>
      <p:sp>
        <p:nvSpPr>
          <p:cNvPr id="9" name="Text Placeholder 4">
            <a:extLst>
              <a:ext uri="{FF2B5EF4-FFF2-40B4-BE49-F238E27FC236}">
                <a16:creationId xmlns:a16="http://schemas.microsoft.com/office/drawing/2014/main" id="{51055128-5D4C-47F1-9C62-76CD2B4266E2}"/>
              </a:ext>
            </a:extLst>
          </p:cNvPr>
          <p:cNvSpPr>
            <a:spLocks noGrp="1"/>
          </p:cNvSpPr>
          <p:nvPr>
            <p:ph type="body" sz="quarter" idx="4294967295"/>
          </p:nvPr>
        </p:nvSpPr>
        <p:spPr>
          <a:xfrm>
            <a:off x="1837037" y="1907046"/>
            <a:ext cx="2592387" cy="1227358"/>
          </a:xfrm>
          <a:prstGeom prst="rect">
            <a:avLst/>
          </a:prstGeom>
          <a:solidFill>
            <a:schemeClr val="bg1"/>
          </a:solidFill>
          <a:ln>
            <a:solidFill>
              <a:schemeClr val="tx2"/>
            </a:solidFill>
          </a:ln>
          <a:effectLst/>
        </p:spPr>
        <p:txBody>
          <a:bodyPr lIns="182880" tIns="182880" rIns="182880" bIns="182880">
            <a:noAutofit/>
          </a:bodyPr>
          <a:lstStyle/>
          <a:p>
            <a:pPr marL="0" indent="0" algn="just">
              <a:buNone/>
            </a:pPr>
            <a:r>
              <a:rPr lang="en-US" sz="1200" b="1" dirty="0">
                <a:solidFill>
                  <a:schemeClr val="tx2"/>
                </a:solidFill>
              </a:rPr>
              <a:t>Exemplification </a:t>
            </a:r>
            <a:r>
              <a:rPr lang="en-US" sz="1200" dirty="0">
                <a:solidFill>
                  <a:schemeClr val="tx2"/>
                </a:solidFill>
              </a:rPr>
              <a:t>(Part I)</a:t>
            </a:r>
          </a:p>
          <a:p>
            <a:pPr marL="0" indent="0" algn="just">
              <a:buNone/>
            </a:pPr>
            <a:r>
              <a:rPr lang="en-US" sz="1200" dirty="0">
                <a:solidFill>
                  <a:schemeClr val="tx2"/>
                </a:solidFill>
              </a:rPr>
              <a:t>Description of behavior through examples.</a:t>
            </a:r>
          </a:p>
          <a:p>
            <a:pPr marL="171450" indent="-171450">
              <a:buFont typeface="Arial" panose="020B0604020202020204" pitchFamily="34" charset="0"/>
              <a:buChar char="•"/>
            </a:pPr>
            <a:r>
              <a:rPr lang="en-US" sz="1200" dirty="0">
                <a:solidFill>
                  <a:schemeClr val="tx2"/>
                </a:solidFill>
              </a:rPr>
              <a:t>Tool: Quantization</a:t>
            </a:r>
          </a:p>
        </p:txBody>
      </p:sp>
      <p:sp>
        <p:nvSpPr>
          <p:cNvPr id="11" name="Text Placeholder 4">
            <a:extLst>
              <a:ext uri="{FF2B5EF4-FFF2-40B4-BE49-F238E27FC236}">
                <a16:creationId xmlns:a16="http://schemas.microsoft.com/office/drawing/2014/main" id="{9589AB1B-5E37-4F74-B40D-9A2D945AD799}"/>
              </a:ext>
            </a:extLst>
          </p:cNvPr>
          <p:cNvSpPr txBox="1">
            <a:spLocks/>
          </p:cNvSpPr>
          <p:nvPr/>
        </p:nvSpPr>
        <p:spPr>
          <a:xfrm>
            <a:off x="1837037" y="3355784"/>
            <a:ext cx="2592387" cy="1227358"/>
          </a:xfrm>
          <a:prstGeom prst="rect">
            <a:avLst/>
          </a:prstGeom>
          <a:solidFill>
            <a:schemeClr val="bg1"/>
          </a:solidFill>
          <a:ln>
            <a:solidFill>
              <a:schemeClr val="tx2"/>
            </a:solidFill>
          </a:ln>
          <a:effectLst/>
        </p:spPr>
        <p:txBody>
          <a:bodyPr lIns="182880" tIns="182880" rIns="182880" bIns="18288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tx2"/>
                </a:solidFill>
              </a:rPr>
              <a:t>Associative Modeling </a:t>
            </a:r>
            <a:r>
              <a:rPr lang="en-US" sz="1200" dirty="0">
                <a:solidFill>
                  <a:schemeClr val="tx2"/>
                </a:solidFill>
              </a:rPr>
              <a:t>(Part II)</a:t>
            </a:r>
          </a:p>
          <a:p>
            <a:pPr marL="0" indent="0" algn="just">
              <a:buFont typeface="Arial" panose="020B0604020202020204" pitchFamily="34" charset="0"/>
              <a:buNone/>
            </a:pPr>
            <a:r>
              <a:rPr lang="en-US" sz="1200" dirty="0">
                <a:solidFill>
                  <a:schemeClr val="tx2"/>
                </a:solidFill>
              </a:rPr>
              <a:t>Finding groups through mean-</a:t>
            </a:r>
            <a:r>
              <a:rPr lang="en-US" sz="1200" dirty="0" err="1">
                <a:solidFill>
                  <a:schemeClr val="tx2"/>
                </a:solidFill>
              </a:rPr>
              <a:t>ingful</a:t>
            </a:r>
            <a:r>
              <a:rPr lang="en-US" sz="1200" dirty="0">
                <a:solidFill>
                  <a:schemeClr val="tx2"/>
                </a:solidFill>
              </a:rPr>
              <a:t> similarity.</a:t>
            </a:r>
          </a:p>
          <a:p>
            <a:r>
              <a:rPr lang="en-US" sz="1200" dirty="0">
                <a:solidFill>
                  <a:schemeClr val="tx2"/>
                </a:solidFill>
              </a:rPr>
              <a:t>Tool: Clustering</a:t>
            </a:r>
          </a:p>
        </p:txBody>
      </p:sp>
      <p:sp>
        <p:nvSpPr>
          <p:cNvPr id="12" name="Text Placeholder 4">
            <a:extLst>
              <a:ext uri="{FF2B5EF4-FFF2-40B4-BE49-F238E27FC236}">
                <a16:creationId xmlns:a16="http://schemas.microsoft.com/office/drawing/2014/main" id="{6B8E296A-B922-4771-9EC5-EEC822811413}"/>
              </a:ext>
            </a:extLst>
          </p:cNvPr>
          <p:cNvSpPr txBox="1">
            <a:spLocks/>
          </p:cNvSpPr>
          <p:nvPr/>
        </p:nvSpPr>
        <p:spPr>
          <a:xfrm>
            <a:off x="4710143" y="1907046"/>
            <a:ext cx="2592387" cy="1227358"/>
          </a:xfrm>
          <a:prstGeom prst="rect">
            <a:avLst/>
          </a:prstGeom>
          <a:solidFill>
            <a:schemeClr val="bg1"/>
          </a:solidFill>
          <a:ln>
            <a:solidFill>
              <a:schemeClr val="tx2"/>
            </a:solidFill>
          </a:ln>
          <a:effectLst/>
        </p:spPr>
        <p:txBody>
          <a:bodyPr lIns="182880" tIns="182880" rIns="182880" bIns="18288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None/>
            </a:pPr>
            <a:r>
              <a:rPr lang="en-US" sz="1200" b="1" dirty="0">
                <a:solidFill>
                  <a:schemeClr val="tx2"/>
                </a:solidFill>
              </a:rPr>
              <a:t>Prediction</a:t>
            </a:r>
            <a:r>
              <a:rPr lang="en-US" sz="1200" dirty="0">
                <a:solidFill>
                  <a:schemeClr val="tx2"/>
                </a:solidFill>
              </a:rPr>
              <a:t> (Part III)</a:t>
            </a:r>
          </a:p>
          <a:p>
            <a:pPr marL="0" indent="0" algn="just">
              <a:buFont typeface="Arial" panose="020B0604020202020204" pitchFamily="34" charset="0"/>
              <a:buNone/>
            </a:pPr>
            <a:r>
              <a:rPr lang="en-US" sz="1200" dirty="0">
                <a:solidFill>
                  <a:schemeClr val="tx2"/>
                </a:solidFill>
              </a:rPr>
              <a:t>Extrapolation of behavior into the future.</a:t>
            </a:r>
          </a:p>
          <a:p>
            <a:r>
              <a:rPr lang="en-US" sz="1200" dirty="0">
                <a:solidFill>
                  <a:schemeClr val="tx2"/>
                </a:solidFill>
              </a:rPr>
              <a:t>Tool: Sequence prediction</a:t>
            </a:r>
          </a:p>
        </p:txBody>
      </p:sp>
      <p:sp>
        <p:nvSpPr>
          <p:cNvPr id="14" name="Text Placeholder 4">
            <a:extLst>
              <a:ext uri="{FF2B5EF4-FFF2-40B4-BE49-F238E27FC236}">
                <a16:creationId xmlns:a16="http://schemas.microsoft.com/office/drawing/2014/main" id="{48CB7768-D53F-4CE9-8FB5-1B688CF9E5E0}"/>
              </a:ext>
            </a:extLst>
          </p:cNvPr>
          <p:cNvSpPr txBox="1">
            <a:spLocks/>
          </p:cNvSpPr>
          <p:nvPr/>
        </p:nvSpPr>
        <p:spPr>
          <a:xfrm>
            <a:off x="4710143" y="3355784"/>
            <a:ext cx="2592387" cy="1227358"/>
          </a:xfrm>
          <a:prstGeom prst="rect">
            <a:avLst/>
          </a:prstGeom>
          <a:solidFill>
            <a:schemeClr val="bg1"/>
          </a:solidFill>
          <a:ln>
            <a:solidFill>
              <a:schemeClr val="tx2"/>
            </a:solidFill>
          </a:ln>
          <a:effectLst/>
        </p:spPr>
        <p:txBody>
          <a:bodyPr lIns="182880" tIns="182880" rIns="182880" bIns="18288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tx2"/>
                </a:solidFill>
              </a:rPr>
              <a:t>Machine Confidence </a:t>
            </a:r>
            <a:r>
              <a:rPr lang="en-US" sz="1200" dirty="0">
                <a:solidFill>
                  <a:schemeClr val="tx2"/>
                </a:solidFill>
              </a:rPr>
              <a:t>(Part IV)</a:t>
            </a:r>
          </a:p>
          <a:p>
            <a:pPr marL="0" indent="0" algn="just">
              <a:buFont typeface="Arial" panose="020B0604020202020204" pitchFamily="34" charset="0"/>
              <a:buNone/>
            </a:pPr>
            <a:r>
              <a:rPr lang="en-US" sz="1200" dirty="0">
                <a:solidFill>
                  <a:schemeClr val="tx2"/>
                </a:solidFill>
              </a:rPr>
              <a:t>Being critical of inputs and own inference.</a:t>
            </a:r>
          </a:p>
          <a:p>
            <a:r>
              <a:rPr lang="en-US" sz="1200" dirty="0">
                <a:solidFill>
                  <a:schemeClr val="tx2"/>
                </a:solidFill>
              </a:rPr>
              <a:t>Tool: Imputation</a:t>
            </a:r>
          </a:p>
        </p:txBody>
      </p:sp>
      <p:sp>
        <p:nvSpPr>
          <p:cNvPr id="2" name="Text Placeholder 15">
            <a:extLst>
              <a:ext uri="{FF2B5EF4-FFF2-40B4-BE49-F238E27FC236}">
                <a16:creationId xmlns:a16="http://schemas.microsoft.com/office/drawing/2014/main" id="{59FA7F34-FE09-38E1-6E7F-C02BDEB2F836}"/>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3</a:t>
            </a:r>
          </a:p>
        </p:txBody>
      </p:sp>
    </p:spTree>
    <p:extLst>
      <p:ext uri="{BB962C8B-B14F-4D97-AF65-F5344CB8AC3E}">
        <p14:creationId xmlns:p14="http://schemas.microsoft.com/office/powerpoint/2010/main" val="9695939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r>
              <a:rPr lang="en-US" dirty="0"/>
              <a:t>Evaluation Data</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r>
              <a:rPr lang="en-US" dirty="0"/>
              <a:t>Associative Modeling</a:t>
            </a:r>
          </a:p>
        </p:txBody>
      </p:sp>
      <p:sp>
        <p:nvSpPr>
          <p:cNvPr id="6" name="Text Placeholder 5">
            <a:extLst>
              <a:ext uri="{FF2B5EF4-FFF2-40B4-BE49-F238E27FC236}">
                <a16:creationId xmlns:a16="http://schemas.microsoft.com/office/drawing/2014/main" id="{A40D6A8E-3B37-4649-BAE0-CE0E9E3B089A}"/>
              </a:ext>
            </a:extLst>
          </p:cNvPr>
          <p:cNvSpPr>
            <a:spLocks noGrp="1"/>
          </p:cNvSpPr>
          <p:nvPr>
            <p:ph type="body" sz="quarter" idx="12"/>
          </p:nvPr>
        </p:nvSpPr>
        <p:spPr>
          <a:xfrm>
            <a:off x="417599" y="1284580"/>
            <a:ext cx="4395717" cy="1281529"/>
          </a:xfrm>
        </p:spPr>
        <p:txBody>
          <a:bodyPr>
            <a:normAutofit/>
          </a:bodyPr>
          <a:lstStyle/>
          <a:p>
            <a:pPr algn="just"/>
            <a:r>
              <a:rPr lang="en-US" sz="1200" dirty="0"/>
              <a:t>Collected </a:t>
            </a:r>
            <a:r>
              <a:rPr lang="en-US" sz="1200" b="1" dirty="0"/>
              <a:t>simulated </a:t>
            </a:r>
            <a:r>
              <a:rPr lang="en-US" sz="1200" dirty="0"/>
              <a:t>mobile network data containing 8 user groups: </a:t>
            </a:r>
          </a:p>
          <a:p>
            <a:pPr marL="171450" indent="-171450" algn="just">
              <a:buFont typeface="Arial" panose="020B0604020202020204" pitchFamily="34" charset="0"/>
              <a:buChar char="•"/>
            </a:pPr>
            <a:r>
              <a:rPr lang="en-US" sz="1200" b="1" dirty="0"/>
              <a:t>Throughput</a:t>
            </a:r>
            <a:r>
              <a:rPr lang="en-US" sz="1200" dirty="0"/>
              <a:t> measured on the application level</a:t>
            </a:r>
          </a:p>
          <a:p>
            <a:pPr marL="171450" indent="-171450" algn="just">
              <a:buFont typeface="Arial" panose="020B0604020202020204" pitchFamily="34" charset="0"/>
              <a:buChar char="•"/>
            </a:pPr>
            <a:r>
              <a:rPr lang="en-US" sz="1200" b="1" dirty="0"/>
              <a:t>Radio quality </a:t>
            </a:r>
            <a:r>
              <a:rPr lang="en-US" sz="1200" dirty="0"/>
              <a:t>indicators: RSRP, allocated PRBs, SINR, …</a:t>
            </a:r>
          </a:p>
          <a:p>
            <a:pPr marL="171450" indent="-171450" algn="just">
              <a:buFont typeface="Arial" panose="020B0604020202020204" pitchFamily="34" charset="0"/>
              <a:buChar char="•"/>
            </a:pPr>
            <a:r>
              <a:rPr lang="en-US" sz="1200" b="1" dirty="0"/>
              <a:t>Radio Resource Control </a:t>
            </a:r>
            <a:r>
              <a:rPr lang="en-US" sz="1200" dirty="0"/>
              <a:t>(RRC) status flags (connected, Radio Link Failure (RLF), handover signaling, idle etc.)</a:t>
            </a:r>
          </a:p>
        </p:txBody>
      </p:sp>
      <p:sp>
        <p:nvSpPr>
          <p:cNvPr id="9" name="Text Placeholder 11">
            <a:extLst>
              <a:ext uri="{FF2B5EF4-FFF2-40B4-BE49-F238E27FC236}">
                <a16:creationId xmlns:a16="http://schemas.microsoft.com/office/drawing/2014/main" id="{4EE7E80C-5E96-4A09-BCD3-C641EF0D95C2}"/>
              </a:ext>
            </a:extLst>
          </p:cNvPr>
          <p:cNvSpPr txBox="1">
            <a:spLocks/>
          </p:cNvSpPr>
          <p:nvPr/>
        </p:nvSpPr>
        <p:spPr>
          <a:xfrm>
            <a:off x="417600" y="1076400"/>
            <a:ext cx="4010400" cy="3560400"/>
          </a:xfrm>
          <a:prstGeom prst="rect">
            <a:avLst/>
          </a:prstGeom>
        </p:spPr>
        <p:txBody>
          <a:bodyPr lIns="0" tIns="0" rIns="0" bIns="0"/>
          <a:lstStyle>
            <a:lvl1pPr marL="0" indent="0" algn="l" defTabSz="685800" rtl="0" eaLnBrk="1" latinLnBrk="0" hangingPunct="1">
              <a:lnSpc>
                <a:spcPct val="90000"/>
              </a:lnSpc>
              <a:spcBef>
                <a:spcPts val="750"/>
              </a:spcBef>
              <a:buFont typeface="Arial" panose="020B0604020202020204" pitchFamily="34" charset="0"/>
              <a:buNone/>
              <a:defRPr sz="2000" kern="1200" baseline="0">
                <a:solidFill>
                  <a:schemeClr val="tx1"/>
                </a:solidFill>
                <a:latin typeface="+mj-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defTabSz="914400">
              <a:lnSpc>
                <a:spcPct val="100000"/>
              </a:lnSpc>
              <a:spcBef>
                <a:spcPts val="0"/>
              </a:spcBef>
              <a:spcAft>
                <a:spcPts val="600"/>
              </a:spcAft>
            </a:pPr>
            <a:endParaRPr lang="en-GB" sz="1200">
              <a:solidFill>
                <a:srgbClr val="001135"/>
              </a:solidFill>
              <a:latin typeface="+mn-lt"/>
              <a:cs typeface="Arial" panose="020B0604020202020204" pitchFamily="34" charset="0"/>
            </a:endParaRPr>
          </a:p>
        </p:txBody>
      </p:sp>
      <p:pic>
        <p:nvPicPr>
          <p:cNvPr id="10" name="Picture 9" descr="Diagram, map&#10;&#10;Description automatically generated">
            <a:extLst>
              <a:ext uri="{FF2B5EF4-FFF2-40B4-BE49-F238E27FC236}">
                <a16:creationId xmlns:a16="http://schemas.microsoft.com/office/drawing/2014/main" id="{1CEB7A9F-70EF-48FE-9B2C-8223ECF1F968}"/>
              </a:ext>
            </a:extLst>
          </p:cNvPr>
          <p:cNvPicPr>
            <a:picLocks noChangeAspect="1"/>
          </p:cNvPicPr>
          <p:nvPr/>
        </p:nvPicPr>
        <p:blipFill rotWithShape="1">
          <a:blip r:embed="rId2">
            <a:extLst>
              <a:ext uri="{28A0092B-C50C-407E-A947-70E740481C1C}">
                <a14:useLocalDpi xmlns:a14="http://schemas.microsoft.com/office/drawing/2010/main" val="0"/>
              </a:ext>
            </a:extLst>
          </a:blip>
          <a:srcRect l="25755" t="19849" r="12184" b="156"/>
          <a:stretch/>
        </p:blipFill>
        <p:spPr>
          <a:xfrm>
            <a:off x="5943581" y="1435706"/>
            <a:ext cx="2616259" cy="2529202"/>
          </a:xfrm>
          <a:prstGeom prst="rect">
            <a:avLst/>
          </a:prstGeom>
        </p:spPr>
      </p:pic>
      <p:sp>
        <p:nvSpPr>
          <p:cNvPr id="11" name="Oval 10">
            <a:extLst>
              <a:ext uri="{FF2B5EF4-FFF2-40B4-BE49-F238E27FC236}">
                <a16:creationId xmlns:a16="http://schemas.microsoft.com/office/drawing/2014/main" id="{F8E5A6BE-E86D-424B-9376-FC23C5A17474}"/>
              </a:ext>
            </a:extLst>
          </p:cNvPr>
          <p:cNvSpPr/>
          <p:nvPr/>
        </p:nvSpPr>
        <p:spPr>
          <a:xfrm>
            <a:off x="7438818" y="1166666"/>
            <a:ext cx="1287582" cy="1287580"/>
          </a:xfrm>
          <a:prstGeom prst="ellipse">
            <a:avLst/>
          </a:prstGeom>
          <a:solidFill>
            <a:schemeClr val="accent1">
              <a:lumMod val="75000"/>
              <a:alpha val="30000"/>
            </a:schemeClr>
          </a:solid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12" name="Group 11">
            <a:extLst>
              <a:ext uri="{FF2B5EF4-FFF2-40B4-BE49-F238E27FC236}">
                <a16:creationId xmlns:a16="http://schemas.microsoft.com/office/drawing/2014/main" id="{D738B411-3090-46FA-BA6D-F1D29A85B5C3}"/>
              </a:ext>
            </a:extLst>
          </p:cNvPr>
          <p:cNvGrpSpPr/>
          <p:nvPr/>
        </p:nvGrpSpPr>
        <p:grpSpPr>
          <a:xfrm>
            <a:off x="8013444" y="1676873"/>
            <a:ext cx="138330" cy="267166"/>
            <a:chOff x="-2131648" y="1709681"/>
            <a:chExt cx="290084" cy="560258"/>
          </a:xfrm>
        </p:grpSpPr>
        <p:sp>
          <p:nvSpPr>
            <p:cNvPr id="13" name="Pentagon 12">
              <a:extLst>
                <a:ext uri="{FF2B5EF4-FFF2-40B4-BE49-F238E27FC236}">
                  <a16:creationId xmlns:a16="http://schemas.microsoft.com/office/drawing/2014/main" id="{1772B10A-A5CA-4445-8AB1-16CDF0D54E9D}"/>
                </a:ext>
              </a:extLst>
            </p:cNvPr>
            <p:cNvSpPr/>
            <p:nvPr/>
          </p:nvSpPr>
          <p:spPr>
            <a:xfrm rot="10800000">
              <a:off x="-2102458"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4" name="Pentagon 13">
              <a:extLst>
                <a:ext uri="{FF2B5EF4-FFF2-40B4-BE49-F238E27FC236}">
                  <a16:creationId xmlns:a16="http://schemas.microsoft.com/office/drawing/2014/main" id="{1D77826C-9D87-4764-A006-9F13C5F9EDCC}"/>
                </a:ext>
              </a:extLst>
            </p:cNvPr>
            <p:cNvSpPr/>
            <p:nvPr/>
          </p:nvSpPr>
          <p:spPr>
            <a:xfrm rot="10800000">
              <a:off x="-2079825"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5" name="Pentagon 14">
              <a:extLst>
                <a:ext uri="{FF2B5EF4-FFF2-40B4-BE49-F238E27FC236}">
                  <a16:creationId xmlns:a16="http://schemas.microsoft.com/office/drawing/2014/main" id="{6C3A0339-0C93-4FA1-89DA-F7A6524864F0}"/>
                </a:ext>
              </a:extLst>
            </p:cNvPr>
            <p:cNvSpPr/>
            <p:nvPr/>
          </p:nvSpPr>
          <p:spPr>
            <a:xfrm rot="10800000">
              <a:off x="-2056975"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6" name="Partial Circle 15">
              <a:extLst>
                <a:ext uri="{FF2B5EF4-FFF2-40B4-BE49-F238E27FC236}">
                  <a16:creationId xmlns:a16="http://schemas.microsoft.com/office/drawing/2014/main" id="{BC3EF988-1230-4EB0-99F7-15551CEF7084}"/>
                </a:ext>
              </a:extLst>
            </p:cNvPr>
            <p:cNvSpPr/>
            <p:nvPr/>
          </p:nvSpPr>
          <p:spPr>
            <a:xfrm>
              <a:off x="-2131648" y="1709681"/>
              <a:ext cx="290084" cy="290082"/>
            </a:xfrm>
            <a:prstGeom prst="pie">
              <a:avLst>
                <a:gd name="adj1" fmla="val 7891950"/>
                <a:gd name="adj2" fmla="val 14819032"/>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17" name="Partial Circle 16">
              <a:extLst>
                <a:ext uri="{FF2B5EF4-FFF2-40B4-BE49-F238E27FC236}">
                  <a16:creationId xmlns:a16="http://schemas.microsoft.com/office/drawing/2014/main" id="{9A13EC11-2E96-4320-9064-C2B89704B1A4}"/>
                </a:ext>
              </a:extLst>
            </p:cNvPr>
            <p:cNvSpPr/>
            <p:nvPr/>
          </p:nvSpPr>
          <p:spPr>
            <a:xfrm flipH="1">
              <a:off x="-2131648" y="1709681"/>
              <a:ext cx="290084" cy="290082"/>
            </a:xfrm>
            <a:prstGeom prst="pie">
              <a:avLst>
                <a:gd name="adj1" fmla="val 7891950"/>
                <a:gd name="adj2" fmla="val 14819032"/>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18" name="Pentagon 17">
              <a:extLst>
                <a:ext uri="{FF2B5EF4-FFF2-40B4-BE49-F238E27FC236}">
                  <a16:creationId xmlns:a16="http://schemas.microsoft.com/office/drawing/2014/main" id="{9723CFE5-1A8F-421E-93F6-F76862988BBD}"/>
                </a:ext>
              </a:extLst>
            </p:cNvPr>
            <p:cNvSpPr/>
            <p:nvPr/>
          </p:nvSpPr>
          <p:spPr>
            <a:xfrm rot="10800000">
              <a:off x="-2034044"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9" name="Oval 18">
              <a:extLst>
                <a:ext uri="{FF2B5EF4-FFF2-40B4-BE49-F238E27FC236}">
                  <a16:creationId xmlns:a16="http://schemas.microsoft.com/office/drawing/2014/main" id="{22714E08-F1AE-4ECE-8E05-677459B4E0C7}"/>
                </a:ext>
              </a:extLst>
            </p:cNvPr>
            <p:cNvSpPr/>
            <p:nvPr/>
          </p:nvSpPr>
          <p:spPr>
            <a:xfrm rot="10800000">
              <a:off x="-2034044"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20" name="Oval 19">
            <a:extLst>
              <a:ext uri="{FF2B5EF4-FFF2-40B4-BE49-F238E27FC236}">
                <a16:creationId xmlns:a16="http://schemas.microsoft.com/office/drawing/2014/main" id="{C7318CC7-FBA7-4312-BE38-3972D1A2CF9E}"/>
              </a:ext>
            </a:extLst>
          </p:cNvPr>
          <p:cNvSpPr/>
          <p:nvPr/>
        </p:nvSpPr>
        <p:spPr>
          <a:xfrm>
            <a:off x="6214541" y="1076400"/>
            <a:ext cx="1287582" cy="1287580"/>
          </a:xfrm>
          <a:prstGeom prst="ellipse">
            <a:avLst/>
          </a:prstGeom>
          <a:solidFill>
            <a:schemeClr val="accent1">
              <a:lumMod val="75000"/>
              <a:alpha val="30000"/>
            </a:schemeClr>
          </a:solid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21" name="Group 20">
            <a:extLst>
              <a:ext uri="{FF2B5EF4-FFF2-40B4-BE49-F238E27FC236}">
                <a16:creationId xmlns:a16="http://schemas.microsoft.com/office/drawing/2014/main" id="{8ABDED05-04F2-4314-A0F7-E65979AD3C05}"/>
              </a:ext>
            </a:extLst>
          </p:cNvPr>
          <p:cNvGrpSpPr/>
          <p:nvPr/>
        </p:nvGrpSpPr>
        <p:grpSpPr>
          <a:xfrm>
            <a:off x="6789167" y="1586607"/>
            <a:ext cx="138330" cy="267166"/>
            <a:chOff x="-2131648" y="1709681"/>
            <a:chExt cx="290084" cy="560258"/>
          </a:xfrm>
        </p:grpSpPr>
        <p:sp>
          <p:nvSpPr>
            <p:cNvPr id="22" name="Pentagon 21">
              <a:extLst>
                <a:ext uri="{FF2B5EF4-FFF2-40B4-BE49-F238E27FC236}">
                  <a16:creationId xmlns:a16="http://schemas.microsoft.com/office/drawing/2014/main" id="{166A02CE-79DA-4DC7-8318-B7F0104D3DD3}"/>
                </a:ext>
              </a:extLst>
            </p:cNvPr>
            <p:cNvSpPr/>
            <p:nvPr/>
          </p:nvSpPr>
          <p:spPr>
            <a:xfrm rot="10800000">
              <a:off x="-2102458"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23" name="Pentagon 22">
              <a:extLst>
                <a:ext uri="{FF2B5EF4-FFF2-40B4-BE49-F238E27FC236}">
                  <a16:creationId xmlns:a16="http://schemas.microsoft.com/office/drawing/2014/main" id="{8FCBB987-DA16-452B-BDB0-DDABC273B9C6}"/>
                </a:ext>
              </a:extLst>
            </p:cNvPr>
            <p:cNvSpPr/>
            <p:nvPr/>
          </p:nvSpPr>
          <p:spPr>
            <a:xfrm rot="10800000">
              <a:off x="-2079825"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24" name="Pentagon 23">
              <a:extLst>
                <a:ext uri="{FF2B5EF4-FFF2-40B4-BE49-F238E27FC236}">
                  <a16:creationId xmlns:a16="http://schemas.microsoft.com/office/drawing/2014/main" id="{FB5874CB-5C47-4406-8888-90A089811714}"/>
                </a:ext>
              </a:extLst>
            </p:cNvPr>
            <p:cNvSpPr/>
            <p:nvPr/>
          </p:nvSpPr>
          <p:spPr>
            <a:xfrm rot="10800000">
              <a:off x="-2056975"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25" name="Partial Circle 24">
              <a:extLst>
                <a:ext uri="{FF2B5EF4-FFF2-40B4-BE49-F238E27FC236}">
                  <a16:creationId xmlns:a16="http://schemas.microsoft.com/office/drawing/2014/main" id="{B29CE475-917D-429D-9344-A94FF172268A}"/>
                </a:ext>
              </a:extLst>
            </p:cNvPr>
            <p:cNvSpPr/>
            <p:nvPr/>
          </p:nvSpPr>
          <p:spPr>
            <a:xfrm>
              <a:off x="-2131648" y="1709681"/>
              <a:ext cx="290084" cy="290082"/>
            </a:xfrm>
            <a:prstGeom prst="pie">
              <a:avLst>
                <a:gd name="adj1" fmla="val 7891950"/>
                <a:gd name="adj2" fmla="val 14819032"/>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26" name="Partial Circle 25">
              <a:extLst>
                <a:ext uri="{FF2B5EF4-FFF2-40B4-BE49-F238E27FC236}">
                  <a16:creationId xmlns:a16="http://schemas.microsoft.com/office/drawing/2014/main" id="{E3723C20-C8D1-4360-B9CB-BD8EBFA9581C}"/>
                </a:ext>
              </a:extLst>
            </p:cNvPr>
            <p:cNvSpPr/>
            <p:nvPr/>
          </p:nvSpPr>
          <p:spPr>
            <a:xfrm flipH="1">
              <a:off x="-2131648" y="1709681"/>
              <a:ext cx="290084" cy="290082"/>
            </a:xfrm>
            <a:prstGeom prst="pie">
              <a:avLst>
                <a:gd name="adj1" fmla="val 7891950"/>
                <a:gd name="adj2" fmla="val 14819032"/>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27" name="Pentagon 26">
              <a:extLst>
                <a:ext uri="{FF2B5EF4-FFF2-40B4-BE49-F238E27FC236}">
                  <a16:creationId xmlns:a16="http://schemas.microsoft.com/office/drawing/2014/main" id="{89E91FC8-797B-4B90-8746-8D927C9EC382}"/>
                </a:ext>
              </a:extLst>
            </p:cNvPr>
            <p:cNvSpPr/>
            <p:nvPr/>
          </p:nvSpPr>
          <p:spPr>
            <a:xfrm rot="10800000">
              <a:off x="-2034044"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28" name="Oval 27">
              <a:extLst>
                <a:ext uri="{FF2B5EF4-FFF2-40B4-BE49-F238E27FC236}">
                  <a16:creationId xmlns:a16="http://schemas.microsoft.com/office/drawing/2014/main" id="{B5A18081-4697-4EB0-839B-916A9EC2D344}"/>
                </a:ext>
              </a:extLst>
            </p:cNvPr>
            <p:cNvSpPr/>
            <p:nvPr/>
          </p:nvSpPr>
          <p:spPr>
            <a:xfrm rot="10800000">
              <a:off x="-2034044"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29" name="Oval 28">
            <a:extLst>
              <a:ext uri="{FF2B5EF4-FFF2-40B4-BE49-F238E27FC236}">
                <a16:creationId xmlns:a16="http://schemas.microsoft.com/office/drawing/2014/main" id="{6254ACC0-CDA8-4D11-9BC1-A040B74AB307}"/>
              </a:ext>
            </a:extLst>
          </p:cNvPr>
          <p:cNvSpPr/>
          <p:nvPr/>
        </p:nvSpPr>
        <p:spPr>
          <a:xfrm>
            <a:off x="5574911" y="2119894"/>
            <a:ext cx="1287582" cy="1287580"/>
          </a:xfrm>
          <a:prstGeom prst="ellipse">
            <a:avLst/>
          </a:prstGeom>
          <a:solidFill>
            <a:schemeClr val="accent1">
              <a:lumMod val="75000"/>
              <a:alpha val="30000"/>
            </a:schemeClr>
          </a:solid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30" name="Group 29">
            <a:extLst>
              <a:ext uri="{FF2B5EF4-FFF2-40B4-BE49-F238E27FC236}">
                <a16:creationId xmlns:a16="http://schemas.microsoft.com/office/drawing/2014/main" id="{27C54C5E-F4AB-48F2-A114-9F74E95E46DA}"/>
              </a:ext>
            </a:extLst>
          </p:cNvPr>
          <p:cNvGrpSpPr/>
          <p:nvPr/>
        </p:nvGrpSpPr>
        <p:grpSpPr>
          <a:xfrm>
            <a:off x="6149537" y="2630101"/>
            <a:ext cx="138330" cy="267166"/>
            <a:chOff x="-2131648" y="1709681"/>
            <a:chExt cx="290084" cy="560258"/>
          </a:xfrm>
        </p:grpSpPr>
        <p:sp>
          <p:nvSpPr>
            <p:cNvPr id="31" name="Pentagon 30">
              <a:extLst>
                <a:ext uri="{FF2B5EF4-FFF2-40B4-BE49-F238E27FC236}">
                  <a16:creationId xmlns:a16="http://schemas.microsoft.com/office/drawing/2014/main" id="{2B3990C6-0412-4D18-AB5B-7F0F6996D625}"/>
                </a:ext>
              </a:extLst>
            </p:cNvPr>
            <p:cNvSpPr/>
            <p:nvPr/>
          </p:nvSpPr>
          <p:spPr>
            <a:xfrm rot="10800000">
              <a:off x="-2102458"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32" name="Pentagon 31">
              <a:extLst>
                <a:ext uri="{FF2B5EF4-FFF2-40B4-BE49-F238E27FC236}">
                  <a16:creationId xmlns:a16="http://schemas.microsoft.com/office/drawing/2014/main" id="{8D8D3A1A-125D-430D-B071-AB18920D6102}"/>
                </a:ext>
              </a:extLst>
            </p:cNvPr>
            <p:cNvSpPr/>
            <p:nvPr/>
          </p:nvSpPr>
          <p:spPr>
            <a:xfrm rot="10800000">
              <a:off x="-2079825"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33" name="Pentagon 32">
              <a:extLst>
                <a:ext uri="{FF2B5EF4-FFF2-40B4-BE49-F238E27FC236}">
                  <a16:creationId xmlns:a16="http://schemas.microsoft.com/office/drawing/2014/main" id="{1AC278EF-8BAC-42E2-840B-4151551A7B4C}"/>
                </a:ext>
              </a:extLst>
            </p:cNvPr>
            <p:cNvSpPr/>
            <p:nvPr/>
          </p:nvSpPr>
          <p:spPr>
            <a:xfrm rot="10800000">
              <a:off x="-2056975"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34" name="Partial Circle 33">
              <a:extLst>
                <a:ext uri="{FF2B5EF4-FFF2-40B4-BE49-F238E27FC236}">
                  <a16:creationId xmlns:a16="http://schemas.microsoft.com/office/drawing/2014/main" id="{9990A0E3-835A-42C6-8F32-F844053D2F9D}"/>
                </a:ext>
              </a:extLst>
            </p:cNvPr>
            <p:cNvSpPr/>
            <p:nvPr/>
          </p:nvSpPr>
          <p:spPr>
            <a:xfrm>
              <a:off x="-2131648" y="1709681"/>
              <a:ext cx="290084" cy="290082"/>
            </a:xfrm>
            <a:prstGeom prst="pie">
              <a:avLst>
                <a:gd name="adj1" fmla="val 7891950"/>
                <a:gd name="adj2" fmla="val 14819032"/>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35" name="Partial Circle 34">
              <a:extLst>
                <a:ext uri="{FF2B5EF4-FFF2-40B4-BE49-F238E27FC236}">
                  <a16:creationId xmlns:a16="http://schemas.microsoft.com/office/drawing/2014/main" id="{90687164-ABE9-4035-B20B-6EA23DC4CF7C}"/>
                </a:ext>
              </a:extLst>
            </p:cNvPr>
            <p:cNvSpPr/>
            <p:nvPr/>
          </p:nvSpPr>
          <p:spPr>
            <a:xfrm flipH="1">
              <a:off x="-2131648" y="1709681"/>
              <a:ext cx="290084" cy="290082"/>
            </a:xfrm>
            <a:prstGeom prst="pie">
              <a:avLst>
                <a:gd name="adj1" fmla="val 7891950"/>
                <a:gd name="adj2" fmla="val 14819032"/>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36" name="Pentagon 35">
              <a:extLst>
                <a:ext uri="{FF2B5EF4-FFF2-40B4-BE49-F238E27FC236}">
                  <a16:creationId xmlns:a16="http://schemas.microsoft.com/office/drawing/2014/main" id="{CDE1F61A-1DE5-4616-9DC9-A19BE275BA3C}"/>
                </a:ext>
              </a:extLst>
            </p:cNvPr>
            <p:cNvSpPr/>
            <p:nvPr/>
          </p:nvSpPr>
          <p:spPr>
            <a:xfrm rot="10800000">
              <a:off x="-2034044"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37" name="Oval 36">
              <a:extLst>
                <a:ext uri="{FF2B5EF4-FFF2-40B4-BE49-F238E27FC236}">
                  <a16:creationId xmlns:a16="http://schemas.microsoft.com/office/drawing/2014/main" id="{6AC16DC2-BAB0-480F-8C25-93641A5E2605}"/>
                </a:ext>
              </a:extLst>
            </p:cNvPr>
            <p:cNvSpPr/>
            <p:nvPr/>
          </p:nvSpPr>
          <p:spPr>
            <a:xfrm rot="10800000">
              <a:off x="-2034044"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38" name="Oval 37">
            <a:extLst>
              <a:ext uri="{FF2B5EF4-FFF2-40B4-BE49-F238E27FC236}">
                <a16:creationId xmlns:a16="http://schemas.microsoft.com/office/drawing/2014/main" id="{014350FA-7A44-4180-B4F5-6C366C27CACD}"/>
              </a:ext>
            </a:extLst>
          </p:cNvPr>
          <p:cNvSpPr/>
          <p:nvPr/>
        </p:nvSpPr>
        <p:spPr>
          <a:xfrm>
            <a:off x="6106354" y="3216020"/>
            <a:ext cx="1287582" cy="1287580"/>
          </a:xfrm>
          <a:prstGeom prst="ellipse">
            <a:avLst/>
          </a:prstGeom>
          <a:solidFill>
            <a:schemeClr val="accent1">
              <a:lumMod val="75000"/>
              <a:alpha val="30000"/>
            </a:schemeClr>
          </a:solid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39" name="Group 38">
            <a:extLst>
              <a:ext uri="{FF2B5EF4-FFF2-40B4-BE49-F238E27FC236}">
                <a16:creationId xmlns:a16="http://schemas.microsoft.com/office/drawing/2014/main" id="{426BA52A-719F-4DC6-B6B3-93936941006D}"/>
              </a:ext>
            </a:extLst>
          </p:cNvPr>
          <p:cNvGrpSpPr/>
          <p:nvPr/>
        </p:nvGrpSpPr>
        <p:grpSpPr>
          <a:xfrm>
            <a:off x="6680980" y="3726227"/>
            <a:ext cx="138330" cy="267166"/>
            <a:chOff x="-2131648" y="1709681"/>
            <a:chExt cx="290084" cy="560258"/>
          </a:xfrm>
        </p:grpSpPr>
        <p:sp>
          <p:nvSpPr>
            <p:cNvPr id="40" name="Pentagon 39">
              <a:extLst>
                <a:ext uri="{FF2B5EF4-FFF2-40B4-BE49-F238E27FC236}">
                  <a16:creationId xmlns:a16="http://schemas.microsoft.com/office/drawing/2014/main" id="{4507E43A-73DE-461C-8458-E95181938B3E}"/>
                </a:ext>
              </a:extLst>
            </p:cNvPr>
            <p:cNvSpPr/>
            <p:nvPr/>
          </p:nvSpPr>
          <p:spPr>
            <a:xfrm rot="10800000">
              <a:off x="-2102458"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41" name="Pentagon 40">
              <a:extLst>
                <a:ext uri="{FF2B5EF4-FFF2-40B4-BE49-F238E27FC236}">
                  <a16:creationId xmlns:a16="http://schemas.microsoft.com/office/drawing/2014/main" id="{C195D10A-8AD6-4C5A-AC36-AF7E51ABB519}"/>
                </a:ext>
              </a:extLst>
            </p:cNvPr>
            <p:cNvSpPr/>
            <p:nvPr/>
          </p:nvSpPr>
          <p:spPr>
            <a:xfrm rot="10800000">
              <a:off x="-2079825"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42" name="Pentagon 41">
              <a:extLst>
                <a:ext uri="{FF2B5EF4-FFF2-40B4-BE49-F238E27FC236}">
                  <a16:creationId xmlns:a16="http://schemas.microsoft.com/office/drawing/2014/main" id="{679B32B6-5DE9-4F81-935A-5D1BE89429E5}"/>
                </a:ext>
              </a:extLst>
            </p:cNvPr>
            <p:cNvSpPr/>
            <p:nvPr/>
          </p:nvSpPr>
          <p:spPr>
            <a:xfrm rot="10800000">
              <a:off x="-2056975"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43" name="Partial Circle 42">
              <a:extLst>
                <a:ext uri="{FF2B5EF4-FFF2-40B4-BE49-F238E27FC236}">
                  <a16:creationId xmlns:a16="http://schemas.microsoft.com/office/drawing/2014/main" id="{D0D9F872-118C-4007-9095-41D38D5F9B0A}"/>
                </a:ext>
              </a:extLst>
            </p:cNvPr>
            <p:cNvSpPr/>
            <p:nvPr/>
          </p:nvSpPr>
          <p:spPr>
            <a:xfrm>
              <a:off x="-2131648" y="1709681"/>
              <a:ext cx="290084" cy="290082"/>
            </a:xfrm>
            <a:prstGeom prst="pie">
              <a:avLst>
                <a:gd name="adj1" fmla="val 7891950"/>
                <a:gd name="adj2" fmla="val 14819032"/>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44" name="Partial Circle 43">
              <a:extLst>
                <a:ext uri="{FF2B5EF4-FFF2-40B4-BE49-F238E27FC236}">
                  <a16:creationId xmlns:a16="http://schemas.microsoft.com/office/drawing/2014/main" id="{72416433-B6E6-4F9A-B487-9895ECD9CE09}"/>
                </a:ext>
              </a:extLst>
            </p:cNvPr>
            <p:cNvSpPr/>
            <p:nvPr/>
          </p:nvSpPr>
          <p:spPr>
            <a:xfrm flipH="1">
              <a:off x="-2131648" y="1709681"/>
              <a:ext cx="290084" cy="290082"/>
            </a:xfrm>
            <a:prstGeom prst="pie">
              <a:avLst>
                <a:gd name="adj1" fmla="val 7891950"/>
                <a:gd name="adj2" fmla="val 14819032"/>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45" name="Pentagon 44">
              <a:extLst>
                <a:ext uri="{FF2B5EF4-FFF2-40B4-BE49-F238E27FC236}">
                  <a16:creationId xmlns:a16="http://schemas.microsoft.com/office/drawing/2014/main" id="{A6FC0943-025C-4BD4-A25F-8BC66D842B98}"/>
                </a:ext>
              </a:extLst>
            </p:cNvPr>
            <p:cNvSpPr/>
            <p:nvPr/>
          </p:nvSpPr>
          <p:spPr>
            <a:xfrm rot="10800000">
              <a:off x="-2034044"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46" name="Oval 45">
              <a:extLst>
                <a:ext uri="{FF2B5EF4-FFF2-40B4-BE49-F238E27FC236}">
                  <a16:creationId xmlns:a16="http://schemas.microsoft.com/office/drawing/2014/main" id="{62D62283-67B1-4CA4-A750-546BCBBF9789}"/>
                </a:ext>
              </a:extLst>
            </p:cNvPr>
            <p:cNvSpPr/>
            <p:nvPr/>
          </p:nvSpPr>
          <p:spPr>
            <a:xfrm rot="10800000">
              <a:off x="-2034044"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47" name="Oval 46">
            <a:extLst>
              <a:ext uri="{FF2B5EF4-FFF2-40B4-BE49-F238E27FC236}">
                <a16:creationId xmlns:a16="http://schemas.microsoft.com/office/drawing/2014/main" id="{0886E045-BEC5-4986-9283-25D3A40F7EE3}"/>
              </a:ext>
            </a:extLst>
          </p:cNvPr>
          <p:cNvSpPr/>
          <p:nvPr/>
        </p:nvSpPr>
        <p:spPr>
          <a:xfrm>
            <a:off x="7334507" y="3237306"/>
            <a:ext cx="1287582" cy="1287580"/>
          </a:xfrm>
          <a:prstGeom prst="ellipse">
            <a:avLst/>
          </a:prstGeom>
          <a:solidFill>
            <a:schemeClr val="accent1">
              <a:lumMod val="75000"/>
              <a:alpha val="30000"/>
            </a:schemeClr>
          </a:solid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48" name="Group 47">
            <a:extLst>
              <a:ext uri="{FF2B5EF4-FFF2-40B4-BE49-F238E27FC236}">
                <a16:creationId xmlns:a16="http://schemas.microsoft.com/office/drawing/2014/main" id="{3E798B8F-42BF-4D5F-8268-C69CF4D30F9D}"/>
              </a:ext>
            </a:extLst>
          </p:cNvPr>
          <p:cNvGrpSpPr/>
          <p:nvPr/>
        </p:nvGrpSpPr>
        <p:grpSpPr>
          <a:xfrm>
            <a:off x="7909133" y="3747512"/>
            <a:ext cx="138330" cy="267166"/>
            <a:chOff x="-2131648" y="1709681"/>
            <a:chExt cx="290084" cy="560258"/>
          </a:xfrm>
        </p:grpSpPr>
        <p:sp>
          <p:nvSpPr>
            <p:cNvPr id="49" name="Pentagon 48">
              <a:extLst>
                <a:ext uri="{FF2B5EF4-FFF2-40B4-BE49-F238E27FC236}">
                  <a16:creationId xmlns:a16="http://schemas.microsoft.com/office/drawing/2014/main" id="{DECD7999-5F78-4739-A4B4-1ABDA7CD53EB}"/>
                </a:ext>
              </a:extLst>
            </p:cNvPr>
            <p:cNvSpPr/>
            <p:nvPr/>
          </p:nvSpPr>
          <p:spPr>
            <a:xfrm rot="10800000">
              <a:off x="-2102458"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50" name="Pentagon 49">
              <a:extLst>
                <a:ext uri="{FF2B5EF4-FFF2-40B4-BE49-F238E27FC236}">
                  <a16:creationId xmlns:a16="http://schemas.microsoft.com/office/drawing/2014/main" id="{C8D58D0D-372C-4611-9143-7407F17F7F09}"/>
                </a:ext>
              </a:extLst>
            </p:cNvPr>
            <p:cNvSpPr/>
            <p:nvPr/>
          </p:nvSpPr>
          <p:spPr>
            <a:xfrm rot="10800000">
              <a:off x="-2079825"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51" name="Pentagon 50">
              <a:extLst>
                <a:ext uri="{FF2B5EF4-FFF2-40B4-BE49-F238E27FC236}">
                  <a16:creationId xmlns:a16="http://schemas.microsoft.com/office/drawing/2014/main" id="{DF953AE0-4400-487F-9EA4-C7E3BE81C47E}"/>
                </a:ext>
              </a:extLst>
            </p:cNvPr>
            <p:cNvSpPr/>
            <p:nvPr/>
          </p:nvSpPr>
          <p:spPr>
            <a:xfrm rot="10800000">
              <a:off x="-2056975"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52" name="Partial Circle 51">
              <a:extLst>
                <a:ext uri="{FF2B5EF4-FFF2-40B4-BE49-F238E27FC236}">
                  <a16:creationId xmlns:a16="http://schemas.microsoft.com/office/drawing/2014/main" id="{A284B83A-72CC-4000-B661-0CEFC1542672}"/>
                </a:ext>
              </a:extLst>
            </p:cNvPr>
            <p:cNvSpPr/>
            <p:nvPr/>
          </p:nvSpPr>
          <p:spPr>
            <a:xfrm>
              <a:off x="-2131648" y="1709681"/>
              <a:ext cx="290084" cy="290082"/>
            </a:xfrm>
            <a:prstGeom prst="pie">
              <a:avLst>
                <a:gd name="adj1" fmla="val 7891950"/>
                <a:gd name="adj2" fmla="val 14819032"/>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53" name="Partial Circle 52">
              <a:extLst>
                <a:ext uri="{FF2B5EF4-FFF2-40B4-BE49-F238E27FC236}">
                  <a16:creationId xmlns:a16="http://schemas.microsoft.com/office/drawing/2014/main" id="{9B8ABD43-E9A6-4332-9177-F45D93420313}"/>
                </a:ext>
              </a:extLst>
            </p:cNvPr>
            <p:cNvSpPr/>
            <p:nvPr/>
          </p:nvSpPr>
          <p:spPr>
            <a:xfrm flipH="1">
              <a:off x="-2131648" y="1709681"/>
              <a:ext cx="290084" cy="290082"/>
            </a:xfrm>
            <a:prstGeom prst="pie">
              <a:avLst>
                <a:gd name="adj1" fmla="val 7891950"/>
                <a:gd name="adj2" fmla="val 14819032"/>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54" name="Pentagon 53">
              <a:extLst>
                <a:ext uri="{FF2B5EF4-FFF2-40B4-BE49-F238E27FC236}">
                  <a16:creationId xmlns:a16="http://schemas.microsoft.com/office/drawing/2014/main" id="{6B05D5B4-4795-4C56-B264-61EDE71920C0}"/>
                </a:ext>
              </a:extLst>
            </p:cNvPr>
            <p:cNvSpPr/>
            <p:nvPr/>
          </p:nvSpPr>
          <p:spPr>
            <a:xfrm rot="10800000">
              <a:off x="-2034044"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55" name="Oval 54">
              <a:extLst>
                <a:ext uri="{FF2B5EF4-FFF2-40B4-BE49-F238E27FC236}">
                  <a16:creationId xmlns:a16="http://schemas.microsoft.com/office/drawing/2014/main" id="{779612BF-5074-4A94-BFF0-E9977E022231}"/>
                </a:ext>
              </a:extLst>
            </p:cNvPr>
            <p:cNvSpPr/>
            <p:nvPr/>
          </p:nvSpPr>
          <p:spPr>
            <a:xfrm rot="10800000">
              <a:off x="-2034044"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56" name="Oval 55">
            <a:extLst>
              <a:ext uri="{FF2B5EF4-FFF2-40B4-BE49-F238E27FC236}">
                <a16:creationId xmlns:a16="http://schemas.microsoft.com/office/drawing/2014/main" id="{E849C00E-C3DC-46F4-B604-46C2298C0FE7}"/>
              </a:ext>
            </a:extLst>
          </p:cNvPr>
          <p:cNvSpPr/>
          <p:nvPr/>
        </p:nvSpPr>
        <p:spPr>
          <a:xfrm>
            <a:off x="7167418" y="2116952"/>
            <a:ext cx="515842" cy="515841"/>
          </a:xfrm>
          <a:prstGeom prst="ellipse">
            <a:avLst/>
          </a:prstGeom>
          <a:solidFill>
            <a:schemeClr val="bg1">
              <a:alpha val="40000"/>
            </a:schemeClr>
          </a:solidFill>
          <a:ln w="127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57" name="Group 56">
            <a:extLst>
              <a:ext uri="{FF2B5EF4-FFF2-40B4-BE49-F238E27FC236}">
                <a16:creationId xmlns:a16="http://schemas.microsoft.com/office/drawing/2014/main" id="{B0723BE1-66A7-4547-88BE-85DC0E13EE36}"/>
              </a:ext>
            </a:extLst>
          </p:cNvPr>
          <p:cNvGrpSpPr/>
          <p:nvPr/>
        </p:nvGrpSpPr>
        <p:grpSpPr>
          <a:xfrm>
            <a:off x="7356174" y="2241290"/>
            <a:ext cx="138330" cy="267166"/>
            <a:chOff x="-1699879" y="1709681"/>
            <a:chExt cx="290084" cy="560258"/>
          </a:xfrm>
        </p:grpSpPr>
        <p:sp>
          <p:nvSpPr>
            <p:cNvPr id="58" name="Pentagon 57">
              <a:extLst>
                <a:ext uri="{FF2B5EF4-FFF2-40B4-BE49-F238E27FC236}">
                  <a16:creationId xmlns:a16="http://schemas.microsoft.com/office/drawing/2014/main" id="{A4F58636-3CAE-422B-BD74-53417F971B60}"/>
                </a:ext>
              </a:extLst>
            </p:cNvPr>
            <p:cNvSpPr/>
            <p:nvPr/>
          </p:nvSpPr>
          <p:spPr>
            <a:xfrm rot="10800000">
              <a:off x="-1671362"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59" name="Pentagon 58">
              <a:extLst>
                <a:ext uri="{FF2B5EF4-FFF2-40B4-BE49-F238E27FC236}">
                  <a16:creationId xmlns:a16="http://schemas.microsoft.com/office/drawing/2014/main" id="{B4B2A96D-986A-461D-8B46-C61E88515079}"/>
                </a:ext>
              </a:extLst>
            </p:cNvPr>
            <p:cNvSpPr/>
            <p:nvPr/>
          </p:nvSpPr>
          <p:spPr>
            <a:xfrm rot="10800000">
              <a:off x="-1648729"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60" name="Pentagon 59">
              <a:extLst>
                <a:ext uri="{FF2B5EF4-FFF2-40B4-BE49-F238E27FC236}">
                  <a16:creationId xmlns:a16="http://schemas.microsoft.com/office/drawing/2014/main" id="{E442AEDF-D93B-47C8-A8B9-302169535BA0}"/>
                </a:ext>
              </a:extLst>
            </p:cNvPr>
            <p:cNvSpPr/>
            <p:nvPr/>
          </p:nvSpPr>
          <p:spPr>
            <a:xfrm rot="10800000">
              <a:off x="-1625879"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61" name="Pentagon 60">
              <a:extLst>
                <a:ext uri="{FF2B5EF4-FFF2-40B4-BE49-F238E27FC236}">
                  <a16:creationId xmlns:a16="http://schemas.microsoft.com/office/drawing/2014/main" id="{ABB94BD5-44CE-465F-9BD8-C8C836EF3822}"/>
                </a:ext>
              </a:extLst>
            </p:cNvPr>
            <p:cNvSpPr/>
            <p:nvPr/>
          </p:nvSpPr>
          <p:spPr>
            <a:xfrm rot="10800000">
              <a:off x="-1602948"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62" name="Partial Circle 61">
              <a:extLst>
                <a:ext uri="{FF2B5EF4-FFF2-40B4-BE49-F238E27FC236}">
                  <a16:creationId xmlns:a16="http://schemas.microsoft.com/office/drawing/2014/main" id="{2394F2D4-28D7-44EC-8CCD-2FC34001E209}"/>
                </a:ext>
              </a:extLst>
            </p:cNvPr>
            <p:cNvSpPr/>
            <p:nvPr/>
          </p:nvSpPr>
          <p:spPr>
            <a:xfrm>
              <a:off x="-1699879" y="1709681"/>
              <a:ext cx="290084" cy="290082"/>
            </a:xfrm>
            <a:prstGeom prst="pie">
              <a:avLst>
                <a:gd name="adj1" fmla="val 7891950"/>
                <a:gd name="adj2" fmla="val 2927028"/>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63" name="Oval 62">
              <a:extLst>
                <a:ext uri="{FF2B5EF4-FFF2-40B4-BE49-F238E27FC236}">
                  <a16:creationId xmlns:a16="http://schemas.microsoft.com/office/drawing/2014/main" id="{E6812C6D-44CA-4D12-9456-1D996626C58A}"/>
                </a:ext>
              </a:extLst>
            </p:cNvPr>
            <p:cNvSpPr/>
            <p:nvPr/>
          </p:nvSpPr>
          <p:spPr>
            <a:xfrm rot="10800000">
              <a:off x="-1602948"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64" name="Oval 63">
            <a:extLst>
              <a:ext uri="{FF2B5EF4-FFF2-40B4-BE49-F238E27FC236}">
                <a16:creationId xmlns:a16="http://schemas.microsoft.com/office/drawing/2014/main" id="{BF848F07-7168-4BCB-8815-69BCFE842ACF}"/>
              </a:ext>
            </a:extLst>
          </p:cNvPr>
          <p:cNvSpPr/>
          <p:nvPr/>
        </p:nvSpPr>
        <p:spPr>
          <a:xfrm>
            <a:off x="6757035" y="2348697"/>
            <a:ext cx="515842" cy="515841"/>
          </a:xfrm>
          <a:prstGeom prst="ellipse">
            <a:avLst/>
          </a:prstGeom>
          <a:solidFill>
            <a:schemeClr val="bg1">
              <a:alpha val="40000"/>
            </a:schemeClr>
          </a:solidFill>
          <a:ln w="127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65" name="Group 64">
            <a:extLst>
              <a:ext uri="{FF2B5EF4-FFF2-40B4-BE49-F238E27FC236}">
                <a16:creationId xmlns:a16="http://schemas.microsoft.com/office/drawing/2014/main" id="{4073DAA9-5970-41FA-8757-7FE687A9EADF}"/>
              </a:ext>
            </a:extLst>
          </p:cNvPr>
          <p:cNvGrpSpPr/>
          <p:nvPr/>
        </p:nvGrpSpPr>
        <p:grpSpPr>
          <a:xfrm>
            <a:off x="6945791" y="2473034"/>
            <a:ext cx="138330" cy="267166"/>
            <a:chOff x="-1699879" y="1709681"/>
            <a:chExt cx="290084" cy="560258"/>
          </a:xfrm>
        </p:grpSpPr>
        <p:sp>
          <p:nvSpPr>
            <p:cNvPr id="66" name="Pentagon 65">
              <a:extLst>
                <a:ext uri="{FF2B5EF4-FFF2-40B4-BE49-F238E27FC236}">
                  <a16:creationId xmlns:a16="http://schemas.microsoft.com/office/drawing/2014/main" id="{1B6476D1-088D-4B0D-8679-7D18FEEB8806}"/>
                </a:ext>
              </a:extLst>
            </p:cNvPr>
            <p:cNvSpPr/>
            <p:nvPr/>
          </p:nvSpPr>
          <p:spPr>
            <a:xfrm rot="10800000">
              <a:off x="-1671362"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67" name="Pentagon 66">
              <a:extLst>
                <a:ext uri="{FF2B5EF4-FFF2-40B4-BE49-F238E27FC236}">
                  <a16:creationId xmlns:a16="http://schemas.microsoft.com/office/drawing/2014/main" id="{8F52A064-823D-4081-AFCE-1BEA60C46BBF}"/>
                </a:ext>
              </a:extLst>
            </p:cNvPr>
            <p:cNvSpPr/>
            <p:nvPr/>
          </p:nvSpPr>
          <p:spPr>
            <a:xfrm rot="10800000">
              <a:off x="-1648729"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68" name="Pentagon 67">
              <a:extLst>
                <a:ext uri="{FF2B5EF4-FFF2-40B4-BE49-F238E27FC236}">
                  <a16:creationId xmlns:a16="http://schemas.microsoft.com/office/drawing/2014/main" id="{873536DD-8CF6-4D4B-AAAE-0AE46C2F25F9}"/>
                </a:ext>
              </a:extLst>
            </p:cNvPr>
            <p:cNvSpPr/>
            <p:nvPr/>
          </p:nvSpPr>
          <p:spPr>
            <a:xfrm rot="10800000">
              <a:off x="-1625879"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69" name="Pentagon 68">
              <a:extLst>
                <a:ext uri="{FF2B5EF4-FFF2-40B4-BE49-F238E27FC236}">
                  <a16:creationId xmlns:a16="http://schemas.microsoft.com/office/drawing/2014/main" id="{D0521F19-8FBE-4364-8185-8351A785F882}"/>
                </a:ext>
              </a:extLst>
            </p:cNvPr>
            <p:cNvSpPr/>
            <p:nvPr/>
          </p:nvSpPr>
          <p:spPr>
            <a:xfrm rot="10800000">
              <a:off x="-1602948"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70" name="Partial Circle 69">
              <a:extLst>
                <a:ext uri="{FF2B5EF4-FFF2-40B4-BE49-F238E27FC236}">
                  <a16:creationId xmlns:a16="http://schemas.microsoft.com/office/drawing/2014/main" id="{66D96A00-6FE0-4DF6-98B0-02512F438378}"/>
                </a:ext>
              </a:extLst>
            </p:cNvPr>
            <p:cNvSpPr/>
            <p:nvPr/>
          </p:nvSpPr>
          <p:spPr>
            <a:xfrm>
              <a:off x="-1699879" y="1709681"/>
              <a:ext cx="290084" cy="290082"/>
            </a:xfrm>
            <a:prstGeom prst="pie">
              <a:avLst>
                <a:gd name="adj1" fmla="val 7891950"/>
                <a:gd name="adj2" fmla="val 2927028"/>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71" name="Oval 70">
              <a:extLst>
                <a:ext uri="{FF2B5EF4-FFF2-40B4-BE49-F238E27FC236}">
                  <a16:creationId xmlns:a16="http://schemas.microsoft.com/office/drawing/2014/main" id="{D1A26C86-6F2F-4779-B6CC-F49D50CF1E9A}"/>
                </a:ext>
              </a:extLst>
            </p:cNvPr>
            <p:cNvSpPr/>
            <p:nvPr/>
          </p:nvSpPr>
          <p:spPr>
            <a:xfrm rot="10800000">
              <a:off x="-1602948"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72" name="Oval 71">
            <a:extLst>
              <a:ext uri="{FF2B5EF4-FFF2-40B4-BE49-F238E27FC236}">
                <a16:creationId xmlns:a16="http://schemas.microsoft.com/office/drawing/2014/main" id="{D12D004A-24E5-4357-A384-DA51E119F280}"/>
              </a:ext>
            </a:extLst>
          </p:cNvPr>
          <p:cNvSpPr/>
          <p:nvPr/>
        </p:nvSpPr>
        <p:spPr>
          <a:xfrm>
            <a:off x="6732528" y="2811584"/>
            <a:ext cx="515842" cy="515841"/>
          </a:xfrm>
          <a:prstGeom prst="ellipse">
            <a:avLst/>
          </a:prstGeom>
          <a:solidFill>
            <a:schemeClr val="bg1">
              <a:alpha val="40000"/>
            </a:schemeClr>
          </a:solidFill>
          <a:ln w="127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73" name="Group 72">
            <a:extLst>
              <a:ext uri="{FF2B5EF4-FFF2-40B4-BE49-F238E27FC236}">
                <a16:creationId xmlns:a16="http://schemas.microsoft.com/office/drawing/2014/main" id="{BBC6557E-7F02-4DAF-A43B-7C51D5BAE3C3}"/>
              </a:ext>
            </a:extLst>
          </p:cNvPr>
          <p:cNvGrpSpPr/>
          <p:nvPr/>
        </p:nvGrpSpPr>
        <p:grpSpPr>
          <a:xfrm>
            <a:off x="6921284" y="2935922"/>
            <a:ext cx="138330" cy="267166"/>
            <a:chOff x="-1699879" y="1709681"/>
            <a:chExt cx="290084" cy="560258"/>
          </a:xfrm>
        </p:grpSpPr>
        <p:sp>
          <p:nvSpPr>
            <p:cNvPr id="75" name="Pentagon 74">
              <a:extLst>
                <a:ext uri="{FF2B5EF4-FFF2-40B4-BE49-F238E27FC236}">
                  <a16:creationId xmlns:a16="http://schemas.microsoft.com/office/drawing/2014/main" id="{A0A06913-DABF-4F68-A286-A25026910DEC}"/>
                </a:ext>
              </a:extLst>
            </p:cNvPr>
            <p:cNvSpPr/>
            <p:nvPr/>
          </p:nvSpPr>
          <p:spPr>
            <a:xfrm rot="10800000">
              <a:off x="-1671362"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76" name="Pentagon 75">
              <a:extLst>
                <a:ext uri="{FF2B5EF4-FFF2-40B4-BE49-F238E27FC236}">
                  <a16:creationId xmlns:a16="http://schemas.microsoft.com/office/drawing/2014/main" id="{D1326DA4-0771-4A81-A464-4B6B39E6936C}"/>
                </a:ext>
              </a:extLst>
            </p:cNvPr>
            <p:cNvSpPr/>
            <p:nvPr/>
          </p:nvSpPr>
          <p:spPr>
            <a:xfrm rot="10800000">
              <a:off x="-1648729"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77" name="Pentagon 76">
              <a:extLst>
                <a:ext uri="{FF2B5EF4-FFF2-40B4-BE49-F238E27FC236}">
                  <a16:creationId xmlns:a16="http://schemas.microsoft.com/office/drawing/2014/main" id="{2B311003-EE2A-4997-A99E-E5BE16962B58}"/>
                </a:ext>
              </a:extLst>
            </p:cNvPr>
            <p:cNvSpPr/>
            <p:nvPr/>
          </p:nvSpPr>
          <p:spPr>
            <a:xfrm rot="10800000">
              <a:off x="-1625879"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78" name="Pentagon 77">
              <a:extLst>
                <a:ext uri="{FF2B5EF4-FFF2-40B4-BE49-F238E27FC236}">
                  <a16:creationId xmlns:a16="http://schemas.microsoft.com/office/drawing/2014/main" id="{E99F28E9-1526-478C-A172-6B169B14567A}"/>
                </a:ext>
              </a:extLst>
            </p:cNvPr>
            <p:cNvSpPr/>
            <p:nvPr/>
          </p:nvSpPr>
          <p:spPr>
            <a:xfrm rot="10800000">
              <a:off x="-1602948"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79" name="Partial Circle 78">
              <a:extLst>
                <a:ext uri="{FF2B5EF4-FFF2-40B4-BE49-F238E27FC236}">
                  <a16:creationId xmlns:a16="http://schemas.microsoft.com/office/drawing/2014/main" id="{B8502CFF-C887-45EA-9080-529300B26AD4}"/>
                </a:ext>
              </a:extLst>
            </p:cNvPr>
            <p:cNvSpPr/>
            <p:nvPr/>
          </p:nvSpPr>
          <p:spPr>
            <a:xfrm>
              <a:off x="-1699879" y="1709681"/>
              <a:ext cx="290084" cy="290082"/>
            </a:xfrm>
            <a:prstGeom prst="pie">
              <a:avLst>
                <a:gd name="adj1" fmla="val 7891950"/>
                <a:gd name="adj2" fmla="val 2927028"/>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80" name="Oval 79">
              <a:extLst>
                <a:ext uri="{FF2B5EF4-FFF2-40B4-BE49-F238E27FC236}">
                  <a16:creationId xmlns:a16="http://schemas.microsoft.com/office/drawing/2014/main" id="{8210CDBB-AF8F-4C75-B86B-B96B8E56D134}"/>
                </a:ext>
              </a:extLst>
            </p:cNvPr>
            <p:cNvSpPr/>
            <p:nvPr/>
          </p:nvSpPr>
          <p:spPr>
            <a:xfrm rot="10800000">
              <a:off x="-1602948"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81" name="Oval 80">
            <a:extLst>
              <a:ext uri="{FF2B5EF4-FFF2-40B4-BE49-F238E27FC236}">
                <a16:creationId xmlns:a16="http://schemas.microsoft.com/office/drawing/2014/main" id="{90F2D520-A638-4C03-A5B0-09334FF30C1D}"/>
              </a:ext>
            </a:extLst>
          </p:cNvPr>
          <p:cNvSpPr/>
          <p:nvPr/>
        </p:nvSpPr>
        <p:spPr>
          <a:xfrm>
            <a:off x="7578466" y="2338404"/>
            <a:ext cx="515842" cy="515841"/>
          </a:xfrm>
          <a:prstGeom prst="ellipse">
            <a:avLst/>
          </a:prstGeom>
          <a:solidFill>
            <a:schemeClr val="bg1">
              <a:alpha val="40000"/>
            </a:schemeClr>
          </a:solidFill>
          <a:ln w="127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82" name="Group 81">
            <a:extLst>
              <a:ext uri="{FF2B5EF4-FFF2-40B4-BE49-F238E27FC236}">
                <a16:creationId xmlns:a16="http://schemas.microsoft.com/office/drawing/2014/main" id="{EE3753E4-1895-4661-B4DF-9A6DD0F867CA}"/>
              </a:ext>
            </a:extLst>
          </p:cNvPr>
          <p:cNvGrpSpPr/>
          <p:nvPr/>
        </p:nvGrpSpPr>
        <p:grpSpPr>
          <a:xfrm>
            <a:off x="7767222" y="2462741"/>
            <a:ext cx="138330" cy="267166"/>
            <a:chOff x="-1699879" y="1709681"/>
            <a:chExt cx="290084" cy="560258"/>
          </a:xfrm>
        </p:grpSpPr>
        <p:sp>
          <p:nvSpPr>
            <p:cNvPr id="83" name="Pentagon 82">
              <a:extLst>
                <a:ext uri="{FF2B5EF4-FFF2-40B4-BE49-F238E27FC236}">
                  <a16:creationId xmlns:a16="http://schemas.microsoft.com/office/drawing/2014/main" id="{66F09FA6-EB40-4B12-8BD8-FCD3069BCC5A}"/>
                </a:ext>
              </a:extLst>
            </p:cNvPr>
            <p:cNvSpPr/>
            <p:nvPr/>
          </p:nvSpPr>
          <p:spPr>
            <a:xfrm rot="10800000">
              <a:off x="-1671362"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84" name="Pentagon 83">
              <a:extLst>
                <a:ext uri="{FF2B5EF4-FFF2-40B4-BE49-F238E27FC236}">
                  <a16:creationId xmlns:a16="http://schemas.microsoft.com/office/drawing/2014/main" id="{AC1FA439-E19D-4376-A24E-65D6763188C3}"/>
                </a:ext>
              </a:extLst>
            </p:cNvPr>
            <p:cNvSpPr/>
            <p:nvPr/>
          </p:nvSpPr>
          <p:spPr>
            <a:xfrm rot="10800000">
              <a:off x="-1648729"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85" name="Pentagon 84">
              <a:extLst>
                <a:ext uri="{FF2B5EF4-FFF2-40B4-BE49-F238E27FC236}">
                  <a16:creationId xmlns:a16="http://schemas.microsoft.com/office/drawing/2014/main" id="{5649FF63-86FD-4FA3-ABEF-E10699D6F408}"/>
                </a:ext>
              </a:extLst>
            </p:cNvPr>
            <p:cNvSpPr/>
            <p:nvPr/>
          </p:nvSpPr>
          <p:spPr>
            <a:xfrm rot="10800000">
              <a:off x="-1625879"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86" name="Pentagon 85">
              <a:extLst>
                <a:ext uri="{FF2B5EF4-FFF2-40B4-BE49-F238E27FC236}">
                  <a16:creationId xmlns:a16="http://schemas.microsoft.com/office/drawing/2014/main" id="{41AC5188-4B82-4DC7-857C-36CA9AD9B627}"/>
                </a:ext>
              </a:extLst>
            </p:cNvPr>
            <p:cNvSpPr/>
            <p:nvPr/>
          </p:nvSpPr>
          <p:spPr>
            <a:xfrm rot="10800000">
              <a:off x="-1602948"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87" name="Partial Circle 86">
              <a:extLst>
                <a:ext uri="{FF2B5EF4-FFF2-40B4-BE49-F238E27FC236}">
                  <a16:creationId xmlns:a16="http://schemas.microsoft.com/office/drawing/2014/main" id="{F687490A-8EEB-4F1B-ACFB-36EF259E9888}"/>
                </a:ext>
              </a:extLst>
            </p:cNvPr>
            <p:cNvSpPr/>
            <p:nvPr/>
          </p:nvSpPr>
          <p:spPr>
            <a:xfrm>
              <a:off x="-1699879" y="1709681"/>
              <a:ext cx="290084" cy="290082"/>
            </a:xfrm>
            <a:prstGeom prst="pie">
              <a:avLst>
                <a:gd name="adj1" fmla="val 7891950"/>
                <a:gd name="adj2" fmla="val 2927028"/>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88" name="Oval 87">
              <a:extLst>
                <a:ext uri="{FF2B5EF4-FFF2-40B4-BE49-F238E27FC236}">
                  <a16:creationId xmlns:a16="http://schemas.microsoft.com/office/drawing/2014/main" id="{DFAB30F7-E12E-402F-B33F-D7E6F9A55341}"/>
                </a:ext>
              </a:extLst>
            </p:cNvPr>
            <p:cNvSpPr/>
            <p:nvPr/>
          </p:nvSpPr>
          <p:spPr>
            <a:xfrm rot="10800000">
              <a:off x="-1602948"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89" name="Oval 88">
            <a:extLst>
              <a:ext uri="{FF2B5EF4-FFF2-40B4-BE49-F238E27FC236}">
                <a16:creationId xmlns:a16="http://schemas.microsoft.com/office/drawing/2014/main" id="{F2650866-8959-423F-92D0-DF55C5B29A53}"/>
              </a:ext>
            </a:extLst>
          </p:cNvPr>
          <p:cNvSpPr/>
          <p:nvPr/>
        </p:nvSpPr>
        <p:spPr>
          <a:xfrm>
            <a:off x="7559808" y="2802510"/>
            <a:ext cx="515842" cy="515841"/>
          </a:xfrm>
          <a:prstGeom prst="ellipse">
            <a:avLst/>
          </a:prstGeom>
          <a:solidFill>
            <a:schemeClr val="bg1">
              <a:alpha val="40000"/>
            </a:schemeClr>
          </a:solidFill>
          <a:ln w="127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90" name="Group 89">
            <a:extLst>
              <a:ext uri="{FF2B5EF4-FFF2-40B4-BE49-F238E27FC236}">
                <a16:creationId xmlns:a16="http://schemas.microsoft.com/office/drawing/2014/main" id="{A64C430E-C1FB-4A76-B01F-3A7C89511DCB}"/>
              </a:ext>
            </a:extLst>
          </p:cNvPr>
          <p:cNvGrpSpPr/>
          <p:nvPr/>
        </p:nvGrpSpPr>
        <p:grpSpPr>
          <a:xfrm>
            <a:off x="7748564" y="2926847"/>
            <a:ext cx="138330" cy="267166"/>
            <a:chOff x="-1699879" y="1709681"/>
            <a:chExt cx="290084" cy="560258"/>
          </a:xfrm>
        </p:grpSpPr>
        <p:sp>
          <p:nvSpPr>
            <p:cNvPr id="91" name="Pentagon 90">
              <a:extLst>
                <a:ext uri="{FF2B5EF4-FFF2-40B4-BE49-F238E27FC236}">
                  <a16:creationId xmlns:a16="http://schemas.microsoft.com/office/drawing/2014/main" id="{2E120A03-BFBB-49EF-A6FD-0EE19B28D933}"/>
                </a:ext>
              </a:extLst>
            </p:cNvPr>
            <p:cNvSpPr/>
            <p:nvPr/>
          </p:nvSpPr>
          <p:spPr>
            <a:xfrm rot="10800000">
              <a:off x="-1671362"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92" name="Pentagon 91">
              <a:extLst>
                <a:ext uri="{FF2B5EF4-FFF2-40B4-BE49-F238E27FC236}">
                  <a16:creationId xmlns:a16="http://schemas.microsoft.com/office/drawing/2014/main" id="{31A5F78B-275C-4E3C-A912-B46E5D61DF35}"/>
                </a:ext>
              </a:extLst>
            </p:cNvPr>
            <p:cNvSpPr/>
            <p:nvPr/>
          </p:nvSpPr>
          <p:spPr>
            <a:xfrm rot="10800000">
              <a:off x="-1648729"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93" name="Pentagon 92">
              <a:extLst>
                <a:ext uri="{FF2B5EF4-FFF2-40B4-BE49-F238E27FC236}">
                  <a16:creationId xmlns:a16="http://schemas.microsoft.com/office/drawing/2014/main" id="{3FA19A42-3DA2-417D-B258-68EF10873D23}"/>
                </a:ext>
              </a:extLst>
            </p:cNvPr>
            <p:cNvSpPr/>
            <p:nvPr/>
          </p:nvSpPr>
          <p:spPr>
            <a:xfrm rot="10800000">
              <a:off x="-1625879"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94" name="Pentagon 93">
              <a:extLst>
                <a:ext uri="{FF2B5EF4-FFF2-40B4-BE49-F238E27FC236}">
                  <a16:creationId xmlns:a16="http://schemas.microsoft.com/office/drawing/2014/main" id="{F6F53331-0837-44CB-9708-41D9FE6B4064}"/>
                </a:ext>
              </a:extLst>
            </p:cNvPr>
            <p:cNvSpPr/>
            <p:nvPr/>
          </p:nvSpPr>
          <p:spPr>
            <a:xfrm rot="10800000">
              <a:off x="-1602948"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95" name="Partial Circle 94">
              <a:extLst>
                <a:ext uri="{FF2B5EF4-FFF2-40B4-BE49-F238E27FC236}">
                  <a16:creationId xmlns:a16="http://schemas.microsoft.com/office/drawing/2014/main" id="{B8877B17-74FB-4727-826B-946417008910}"/>
                </a:ext>
              </a:extLst>
            </p:cNvPr>
            <p:cNvSpPr/>
            <p:nvPr/>
          </p:nvSpPr>
          <p:spPr>
            <a:xfrm>
              <a:off x="-1699879" y="1709681"/>
              <a:ext cx="290084" cy="290082"/>
            </a:xfrm>
            <a:prstGeom prst="pie">
              <a:avLst>
                <a:gd name="adj1" fmla="val 7891950"/>
                <a:gd name="adj2" fmla="val 2927028"/>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96" name="Oval 95">
              <a:extLst>
                <a:ext uri="{FF2B5EF4-FFF2-40B4-BE49-F238E27FC236}">
                  <a16:creationId xmlns:a16="http://schemas.microsoft.com/office/drawing/2014/main" id="{0883F3BF-9E10-43F0-816E-4CFE6DFD3FDE}"/>
                </a:ext>
              </a:extLst>
            </p:cNvPr>
            <p:cNvSpPr/>
            <p:nvPr/>
          </p:nvSpPr>
          <p:spPr>
            <a:xfrm rot="10800000">
              <a:off x="-1602948"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97" name="Oval 96">
            <a:extLst>
              <a:ext uri="{FF2B5EF4-FFF2-40B4-BE49-F238E27FC236}">
                <a16:creationId xmlns:a16="http://schemas.microsoft.com/office/drawing/2014/main" id="{27026310-B063-4DAD-B8EA-633FDDEA4867}"/>
              </a:ext>
            </a:extLst>
          </p:cNvPr>
          <p:cNvSpPr/>
          <p:nvPr/>
        </p:nvSpPr>
        <p:spPr>
          <a:xfrm>
            <a:off x="7135391" y="3038412"/>
            <a:ext cx="515842" cy="515841"/>
          </a:xfrm>
          <a:prstGeom prst="ellipse">
            <a:avLst/>
          </a:prstGeom>
          <a:solidFill>
            <a:schemeClr val="bg1">
              <a:alpha val="40000"/>
            </a:schemeClr>
          </a:solidFill>
          <a:ln w="127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98" name="Group 97">
            <a:extLst>
              <a:ext uri="{FF2B5EF4-FFF2-40B4-BE49-F238E27FC236}">
                <a16:creationId xmlns:a16="http://schemas.microsoft.com/office/drawing/2014/main" id="{82F4E30B-2F1A-48BA-B3A2-23EC9BB73545}"/>
              </a:ext>
            </a:extLst>
          </p:cNvPr>
          <p:cNvGrpSpPr/>
          <p:nvPr/>
        </p:nvGrpSpPr>
        <p:grpSpPr>
          <a:xfrm>
            <a:off x="7324147" y="3162750"/>
            <a:ext cx="138330" cy="267166"/>
            <a:chOff x="-1699879" y="1709681"/>
            <a:chExt cx="290084" cy="560258"/>
          </a:xfrm>
        </p:grpSpPr>
        <p:sp>
          <p:nvSpPr>
            <p:cNvPr id="99" name="Pentagon 98">
              <a:extLst>
                <a:ext uri="{FF2B5EF4-FFF2-40B4-BE49-F238E27FC236}">
                  <a16:creationId xmlns:a16="http://schemas.microsoft.com/office/drawing/2014/main" id="{8794AA41-0C6D-47B5-B698-B2710E8653E2}"/>
                </a:ext>
              </a:extLst>
            </p:cNvPr>
            <p:cNvSpPr/>
            <p:nvPr/>
          </p:nvSpPr>
          <p:spPr>
            <a:xfrm rot="10800000">
              <a:off x="-1671362"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00" name="Pentagon 99">
              <a:extLst>
                <a:ext uri="{FF2B5EF4-FFF2-40B4-BE49-F238E27FC236}">
                  <a16:creationId xmlns:a16="http://schemas.microsoft.com/office/drawing/2014/main" id="{0A105546-8575-4289-83F9-CEF0BC68F955}"/>
                </a:ext>
              </a:extLst>
            </p:cNvPr>
            <p:cNvSpPr/>
            <p:nvPr/>
          </p:nvSpPr>
          <p:spPr>
            <a:xfrm rot="10800000">
              <a:off x="-1648729"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01" name="Pentagon 100">
              <a:extLst>
                <a:ext uri="{FF2B5EF4-FFF2-40B4-BE49-F238E27FC236}">
                  <a16:creationId xmlns:a16="http://schemas.microsoft.com/office/drawing/2014/main" id="{AA136E30-992C-4E2B-82BC-28603ED6CEE5}"/>
                </a:ext>
              </a:extLst>
            </p:cNvPr>
            <p:cNvSpPr/>
            <p:nvPr/>
          </p:nvSpPr>
          <p:spPr>
            <a:xfrm rot="10800000">
              <a:off x="-1625879"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02" name="Pentagon 101">
              <a:extLst>
                <a:ext uri="{FF2B5EF4-FFF2-40B4-BE49-F238E27FC236}">
                  <a16:creationId xmlns:a16="http://schemas.microsoft.com/office/drawing/2014/main" id="{6F53EC6C-DFB6-4719-9E42-3DCC4712BAA4}"/>
                </a:ext>
              </a:extLst>
            </p:cNvPr>
            <p:cNvSpPr/>
            <p:nvPr/>
          </p:nvSpPr>
          <p:spPr>
            <a:xfrm rot="10800000">
              <a:off x="-1602948"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03" name="Partial Circle 102">
              <a:extLst>
                <a:ext uri="{FF2B5EF4-FFF2-40B4-BE49-F238E27FC236}">
                  <a16:creationId xmlns:a16="http://schemas.microsoft.com/office/drawing/2014/main" id="{A9CABFBA-D3C8-448D-9B0C-F5F569BE1036}"/>
                </a:ext>
              </a:extLst>
            </p:cNvPr>
            <p:cNvSpPr/>
            <p:nvPr/>
          </p:nvSpPr>
          <p:spPr>
            <a:xfrm>
              <a:off x="-1699879" y="1709681"/>
              <a:ext cx="290084" cy="290082"/>
            </a:xfrm>
            <a:prstGeom prst="pie">
              <a:avLst>
                <a:gd name="adj1" fmla="val 7891950"/>
                <a:gd name="adj2" fmla="val 2927028"/>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104" name="Oval 103">
              <a:extLst>
                <a:ext uri="{FF2B5EF4-FFF2-40B4-BE49-F238E27FC236}">
                  <a16:creationId xmlns:a16="http://schemas.microsoft.com/office/drawing/2014/main" id="{A72536D4-6586-4B82-904C-2D7B505BA0AA}"/>
                </a:ext>
              </a:extLst>
            </p:cNvPr>
            <p:cNvSpPr/>
            <p:nvPr/>
          </p:nvSpPr>
          <p:spPr>
            <a:xfrm rot="10800000">
              <a:off x="-1602948"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105" name="Oval 104">
            <a:extLst>
              <a:ext uri="{FF2B5EF4-FFF2-40B4-BE49-F238E27FC236}">
                <a16:creationId xmlns:a16="http://schemas.microsoft.com/office/drawing/2014/main" id="{5D723771-7FEA-46CB-943B-4B6628E69BBB}"/>
              </a:ext>
            </a:extLst>
          </p:cNvPr>
          <p:cNvSpPr/>
          <p:nvPr/>
        </p:nvSpPr>
        <p:spPr>
          <a:xfrm>
            <a:off x="7149815" y="2578242"/>
            <a:ext cx="515842" cy="515841"/>
          </a:xfrm>
          <a:prstGeom prst="ellipse">
            <a:avLst/>
          </a:prstGeom>
          <a:solidFill>
            <a:schemeClr val="bg1">
              <a:alpha val="40000"/>
            </a:schemeClr>
          </a:solidFill>
          <a:ln w="127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106" name="Group 105">
            <a:extLst>
              <a:ext uri="{FF2B5EF4-FFF2-40B4-BE49-F238E27FC236}">
                <a16:creationId xmlns:a16="http://schemas.microsoft.com/office/drawing/2014/main" id="{1938AA8B-CDE7-4E01-9E09-6FE219EC3E84}"/>
              </a:ext>
            </a:extLst>
          </p:cNvPr>
          <p:cNvGrpSpPr/>
          <p:nvPr/>
        </p:nvGrpSpPr>
        <p:grpSpPr>
          <a:xfrm>
            <a:off x="7338571" y="2702579"/>
            <a:ext cx="138330" cy="267166"/>
            <a:chOff x="-1699879" y="1709681"/>
            <a:chExt cx="290084" cy="560258"/>
          </a:xfrm>
        </p:grpSpPr>
        <p:sp>
          <p:nvSpPr>
            <p:cNvPr id="107" name="Pentagon 106">
              <a:extLst>
                <a:ext uri="{FF2B5EF4-FFF2-40B4-BE49-F238E27FC236}">
                  <a16:creationId xmlns:a16="http://schemas.microsoft.com/office/drawing/2014/main" id="{99D30B9F-2FD6-4C9F-96C3-8D9180F088AA}"/>
                </a:ext>
              </a:extLst>
            </p:cNvPr>
            <p:cNvSpPr/>
            <p:nvPr/>
          </p:nvSpPr>
          <p:spPr>
            <a:xfrm rot="10800000">
              <a:off x="-1671362"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08" name="Pentagon 107">
              <a:extLst>
                <a:ext uri="{FF2B5EF4-FFF2-40B4-BE49-F238E27FC236}">
                  <a16:creationId xmlns:a16="http://schemas.microsoft.com/office/drawing/2014/main" id="{5A5EAD21-84D9-49FC-8100-248B0C451C73}"/>
                </a:ext>
              </a:extLst>
            </p:cNvPr>
            <p:cNvSpPr/>
            <p:nvPr/>
          </p:nvSpPr>
          <p:spPr>
            <a:xfrm rot="10800000">
              <a:off x="-1648729"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09" name="Pentagon 108">
              <a:extLst>
                <a:ext uri="{FF2B5EF4-FFF2-40B4-BE49-F238E27FC236}">
                  <a16:creationId xmlns:a16="http://schemas.microsoft.com/office/drawing/2014/main" id="{C3BCA1DF-E6D7-4948-8024-7BB55EE25FA2}"/>
                </a:ext>
              </a:extLst>
            </p:cNvPr>
            <p:cNvSpPr/>
            <p:nvPr/>
          </p:nvSpPr>
          <p:spPr>
            <a:xfrm rot="10800000">
              <a:off x="-1625879"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10" name="Pentagon 109">
              <a:extLst>
                <a:ext uri="{FF2B5EF4-FFF2-40B4-BE49-F238E27FC236}">
                  <a16:creationId xmlns:a16="http://schemas.microsoft.com/office/drawing/2014/main" id="{294F2D21-8FBF-401E-8C90-3018A5B1079D}"/>
                </a:ext>
              </a:extLst>
            </p:cNvPr>
            <p:cNvSpPr/>
            <p:nvPr/>
          </p:nvSpPr>
          <p:spPr>
            <a:xfrm rot="10800000">
              <a:off x="-1602948"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11" name="Partial Circle 110">
              <a:extLst>
                <a:ext uri="{FF2B5EF4-FFF2-40B4-BE49-F238E27FC236}">
                  <a16:creationId xmlns:a16="http://schemas.microsoft.com/office/drawing/2014/main" id="{4ED930C9-005F-4DD8-9A92-D8C7C867AB6C}"/>
                </a:ext>
              </a:extLst>
            </p:cNvPr>
            <p:cNvSpPr/>
            <p:nvPr/>
          </p:nvSpPr>
          <p:spPr>
            <a:xfrm>
              <a:off x="-1699879" y="1709681"/>
              <a:ext cx="290084" cy="290082"/>
            </a:xfrm>
            <a:prstGeom prst="pie">
              <a:avLst>
                <a:gd name="adj1" fmla="val 7891950"/>
                <a:gd name="adj2" fmla="val 2927028"/>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112" name="Oval 111">
              <a:extLst>
                <a:ext uri="{FF2B5EF4-FFF2-40B4-BE49-F238E27FC236}">
                  <a16:creationId xmlns:a16="http://schemas.microsoft.com/office/drawing/2014/main" id="{BD786AF5-58EF-4009-8B45-14AF9C1F0BF3}"/>
                </a:ext>
              </a:extLst>
            </p:cNvPr>
            <p:cNvSpPr/>
            <p:nvPr/>
          </p:nvSpPr>
          <p:spPr>
            <a:xfrm rot="10800000">
              <a:off x="-1602948"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grpSp>
        <p:nvGrpSpPr>
          <p:cNvPr id="4" name="Group 3">
            <a:extLst>
              <a:ext uri="{FF2B5EF4-FFF2-40B4-BE49-F238E27FC236}">
                <a16:creationId xmlns:a16="http://schemas.microsoft.com/office/drawing/2014/main" id="{F4552341-024C-4BF8-9310-F26CD4791697}"/>
              </a:ext>
            </a:extLst>
          </p:cNvPr>
          <p:cNvGrpSpPr/>
          <p:nvPr/>
        </p:nvGrpSpPr>
        <p:grpSpPr>
          <a:xfrm>
            <a:off x="5573435" y="4046285"/>
            <a:ext cx="1152203" cy="335475"/>
            <a:chOff x="9585648" y="1354369"/>
            <a:chExt cx="1152203" cy="335475"/>
          </a:xfrm>
        </p:grpSpPr>
        <p:grpSp>
          <p:nvGrpSpPr>
            <p:cNvPr id="114" name="Group 113">
              <a:extLst>
                <a:ext uri="{FF2B5EF4-FFF2-40B4-BE49-F238E27FC236}">
                  <a16:creationId xmlns:a16="http://schemas.microsoft.com/office/drawing/2014/main" id="{1E86219B-4304-4271-88C7-D8C373B20578}"/>
                </a:ext>
              </a:extLst>
            </p:cNvPr>
            <p:cNvGrpSpPr/>
            <p:nvPr/>
          </p:nvGrpSpPr>
          <p:grpSpPr>
            <a:xfrm>
              <a:off x="9585648" y="1354369"/>
              <a:ext cx="173698" cy="335475"/>
              <a:chOff x="-1699879" y="1709681"/>
              <a:chExt cx="290084" cy="560258"/>
            </a:xfrm>
          </p:grpSpPr>
          <p:sp>
            <p:nvSpPr>
              <p:cNvPr id="115" name="Pentagon 114">
                <a:extLst>
                  <a:ext uri="{FF2B5EF4-FFF2-40B4-BE49-F238E27FC236}">
                    <a16:creationId xmlns:a16="http://schemas.microsoft.com/office/drawing/2014/main" id="{C3698C0B-4E93-4D68-91AB-E6FE914F3D07}"/>
                  </a:ext>
                </a:extLst>
              </p:cNvPr>
              <p:cNvSpPr/>
              <p:nvPr/>
            </p:nvSpPr>
            <p:spPr>
              <a:xfrm rot="10800000">
                <a:off x="-1671362" y="2027075"/>
                <a:ext cx="233050" cy="242864"/>
              </a:xfrm>
              <a:prstGeom prst="pentagon">
                <a:avLst/>
              </a:prstGeom>
              <a:gradFill>
                <a:gsLst>
                  <a:gs pos="0">
                    <a:schemeClr val="accent1">
                      <a:lumMod val="75000"/>
                    </a:schemeClr>
                  </a:gs>
                  <a:gs pos="100000">
                    <a:schemeClr val="tx2"/>
                  </a:gs>
                </a:gsLst>
                <a:lin ang="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000" dirty="0"/>
              </a:p>
            </p:txBody>
          </p:sp>
          <p:sp>
            <p:nvSpPr>
              <p:cNvPr id="116" name="Pentagon 115">
                <a:extLst>
                  <a:ext uri="{FF2B5EF4-FFF2-40B4-BE49-F238E27FC236}">
                    <a16:creationId xmlns:a16="http://schemas.microsoft.com/office/drawing/2014/main" id="{62AB9E80-1B0B-47A4-92E7-546826104722}"/>
                  </a:ext>
                </a:extLst>
              </p:cNvPr>
              <p:cNvSpPr/>
              <p:nvPr/>
            </p:nvSpPr>
            <p:spPr>
              <a:xfrm rot="10800000">
                <a:off x="-1648729" y="1977925"/>
                <a:ext cx="187786" cy="195694"/>
              </a:xfrm>
              <a:prstGeom prst="pentagon">
                <a:avLst/>
              </a:prstGeom>
              <a:gradFill>
                <a:gsLst>
                  <a:gs pos="0">
                    <a:schemeClr val="accent1">
                      <a:lumMod val="75000"/>
                    </a:schemeClr>
                  </a:gs>
                  <a:gs pos="100000">
                    <a:schemeClr val="tx2"/>
                  </a:gs>
                </a:gsLst>
                <a:lin ang="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000" dirty="0"/>
              </a:p>
            </p:txBody>
          </p:sp>
          <p:sp>
            <p:nvSpPr>
              <p:cNvPr id="117" name="Pentagon 116">
                <a:extLst>
                  <a:ext uri="{FF2B5EF4-FFF2-40B4-BE49-F238E27FC236}">
                    <a16:creationId xmlns:a16="http://schemas.microsoft.com/office/drawing/2014/main" id="{7ADA4BBB-146C-435B-BABB-83575E7762AB}"/>
                  </a:ext>
                </a:extLst>
              </p:cNvPr>
              <p:cNvSpPr/>
              <p:nvPr/>
            </p:nvSpPr>
            <p:spPr>
              <a:xfrm rot="10800000">
                <a:off x="-1625879" y="1929004"/>
                <a:ext cx="142086" cy="148069"/>
              </a:xfrm>
              <a:prstGeom prst="pentagon">
                <a:avLst/>
              </a:prstGeom>
              <a:gradFill>
                <a:gsLst>
                  <a:gs pos="0">
                    <a:schemeClr val="accent1">
                      <a:lumMod val="75000"/>
                    </a:schemeClr>
                  </a:gs>
                  <a:gs pos="100000">
                    <a:schemeClr val="tx2"/>
                  </a:gs>
                </a:gsLst>
                <a:lin ang="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000" dirty="0"/>
              </a:p>
            </p:txBody>
          </p:sp>
          <p:sp>
            <p:nvSpPr>
              <p:cNvPr id="118" name="Pentagon 117">
                <a:extLst>
                  <a:ext uri="{FF2B5EF4-FFF2-40B4-BE49-F238E27FC236}">
                    <a16:creationId xmlns:a16="http://schemas.microsoft.com/office/drawing/2014/main" id="{DC64FF7A-1E5C-46A7-B770-D0A4A8F5BDCF}"/>
                  </a:ext>
                </a:extLst>
              </p:cNvPr>
              <p:cNvSpPr/>
              <p:nvPr/>
            </p:nvSpPr>
            <p:spPr>
              <a:xfrm rot="10800000">
                <a:off x="-1602948" y="1880166"/>
                <a:ext cx="96224" cy="100277"/>
              </a:xfrm>
              <a:prstGeom prst="pentagon">
                <a:avLst/>
              </a:prstGeom>
              <a:gradFill>
                <a:gsLst>
                  <a:gs pos="0">
                    <a:schemeClr val="accent1">
                      <a:lumMod val="75000"/>
                    </a:schemeClr>
                  </a:gs>
                  <a:gs pos="100000">
                    <a:schemeClr val="tx2"/>
                  </a:gs>
                </a:gsLst>
                <a:lin ang="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000" dirty="0"/>
              </a:p>
            </p:txBody>
          </p:sp>
          <p:sp>
            <p:nvSpPr>
              <p:cNvPr id="119" name="Partial Circle 118">
                <a:extLst>
                  <a:ext uri="{FF2B5EF4-FFF2-40B4-BE49-F238E27FC236}">
                    <a16:creationId xmlns:a16="http://schemas.microsoft.com/office/drawing/2014/main" id="{E07F63AF-32ED-4BCF-A23A-2E856A58F35E}"/>
                  </a:ext>
                </a:extLst>
              </p:cNvPr>
              <p:cNvSpPr/>
              <p:nvPr/>
            </p:nvSpPr>
            <p:spPr>
              <a:xfrm>
                <a:off x="-1699879" y="1709681"/>
                <a:ext cx="290084" cy="290082"/>
              </a:xfrm>
              <a:prstGeom prst="pie">
                <a:avLst>
                  <a:gd name="adj1" fmla="val 7891950"/>
                  <a:gd name="adj2" fmla="val 2927028"/>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tx1"/>
                  </a:solidFill>
                </a:endParaRPr>
              </a:p>
            </p:txBody>
          </p:sp>
          <p:sp>
            <p:nvSpPr>
              <p:cNvPr id="120" name="Oval 119">
                <a:extLst>
                  <a:ext uri="{FF2B5EF4-FFF2-40B4-BE49-F238E27FC236}">
                    <a16:creationId xmlns:a16="http://schemas.microsoft.com/office/drawing/2014/main" id="{4C0AB4DB-0A65-4496-AB50-83D990F9EAA0}"/>
                  </a:ext>
                </a:extLst>
              </p:cNvPr>
              <p:cNvSpPr/>
              <p:nvPr/>
            </p:nvSpPr>
            <p:spPr>
              <a:xfrm rot="10800000">
                <a:off x="-1602948" y="1804586"/>
                <a:ext cx="96224" cy="100277"/>
              </a:xfrm>
              <a:prstGeom prst="ellipse">
                <a:avLst/>
              </a:prstGeom>
              <a:gradFill>
                <a:gsLst>
                  <a:gs pos="0">
                    <a:schemeClr val="accent1">
                      <a:lumMod val="75000"/>
                    </a:schemeClr>
                  </a:gs>
                  <a:gs pos="100000">
                    <a:schemeClr val="tx2"/>
                  </a:gs>
                </a:gsLst>
                <a:lin ang="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000" dirty="0"/>
              </a:p>
            </p:txBody>
          </p:sp>
        </p:grpSp>
        <p:sp>
          <p:nvSpPr>
            <p:cNvPr id="129" name="Rectangle: Rounded Corners 128">
              <a:extLst>
                <a:ext uri="{FF2B5EF4-FFF2-40B4-BE49-F238E27FC236}">
                  <a16:creationId xmlns:a16="http://schemas.microsoft.com/office/drawing/2014/main" id="{37117F72-A2A4-46CD-84BF-E900D89ADBD9}"/>
                </a:ext>
              </a:extLst>
            </p:cNvPr>
            <p:cNvSpPr/>
            <p:nvPr/>
          </p:nvSpPr>
          <p:spPr>
            <a:xfrm>
              <a:off x="9844881" y="1436977"/>
              <a:ext cx="892970" cy="170259"/>
            </a:xfrm>
            <a:prstGeom prst="roundRect">
              <a:avLst/>
            </a:prstGeom>
            <a:solidFill>
              <a:schemeClr val="bg1"/>
            </a:solidFill>
            <a:ln w="12700">
              <a:solidFill>
                <a:schemeClr val="tx2"/>
              </a:solidFill>
              <a:prstDash val="sysDot"/>
            </a:ln>
          </p:spPr>
          <p:txBody>
            <a:bodyPr wrap="square" lIns="36576" tIns="0" rIns="36576" bIns="0" anchor="ctr" anchorCtr="0">
              <a:spAutoFit/>
            </a:bodyPr>
            <a:lstStyle/>
            <a:p>
              <a:pPr>
                <a:spcAft>
                  <a:spcPts val="1200"/>
                </a:spcAft>
                <a:buSzPct val="100000"/>
              </a:pPr>
              <a:r>
                <a:rPr lang="en-US" sz="1000" dirty="0">
                  <a:solidFill>
                    <a:schemeClr val="tx2"/>
                  </a:solidFill>
                  <a:cs typeface="Arial" panose="020B0604020202020204" pitchFamily="34" charset="0"/>
                </a:rPr>
                <a:t>Omni micro</a:t>
              </a:r>
            </a:p>
          </p:txBody>
        </p:sp>
      </p:grpSp>
      <p:grpSp>
        <p:nvGrpSpPr>
          <p:cNvPr id="7" name="Group 6">
            <a:extLst>
              <a:ext uri="{FF2B5EF4-FFF2-40B4-BE49-F238E27FC236}">
                <a16:creationId xmlns:a16="http://schemas.microsoft.com/office/drawing/2014/main" id="{61245907-670F-4B67-AC8A-C796700ADC13}"/>
              </a:ext>
            </a:extLst>
          </p:cNvPr>
          <p:cNvGrpSpPr/>
          <p:nvPr/>
        </p:nvGrpSpPr>
        <p:grpSpPr>
          <a:xfrm>
            <a:off x="5573434" y="4397568"/>
            <a:ext cx="1387153" cy="335475"/>
            <a:chOff x="9585647" y="1839002"/>
            <a:chExt cx="1387153" cy="335475"/>
          </a:xfrm>
        </p:grpSpPr>
        <p:grpSp>
          <p:nvGrpSpPr>
            <p:cNvPr id="121" name="Group 120">
              <a:extLst>
                <a:ext uri="{FF2B5EF4-FFF2-40B4-BE49-F238E27FC236}">
                  <a16:creationId xmlns:a16="http://schemas.microsoft.com/office/drawing/2014/main" id="{77F70052-988D-443A-B8CC-753FF2211AE2}"/>
                </a:ext>
              </a:extLst>
            </p:cNvPr>
            <p:cNvGrpSpPr/>
            <p:nvPr/>
          </p:nvGrpSpPr>
          <p:grpSpPr>
            <a:xfrm>
              <a:off x="9585647" y="1839002"/>
              <a:ext cx="173698" cy="335475"/>
              <a:chOff x="-2131648" y="1709681"/>
              <a:chExt cx="290084" cy="560258"/>
            </a:xfrm>
          </p:grpSpPr>
          <p:sp>
            <p:nvSpPr>
              <p:cNvPr id="122" name="Pentagon 121">
                <a:extLst>
                  <a:ext uri="{FF2B5EF4-FFF2-40B4-BE49-F238E27FC236}">
                    <a16:creationId xmlns:a16="http://schemas.microsoft.com/office/drawing/2014/main" id="{6A260D47-9B48-4CC4-BA0E-9B65311F27CA}"/>
                  </a:ext>
                </a:extLst>
              </p:cNvPr>
              <p:cNvSpPr/>
              <p:nvPr/>
            </p:nvSpPr>
            <p:spPr>
              <a:xfrm rot="10800000">
                <a:off x="-2102458" y="2027075"/>
                <a:ext cx="233050" cy="242864"/>
              </a:xfrm>
              <a:prstGeom prst="pentagon">
                <a:avLst/>
              </a:prstGeom>
              <a:gradFill>
                <a:gsLst>
                  <a:gs pos="0">
                    <a:schemeClr val="accent1">
                      <a:lumMod val="75000"/>
                    </a:schemeClr>
                  </a:gs>
                  <a:gs pos="100000">
                    <a:schemeClr val="tx2"/>
                  </a:gs>
                </a:gsLst>
                <a:lin ang="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000" dirty="0"/>
              </a:p>
            </p:txBody>
          </p:sp>
          <p:sp>
            <p:nvSpPr>
              <p:cNvPr id="123" name="Pentagon 122">
                <a:extLst>
                  <a:ext uri="{FF2B5EF4-FFF2-40B4-BE49-F238E27FC236}">
                    <a16:creationId xmlns:a16="http://schemas.microsoft.com/office/drawing/2014/main" id="{9CF255F7-2A79-4A9C-B00B-EA997E234354}"/>
                  </a:ext>
                </a:extLst>
              </p:cNvPr>
              <p:cNvSpPr/>
              <p:nvPr/>
            </p:nvSpPr>
            <p:spPr>
              <a:xfrm rot="10800000">
                <a:off x="-2079825" y="1977925"/>
                <a:ext cx="187786" cy="195694"/>
              </a:xfrm>
              <a:prstGeom prst="pentagon">
                <a:avLst/>
              </a:prstGeom>
              <a:gradFill>
                <a:gsLst>
                  <a:gs pos="0">
                    <a:schemeClr val="accent1">
                      <a:lumMod val="75000"/>
                    </a:schemeClr>
                  </a:gs>
                  <a:gs pos="100000">
                    <a:schemeClr val="tx2"/>
                  </a:gs>
                </a:gsLst>
                <a:lin ang="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000" dirty="0"/>
              </a:p>
            </p:txBody>
          </p:sp>
          <p:sp>
            <p:nvSpPr>
              <p:cNvPr id="124" name="Pentagon 123">
                <a:extLst>
                  <a:ext uri="{FF2B5EF4-FFF2-40B4-BE49-F238E27FC236}">
                    <a16:creationId xmlns:a16="http://schemas.microsoft.com/office/drawing/2014/main" id="{82776461-12BE-4642-B81C-16AE892F5A26}"/>
                  </a:ext>
                </a:extLst>
              </p:cNvPr>
              <p:cNvSpPr/>
              <p:nvPr/>
            </p:nvSpPr>
            <p:spPr>
              <a:xfrm rot="10800000">
                <a:off x="-2056975" y="1929004"/>
                <a:ext cx="142086" cy="148069"/>
              </a:xfrm>
              <a:prstGeom prst="pentagon">
                <a:avLst/>
              </a:prstGeom>
              <a:gradFill>
                <a:gsLst>
                  <a:gs pos="0">
                    <a:schemeClr val="accent1">
                      <a:lumMod val="75000"/>
                    </a:schemeClr>
                  </a:gs>
                  <a:gs pos="100000">
                    <a:schemeClr val="tx2"/>
                  </a:gs>
                </a:gsLst>
                <a:lin ang="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000" dirty="0"/>
              </a:p>
            </p:txBody>
          </p:sp>
          <p:sp>
            <p:nvSpPr>
              <p:cNvPr id="125" name="Partial Circle 124">
                <a:extLst>
                  <a:ext uri="{FF2B5EF4-FFF2-40B4-BE49-F238E27FC236}">
                    <a16:creationId xmlns:a16="http://schemas.microsoft.com/office/drawing/2014/main" id="{75132D76-D3C3-465B-A548-4B78D8C0F6C8}"/>
                  </a:ext>
                </a:extLst>
              </p:cNvPr>
              <p:cNvSpPr/>
              <p:nvPr/>
            </p:nvSpPr>
            <p:spPr>
              <a:xfrm>
                <a:off x="-2131648" y="1709681"/>
                <a:ext cx="290084" cy="290082"/>
              </a:xfrm>
              <a:prstGeom prst="pie">
                <a:avLst>
                  <a:gd name="adj1" fmla="val 7891950"/>
                  <a:gd name="adj2" fmla="val 14819032"/>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tx1"/>
                  </a:solidFill>
                </a:endParaRPr>
              </a:p>
            </p:txBody>
          </p:sp>
          <p:sp>
            <p:nvSpPr>
              <p:cNvPr id="126" name="Partial Circle 125">
                <a:extLst>
                  <a:ext uri="{FF2B5EF4-FFF2-40B4-BE49-F238E27FC236}">
                    <a16:creationId xmlns:a16="http://schemas.microsoft.com/office/drawing/2014/main" id="{22673A8F-FDDC-4810-A411-5BEC0161B9BE}"/>
                  </a:ext>
                </a:extLst>
              </p:cNvPr>
              <p:cNvSpPr/>
              <p:nvPr/>
            </p:nvSpPr>
            <p:spPr>
              <a:xfrm flipH="1">
                <a:off x="-2131648" y="1709681"/>
                <a:ext cx="290084" cy="290082"/>
              </a:xfrm>
              <a:prstGeom prst="pie">
                <a:avLst>
                  <a:gd name="adj1" fmla="val 7891950"/>
                  <a:gd name="adj2" fmla="val 14819032"/>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tx1"/>
                  </a:solidFill>
                </a:endParaRPr>
              </a:p>
            </p:txBody>
          </p:sp>
          <p:sp>
            <p:nvSpPr>
              <p:cNvPr id="127" name="Pentagon 126">
                <a:extLst>
                  <a:ext uri="{FF2B5EF4-FFF2-40B4-BE49-F238E27FC236}">
                    <a16:creationId xmlns:a16="http://schemas.microsoft.com/office/drawing/2014/main" id="{807AA1F9-253C-4A35-B0D1-4BC3524978CC}"/>
                  </a:ext>
                </a:extLst>
              </p:cNvPr>
              <p:cNvSpPr/>
              <p:nvPr/>
            </p:nvSpPr>
            <p:spPr>
              <a:xfrm rot="10800000">
                <a:off x="-2034044" y="1880166"/>
                <a:ext cx="96224" cy="100277"/>
              </a:xfrm>
              <a:prstGeom prst="pentagon">
                <a:avLst/>
              </a:prstGeom>
              <a:gradFill>
                <a:gsLst>
                  <a:gs pos="0">
                    <a:schemeClr val="accent1">
                      <a:lumMod val="75000"/>
                    </a:schemeClr>
                  </a:gs>
                  <a:gs pos="100000">
                    <a:schemeClr val="tx2"/>
                  </a:gs>
                </a:gsLst>
                <a:lin ang="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000" dirty="0"/>
              </a:p>
            </p:txBody>
          </p:sp>
          <p:sp>
            <p:nvSpPr>
              <p:cNvPr id="128" name="Oval 127">
                <a:extLst>
                  <a:ext uri="{FF2B5EF4-FFF2-40B4-BE49-F238E27FC236}">
                    <a16:creationId xmlns:a16="http://schemas.microsoft.com/office/drawing/2014/main" id="{E54AC024-1BB2-43D1-80C0-52278318AB26}"/>
                  </a:ext>
                </a:extLst>
              </p:cNvPr>
              <p:cNvSpPr/>
              <p:nvPr/>
            </p:nvSpPr>
            <p:spPr>
              <a:xfrm rot="10800000">
                <a:off x="-2034044" y="1804586"/>
                <a:ext cx="96224" cy="100277"/>
              </a:xfrm>
              <a:prstGeom prst="ellipse">
                <a:avLst/>
              </a:prstGeom>
              <a:gradFill>
                <a:gsLst>
                  <a:gs pos="0">
                    <a:schemeClr val="accent1">
                      <a:lumMod val="75000"/>
                    </a:schemeClr>
                  </a:gs>
                  <a:gs pos="100000">
                    <a:schemeClr val="tx2"/>
                  </a:gs>
                </a:gsLst>
                <a:lin ang="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000" dirty="0"/>
              </a:p>
            </p:txBody>
          </p:sp>
        </p:grpSp>
        <p:sp>
          <p:nvSpPr>
            <p:cNvPr id="130" name="Rectangle: Rounded Corners 129">
              <a:extLst>
                <a:ext uri="{FF2B5EF4-FFF2-40B4-BE49-F238E27FC236}">
                  <a16:creationId xmlns:a16="http://schemas.microsoft.com/office/drawing/2014/main" id="{3E1B8049-0185-4EB4-BBEC-254EDBE7AB5C}"/>
                </a:ext>
              </a:extLst>
            </p:cNvPr>
            <p:cNvSpPr/>
            <p:nvPr/>
          </p:nvSpPr>
          <p:spPr>
            <a:xfrm>
              <a:off x="9839836" y="1921610"/>
              <a:ext cx="1132964" cy="170259"/>
            </a:xfrm>
            <a:prstGeom prst="roundRect">
              <a:avLst/>
            </a:prstGeom>
            <a:solidFill>
              <a:schemeClr val="bg1"/>
            </a:solidFill>
            <a:ln w="12700">
              <a:solidFill>
                <a:schemeClr val="tx2"/>
              </a:solidFill>
              <a:prstDash val="dash"/>
            </a:ln>
          </p:spPr>
          <p:txBody>
            <a:bodyPr wrap="square" lIns="36576" tIns="0" rIns="36576" bIns="0" anchor="ctr" anchorCtr="0">
              <a:spAutoFit/>
            </a:bodyPr>
            <a:lstStyle/>
            <a:p>
              <a:pPr>
                <a:spcAft>
                  <a:spcPts val="1200"/>
                </a:spcAft>
                <a:buSzPct val="100000"/>
              </a:pPr>
              <a:r>
                <a:rPr lang="en-US" sz="1000" dirty="0">
                  <a:solidFill>
                    <a:schemeClr val="tx2"/>
                  </a:solidFill>
                  <a:cs typeface="Arial" panose="020B0604020202020204" pitchFamily="34" charset="0"/>
                </a:rPr>
                <a:t>3-sector macro</a:t>
              </a:r>
            </a:p>
          </p:txBody>
        </p:sp>
      </p:grpSp>
    </p:spTree>
    <p:extLst>
      <p:ext uri="{BB962C8B-B14F-4D97-AF65-F5344CB8AC3E}">
        <p14:creationId xmlns:p14="http://schemas.microsoft.com/office/powerpoint/2010/main" val="17211959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Single Corner Snipped 90">
            <a:extLst>
              <a:ext uri="{FF2B5EF4-FFF2-40B4-BE49-F238E27FC236}">
                <a16:creationId xmlns:a16="http://schemas.microsoft.com/office/drawing/2014/main" id="{9E9B181F-D34D-458C-825E-913363910DE2}"/>
              </a:ext>
            </a:extLst>
          </p:cNvPr>
          <p:cNvSpPr/>
          <p:nvPr/>
        </p:nvSpPr>
        <p:spPr>
          <a:xfrm rot="10800000" flipV="1">
            <a:off x="5675372" y="554865"/>
            <a:ext cx="3120966" cy="1765405"/>
          </a:xfrm>
          <a:prstGeom prst="snip1Rect">
            <a:avLst>
              <a:gd name="adj" fmla="val 48381"/>
            </a:avLst>
          </a:prstGeom>
          <a:solidFill>
            <a:schemeClr val="bg1"/>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90" name="Rectangle: Single Corner Snipped 89">
            <a:extLst>
              <a:ext uri="{FF2B5EF4-FFF2-40B4-BE49-F238E27FC236}">
                <a16:creationId xmlns:a16="http://schemas.microsoft.com/office/drawing/2014/main" id="{51C0051A-89E4-4557-B587-421129E82C14}"/>
              </a:ext>
            </a:extLst>
          </p:cNvPr>
          <p:cNvSpPr/>
          <p:nvPr/>
        </p:nvSpPr>
        <p:spPr>
          <a:xfrm rot="10800000">
            <a:off x="5684897" y="2326743"/>
            <a:ext cx="3120966" cy="1765405"/>
          </a:xfrm>
          <a:prstGeom prst="snip1Rect">
            <a:avLst>
              <a:gd name="adj" fmla="val 48381"/>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graphicFrame>
        <p:nvGraphicFramePr>
          <p:cNvPr id="41" name="Table 9">
            <a:extLst>
              <a:ext uri="{FF2B5EF4-FFF2-40B4-BE49-F238E27FC236}">
                <a16:creationId xmlns:a16="http://schemas.microsoft.com/office/drawing/2014/main" id="{986249F3-D3A2-4359-B520-C8AB53A7C262}"/>
              </a:ext>
            </a:extLst>
          </p:cNvPr>
          <p:cNvGraphicFramePr>
            <a:graphicFrameLocks noGrp="1"/>
          </p:cNvGraphicFramePr>
          <p:nvPr/>
        </p:nvGraphicFramePr>
        <p:xfrm>
          <a:off x="417600" y="1133015"/>
          <a:ext cx="5272088" cy="2560320"/>
        </p:xfrm>
        <a:graphic>
          <a:graphicData uri="http://schemas.openxmlformats.org/drawingml/2006/table">
            <a:tbl>
              <a:tblPr firstRow="1" bandRow="1">
                <a:effectLst/>
                <a:tableStyleId>{2D5ABB26-0587-4C30-8999-92F81FD0307C}</a:tableStyleId>
              </a:tblPr>
              <a:tblGrid>
                <a:gridCol w="3186113">
                  <a:extLst>
                    <a:ext uri="{9D8B030D-6E8A-4147-A177-3AD203B41FA5}">
                      <a16:colId xmlns:a16="http://schemas.microsoft.com/office/drawing/2014/main" val="3494412016"/>
                    </a:ext>
                  </a:extLst>
                </a:gridCol>
                <a:gridCol w="2085975">
                  <a:extLst>
                    <a:ext uri="{9D8B030D-6E8A-4147-A177-3AD203B41FA5}">
                      <a16:colId xmlns:a16="http://schemas.microsoft.com/office/drawing/2014/main" val="2332052324"/>
                    </a:ext>
                  </a:extLst>
                </a:gridCol>
              </a:tblGrid>
              <a:tr h="0">
                <a:tc>
                  <a:txBody>
                    <a:bodyPr/>
                    <a:lstStyle/>
                    <a:p>
                      <a:endParaRPr lang="en-US" sz="1200" b="1" dirty="0">
                        <a:solidFill>
                          <a:schemeClr val="tx2"/>
                        </a:solidFill>
                        <a:latin typeface="+mn-lt"/>
                      </a:endParaRPr>
                    </a:p>
                  </a:txBody>
                  <a:tcPr>
                    <a:lnL>
                      <a:noFill/>
                    </a:lnL>
                    <a:lnR w="6350" cap="flat" cmpd="sng" algn="ctr">
                      <a:solidFill>
                        <a:schemeClr val="tx2"/>
                      </a:solidFill>
                      <a:prstDash val="solid"/>
                      <a:round/>
                      <a:headEnd type="none" w="med" len="med"/>
                      <a:tailEnd type="none" w="med" len="med"/>
                    </a:lnR>
                    <a:lnT>
                      <a:noFill/>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dirty="0">
                          <a:solidFill>
                            <a:schemeClr val="tx2"/>
                          </a:solidFill>
                          <a:latin typeface="+mn-lt"/>
                          <a:cs typeface="Arial" panose="020B0604020202020204" pitchFamily="34" charset="0"/>
                        </a:rPr>
                        <a:t>ACC avg. (± std.)</a:t>
                      </a:r>
                    </a:p>
                  </a:txBody>
                  <a:tcPr>
                    <a:lnL w="6350" cap="flat" cmpd="sng" algn="ctr">
                      <a:solidFill>
                        <a:schemeClr val="tx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pattFill prst="ltUpDiag">
                      <a:fgClr>
                        <a:schemeClr val="accent1"/>
                      </a:fgClr>
                      <a:bgClr>
                        <a:schemeClr val="bg1"/>
                      </a:bgClr>
                    </a:pattFill>
                  </a:tcPr>
                </a:tc>
                <a:extLst>
                  <a:ext uri="{0D108BD9-81ED-4DB2-BD59-A6C34878D82A}">
                    <a16:rowId xmlns:a16="http://schemas.microsoft.com/office/drawing/2014/main" val="3335077959"/>
                  </a:ext>
                </a:extLst>
              </a:tr>
              <a:tr h="457200">
                <a:tc>
                  <a:txBody>
                    <a:bodyPr/>
                    <a:lstStyle/>
                    <a:p>
                      <a:r>
                        <a:rPr lang="en-US" sz="1200" b="1" dirty="0">
                          <a:solidFill>
                            <a:schemeClr val="tx2"/>
                          </a:solidFill>
                          <a:latin typeface="+mn-lt"/>
                          <a:cs typeface="Arial" panose="020B0604020202020204" pitchFamily="34" charset="0"/>
                        </a:rPr>
                        <a:t>DEC</a:t>
                      </a:r>
                      <a:r>
                        <a:rPr lang="en-US" sz="1200" b="0" dirty="0">
                          <a:solidFill>
                            <a:schemeClr val="tx2"/>
                          </a:solidFill>
                          <a:latin typeface="+mn-lt"/>
                          <a:cs typeface="Arial" panose="020B0604020202020204" pitchFamily="34" charset="0"/>
                        </a:rPr>
                        <a:t>	(Deep Embedded Clustering)</a:t>
                      </a:r>
                    </a:p>
                  </a:txBody>
                  <a:tcPr anchor="ctr">
                    <a:lnL>
                      <a:noFill/>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0.</a:t>
                      </a:r>
                      <a:r>
                        <a:rPr lang="hu-HU" sz="1200" b="0" dirty="0">
                          <a:solidFill>
                            <a:schemeClr val="tx2"/>
                          </a:solidFill>
                          <a:latin typeface="+mn-lt"/>
                          <a:cs typeface="Arial" panose="020B0604020202020204" pitchFamily="34" charset="0"/>
                        </a:rPr>
                        <a:t>74</a:t>
                      </a:r>
                      <a:r>
                        <a:rPr lang="en-US" sz="1200" b="0" dirty="0">
                          <a:solidFill>
                            <a:schemeClr val="tx2"/>
                          </a:solidFill>
                          <a:latin typeface="+mn-lt"/>
                          <a:cs typeface="Arial" panose="020B0604020202020204" pitchFamily="34" charset="0"/>
                        </a:rPr>
                        <a:t>09 (±0.021)</a:t>
                      </a:r>
                    </a:p>
                  </a:txBody>
                  <a:tcPr anchor="ctr">
                    <a:lnL w="6350" cap="flat" cmpd="sng" algn="ctr">
                      <a:solidFill>
                        <a:schemeClr val="tx2"/>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19317902"/>
                  </a:ext>
                </a:extLst>
              </a:tr>
              <a:tr h="457200">
                <a:tc>
                  <a:txBody>
                    <a:bodyPr/>
                    <a:lstStyle/>
                    <a:p>
                      <a:r>
                        <a:rPr lang="en-US" sz="1200" b="1" dirty="0">
                          <a:solidFill>
                            <a:schemeClr val="tx2"/>
                          </a:solidFill>
                          <a:latin typeface="+mn-lt"/>
                          <a:cs typeface="Arial" panose="020B0604020202020204" pitchFamily="34" charset="0"/>
                        </a:rPr>
                        <a:t>ACAI</a:t>
                      </a:r>
                      <a:r>
                        <a:rPr lang="en-US" sz="1200" b="0" dirty="0">
                          <a:solidFill>
                            <a:schemeClr val="tx2"/>
                          </a:solidFill>
                          <a:latin typeface="+mn-lt"/>
                          <a:cs typeface="Arial" panose="020B0604020202020204" pitchFamily="34" charset="0"/>
                        </a:rPr>
                        <a:t> 	(Adversarially Constrained 	Autoencoder Interpolation)</a:t>
                      </a:r>
                    </a:p>
                  </a:txBody>
                  <a:tcPr anchor="ctr">
                    <a:lnL>
                      <a:noFill/>
                    </a:lnL>
                    <a:lnR w="6350" cap="flat" cmpd="sng" algn="ctr">
                      <a:solidFill>
                        <a:schemeClr val="tx2"/>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0.7629 (±0.040)</a:t>
                      </a:r>
                    </a:p>
                  </a:txBody>
                  <a:tcPr anchor="ctr">
                    <a:lnL w="6350" cap="flat" cmpd="sng" algn="ctr">
                      <a:solidFill>
                        <a:schemeClr val="tx2"/>
                      </a:solid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6851081"/>
                  </a:ext>
                </a:extLst>
              </a:tr>
              <a:tr h="457200">
                <a:tc>
                  <a:txBody>
                    <a:bodyPr/>
                    <a:lstStyle/>
                    <a:p>
                      <a:r>
                        <a:rPr lang="en-US" sz="1200" b="1" dirty="0">
                          <a:solidFill>
                            <a:schemeClr val="tx2"/>
                          </a:solidFill>
                          <a:latin typeface="+mn-lt"/>
                          <a:cs typeface="Arial" panose="020B0604020202020204" pitchFamily="34" charset="0"/>
                        </a:rPr>
                        <a:t>IMSAT</a:t>
                      </a:r>
                      <a:r>
                        <a:rPr lang="en-US" sz="1200" b="0" dirty="0">
                          <a:solidFill>
                            <a:schemeClr val="tx2"/>
                          </a:solidFill>
                          <a:latin typeface="+mn-lt"/>
                          <a:cs typeface="Arial" panose="020B0604020202020204" pitchFamily="34" charset="0"/>
                        </a:rPr>
                        <a:t> 	(Information Maximizing Self-	Augmented Training)</a:t>
                      </a:r>
                    </a:p>
                  </a:txBody>
                  <a:tcPr anchor="ctr">
                    <a:lnL>
                      <a:noFill/>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0.4775 (±0.072)</a:t>
                      </a:r>
                    </a:p>
                  </a:txBody>
                  <a:tcPr anchor="ctr">
                    <a:lnL w="12700" cap="flat" cmpd="sng" algn="ctr">
                      <a:solidFill>
                        <a:schemeClr val="bg2">
                          <a:lumMod val="60000"/>
                          <a:lumOff val="4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65099663"/>
                  </a:ext>
                </a:extLst>
              </a:tr>
              <a:tr h="457200">
                <a:tc>
                  <a:txBody>
                    <a:bodyPr/>
                    <a:lstStyle/>
                    <a:p>
                      <a:r>
                        <a:rPr lang="en-US" sz="1200" b="1" dirty="0">
                          <a:solidFill>
                            <a:schemeClr val="tx2"/>
                          </a:solidFill>
                          <a:latin typeface="+mn-lt"/>
                          <a:cs typeface="Arial" panose="020B0604020202020204" pitchFamily="34" charset="0"/>
                        </a:rPr>
                        <a:t>DCCS</a:t>
                      </a:r>
                      <a:r>
                        <a:rPr lang="en-US" sz="1200" b="0" dirty="0">
                          <a:solidFill>
                            <a:schemeClr val="tx2"/>
                          </a:solidFill>
                          <a:latin typeface="+mn-lt"/>
                          <a:cs typeface="Arial" panose="020B0604020202020204" pitchFamily="34" charset="0"/>
                        </a:rPr>
                        <a:t>	(Deep image Clustering with 	Category-Style representation)</a:t>
                      </a:r>
                    </a:p>
                  </a:txBody>
                  <a:tcPr anchor="ctr">
                    <a:lnL>
                      <a:noFill/>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0.8416 (±0.055)</a:t>
                      </a:r>
                    </a:p>
                  </a:txBody>
                  <a:tcPr anchor="ctr">
                    <a:lnL w="12700" cap="flat" cmpd="sng" algn="ctr">
                      <a:solidFill>
                        <a:schemeClr val="bg2">
                          <a:lumMod val="60000"/>
                          <a:lumOff val="4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2898804472"/>
                  </a:ext>
                </a:extLst>
              </a:tr>
              <a:tr h="457200">
                <a:tc>
                  <a:txBody>
                    <a:bodyPr/>
                    <a:lstStyle/>
                    <a:p>
                      <a:r>
                        <a:rPr lang="en-US" sz="1200" b="1" dirty="0">
                          <a:solidFill>
                            <a:schemeClr val="bg1"/>
                          </a:solidFill>
                          <a:latin typeface="+mn-lt"/>
                          <a:cs typeface="Arial" panose="020B0604020202020204" pitchFamily="34" charset="0"/>
                        </a:rPr>
                        <a:t>DANCE</a:t>
                      </a:r>
                    </a:p>
                  </a:txBody>
                  <a:tcPr anchor="ctr">
                    <a:lnL>
                      <a:noFill/>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mn-lt"/>
                          <a:cs typeface="Arial" panose="020B0604020202020204" pitchFamily="34" charset="0"/>
                        </a:rPr>
                        <a:t>0.8923</a:t>
                      </a:r>
                      <a:r>
                        <a:rPr lang="en-US" sz="1200" b="0" dirty="0">
                          <a:solidFill>
                            <a:schemeClr val="bg1"/>
                          </a:solidFill>
                          <a:latin typeface="+mn-lt"/>
                          <a:cs typeface="Arial" panose="020B0604020202020204" pitchFamily="34" charset="0"/>
                        </a:rPr>
                        <a:t> (±0.041)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32611898"/>
                  </a:ext>
                </a:extLst>
              </a:tr>
            </a:tbl>
          </a:graphicData>
        </a:graphic>
      </p:graphicFrame>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1"/>
          </p:nvPr>
        </p:nvSpPr>
        <p:spPr/>
        <p:txBody>
          <a:bodyPr/>
          <a:lstStyle/>
          <a:p>
            <a:r>
              <a:rPr lang="en-US" dirty="0"/>
              <a:t>Evaluation Results</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2"/>
          </p:nvPr>
        </p:nvSpPr>
        <p:spPr>
          <a:prstGeom prst="rect">
            <a:avLst/>
          </a:prstGeom>
        </p:spPr>
        <p:txBody>
          <a:bodyPr/>
          <a:lstStyle/>
          <a:p>
            <a:r>
              <a:rPr lang="en-US" dirty="0"/>
              <a:t>Associative Modeling</a:t>
            </a:r>
          </a:p>
        </p:txBody>
      </p:sp>
      <p:grpSp>
        <p:nvGrpSpPr>
          <p:cNvPr id="43" name="Group 42">
            <a:extLst>
              <a:ext uri="{FF2B5EF4-FFF2-40B4-BE49-F238E27FC236}">
                <a16:creationId xmlns:a16="http://schemas.microsoft.com/office/drawing/2014/main" id="{5EEE2313-103C-48A8-958C-90EEA1DE7DDD}"/>
              </a:ext>
            </a:extLst>
          </p:cNvPr>
          <p:cNvGrpSpPr/>
          <p:nvPr/>
        </p:nvGrpSpPr>
        <p:grpSpPr>
          <a:xfrm>
            <a:off x="6568558" y="761816"/>
            <a:ext cx="1529470" cy="563723"/>
            <a:chOff x="4006761" y="804632"/>
            <a:chExt cx="1832426" cy="675385"/>
          </a:xfrm>
        </p:grpSpPr>
        <p:sp>
          <p:nvSpPr>
            <p:cNvPr id="45" name="Flowchart: Manual Operation 44">
              <a:extLst>
                <a:ext uri="{FF2B5EF4-FFF2-40B4-BE49-F238E27FC236}">
                  <a16:creationId xmlns:a16="http://schemas.microsoft.com/office/drawing/2014/main" id="{EDA463CA-AF27-46EE-8364-2B67BD4A27F2}"/>
                </a:ext>
              </a:extLst>
            </p:cNvPr>
            <p:cNvSpPr/>
            <p:nvPr/>
          </p:nvSpPr>
          <p:spPr>
            <a:xfrm rot="16200000">
              <a:off x="4103725" y="707668"/>
              <a:ext cx="441415" cy="635343"/>
            </a:xfrm>
            <a:prstGeom prst="flowChartManualOperation">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r>
                <a:rPr lang="en-US" sz="800" dirty="0">
                  <a:solidFill>
                    <a:schemeClr val="bg1"/>
                  </a:solidFill>
                  <a:cs typeface="Arial" panose="020B0604020202020204" pitchFamily="34" charset="0"/>
                </a:rPr>
                <a:t>Encoder</a:t>
              </a:r>
            </a:p>
          </p:txBody>
        </p:sp>
        <p:sp>
          <p:nvSpPr>
            <p:cNvPr id="51" name="Flowchart: Manual Operation 50">
              <a:extLst>
                <a:ext uri="{FF2B5EF4-FFF2-40B4-BE49-F238E27FC236}">
                  <a16:creationId xmlns:a16="http://schemas.microsoft.com/office/drawing/2014/main" id="{FAE76925-94B7-45A2-BA0B-9DE48CA7F114}"/>
                </a:ext>
              </a:extLst>
            </p:cNvPr>
            <p:cNvSpPr/>
            <p:nvPr/>
          </p:nvSpPr>
          <p:spPr>
            <a:xfrm rot="5400000" flipH="1">
              <a:off x="5092584" y="707668"/>
              <a:ext cx="441415" cy="635343"/>
            </a:xfrm>
            <a:prstGeom prst="flowChartManualOperation">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r>
                <a:rPr lang="en-US" sz="800" dirty="0">
                  <a:solidFill>
                    <a:schemeClr val="bg1"/>
                  </a:solidFill>
                  <a:cs typeface="Arial" panose="020B0604020202020204" pitchFamily="34" charset="0"/>
                </a:rPr>
                <a:t>Decoder</a:t>
              </a:r>
            </a:p>
          </p:txBody>
        </p:sp>
        <p:sp>
          <p:nvSpPr>
            <p:cNvPr id="52" name="Rectangle: Diagonal Corners Snipped 51">
              <a:extLst>
                <a:ext uri="{FF2B5EF4-FFF2-40B4-BE49-F238E27FC236}">
                  <a16:creationId xmlns:a16="http://schemas.microsoft.com/office/drawing/2014/main" id="{0610A9C5-57B1-4711-8158-A81237203170}"/>
                </a:ext>
              </a:extLst>
            </p:cNvPr>
            <p:cNvSpPr/>
            <p:nvPr/>
          </p:nvSpPr>
          <p:spPr>
            <a:xfrm>
              <a:off x="4517580" y="1305263"/>
              <a:ext cx="602565" cy="174016"/>
            </a:xfrm>
            <a:prstGeom prst="snip2Diag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800" dirty="0">
                  <a:solidFill>
                    <a:schemeClr val="bg1"/>
                  </a:solidFill>
                  <a:cs typeface="Arial" panose="020B0604020202020204" pitchFamily="34" charset="0"/>
                </a:rPr>
                <a:t>DEC</a:t>
              </a:r>
            </a:p>
          </p:txBody>
        </p:sp>
        <p:cxnSp>
          <p:nvCxnSpPr>
            <p:cNvPr id="53" name="Connector: Elbow 52">
              <a:extLst>
                <a:ext uri="{FF2B5EF4-FFF2-40B4-BE49-F238E27FC236}">
                  <a16:creationId xmlns:a16="http://schemas.microsoft.com/office/drawing/2014/main" id="{E33D00CE-65C4-4873-963C-DAC4AC48393D}"/>
                </a:ext>
              </a:extLst>
            </p:cNvPr>
            <p:cNvCxnSpPr>
              <a:cxnSpLocks/>
              <a:stCxn id="45" idx="2"/>
              <a:endCxn id="52" idx="3"/>
            </p:cNvCxnSpPr>
            <p:nvPr/>
          </p:nvCxnSpPr>
          <p:spPr>
            <a:xfrm>
              <a:off x="4642104" y="1025339"/>
              <a:ext cx="176758" cy="279924"/>
            </a:xfrm>
            <a:prstGeom prst="bentConnector2">
              <a:avLst/>
            </a:prstGeom>
            <a:ln w="12700">
              <a:solidFill>
                <a:schemeClr val="tx2"/>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E6B9DDA7-C592-4D0E-853C-9EDE8187B82D}"/>
                </a:ext>
              </a:extLst>
            </p:cNvPr>
            <p:cNvCxnSpPr>
              <a:cxnSpLocks/>
              <a:stCxn id="45" idx="2"/>
              <a:endCxn id="51" idx="2"/>
            </p:cNvCxnSpPr>
            <p:nvPr/>
          </p:nvCxnSpPr>
          <p:spPr>
            <a:xfrm>
              <a:off x="4642104" y="1025339"/>
              <a:ext cx="353516"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55" name="Rectangle: Rounded Corners 54">
              <a:extLst>
                <a:ext uri="{FF2B5EF4-FFF2-40B4-BE49-F238E27FC236}">
                  <a16:creationId xmlns:a16="http://schemas.microsoft.com/office/drawing/2014/main" id="{E3CFB572-2A24-4C7D-8997-F10BBA0CE943}"/>
                </a:ext>
              </a:extLst>
            </p:cNvPr>
            <p:cNvSpPr/>
            <p:nvPr/>
          </p:nvSpPr>
          <p:spPr>
            <a:xfrm>
              <a:off x="5236622" y="1304524"/>
              <a:ext cx="602565" cy="175493"/>
            </a:xfrm>
            <a:prstGeom prst="roundRect">
              <a:avLst/>
            </a:prstGeom>
            <a:solidFill>
              <a:srgbClr val="3BD022"/>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800" dirty="0">
                  <a:solidFill>
                    <a:schemeClr val="bg1"/>
                  </a:solidFill>
                  <a:cs typeface="Arial" panose="020B0604020202020204" pitchFamily="34" charset="0"/>
                </a:rPr>
                <a:t>Clusters</a:t>
              </a:r>
            </a:p>
          </p:txBody>
        </p:sp>
        <p:cxnSp>
          <p:nvCxnSpPr>
            <p:cNvPr id="56" name="Straight Arrow Connector 55">
              <a:extLst>
                <a:ext uri="{FF2B5EF4-FFF2-40B4-BE49-F238E27FC236}">
                  <a16:creationId xmlns:a16="http://schemas.microsoft.com/office/drawing/2014/main" id="{843286DF-16C0-4D2A-8416-9F62E635DEA1}"/>
                </a:ext>
              </a:extLst>
            </p:cNvPr>
            <p:cNvCxnSpPr>
              <a:cxnSpLocks/>
              <a:stCxn id="52" idx="0"/>
              <a:endCxn id="55" idx="1"/>
            </p:cNvCxnSpPr>
            <p:nvPr/>
          </p:nvCxnSpPr>
          <p:spPr>
            <a:xfrm>
              <a:off x="5120145" y="1392271"/>
              <a:ext cx="116477"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C05E86C3-3270-4B47-8838-FB1D133DA3E2}"/>
              </a:ext>
            </a:extLst>
          </p:cNvPr>
          <p:cNvGrpSpPr/>
          <p:nvPr/>
        </p:nvGrpSpPr>
        <p:grpSpPr>
          <a:xfrm>
            <a:off x="6567091" y="1534845"/>
            <a:ext cx="2011672" cy="564013"/>
            <a:chOff x="1596619" y="3825026"/>
            <a:chExt cx="2410142" cy="675732"/>
          </a:xfrm>
        </p:grpSpPr>
        <p:sp>
          <p:nvSpPr>
            <p:cNvPr id="58" name="Rectangle: Diagonal Corners Snipped 57">
              <a:extLst>
                <a:ext uri="{FF2B5EF4-FFF2-40B4-BE49-F238E27FC236}">
                  <a16:creationId xmlns:a16="http://schemas.microsoft.com/office/drawing/2014/main" id="{ACD6A4E1-2742-45CE-88E4-AC545C269502}"/>
                </a:ext>
              </a:extLst>
            </p:cNvPr>
            <p:cNvSpPr/>
            <p:nvPr/>
          </p:nvSpPr>
          <p:spPr>
            <a:xfrm>
              <a:off x="2107438" y="4325265"/>
              <a:ext cx="602565" cy="175493"/>
            </a:xfrm>
            <a:prstGeom prst="snip2Diag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800" i="1" dirty="0">
                  <a:solidFill>
                    <a:schemeClr val="bg1"/>
                  </a:solidFill>
                  <a:cs typeface="Arial" panose="020B0604020202020204" pitchFamily="34" charset="0"/>
                </a:rPr>
                <a:t>k</a:t>
              </a:r>
              <a:r>
                <a:rPr lang="en-US" sz="800" dirty="0">
                  <a:solidFill>
                    <a:schemeClr val="bg1"/>
                  </a:solidFill>
                  <a:cs typeface="Arial" panose="020B0604020202020204" pitchFamily="34" charset="0"/>
                </a:rPr>
                <a:t>-Means</a:t>
              </a:r>
            </a:p>
          </p:txBody>
        </p:sp>
        <p:sp>
          <p:nvSpPr>
            <p:cNvPr id="60" name="Flowchart: Manual Operation 59">
              <a:extLst>
                <a:ext uri="{FF2B5EF4-FFF2-40B4-BE49-F238E27FC236}">
                  <a16:creationId xmlns:a16="http://schemas.microsoft.com/office/drawing/2014/main" id="{AB47689F-B8F5-4AA0-8508-C28A62455ACB}"/>
                </a:ext>
              </a:extLst>
            </p:cNvPr>
            <p:cNvSpPr/>
            <p:nvPr/>
          </p:nvSpPr>
          <p:spPr>
            <a:xfrm rot="16200000">
              <a:off x="1693583" y="3728062"/>
              <a:ext cx="441415" cy="635343"/>
            </a:xfrm>
            <a:prstGeom prst="flowChartManualOperation">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r>
                <a:rPr lang="en-US" sz="800" dirty="0">
                  <a:solidFill>
                    <a:schemeClr val="bg1"/>
                  </a:solidFill>
                  <a:cs typeface="Arial" panose="020B0604020202020204" pitchFamily="34" charset="0"/>
                </a:rPr>
                <a:t>Encoder</a:t>
              </a:r>
            </a:p>
          </p:txBody>
        </p:sp>
        <p:sp>
          <p:nvSpPr>
            <p:cNvPr id="62" name="Flowchart: Manual Operation 61">
              <a:extLst>
                <a:ext uri="{FF2B5EF4-FFF2-40B4-BE49-F238E27FC236}">
                  <a16:creationId xmlns:a16="http://schemas.microsoft.com/office/drawing/2014/main" id="{8920CF2B-F7CE-47B9-A1DA-264D29524799}"/>
                </a:ext>
              </a:extLst>
            </p:cNvPr>
            <p:cNvSpPr/>
            <p:nvPr/>
          </p:nvSpPr>
          <p:spPr>
            <a:xfrm rot="5400000" flipH="1">
              <a:off x="2682443" y="3728062"/>
              <a:ext cx="441415" cy="635343"/>
            </a:xfrm>
            <a:prstGeom prst="flowChartManualOperation">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r>
                <a:rPr lang="en-US" sz="800" dirty="0">
                  <a:solidFill>
                    <a:schemeClr val="bg1"/>
                  </a:solidFill>
                  <a:cs typeface="Arial" panose="020B0604020202020204" pitchFamily="34" charset="0"/>
                </a:rPr>
                <a:t>Decoder</a:t>
              </a:r>
            </a:p>
          </p:txBody>
        </p:sp>
        <p:cxnSp>
          <p:nvCxnSpPr>
            <p:cNvPr id="65" name="Connector: Elbow 64">
              <a:extLst>
                <a:ext uri="{FF2B5EF4-FFF2-40B4-BE49-F238E27FC236}">
                  <a16:creationId xmlns:a16="http://schemas.microsoft.com/office/drawing/2014/main" id="{95D2922E-F60F-49B3-8829-3E7A3C808A6F}"/>
                </a:ext>
              </a:extLst>
            </p:cNvPr>
            <p:cNvCxnSpPr>
              <a:cxnSpLocks/>
              <a:stCxn id="60" idx="2"/>
              <a:endCxn id="58" idx="3"/>
            </p:cNvCxnSpPr>
            <p:nvPr/>
          </p:nvCxnSpPr>
          <p:spPr>
            <a:xfrm>
              <a:off x="2231962" y="4045733"/>
              <a:ext cx="176758" cy="279532"/>
            </a:xfrm>
            <a:prstGeom prst="bentConnector2">
              <a:avLst/>
            </a:prstGeom>
            <a:ln w="12700">
              <a:solidFill>
                <a:schemeClr val="tx2"/>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F3FDE34A-8A23-4922-B4D3-BE0BE5FBB264}"/>
                </a:ext>
              </a:extLst>
            </p:cNvPr>
            <p:cNvCxnSpPr>
              <a:cxnSpLocks/>
              <a:stCxn id="60" idx="2"/>
              <a:endCxn id="62" idx="2"/>
            </p:cNvCxnSpPr>
            <p:nvPr/>
          </p:nvCxnSpPr>
          <p:spPr>
            <a:xfrm>
              <a:off x="2231962" y="4045733"/>
              <a:ext cx="353516"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68" name="Rectangle: Rounded Corners 67">
              <a:extLst>
                <a:ext uri="{FF2B5EF4-FFF2-40B4-BE49-F238E27FC236}">
                  <a16:creationId xmlns:a16="http://schemas.microsoft.com/office/drawing/2014/main" id="{8BCE0C18-3F79-4D70-8F88-74A8B25176A8}"/>
                </a:ext>
              </a:extLst>
            </p:cNvPr>
            <p:cNvSpPr/>
            <p:nvPr/>
          </p:nvSpPr>
          <p:spPr>
            <a:xfrm>
              <a:off x="2826480" y="4324918"/>
              <a:ext cx="602565" cy="175493"/>
            </a:xfrm>
            <a:prstGeom prst="roundRect">
              <a:avLst/>
            </a:prstGeom>
            <a:solidFill>
              <a:srgbClr val="3BD022"/>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800" dirty="0">
                  <a:solidFill>
                    <a:schemeClr val="bg1"/>
                  </a:solidFill>
                  <a:cs typeface="Arial" panose="020B0604020202020204" pitchFamily="34" charset="0"/>
                </a:rPr>
                <a:t>Clusters</a:t>
              </a:r>
            </a:p>
          </p:txBody>
        </p:sp>
        <p:cxnSp>
          <p:nvCxnSpPr>
            <p:cNvPr id="70" name="Straight Arrow Connector 69">
              <a:extLst>
                <a:ext uri="{FF2B5EF4-FFF2-40B4-BE49-F238E27FC236}">
                  <a16:creationId xmlns:a16="http://schemas.microsoft.com/office/drawing/2014/main" id="{52D6B45F-5D82-4A55-9422-4A5530799B2B}"/>
                </a:ext>
              </a:extLst>
            </p:cNvPr>
            <p:cNvCxnSpPr>
              <a:cxnSpLocks/>
              <a:stCxn id="58" idx="0"/>
              <a:endCxn id="68" idx="1"/>
            </p:cNvCxnSpPr>
            <p:nvPr/>
          </p:nvCxnSpPr>
          <p:spPr>
            <a:xfrm flipV="1">
              <a:off x="2710003" y="4412665"/>
              <a:ext cx="116477" cy="347"/>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71" name="Flowchart: Manual Operation 70">
              <a:extLst>
                <a:ext uri="{FF2B5EF4-FFF2-40B4-BE49-F238E27FC236}">
                  <a16:creationId xmlns:a16="http://schemas.microsoft.com/office/drawing/2014/main" id="{CB1B4968-6285-4B38-BAB0-E5D0ADF5FED9}"/>
                </a:ext>
              </a:extLst>
            </p:cNvPr>
            <p:cNvSpPr/>
            <p:nvPr/>
          </p:nvSpPr>
          <p:spPr>
            <a:xfrm rot="16200000">
              <a:off x="3468382" y="3728062"/>
              <a:ext cx="441415" cy="635343"/>
            </a:xfrm>
            <a:prstGeom prst="flowChartManualOperation">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r>
                <a:rPr lang="en-US" sz="800" dirty="0">
                  <a:solidFill>
                    <a:schemeClr val="bg1"/>
                  </a:solidFill>
                  <a:cs typeface="Arial" panose="020B0604020202020204" pitchFamily="34" charset="0"/>
                </a:rPr>
                <a:t>Discrim.</a:t>
              </a:r>
            </a:p>
          </p:txBody>
        </p:sp>
        <p:cxnSp>
          <p:nvCxnSpPr>
            <p:cNvPr id="72" name="Straight Arrow Connector 71">
              <a:extLst>
                <a:ext uri="{FF2B5EF4-FFF2-40B4-BE49-F238E27FC236}">
                  <a16:creationId xmlns:a16="http://schemas.microsoft.com/office/drawing/2014/main" id="{0812B583-A521-453F-8A34-CDACCA8AAB20}"/>
                </a:ext>
              </a:extLst>
            </p:cNvPr>
            <p:cNvCxnSpPr>
              <a:cxnSpLocks/>
              <a:stCxn id="62" idx="0"/>
              <a:endCxn id="71" idx="0"/>
            </p:cNvCxnSpPr>
            <p:nvPr/>
          </p:nvCxnSpPr>
          <p:spPr>
            <a:xfrm>
              <a:off x="3220821" y="4045733"/>
              <a:ext cx="150596"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F8DB672A-D52D-4041-A310-3DAED4F913A6}"/>
              </a:ext>
            </a:extLst>
          </p:cNvPr>
          <p:cNvGrpSpPr/>
          <p:nvPr/>
        </p:nvGrpSpPr>
        <p:grpSpPr>
          <a:xfrm>
            <a:off x="6701652" y="2498675"/>
            <a:ext cx="1392482" cy="562491"/>
            <a:chOff x="6003201" y="2188956"/>
            <a:chExt cx="1668303" cy="673908"/>
          </a:xfrm>
        </p:grpSpPr>
        <p:sp>
          <p:nvSpPr>
            <p:cNvPr id="74" name="Flowchart: Manual Operation 73">
              <a:extLst>
                <a:ext uri="{FF2B5EF4-FFF2-40B4-BE49-F238E27FC236}">
                  <a16:creationId xmlns:a16="http://schemas.microsoft.com/office/drawing/2014/main" id="{B3FE9ADA-54A1-4926-84E5-FFAB6BC86403}"/>
                </a:ext>
              </a:extLst>
            </p:cNvPr>
            <p:cNvSpPr/>
            <p:nvPr/>
          </p:nvSpPr>
          <p:spPr>
            <a:xfrm rot="16200000">
              <a:off x="6180882" y="2091992"/>
              <a:ext cx="441415" cy="635343"/>
            </a:xfrm>
            <a:prstGeom prst="flowChartManualOperation">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r>
                <a:rPr lang="en-US" sz="800" dirty="0">
                  <a:solidFill>
                    <a:schemeClr val="bg1"/>
                  </a:solidFill>
                  <a:cs typeface="Arial" panose="020B0604020202020204" pitchFamily="34" charset="0"/>
                </a:rPr>
                <a:t>Encoder</a:t>
              </a:r>
            </a:p>
          </p:txBody>
        </p:sp>
        <p:sp>
          <p:nvSpPr>
            <p:cNvPr id="75" name="Rectangle: Diagonal Corners Snipped 74">
              <a:extLst>
                <a:ext uri="{FF2B5EF4-FFF2-40B4-BE49-F238E27FC236}">
                  <a16:creationId xmlns:a16="http://schemas.microsoft.com/office/drawing/2014/main" id="{7E770BE2-FE92-4CC4-87A9-D3A4AB2EFB4B}"/>
                </a:ext>
              </a:extLst>
            </p:cNvPr>
            <p:cNvSpPr/>
            <p:nvPr/>
          </p:nvSpPr>
          <p:spPr>
            <a:xfrm>
              <a:off x="6003201" y="2688848"/>
              <a:ext cx="796777" cy="174016"/>
            </a:xfrm>
            <a:prstGeom prst="snip2DiagRect">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800" dirty="0">
                  <a:solidFill>
                    <a:schemeClr val="tx2"/>
                  </a:solidFill>
                  <a:cs typeface="Arial" panose="020B0604020202020204" pitchFamily="34" charset="0"/>
                </a:rPr>
                <a:t>Constraints</a:t>
              </a:r>
            </a:p>
          </p:txBody>
        </p:sp>
        <p:cxnSp>
          <p:nvCxnSpPr>
            <p:cNvPr id="76" name="Straight Arrow Connector 75">
              <a:extLst>
                <a:ext uri="{FF2B5EF4-FFF2-40B4-BE49-F238E27FC236}">
                  <a16:creationId xmlns:a16="http://schemas.microsoft.com/office/drawing/2014/main" id="{624E0C38-F458-4C53-96EE-8599935C9B92}"/>
                </a:ext>
              </a:extLst>
            </p:cNvPr>
            <p:cNvCxnSpPr>
              <a:cxnSpLocks/>
              <a:stCxn id="74" idx="2"/>
              <a:endCxn id="77" idx="1"/>
            </p:cNvCxnSpPr>
            <p:nvPr/>
          </p:nvCxnSpPr>
          <p:spPr>
            <a:xfrm>
              <a:off x="6719261" y="2409663"/>
              <a:ext cx="349678"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77" name="Rectangle: Rounded Corners 76">
              <a:extLst>
                <a:ext uri="{FF2B5EF4-FFF2-40B4-BE49-F238E27FC236}">
                  <a16:creationId xmlns:a16="http://schemas.microsoft.com/office/drawing/2014/main" id="{BAA168E0-4C85-4692-AEBE-C7DD3A4206E3}"/>
                </a:ext>
              </a:extLst>
            </p:cNvPr>
            <p:cNvSpPr/>
            <p:nvPr/>
          </p:nvSpPr>
          <p:spPr>
            <a:xfrm>
              <a:off x="7068939" y="2321917"/>
              <a:ext cx="602565" cy="175493"/>
            </a:xfrm>
            <a:prstGeom prst="roundRect">
              <a:avLst/>
            </a:prstGeom>
            <a:solidFill>
              <a:srgbClr val="3BD022"/>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800" dirty="0">
                  <a:solidFill>
                    <a:schemeClr val="bg1"/>
                  </a:solidFill>
                  <a:cs typeface="Arial" panose="020B0604020202020204" pitchFamily="34" charset="0"/>
                </a:rPr>
                <a:t>Clusters</a:t>
              </a:r>
            </a:p>
          </p:txBody>
        </p:sp>
        <p:cxnSp>
          <p:nvCxnSpPr>
            <p:cNvPr id="78" name="Straight Arrow Connector 77">
              <a:extLst>
                <a:ext uri="{FF2B5EF4-FFF2-40B4-BE49-F238E27FC236}">
                  <a16:creationId xmlns:a16="http://schemas.microsoft.com/office/drawing/2014/main" id="{1375A86D-7C81-4A60-8398-FC3A8CAA2E8E}"/>
                </a:ext>
              </a:extLst>
            </p:cNvPr>
            <p:cNvCxnSpPr>
              <a:cxnSpLocks/>
              <a:stCxn id="75" idx="3"/>
              <a:endCxn id="74" idx="1"/>
            </p:cNvCxnSpPr>
            <p:nvPr/>
          </p:nvCxnSpPr>
          <p:spPr>
            <a:xfrm flipV="1">
              <a:off x="6401590" y="2586229"/>
              <a:ext cx="0" cy="102619"/>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C53055D8-4F0B-46E6-9188-D22719C160B1}"/>
              </a:ext>
            </a:extLst>
          </p:cNvPr>
          <p:cNvGrpSpPr/>
          <p:nvPr/>
        </p:nvGrpSpPr>
        <p:grpSpPr>
          <a:xfrm>
            <a:off x="6701652" y="3213320"/>
            <a:ext cx="1448411" cy="740848"/>
            <a:chOff x="6003201" y="3671849"/>
            <a:chExt cx="1735311" cy="887595"/>
          </a:xfrm>
        </p:grpSpPr>
        <p:sp>
          <p:nvSpPr>
            <p:cNvPr id="80" name="Rectangle 79">
              <a:extLst>
                <a:ext uri="{FF2B5EF4-FFF2-40B4-BE49-F238E27FC236}">
                  <a16:creationId xmlns:a16="http://schemas.microsoft.com/office/drawing/2014/main" id="{B4A00C3D-E77C-4DE5-A161-DBDD435DA0AD}"/>
                </a:ext>
              </a:extLst>
            </p:cNvPr>
            <p:cNvSpPr/>
            <p:nvPr/>
          </p:nvSpPr>
          <p:spPr>
            <a:xfrm>
              <a:off x="7068939" y="4029163"/>
              <a:ext cx="669573" cy="279532"/>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r>
                <a:rPr lang="en-US" sz="800" dirty="0">
                  <a:solidFill>
                    <a:schemeClr val="tx2"/>
                  </a:solidFill>
                  <a:cs typeface="Arial" panose="020B0604020202020204" pitchFamily="34" charset="0"/>
                </a:rPr>
                <a:t>Discrim.</a:t>
              </a:r>
            </a:p>
          </p:txBody>
        </p:sp>
        <p:sp>
          <p:nvSpPr>
            <p:cNvPr id="81" name="Flowchart: Manual Operation 80">
              <a:extLst>
                <a:ext uri="{FF2B5EF4-FFF2-40B4-BE49-F238E27FC236}">
                  <a16:creationId xmlns:a16="http://schemas.microsoft.com/office/drawing/2014/main" id="{51AAAFA0-83EC-4018-95C9-700EF5FC1D5B}"/>
                </a:ext>
              </a:extLst>
            </p:cNvPr>
            <p:cNvSpPr/>
            <p:nvPr/>
          </p:nvSpPr>
          <p:spPr>
            <a:xfrm rot="16200000">
              <a:off x="6179213" y="3714652"/>
              <a:ext cx="441415" cy="635343"/>
            </a:xfrm>
            <a:prstGeom prst="flowChartManualOperation">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r>
                <a:rPr lang="en-US" sz="800" dirty="0">
                  <a:solidFill>
                    <a:schemeClr val="bg1"/>
                  </a:solidFill>
                  <a:cs typeface="Arial" panose="020B0604020202020204" pitchFamily="34" charset="0"/>
                </a:rPr>
                <a:t>Encoder</a:t>
              </a:r>
            </a:p>
          </p:txBody>
        </p:sp>
        <p:cxnSp>
          <p:nvCxnSpPr>
            <p:cNvPr id="82" name="Connector: Elbow 81">
              <a:extLst>
                <a:ext uri="{FF2B5EF4-FFF2-40B4-BE49-F238E27FC236}">
                  <a16:creationId xmlns:a16="http://schemas.microsoft.com/office/drawing/2014/main" id="{AAC3A06F-9147-44B8-BEBD-F78A66060D24}"/>
                </a:ext>
              </a:extLst>
            </p:cNvPr>
            <p:cNvCxnSpPr>
              <a:cxnSpLocks/>
              <a:stCxn id="81" idx="2"/>
              <a:endCxn id="80" idx="1"/>
            </p:cNvCxnSpPr>
            <p:nvPr/>
          </p:nvCxnSpPr>
          <p:spPr>
            <a:xfrm>
              <a:off x="6717592" y="4032323"/>
              <a:ext cx="351347" cy="136606"/>
            </a:xfrm>
            <a:prstGeom prst="bentConnector3">
              <a:avLst>
                <a:gd name="adj1" fmla="val 50000"/>
              </a:avLst>
            </a:prstGeom>
            <a:ln w="12700">
              <a:solidFill>
                <a:schemeClr val="tx2"/>
              </a:solidFill>
              <a:prstDash val="solid"/>
              <a:tailEnd type="triangle" w="lg" len="med"/>
            </a:ln>
          </p:spPr>
          <p:style>
            <a:lnRef idx="1">
              <a:schemeClr val="accent1"/>
            </a:lnRef>
            <a:fillRef idx="0">
              <a:schemeClr val="accent1"/>
            </a:fillRef>
            <a:effectRef idx="0">
              <a:schemeClr val="accent1"/>
            </a:effectRef>
            <a:fontRef idx="minor">
              <a:schemeClr val="tx1"/>
            </a:fontRef>
          </p:style>
        </p:cxnSp>
        <p:sp>
          <p:nvSpPr>
            <p:cNvPr id="83" name="Rectangle: Rounded Corners 82">
              <a:extLst>
                <a:ext uri="{FF2B5EF4-FFF2-40B4-BE49-F238E27FC236}">
                  <a16:creationId xmlns:a16="http://schemas.microsoft.com/office/drawing/2014/main" id="{C51C45BD-B4D3-45D2-8452-744698690DBA}"/>
                </a:ext>
              </a:extLst>
            </p:cNvPr>
            <p:cNvSpPr/>
            <p:nvPr/>
          </p:nvSpPr>
          <p:spPr>
            <a:xfrm>
              <a:off x="7068939" y="4383951"/>
              <a:ext cx="602565" cy="175493"/>
            </a:xfrm>
            <a:prstGeom prst="roundRect">
              <a:avLst/>
            </a:prstGeom>
            <a:solidFill>
              <a:srgbClr val="3BD022"/>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800" dirty="0">
                  <a:solidFill>
                    <a:schemeClr val="bg1"/>
                  </a:solidFill>
                  <a:cs typeface="Arial" panose="020B0604020202020204" pitchFamily="34" charset="0"/>
                </a:rPr>
                <a:t>Clusters</a:t>
              </a:r>
            </a:p>
          </p:txBody>
        </p:sp>
        <p:sp>
          <p:nvSpPr>
            <p:cNvPr id="84" name="Rectangle 83">
              <a:extLst>
                <a:ext uri="{FF2B5EF4-FFF2-40B4-BE49-F238E27FC236}">
                  <a16:creationId xmlns:a16="http://schemas.microsoft.com/office/drawing/2014/main" id="{4721F5B3-D3C6-4219-B285-31FA344F92EA}"/>
                </a:ext>
              </a:extLst>
            </p:cNvPr>
            <p:cNvSpPr/>
            <p:nvPr/>
          </p:nvSpPr>
          <p:spPr>
            <a:xfrm>
              <a:off x="7068939" y="3671849"/>
              <a:ext cx="669573" cy="279532"/>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r>
                <a:rPr lang="en-US" sz="800" dirty="0">
                  <a:solidFill>
                    <a:schemeClr val="tx2"/>
                  </a:solidFill>
                  <a:cs typeface="Arial" panose="020B0604020202020204" pitchFamily="34" charset="0"/>
                </a:rPr>
                <a:t>Discrim.</a:t>
              </a:r>
            </a:p>
          </p:txBody>
        </p:sp>
        <p:cxnSp>
          <p:nvCxnSpPr>
            <p:cNvPr id="85" name="Connector: Elbow 84">
              <a:extLst>
                <a:ext uri="{FF2B5EF4-FFF2-40B4-BE49-F238E27FC236}">
                  <a16:creationId xmlns:a16="http://schemas.microsoft.com/office/drawing/2014/main" id="{F4B52FEC-1F31-465B-B721-7EDBD626545D}"/>
                </a:ext>
              </a:extLst>
            </p:cNvPr>
            <p:cNvCxnSpPr>
              <a:cxnSpLocks/>
              <a:stCxn id="81" idx="2"/>
              <a:endCxn id="84" idx="1"/>
            </p:cNvCxnSpPr>
            <p:nvPr/>
          </p:nvCxnSpPr>
          <p:spPr>
            <a:xfrm flipV="1">
              <a:off x="6717592" y="3811615"/>
              <a:ext cx="351347" cy="220708"/>
            </a:xfrm>
            <a:prstGeom prst="bentConnector3">
              <a:avLst>
                <a:gd name="adj1" fmla="val 50000"/>
              </a:avLst>
            </a:prstGeom>
            <a:ln w="12700">
              <a:solidFill>
                <a:schemeClr val="tx2"/>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D9B003E5-5B6D-415C-85B8-C6F0AC80E466}"/>
                </a:ext>
              </a:extLst>
            </p:cNvPr>
            <p:cNvCxnSpPr>
              <a:cxnSpLocks/>
              <a:stCxn id="81" idx="2"/>
              <a:endCxn id="83" idx="1"/>
            </p:cNvCxnSpPr>
            <p:nvPr/>
          </p:nvCxnSpPr>
          <p:spPr>
            <a:xfrm>
              <a:off x="6717592" y="4032323"/>
              <a:ext cx="351347" cy="439375"/>
            </a:xfrm>
            <a:prstGeom prst="bentConnector3">
              <a:avLst>
                <a:gd name="adj1" fmla="val 50000"/>
              </a:avLst>
            </a:prstGeom>
            <a:ln w="12700">
              <a:solidFill>
                <a:schemeClr val="tx2"/>
              </a:solidFill>
              <a:prstDash val="solid"/>
              <a:tailEnd type="triangle" w="lg" len="med"/>
            </a:ln>
          </p:spPr>
          <p:style>
            <a:lnRef idx="1">
              <a:schemeClr val="accent1"/>
            </a:lnRef>
            <a:fillRef idx="0">
              <a:schemeClr val="accent1"/>
            </a:fillRef>
            <a:effectRef idx="0">
              <a:schemeClr val="accent1"/>
            </a:effectRef>
            <a:fontRef idx="minor">
              <a:schemeClr val="tx1"/>
            </a:fontRef>
          </p:style>
        </p:cxnSp>
        <p:sp>
          <p:nvSpPr>
            <p:cNvPr id="87" name="Rectangle: Diagonal Corners Snipped 86">
              <a:extLst>
                <a:ext uri="{FF2B5EF4-FFF2-40B4-BE49-F238E27FC236}">
                  <a16:creationId xmlns:a16="http://schemas.microsoft.com/office/drawing/2014/main" id="{E9E85D54-3623-40CA-8FFA-0A5238FF9DDA}"/>
                </a:ext>
              </a:extLst>
            </p:cNvPr>
            <p:cNvSpPr/>
            <p:nvPr/>
          </p:nvSpPr>
          <p:spPr>
            <a:xfrm>
              <a:off x="6003201" y="4324918"/>
              <a:ext cx="796777" cy="174016"/>
            </a:xfrm>
            <a:prstGeom prst="snip2DiagRect">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800" dirty="0">
                  <a:solidFill>
                    <a:schemeClr val="tx2"/>
                  </a:solidFill>
                  <a:cs typeface="Arial" panose="020B0604020202020204" pitchFamily="34" charset="0"/>
                </a:rPr>
                <a:t>Constraints</a:t>
              </a:r>
            </a:p>
          </p:txBody>
        </p:sp>
        <p:cxnSp>
          <p:nvCxnSpPr>
            <p:cNvPr id="88" name="Straight Arrow Connector 87">
              <a:extLst>
                <a:ext uri="{FF2B5EF4-FFF2-40B4-BE49-F238E27FC236}">
                  <a16:creationId xmlns:a16="http://schemas.microsoft.com/office/drawing/2014/main" id="{75F558CA-7869-4F34-AD9F-0A78100B3786}"/>
                </a:ext>
              </a:extLst>
            </p:cNvPr>
            <p:cNvCxnSpPr>
              <a:cxnSpLocks/>
              <a:stCxn id="87" idx="3"/>
              <a:endCxn id="81" idx="1"/>
            </p:cNvCxnSpPr>
            <p:nvPr/>
          </p:nvCxnSpPr>
          <p:spPr>
            <a:xfrm flipH="1" flipV="1">
              <a:off x="6399921" y="4208889"/>
              <a:ext cx="1669" cy="116029"/>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grpSp>
      <p:graphicFrame>
        <p:nvGraphicFramePr>
          <p:cNvPr id="93" name="Table 9">
            <a:extLst>
              <a:ext uri="{FF2B5EF4-FFF2-40B4-BE49-F238E27FC236}">
                <a16:creationId xmlns:a16="http://schemas.microsoft.com/office/drawing/2014/main" id="{00F3BD23-A0DB-43DD-A7D1-6815A9657E27}"/>
              </a:ext>
            </a:extLst>
          </p:cNvPr>
          <p:cNvGraphicFramePr>
            <a:graphicFrameLocks noGrp="1"/>
          </p:cNvGraphicFramePr>
          <p:nvPr/>
        </p:nvGraphicFramePr>
        <p:xfrm>
          <a:off x="417600" y="3236135"/>
          <a:ext cx="5272088" cy="457200"/>
        </p:xfrm>
        <a:graphic>
          <a:graphicData uri="http://schemas.openxmlformats.org/drawingml/2006/table">
            <a:tbl>
              <a:tblPr firstRow="1" bandRow="1">
                <a:effectLst>
                  <a:outerShdw blurRad="50800" dist="38100" dir="2700000" algn="tl" rotWithShape="0">
                    <a:prstClr val="black">
                      <a:alpha val="40000"/>
                    </a:prstClr>
                  </a:outerShdw>
                </a:effectLst>
                <a:tableStyleId>{2D5ABB26-0587-4C30-8999-92F81FD0307C}</a:tableStyleId>
              </a:tblPr>
              <a:tblGrid>
                <a:gridCol w="3186113">
                  <a:extLst>
                    <a:ext uri="{9D8B030D-6E8A-4147-A177-3AD203B41FA5}">
                      <a16:colId xmlns:a16="http://schemas.microsoft.com/office/drawing/2014/main" val="3494412016"/>
                    </a:ext>
                  </a:extLst>
                </a:gridCol>
                <a:gridCol w="2085975">
                  <a:extLst>
                    <a:ext uri="{9D8B030D-6E8A-4147-A177-3AD203B41FA5}">
                      <a16:colId xmlns:a16="http://schemas.microsoft.com/office/drawing/2014/main" val="2332052324"/>
                    </a:ext>
                  </a:extLst>
                </a:gridCol>
              </a:tblGrid>
              <a:tr h="457200">
                <a:tc>
                  <a:txBody>
                    <a:bodyPr/>
                    <a:lstStyle/>
                    <a:p>
                      <a:r>
                        <a:rPr lang="en-US" sz="1200" b="1" dirty="0">
                          <a:solidFill>
                            <a:schemeClr val="bg1"/>
                          </a:solidFill>
                          <a:latin typeface="+mn-lt"/>
                          <a:cs typeface="Arial" panose="020B0604020202020204" pitchFamily="34" charset="0"/>
                        </a:rPr>
                        <a:t>DANCE</a:t>
                      </a:r>
                    </a:p>
                  </a:txBody>
                  <a:tcPr anchor="ctr">
                    <a:lnL>
                      <a:noFill/>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mn-lt"/>
                          <a:cs typeface="Arial" panose="020B0604020202020204" pitchFamily="34" charset="0"/>
                        </a:rPr>
                        <a:t>0.8923</a:t>
                      </a:r>
                      <a:r>
                        <a:rPr lang="en-US" sz="1200" b="0" dirty="0">
                          <a:solidFill>
                            <a:schemeClr val="bg1"/>
                          </a:solidFill>
                          <a:latin typeface="+mn-lt"/>
                          <a:cs typeface="Arial" panose="020B0604020202020204" pitchFamily="34" charset="0"/>
                        </a:rPr>
                        <a:t> (±0.041)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32611898"/>
                  </a:ext>
                </a:extLst>
              </a:tr>
            </a:tbl>
          </a:graphicData>
        </a:graphic>
      </p:graphicFrame>
      <p:sp>
        <p:nvSpPr>
          <p:cNvPr id="94" name="Rectangle 93">
            <a:extLst>
              <a:ext uri="{FF2B5EF4-FFF2-40B4-BE49-F238E27FC236}">
                <a16:creationId xmlns:a16="http://schemas.microsoft.com/office/drawing/2014/main" id="{9FCD124D-D6F1-4CC7-BBC8-F04AFCFF96CC}"/>
              </a:ext>
            </a:extLst>
          </p:cNvPr>
          <p:cNvSpPr/>
          <p:nvPr/>
        </p:nvSpPr>
        <p:spPr>
          <a:xfrm>
            <a:off x="8726400" y="325001"/>
            <a:ext cx="414565" cy="4019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Tree>
    <p:extLst>
      <p:ext uri="{BB962C8B-B14F-4D97-AF65-F5344CB8AC3E}">
        <p14:creationId xmlns:p14="http://schemas.microsoft.com/office/powerpoint/2010/main" val="31449780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r>
              <a:rPr lang="en-US" dirty="0"/>
              <a:t>Evaluation Results</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r>
              <a:rPr lang="en-US" dirty="0"/>
              <a:t>Machine Confidence</a:t>
            </a:r>
          </a:p>
        </p:txBody>
      </p:sp>
      <p:sp>
        <p:nvSpPr>
          <p:cNvPr id="6" name="Text Placeholder 5">
            <a:extLst>
              <a:ext uri="{FF2B5EF4-FFF2-40B4-BE49-F238E27FC236}">
                <a16:creationId xmlns:a16="http://schemas.microsoft.com/office/drawing/2014/main" id="{A3A3FF6E-B233-6D59-2167-800E98758CB7}"/>
              </a:ext>
            </a:extLst>
          </p:cNvPr>
          <p:cNvSpPr>
            <a:spLocks noGrp="1"/>
          </p:cNvSpPr>
          <p:nvPr>
            <p:ph type="body" sz="quarter" idx="12"/>
          </p:nvPr>
        </p:nvSpPr>
        <p:spPr>
          <a:xfrm>
            <a:off x="417600" y="1284580"/>
            <a:ext cx="4010400" cy="739484"/>
          </a:xfrm>
        </p:spPr>
        <p:txBody>
          <a:bodyPr numCol="2">
            <a:normAutofit/>
          </a:bodyPr>
          <a:lstStyle/>
          <a:p>
            <a:pPr algn="just"/>
            <a:r>
              <a:rPr lang="en-US" sz="1200" b="1" dirty="0"/>
              <a:t>Non-deep-imputation:</a:t>
            </a:r>
          </a:p>
          <a:p>
            <a:pPr marL="171450" indent="-171450" algn="just">
              <a:buFont typeface="Arial" panose="020B0604020202020204" pitchFamily="34" charset="0"/>
              <a:buChar char="•"/>
            </a:pPr>
            <a:r>
              <a:rPr lang="en-US" sz="1200" i="1" dirty="0"/>
              <a:t>K</a:t>
            </a:r>
            <a:r>
              <a:rPr lang="en-US" sz="1200" dirty="0"/>
              <a:t>-nearest-neighbors</a:t>
            </a:r>
          </a:p>
          <a:p>
            <a:pPr marL="171450" indent="-171450" algn="just">
              <a:buFont typeface="Arial" panose="020B0604020202020204" pitchFamily="34" charset="0"/>
              <a:buChar char="•"/>
            </a:pPr>
            <a:r>
              <a:rPr lang="en-US" sz="1200" dirty="0"/>
              <a:t>Mean imputation</a:t>
            </a:r>
          </a:p>
          <a:p>
            <a:pPr algn="just"/>
            <a:endParaRPr lang="en-US" sz="1200" dirty="0"/>
          </a:p>
          <a:p>
            <a:pPr marL="171450" indent="-171450" algn="just">
              <a:buFont typeface="Arial" panose="020B0604020202020204" pitchFamily="34" charset="0"/>
              <a:buChar char="•"/>
            </a:pPr>
            <a:r>
              <a:rPr lang="en-US" sz="1200" dirty="0"/>
              <a:t>MICE</a:t>
            </a:r>
          </a:p>
          <a:p>
            <a:pPr marL="171450" indent="-171450" algn="just">
              <a:buFont typeface="Arial" panose="020B0604020202020204" pitchFamily="34" charset="0"/>
              <a:buChar char="•"/>
            </a:pPr>
            <a:r>
              <a:rPr lang="en-US" sz="1200" dirty="0" err="1"/>
              <a:t>MissForest</a:t>
            </a:r>
            <a:endParaRPr lang="en-US" dirty="0"/>
          </a:p>
        </p:txBody>
      </p:sp>
      <p:grpSp>
        <p:nvGrpSpPr>
          <p:cNvPr id="8" name="Group 7">
            <a:extLst>
              <a:ext uri="{FF2B5EF4-FFF2-40B4-BE49-F238E27FC236}">
                <a16:creationId xmlns:a16="http://schemas.microsoft.com/office/drawing/2014/main" id="{128DA7C8-F14E-425C-AD8E-916205E15BFF}"/>
              </a:ext>
            </a:extLst>
          </p:cNvPr>
          <p:cNvGrpSpPr/>
          <p:nvPr/>
        </p:nvGrpSpPr>
        <p:grpSpPr>
          <a:xfrm>
            <a:off x="417600" y="2221230"/>
            <a:ext cx="4010025" cy="724750"/>
            <a:chOff x="4718667" y="2437225"/>
            <a:chExt cx="4010025" cy="724750"/>
          </a:xfrm>
        </p:grpSpPr>
        <p:sp>
          <p:nvSpPr>
            <p:cNvPr id="245" name="Text Placeholder 5">
              <a:extLst>
                <a:ext uri="{FF2B5EF4-FFF2-40B4-BE49-F238E27FC236}">
                  <a16:creationId xmlns:a16="http://schemas.microsoft.com/office/drawing/2014/main" id="{545962D2-47B7-4DD8-8EE7-6E69F61BCFDE}"/>
                </a:ext>
              </a:extLst>
            </p:cNvPr>
            <p:cNvSpPr txBox="1">
              <a:spLocks/>
            </p:cNvSpPr>
            <p:nvPr/>
          </p:nvSpPr>
          <p:spPr>
            <a:xfrm>
              <a:off x="4718667" y="2437225"/>
              <a:ext cx="4010025" cy="355319"/>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200" b="1" dirty="0"/>
                <a:t>MIDA </a:t>
              </a:r>
              <a:r>
                <a:rPr lang="en-US" sz="1200" dirty="0"/>
                <a:t>(Multiple Imputation using Denoising Autoencoders)</a:t>
              </a:r>
            </a:p>
          </p:txBody>
        </p:sp>
        <p:grpSp>
          <p:nvGrpSpPr>
            <p:cNvPr id="250" name="Group 249">
              <a:extLst>
                <a:ext uri="{FF2B5EF4-FFF2-40B4-BE49-F238E27FC236}">
                  <a16:creationId xmlns:a16="http://schemas.microsoft.com/office/drawing/2014/main" id="{E2A1D316-08B0-4801-9444-14D068BC83E7}"/>
                </a:ext>
              </a:extLst>
            </p:cNvPr>
            <p:cNvGrpSpPr/>
            <p:nvPr/>
          </p:nvGrpSpPr>
          <p:grpSpPr>
            <a:xfrm>
              <a:off x="5590608" y="2793539"/>
              <a:ext cx="2585003" cy="368436"/>
              <a:chOff x="5349334" y="1775979"/>
              <a:chExt cx="2585003" cy="368436"/>
            </a:xfrm>
          </p:grpSpPr>
          <p:sp>
            <p:nvSpPr>
              <p:cNvPr id="16" name="Flowchart: Manual Operation 15">
                <a:extLst>
                  <a:ext uri="{FF2B5EF4-FFF2-40B4-BE49-F238E27FC236}">
                    <a16:creationId xmlns:a16="http://schemas.microsoft.com/office/drawing/2014/main" id="{857997B7-8DD7-432F-88EA-0E8C6A81342E}"/>
                  </a:ext>
                </a:extLst>
              </p:cNvPr>
              <p:cNvSpPr/>
              <p:nvPr/>
            </p:nvSpPr>
            <p:spPr>
              <a:xfrm rot="5400000" flipH="1">
                <a:off x="5430267" y="1695046"/>
                <a:ext cx="368436" cy="530301"/>
              </a:xfrm>
              <a:prstGeom prst="flowChartManualOperation">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r>
                  <a:rPr lang="en-US" sz="800" dirty="0">
                    <a:solidFill>
                      <a:schemeClr val="bg1"/>
                    </a:solidFill>
                    <a:cs typeface="Arial" panose="020B0604020202020204" pitchFamily="34" charset="0"/>
                  </a:rPr>
                  <a:t>Encoder</a:t>
                </a:r>
              </a:p>
            </p:txBody>
          </p:sp>
          <p:sp>
            <p:nvSpPr>
              <p:cNvPr id="21" name="Flowchart: Manual Operation 20">
                <a:extLst>
                  <a:ext uri="{FF2B5EF4-FFF2-40B4-BE49-F238E27FC236}">
                    <a16:creationId xmlns:a16="http://schemas.microsoft.com/office/drawing/2014/main" id="{98CA68C1-0CB8-45A8-B69D-3751B68A2A8E}"/>
                  </a:ext>
                </a:extLst>
              </p:cNvPr>
              <p:cNvSpPr/>
              <p:nvPr/>
            </p:nvSpPr>
            <p:spPr>
              <a:xfrm rot="16200000">
                <a:off x="6086266" y="1695046"/>
                <a:ext cx="368436" cy="530301"/>
              </a:xfrm>
              <a:prstGeom prst="flowChartManualOperation">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r>
                  <a:rPr lang="en-US" sz="800" dirty="0">
                    <a:solidFill>
                      <a:schemeClr val="bg1"/>
                    </a:solidFill>
                    <a:cs typeface="Arial" panose="020B0604020202020204" pitchFamily="34" charset="0"/>
                  </a:rPr>
                  <a:t>Decoder</a:t>
                </a:r>
              </a:p>
            </p:txBody>
          </p:sp>
          <p:cxnSp>
            <p:nvCxnSpPr>
              <p:cNvPr id="22" name="Straight Arrow Connector 21">
                <a:extLst>
                  <a:ext uri="{FF2B5EF4-FFF2-40B4-BE49-F238E27FC236}">
                    <a16:creationId xmlns:a16="http://schemas.microsoft.com/office/drawing/2014/main" id="{150D3C74-D450-4EA2-A412-EBF4A7EB8E3A}"/>
                  </a:ext>
                </a:extLst>
              </p:cNvPr>
              <p:cNvCxnSpPr>
                <a:cxnSpLocks/>
                <a:stCxn id="16" idx="0"/>
                <a:endCxn id="21" idx="0"/>
              </p:cNvCxnSpPr>
              <p:nvPr/>
            </p:nvCxnSpPr>
            <p:spPr>
              <a:xfrm>
                <a:off x="5879635" y="1960196"/>
                <a:ext cx="125698"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60264B79-4FCB-43FF-A2DA-844AC152BDDB}"/>
                  </a:ext>
                </a:extLst>
              </p:cNvPr>
              <p:cNvSpPr/>
              <p:nvPr/>
            </p:nvSpPr>
            <p:spPr>
              <a:xfrm>
                <a:off x="6745062" y="1843537"/>
                <a:ext cx="558872" cy="233317"/>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r>
                  <a:rPr lang="en-US" sz="800" dirty="0">
                    <a:solidFill>
                      <a:schemeClr val="bg1"/>
                    </a:solidFill>
                    <a:cs typeface="Arial" panose="020B0604020202020204" pitchFamily="34" charset="0"/>
                  </a:rPr>
                  <a:t>Classif.</a:t>
                </a:r>
              </a:p>
            </p:txBody>
          </p:sp>
          <p:cxnSp>
            <p:nvCxnSpPr>
              <p:cNvPr id="34" name="Straight Arrow Connector 33">
                <a:extLst>
                  <a:ext uri="{FF2B5EF4-FFF2-40B4-BE49-F238E27FC236}">
                    <a16:creationId xmlns:a16="http://schemas.microsoft.com/office/drawing/2014/main" id="{4BA02E4B-FC4E-45AF-9AF3-7DFC98F28B47}"/>
                  </a:ext>
                </a:extLst>
              </p:cNvPr>
              <p:cNvCxnSpPr>
                <a:cxnSpLocks/>
                <a:stCxn id="21" idx="2"/>
                <a:endCxn id="33" idx="1"/>
              </p:cNvCxnSpPr>
              <p:nvPr/>
            </p:nvCxnSpPr>
            <p:spPr>
              <a:xfrm flipV="1">
                <a:off x="6535635" y="1960196"/>
                <a:ext cx="209427"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36CCB958-9C3E-462A-B7BA-23D5D4DD7446}"/>
                  </a:ext>
                </a:extLst>
              </p:cNvPr>
              <p:cNvSpPr/>
              <p:nvPr/>
            </p:nvSpPr>
            <p:spPr>
              <a:xfrm>
                <a:off x="7431394" y="1886955"/>
                <a:ext cx="502943" cy="146479"/>
              </a:xfrm>
              <a:prstGeom prst="roundRect">
                <a:avLst/>
              </a:prstGeom>
              <a:solidFill>
                <a:srgbClr val="3BD022"/>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800" dirty="0">
                    <a:solidFill>
                      <a:schemeClr val="bg1"/>
                    </a:solidFill>
                    <a:cs typeface="Arial" panose="020B0604020202020204" pitchFamily="34" charset="0"/>
                  </a:rPr>
                  <a:t>Classes</a:t>
                </a:r>
              </a:p>
            </p:txBody>
          </p:sp>
          <p:cxnSp>
            <p:nvCxnSpPr>
              <p:cNvPr id="37" name="Straight Arrow Connector 36">
                <a:extLst>
                  <a:ext uri="{FF2B5EF4-FFF2-40B4-BE49-F238E27FC236}">
                    <a16:creationId xmlns:a16="http://schemas.microsoft.com/office/drawing/2014/main" id="{57263C7F-7EE8-415B-A66D-9B87A8E69463}"/>
                  </a:ext>
                </a:extLst>
              </p:cNvPr>
              <p:cNvCxnSpPr>
                <a:cxnSpLocks/>
                <a:stCxn id="33" idx="3"/>
                <a:endCxn id="36" idx="1"/>
              </p:cNvCxnSpPr>
              <p:nvPr/>
            </p:nvCxnSpPr>
            <p:spPr>
              <a:xfrm flipV="1">
                <a:off x="7303934" y="1960195"/>
                <a:ext cx="127460"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grpSp>
      </p:grpSp>
      <p:grpSp>
        <p:nvGrpSpPr>
          <p:cNvPr id="7" name="Group 6">
            <a:extLst>
              <a:ext uri="{FF2B5EF4-FFF2-40B4-BE49-F238E27FC236}">
                <a16:creationId xmlns:a16="http://schemas.microsoft.com/office/drawing/2014/main" id="{DF0234C9-9068-426C-A272-DC494924BA7A}"/>
              </a:ext>
            </a:extLst>
          </p:cNvPr>
          <p:cNvGrpSpPr/>
          <p:nvPr/>
        </p:nvGrpSpPr>
        <p:grpSpPr>
          <a:xfrm>
            <a:off x="417600" y="3143147"/>
            <a:ext cx="4010025" cy="989824"/>
            <a:chOff x="4718667" y="3507106"/>
            <a:chExt cx="4010025" cy="989824"/>
          </a:xfrm>
        </p:grpSpPr>
        <p:sp>
          <p:nvSpPr>
            <p:cNvPr id="251" name="Text Placeholder 5">
              <a:extLst>
                <a:ext uri="{FF2B5EF4-FFF2-40B4-BE49-F238E27FC236}">
                  <a16:creationId xmlns:a16="http://schemas.microsoft.com/office/drawing/2014/main" id="{BD3754BE-CB29-4869-B47C-DB3596EA1E91}"/>
                </a:ext>
              </a:extLst>
            </p:cNvPr>
            <p:cNvSpPr txBox="1">
              <a:spLocks/>
            </p:cNvSpPr>
            <p:nvPr/>
          </p:nvSpPr>
          <p:spPr>
            <a:xfrm>
              <a:off x="4718667" y="3507106"/>
              <a:ext cx="4010025" cy="355319"/>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200" b="1" dirty="0"/>
                <a:t>(W)GAIN </a:t>
              </a:r>
              <a:r>
                <a:rPr lang="en-US" sz="1200" dirty="0"/>
                <a:t>((Wasserstein) Generative Adversarial Imputation Nets)</a:t>
              </a:r>
            </a:p>
          </p:txBody>
        </p:sp>
        <p:grpSp>
          <p:nvGrpSpPr>
            <p:cNvPr id="252" name="Group 251">
              <a:extLst>
                <a:ext uri="{FF2B5EF4-FFF2-40B4-BE49-F238E27FC236}">
                  <a16:creationId xmlns:a16="http://schemas.microsoft.com/office/drawing/2014/main" id="{E8BAACD9-4FE7-463D-8E59-8333DFCFD6F1}"/>
                </a:ext>
              </a:extLst>
            </p:cNvPr>
            <p:cNvGrpSpPr/>
            <p:nvPr/>
          </p:nvGrpSpPr>
          <p:grpSpPr>
            <a:xfrm>
              <a:off x="5590608" y="3863420"/>
              <a:ext cx="2585003" cy="633510"/>
              <a:chOff x="5349334" y="1775979"/>
              <a:chExt cx="2585003" cy="633510"/>
            </a:xfrm>
          </p:grpSpPr>
          <p:sp>
            <p:nvSpPr>
              <p:cNvPr id="253" name="Flowchart: Manual Operation 252">
                <a:extLst>
                  <a:ext uri="{FF2B5EF4-FFF2-40B4-BE49-F238E27FC236}">
                    <a16:creationId xmlns:a16="http://schemas.microsoft.com/office/drawing/2014/main" id="{7874219D-3CCF-4381-AB55-1D2A11B93ED6}"/>
                  </a:ext>
                </a:extLst>
              </p:cNvPr>
              <p:cNvSpPr/>
              <p:nvPr/>
            </p:nvSpPr>
            <p:spPr>
              <a:xfrm rot="5400000" flipH="1">
                <a:off x="5430267" y="1695046"/>
                <a:ext cx="368436" cy="530301"/>
              </a:xfrm>
              <a:prstGeom prst="flowChartManualOperation">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r>
                  <a:rPr lang="en-US" sz="800" dirty="0">
                    <a:solidFill>
                      <a:schemeClr val="bg1"/>
                    </a:solidFill>
                    <a:cs typeface="Arial" panose="020B0604020202020204" pitchFamily="34" charset="0"/>
                  </a:rPr>
                  <a:t>Encoder</a:t>
                </a:r>
              </a:p>
            </p:txBody>
          </p:sp>
          <p:sp>
            <p:nvSpPr>
              <p:cNvPr id="254" name="Flowchart: Manual Operation 253">
                <a:extLst>
                  <a:ext uri="{FF2B5EF4-FFF2-40B4-BE49-F238E27FC236}">
                    <a16:creationId xmlns:a16="http://schemas.microsoft.com/office/drawing/2014/main" id="{74E87053-3AB9-4724-982D-5449CB2E4281}"/>
                  </a:ext>
                </a:extLst>
              </p:cNvPr>
              <p:cNvSpPr/>
              <p:nvPr/>
            </p:nvSpPr>
            <p:spPr>
              <a:xfrm rot="16200000">
                <a:off x="6086266" y="1695046"/>
                <a:ext cx="368436" cy="530301"/>
              </a:xfrm>
              <a:prstGeom prst="flowChartManualOperation">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r>
                  <a:rPr lang="en-US" sz="800" dirty="0">
                    <a:solidFill>
                      <a:schemeClr val="bg1"/>
                    </a:solidFill>
                    <a:cs typeface="Arial" panose="020B0604020202020204" pitchFamily="34" charset="0"/>
                  </a:rPr>
                  <a:t>Decoder</a:t>
                </a:r>
              </a:p>
            </p:txBody>
          </p:sp>
          <p:cxnSp>
            <p:nvCxnSpPr>
              <p:cNvPr id="255" name="Straight Arrow Connector 254">
                <a:extLst>
                  <a:ext uri="{FF2B5EF4-FFF2-40B4-BE49-F238E27FC236}">
                    <a16:creationId xmlns:a16="http://schemas.microsoft.com/office/drawing/2014/main" id="{44DF8077-F1FE-4A8E-A2A9-BFB9E893E09A}"/>
                  </a:ext>
                </a:extLst>
              </p:cNvPr>
              <p:cNvCxnSpPr>
                <a:cxnSpLocks/>
                <a:stCxn id="253" idx="0"/>
                <a:endCxn id="254" idx="0"/>
              </p:cNvCxnSpPr>
              <p:nvPr/>
            </p:nvCxnSpPr>
            <p:spPr>
              <a:xfrm>
                <a:off x="5879635" y="1960196"/>
                <a:ext cx="125698"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256" name="Rectangle 255">
                <a:extLst>
                  <a:ext uri="{FF2B5EF4-FFF2-40B4-BE49-F238E27FC236}">
                    <a16:creationId xmlns:a16="http://schemas.microsoft.com/office/drawing/2014/main" id="{71DA0877-73A9-4F1B-B800-24B4F568081E}"/>
                  </a:ext>
                </a:extLst>
              </p:cNvPr>
              <p:cNvSpPr/>
              <p:nvPr/>
            </p:nvSpPr>
            <p:spPr>
              <a:xfrm>
                <a:off x="6745062" y="1843537"/>
                <a:ext cx="558872" cy="233317"/>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r>
                  <a:rPr lang="en-US" sz="800" dirty="0">
                    <a:solidFill>
                      <a:schemeClr val="bg1"/>
                    </a:solidFill>
                    <a:cs typeface="Arial" panose="020B0604020202020204" pitchFamily="34" charset="0"/>
                  </a:rPr>
                  <a:t>Classif.</a:t>
                </a:r>
              </a:p>
            </p:txBody>
          </p:sp>
          <p:cxnSp>
            <p:nvCxnSpPr>
              <p:cNvPr id="257" name="Straight Arrow Connector 256">
                <a:extLst>
                  <a:ext uri="{FF2B5EF4-FFF2-40B4-BE49-F238E27FC236}">
                    <a16:creationId xmlns:a16="http://schemas.microsoft.com/office/drawing/2014/main" id="{CFB4FC2D-0702-4136-BD30-87AB94452F87}"/>
                  </a:ext>
                </a:extLst>
              </p:cNvPr>
              <p:cNvCxnSpPr>
                <a:cxnSpLocks/>
                <a:stCxn id="254" idx="2"/>
                <a:endCxn id="256" idx="1"/>
              </p:cNvCxnSpPr>
              <p:nvPr/>
            </p:nvCxnSpPr>
            <p:spPr>
              <a:xfrm flipV="1">
                <a:off x="6535635" y="1960196"/>
                <a:ext cx="209427"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258" name="Rectangle: Rounded Corners 257">
                <a:extLst>
                  <a:ext uri="{FF2B5EF4-FFF2-40B4-BE49-F238E27FC236}">
                    <a16:creationId xmlns:a16="http://schemas.microsoft.com/office/drawing/2014/main" id="{B99A854A-58ED-4648-A0CF-FF969DD6C2FC}"/>
                  </a:ext>
                </a:extLst>
              </p:cNvPr>
              <p:cNvSpPr/>
              <p:nvPr/>
            </p:nvSpPr>
            <p:spPr>
              <a:xfrm>
                <a:off x="7431394" y="1886955"/>
                <a:ext cx="502943" cy="146479"/>
              </a:xfrm>
              <a:prstGeom prst="roundRect">
                <a:avLst/>
              </a:prstGeom>
              <a:solidFill>
                <a:srgbClr val="3BD022"/>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800" dirty="0">
                    <a:solidFill>
                      <a:schemeClr val="bg1"/>
                    </a:solidFill>
                    <a:cs typeface="Arial" panose="020B0604020202020204" pitchFamily="34" charset="0"/>
                  </a:rPr>
                  <a:t>Classes</a:t>
                </a:r>
              </a:p>
            </p:txBody>
          </p:sp>
          <p:cxnSp>
            <p:nvCxnSpPr>
              <p:cNvPr id="259" name="Straight Arrow Connector 258">
                <a:extLst>
                  <a:ext uri="{FF2B5EF4-FFF2-40B4-BE49-F238E27FC236}">
                    <a16:creationId xmlns:a16="http://schemas.microsoft.com/office/drawing/2014/main" id="{EAFD6628-721C-40EC-9DD8-73BBEEB35707}"/>
                  </a:ext>
                </a:extLst>
              </p:cNvPr>
              <p:cNvCxnSpPr>
                <a:cxnSpLocks/>
                <a:stCxn id="256" idx="3"/>
                <a:endCxn id="258" idx="1"/>
              </p:cNvCxnSpPr>
              <p:nvPr/>
            </p:nvCxnSpPr>
            <p:spPr>
              <a:xfrm flipV="1">
                <a:off x="7303934" y="1960195"/>
                <a:ext cx="127460"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260" name="Rectangle 259">
                <a:extLst>
                  <a:ext uri="{FF2B5EF4-FFF2-40B4-BE49-F238E27FC236}">
                    <a16:creationId xmlns:a16="http://schemas.microsoft.com/office/drawing/2014/main" id="{69246666-36C5-49A5-8E38-DBBBDD6F09C4}"/>
                  </a:ext>
                </a:extLst>
              </p:cNvPr>
              <p:cNvSpPr/>
              <p:nvPr/>
            </p:nvSpPr>
            <p:spPr>
              <a:xfrm>
                <a:off x="6745062" y="2176172"/>
                <a:ext cx="558872" cy="233317"/>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r>
                  <a:rPr lang="en-US" sz="800" dirty="0">
                    <a:solidFill>
                      <a:schemeClr val="tx2"/>
                    </a:solidFill>
                    <a:cs typeface="Arial" panose="020B0604020202020204" pitchFamily="34" charset="0"/>
                  </a:rPr>
                  <a:t>Discrim.</a:t>
                </a:r>
              </a:p>
            </p:txBody>
          </p:sp>
          <p:cxnSp>
            <p:nvCxnSpPr>
              <p:cNvPr id="261" name="Connector: Elbow 260">
                <a:extLst>
                  <a:ext uri="{FF2B5EF4-FFF2-40B4-BE49-F238E27FC236}">
                    <a16:creationId xmlns:a16="http://schemas.microsoft.com/office/drawing/2014/main" id="{C7BA365E-901C-44F3-B29B-3DB713B36F4A}"/>
                  </a:ext>
                </a:extLst>
              </p:cNvPr>
              <p:cNvCxnSpPr>
                <a:cxnSpLocks/>
                <a:stCxn id="254" idx="2"/>
                <a:endCxn id="260" idx="1"/>
              </p:cNvCxnSpPr>
              <p:nvPr/>
            </p:nvCxnSpPr>
            <p:spPr>
              <a:xfrm>
                <a:off x="6535635" y="1960197"/>
                <a:ext cx="209427" cy="332634"/>
              </a:xfrm>
              <a:prstGeom prst="bentConnector3">
                <a:avLst>
                  <a:gd name="adj1" fmla="val 50000"/>
                </a:avLst>
              </a:prstGeom>
              <a:ln w="12700">
                <a:solidFill>
                  <a:schemeClr val="tx2"/>
                </a:solidFill>
                <a:prstDash val="solid"/>
                <a:tailEnd type="triangle" w="lg" len="med"/>
              </a:ln>
            </p:spPr>
            <p:style>
              <a:lnRef idx="1">
                <a:schemeClr val="accent1"/>
              </a:lnRef>
              <a:fillRef idx="0">
                <a:schemeClr val="accent1"/>
              </a:fillRef>
              <a:effectRef idx="0">
                <a:schemeClr val="accent1"/>
              </a:effectRef>
              <a:fontRef idx="minor">
                <a:schemeClr val="tx1"/>
              </a:fontRef>
            </p:style>
          </p:cxnSp>
        </p:grpSp>
      </p:grpSp>
      <p:sp>
        <p:nvSpPr>
          <p:cNvPr id="262" name="Text Placeholder 5">
            <a:extLst>
              <a:ext uri="{FF2B5EF4-FFF2-40B4-BE49-F238E27FC236}">
                <a16:creationId xmlns:a16="http://schemas.microsoft.com/office/drawing/2014/main" id="{77AE0203-088D-4CA9-9D2F-6B2D64424F76}"/>
              </a:ext>
            </a:extLst>
          </p:cNvPr>
          <p:cNvSpPr txBox="1">
            <a:spLocks/>
          </p:cNvSpPr>
          <p:nvPr/>
        </p:nvSpPr>
        <p:spPr>
          <a:xfrm>
            <a:off x="4716375" y="1284580"/>
            <a:ext cx="4010025" cy="739484"/>
          </a:xfrm>
          <a:prstGeom prst="rect">
            <a:avLst/>
          </a:prstGeom>
        </p:spPr>
        <p:txBody>
          <a:bodyPr lIns="0" tIns="0" rIns="0" bIns="0" numCol="2">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endParaRPr lang="en-US" sz="1200" dirty="0"/>
          </a:p>
        </p:txBody>
      </p:sp>
      <p:grpSp>
        <p:nvGrpSpPr>
          <p:cNvPr id="4" name="Group 3">
            <a:extLst>
              <a:ext uri="{FF2B5EF4-FFF2-40B4-BE49-F238E27FC236}">
                <a16:creationId xmlns:a16="http://schemas.microsoft.com/office/drawing/2014/main" id="{63EDF190-0339-FFAC-30A6-FE4534D2CC4C}"/>
              </a:ext>
            </a:extLst>
          </p:cNvPr>
          <p:cNvGrpSpPr/>
          <p:nvPr/>
        </p:nvGrpSpPr>
        <p:grpSpPr>
          <a:xfrm>
            <a:off x="4715682" y="1757195"/>
            <a:ext cx="4011410" cy="2195943"/>
            <a:chOff x="7158553" y="-973654"/>
            <a:chExt cx="4011410" cy="2195943"/>
          </a:xfrm>
        </p:grpSpPr>
        <p:sp>
          <p:nvSpPr>
            <p:cNvPr id="44" name="Freeform: Shape 43">
              <a:extLst>
                <a:ext uri="{FF2B5EF4-FFF2-40B4-BE49-F238E27FC236}">
                  <a16:creationId xmlns:a16="http://schemas.microsoft.com/office/drawing/2014/main" id="{3F7D6EE8-62E7-470B-8686-0608CCB462B0}"/>
                </a:ext>
              </a:extLst>
            </p:cNvPr>
            <p:cNvSpPr/>
            <p:nvPr/>
          </p:nvSpPr>
          <p:spPr>
            <a:xfrm>
              <a:off x="7545208" y="-973654"/>
              <a:ext cx="3481018" cy="1873654"/>
            </a:xfrm>
            <a:custGeom>
              <a:avLst/>
              <a:gdLst>
                <a:gd name="connsiteX0" fmla="*/ 60 w 3481018"/>
                <a:gd name="connsiteY0" fmla="*/ 1873655 h 1873654"/>
                <a:gd name="connsiteX1" fmla="*/ 3481079 w 3481018"/>
                <a:gd name="connsiteY1" fmla="*/ 1873655 h 1873654"/>
                <a:gd name="connsiteX2" fmla="*/ 3481079 w 3481018"/>
                <a:gd name="connsiteY2" fmla="*/ 1 h 1873654"/>
                <a:gd name="connsiteX3" fmla="*/ 60 w 3481018"/>
                <a:gd name="connsiteY3" fmla="*/ 1 h 1873654"/>
              </a:gdLst>
              <a:ahLst/>
              <a:cxnLst>
                <a:cxn ang="0">
                  <a:pos x="connsiteX0" y="connsiteY0"/>
                </a:cxn>
                <a:cxn ang="0">
                  <a:pos x="connsiteX1" y="connsiteY1"/>
                </a:cxn>
                <a:cxn ang="0">
                  <a:pos x="connsiteX2" y="connsiteY2"/>
                </a:cxn>
                <a:cxn ang="0">
                  <a:pos x="connsiteX3" y="connsiteY3"/>
                </a:cxn>
              </a:cxnLst>
              <a:rect l="l" t="t" r="r" b="b"/>
              <a:pathLst>
                <a:path w="3481018" h="1873654">
                  <a:moveTo>
                    <a:pt x="60" y="1873655"/>
                  </a:moveTo>
                  <a:lnTo>
                    <a:pt x="3481079" y="1873655"/>
                  </a:lnTo>
                  <a:lnTo>
                    <a:pt x="3481079" y="1"/>
                  </a:lnTo>
                  <a:lnTo>
                    <a:pt x="60" y="1"/>
                  </a:lnTo>
                  <a:close/>
                </a:path>
              </a:pathLst>
            </a:custGeom>
            <a:solidFill>
              <a:srgbClr val="FFFFFF"/>
            </a:solidFill>
            <a:ln w="8911" cap="flat">
              <a:noFill/>
              <a:prstDash val="solid"/>
              <a:round/>
            </a:ln>
          </p:spPr>
          <p:txBody>
            <a:bodyPr rtlCol="0" anchor="ctr"/>
            <a:lstStyle/>
            <a:p>
              <a:endParaRPr lang="en-US"/>
            </a:p>
          </p:txBody>
        </p:sp>
        <p:grpSp>
          <p:nvGrpSpPr>
            <p:cNvPr id="45" name="Graphic 8">
              <a:extLst>
                <a:ext uri="{FF2B5EF4-FFF2-40B4-BE49-F238E27FC236}">
                  <a16:creationId xmlns:a16="http://schemas.microsoft.com/office/drawing/2014/main" id="{0FC3E758-E82E-4CDF-AB09-EC7E3335082A}"/>
                </a:ext>
              </a:extLst>
            </p:cNvPr>
            <p:cNvGrpSpPr/>
            <p:nvPr/>
          </p:nvGrpSpPr>
          <p:grpSpPr>
            <a:xfrm>
              <a:off x="7399179" y="-973654"/>
              <a:ext cx="3770784" cy="2195943"/>
              <a:chOff x="658225" y="1891808"/>
              <a:chExt cx="3770784" cy="2195943"/>
            </a:xfrm>
          </p:grpSpPr>
          <p:grpSp>
            <p:nvGrpSpPr>
              <p:cNvPr id="46" name="Graphic 8">
                <a:extLst>
                  <a:ext uri="{FF2B5EF4-FFF2-40B4-BE49-F238E27FC236}">
                    <a16:creationId xmlns:a16="http://schemas.microsoft.com/office/drawing/2014/main" id="{BD5D3341-F214-428C-BF47-4E55B54E7ABD}"/>
                  </a:ext>
                </a:extLst>
              </p:cNvPr>
              <p:cNvGrpSpPr/>
              <p:nvPr/>
            </p:nvGrpSpPr>
            <p:grpSpPr>
              <a:xfrm>
                <a:off x="658225" y="1891808"/>
                <a:ext cx="292006" cy="2018818"/>
                <a:chOff x="658225" y="1891808"/>
                <a:chExt cx="292006" cy="2018818"/>
              </a:xfrm>
            </p:grpSpPr>
            <p:sp>
              <p:nvSpPr>
                <p:cNvPr id="47" name="Freeform: Shape 46">
                  <a:extLst>
                    <a:ext uri="{FF2B5EF4-FFF2-40B4-BE49-F238E27FC236}">
                      <a16:creationId xmlns:a16="http://schemas.microsoft.com/office/drawing/2014/main" id="{008ED928-9C10-414E-8ADF-CA2AFFBA9C90}"/>
                    </a:ext>
                  </a:extLst>
                </p:cNvPr>
                <p:cNvSpPr/>
                <p:nvPr/>
              </p:nvSpPr>
              <p:spPr>
                <a:xfrm>
                  <a:off x="804254" y="1891808"/>
                  <a:ext cx="6684" cy="1873654"/>
                </a:xfrm>
                <a:custGeom>
                  <a:avLst/>
                  <a:gdLst>
                    <a:gd name="connsiteX0" fmla="*/ -5 w 6684"/>
                    <a:gd name="connsiteY0" fmla="*/ 1873655 h 1873654"/>
                    <a:gd name="connsiteX1" fmla="*/ -5 w 6684"/>
                    <a:gd name="connsiteY1" fmla="*/ 1 h 1873654"/>
                  </a:gdLst>
                  <a:ahLst/>
                  <a:cxnLst>
                    <a:cxn ang="0">
                      <a:pos x="connsiteX0" y="connsiteY0"/>
                    </a:cxn>
                    <a:cxn ang="0">
                      <a:pos x="connsiteX1" y="connsiteY1"/>
                    </a:cxn>
                  </a:cxnLst>
                  <a:rect l="l" t="t" r="r" b="b"/>
                  <a:pathLst>
                    <a:path w="6684" h="1873654">
                      <a:moveTo>
                        <a:pt x="-5" y="1873655"/>
                      </a:moveTo>
                      <a:lnTo>
                        <a:pt x="-5" y="1"/>
                      </a:lnTo>
                    </a:path>
                  </a:pathLst>
                </a:custGeom>
                <a:noFill/>
                <a:ln w="7129" cap="sq">
                  <a:solidFill>
                    <a:srgbClr val="B0B0B0"/>
                  </a:solidFill>
                  <a:prstDash val="solid"/>
                  <a:round/>
                </a:ln>
              </p:spPr>
              <p:txBody>
                <a:bodyPr rtlCol="0" anchor="ctr"/>
                <a:lstStyle/>
                <a:p>
                  <a:endParaRPr lang="en-US"/>
                </a:p>
              </p:txBody>
            </p:sp>
            <p:sp>
              <p:nvSpPr>
                <p:cNvPr id="48" name="Freeform: Shape 47">
                  <a:extLst>
                    <a:ext uri="{FF2B5EF4-FFF2-40B4-BE49-F238E27FC236}">
                      <a16:creationId xmlns:a16="http://schemas.microsoft.com/office/drawing/2014/main" id="{F12845FB-F9C3-431C-A380-152C78686A44}"/>
                    </a:ext>
                  </a:extLst>
                </p:cNvPr>
                <p:cNvSpPr/>
                <p:nvPr/>
              </p:nvSpPr>
              <p:spPr>
                <a:xfrm>
                  <a:off x="804254" y="3765462"/>
                  <a:ext cx="6684" cy="31191"/>
                </a:xfrm>
                <a:custGeom>
                  <a:avLst/>
                  <a:gdLst>
                    <a:gd name="connsiteX0" fmla="*/ 58 w 6684"/>
                    <a:gd name="connsiteY0" fmla="*/ 281 h 31191"/>
                    <a:gd name="connsiteX1" fmla="*/ 58 w 6684"/>
                    <a:gd name="connsiteY1" fmla="*/ 31473 h 31191"/>
                  </a:gdLst>
                  <a:ahLst/>
                  <a:cxnLst>
                    <a:cxn ang="0">
                      <a:pos x="connsiteX0" y="connsiteY0"/>
                    </a:cxn>
                    <a:cxn ang="0">
                      <a:pos x="connsiteX1" y="connsiteY1"/>
                    </a:cxn>
                  </a:cxnLst>
                  <a:rect l="l" t="t" r="r" b="b"/>
                  <a:pathLst>
                    <a:path w="6684" h="31191">
                      <a:moveTo>
                        <a:pt x="58" y="281"/>
                      </a:moveTo>
                      <a:lnTo>
                        <a:pt x="58" y="31473"/>
                      </a:lnTo>
                    </a:path>
                  </a:pathLst>
                </a:custGeom>
                <a:solidFill>
                  <a:srgbClr val="000000"/>
                </a:solidFill>
                <a:ln w="7129" cap="flat">
                  <a:solidFill>
                    <a:srgbClr val="000000"/>
                  </a:solidFill>
                  <a:prstDash val="solid"/>
                  <a:round/>
                </a:ln>
              </p:spPr>
              <p:txBody>
                <a:bodyPr rtlCol="0" anchor="ctr"/>
                <a:lstStyle/>
                <a:p>
                  <a:endParaRPr lang="en-US"/>
                </a:p>
              </p:txBody>
            </p:sp>
            <p:grpSp>
              <p:nvGrpSpPr>
                <p:cNvPr id="49" name="Graphic 8">
                  <a:extLst>
                    <a:ext uri="{FF2B5EF4-FFF2-40B4-BE49-F238E27FC236}">
                      <a16:creationId xmlns:a16="http://schemas.microsoft.com/office/drawing/2014/main" id="{426E9499-3D1B-43BD-9035-24DC8F8FAF77}"/>
                    </a:ext>
                  </a:extLst>
                </p:cNvPr>
                <p:cNvGrpSpPr/>
                <p:nvPr/>
              </p:nvGrpSpPr>
              <p:grpSpPr>
                <a:xfrm>
                  <a:off x="658225" y="3829733"/>
                  <a:ext cx="292006" cy="80892"/>
                  <a:chOff x="658225" y="3829733"/>
                  <a:chExt cx="292006" cy="80892"/>
                </a:xfrm>
                <a:solidFill>
                  <a:srgbClr val="000000"/>
                </a:solidFill>
              </p:grpSpPr>
              <p:sp>
                <p:nvSpPr>
                  <p:cNvPr id="50" name="Freeform: Shape 49">
                    <a:extLst>
                      <a:ext uri="{FF2B5EF4-FFF2-40B4-BE49-F238E27FC236}">
                        <a16:creationId xmlns:a16="http://schemas.microsoft.com/office/drawing/2014/main" id="{41868E5F-2873-4050-AC36-BCB1DB64F178}"/>
                      </a:ext>
                    </a:extLst>
                  </p:cNvPr>
                  <p:cNvSpPr/>
                  <p:nvPr/>
                </p:nvSpPr>
                <p:spPr>
                  <a:xfrm flipV="1">
                    <a:off x="658225" y="3829733"/>
                    <a:ext cx="53889" cy="80892"/>
                  </a:xfrm>
                  <a:custGeom>
                    <a:avLst/>
                    <a:gdLst>
                      <a:gd name="connsiteX0" fmla="*/ 26945 w 53889"/>
                      <a:gd name="connsiteY0" fmla="*/ 72798 h 80892"/>
                      <a:gd name="connsiteX1" fmla="*/ 14696 w 53889"/>
                      <a:gd name="connsiteY1" fmla="*/ 64777 h 80892"/>
                      <a:gd name="connsiteX2" fmla="*/ 10602 w 53889"/>
                      <a:gd name="connsiteY2" fmla="*/ 40682 h 80892"/>
                      <a:gd name="connsiteX3" fmla="*/ 14696 w 53889"/>
                      <a:gd name="connsiteY3" fmla="*/ 16636 h 80892"/>
                      <a:gd name="connsiteX4" fmla="*/ 26945 w 53889"/>
                      <a:gd name="connsiteY4" fmla="*/ 8615 h 80892"/>
                      <a:gd name="connsiteX5" fmla="*/ 39243 w 53889"/>
                      <a:gd name="connsiteY5" fmla="*/ 16636 h 80892"/>
                      <a:gd name="connsiteX6" fmla="*/ 43354 w 53889"/>
                      <a:gd name="connsiteY6" fmla="*/ 40682 h 80892"/>
                      <a:gd name="connsiteX7" fmla="*/ 39243 w 53889"/>
                      <a:gd name="connsiteY7" fmla="*/ 64777 h 80892"/>
                      <a:gd name="connsiteX8" fmla="*/ 26945 w 53889"/>
                      <a:gd name="connsiteY8" fmla="*/ 72798 h 80892"/>
                      <a:gd name="connsiteX9" fmla="*/ 26945 w 53889"/>
                      <a:gd name="connsiteY9" fmla="*/ 81153 h 80892"/>
                      <a:gd name="connsiteX10" fmla="*/ 46980 w 53889"/>
                      <a:gd name="connsiteY10" fmla="*/ 70776 h 80892"/>
                      <a:gd name="connsiteX11" fmla="*/ 53898 w 53889"/>
                      <a:gd name="connsiteY11" fmla="*/ 40682 h 80892"/>
                      <a:gd name="connsiteX12" fmla="*/ 46980 w 53889"/>
                      <a:gd name="connsiteY12" fmla="*/ 10620 h 80892"/>
                      <a:gd name="connsiteX13" fmla="*/ 26945 w 53889"/>
                      <a:gd name="connsiteY13" fmla="*/ 260 h 80892"/>
                      <a:gd name="connsiteX14" fmla="*/ 6926 w 53889"/>
                      <a:gd name="connsiteY14" fmla="*/ 10620 h 80892"/>
                      <a:gd name="connsiteX15" fmla="*/ 8 w 53889"/>
                      <a:gd name="connsiteY15" fmla="*/ 40682 h 80892"/>
                      <a:gd name="connsiteX16" fmla="*/ 6926 w 53889"/>
                      <a:gd name="connsiteY16" fmla="*/ 70776 h 80892"/>
                      <a:gd name="connsiteX17" fmla="*/ 26945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45" y="72798"/>
                        </a:moveTo>
                        <a:cubicBezTo>
                          <a:pt x="21519" y="72798"/>
                          <a:pt x="17437" y="70124"/>
                          <a:pt x="14696" y="64777"/>
                        </a:cubicBezTo>
                        <a:cubicBezTo>
                          <a:pt x="11967" y="59441"/>
                          <a:pt x="10602" y="51409"/>
                          <a:pt x="10602" y="40682"/>
                        </a:cubicBezTo>
                        <a:cubicBezTo>
                          <a:pt x="10602" y="29998"/>
                          <a:pt x="11967" y="21983"/>
                          <a:pt x="14696" y="16636"/>
                        </a:cubicBezTo>
                        <a:cubicBezTo>
                          <a:pt x="17437" y="11289"/>
                          <a:pt x="21519" y="8615"/>
                          <a:pt x="26945" y="8615"/>
                        </a:cubicBezTo>
                        <a:cubicBezTo>
                          <a:pt x="32414" y="8615"/>
                          <a:pt x="36514" y="11289"/>
                          <a:pt x="39243" y="16636"/>
                        </a:cubicBezTo>
                        <a:cubicBezTo>
                          <a:pt x="41984" y="21983"/>
                          <a:pt x="43354" y="29998"/>
                          <a:pt x="43354" y="40682"/>
                        </a:cubicBezTo>
                        <a:cubicBezTo>
                          <a:pt x="43354" y="51409"/>
                          <a:pt x="41984" y="59441"/>
                          <a:pt x="39243" y="64777"/>
                        </a:cubicBezTo>
                        <a:cubicBezTo>
                          <a:pt x="36514" y="70124"/>
                          <a:pt x="32414" y="72798"/>
                          <a:pt x="26945" y="72798"/>
                        </a:cubicBezTo>
                        <a:close/>
                        <a:moveTo>
                          <a:pt x="26945" y="81153"/>
                        </a:moveTo>
                        <a:cubicBezTo>
                          <a:pt x="35690" y="81153"/>
                          <a:pt x="42368" y="77694"/>
                          <a:pt x="46980" y="70776"/>
                        </a:cubicBezTo>
                        <a:cubicBezTo>
                          <a:pt x="51592" y="63869"/>
                          <a:pt x="53898" y="53838"/>
                          <a:pt x="53898" y="40682"/>
                        </a:cubicBezTo>
                        <a:cubicBezTo>
                          <a:pt x="53898" y="27559"/>
                          <a:pt x="51592" y="17538"/>
                          <a:pt x="46980" y="10620"/>
                        </a:cubicBezTo>
                        <a:cubicBezTo>
                          <a:pt x="42368" y="3714"/>
                          <a:pt x="35690" y="260"/>
                          <a:pt x="26945" y="260"/>
                        </a:cubicBezTo>
                        <a:cubicBezTo>
                          <a:pt x="18211" y="260"/>
                          <a:pt x="11538" y="3714"/>
                          <a:pt x="6926" y="10620"/>
                        </a:cubicBezTo>
                        <a:cubicBezTo>
                          <a:pt x="2314" y="17538"/>
                          <a:pt x="8" y="27559"/>
                          <a:pt x="8" y="40682"/>
                        </a:cubicBezTo>
                        <a:cubicBezTo>
                          <a:pt x="8" y="53838"/>
                          <a:pt x="2314" y="63869"/>
                          <a:pt x="6926" y="70776"/>
                        </a:cubicBezTo>
                        <a:cubicBezTo>
                          <a:pt x="11538" y="77694"/>
                          <a:pt x="18211" y="81153"/>
                          <a:pt x="26945" y="81153"/>
                        </a:cubicBezTo>
                        <a:close/>
                      </a:path>
                    </a:pathLst>
                  </a:custGeom>
                  <a:solidFill>
                    <a:srgbClr val="000000"/>
                  </a:solidFill>
                  <a:ln w="1069" cap="flat">
                    <a:noFill/>
                    <a:prstDash val="solid"/>
                    <a:round/>
                  </a:ln>
                </p:spPr>
                <p:txBody>
                  <a:bodyPr rtlCol="0" anchor="ctr"/>
                  <a:lstStyle/>
                  <a:p>
                    <a:endParaRPr lang="en-US"/>
                  </a:p>
                </p:txBody>
              </p:sp>
              <p:sp>
                <p:nvSpPr>
                  <p:cNvPr id="51" name="Freeform: Shape 50">
                    <a:extLst>
                      <a:ext uri="{FF2B5EF4-FFF2-40B4-BE49-F238E27FC236}">
                        <a16:creationId xmlns:a16="http://schemas.microsoft.com/office/drawing/2014/main" id="{D68E6DA9-ACB9-460D-81D2-0850B298E836}"/>
                      </a:ext>
                    </a:extLst>
                  </p:cNvPr>
                  <p:cNvSpPr/>
                  <p:nvPr/>
                </p:nvSpPr>
                <p:spPr>
                  <a:xfrm flipV="1">
                    <a:off x="730644" y="3895838"/>
                    <a:ext cx="11028" cy="13267"/>
                  </a:xfrm>
                  <a:custGeom>
                    <a:avLst/>
                    <a:gdLst>
                      <a:gd name="connsiteX0" fmla="*/ 32 w 11028"/>
                      <a:gd name="connsiteY0" fmla="*/ 13563 h 13267"/>
                      <a:gd name="connsiteX1" fmla="*/ 11060 w 11028"/>
                      <a:gd name="connsiteY1" fmla="*/ 13563 h 13267"/>
                      <a:gd name="connsiteX2" fmla="*/ 11060 w 11028"/>
                      <a:gd name="connsiteY2" fmla="*/ 295 h 13267"/>
                      <a:gd name="connsiteX3" fmla="*/ 32 w 11028"/>
                      <a:gd name="connsiteY3" fmla="*/ 295 h 13267"/>
                    </a:gdLst>
                    <a:ahLst/>
                    <a:cxnLst>
                      <a:cxn ang="0">
                        <a:pos x="connsiteX0" y="connsiteY0"/>
                      </a:cxn>
                      <a:cxn ang="0">
                        <a:pos x="connsiteX1" y="connsiteY1"/>
                      </a:cxn>
                      <a:cxn ang="0">
                        <a:pos x="connsiteX2" y="connsiteY2"/>
                      </a:cxn>
                      <a:cxn ang="0">
                        <a:pos x="connsiteX3" y="connsiteY3"/>
                      </a:cxn>
                    </a:cxnLst>
                    <a:rect l="l" t="t" r="r" b="b"/>
                    <a:pathLst>
                      <a:path w="11028" h="13267">
                        <a:moveTo>
                          <a:pt x="32" y="13563"/>
                        </a:moveTo>
                        <a:lnTo>
                          <a:pt x="11060" y="13563"/>
                        </a:lnTo>
                        <a:lnTo>
                          <a:pt x="11060" y="295"/>
                        </a:lnTo>
                        <a:lnTo>
                          <a:pt x="32" y="295"/>
                        </a:lnTo>
                        <a:close/>
                      </a:path>
                    </a:pathLst>
                  </a:custGeom>
                  <a:solidFill>
                    <a:srgbClr val="000000"/>
                  </a:solidFill>
                  <a:ln w="1069" cap="flat">
                    <a:noFill/>
                    <a:prstDash val="solid"/>
                    <a:round/>
                  </a:ln>
                </p:spPr>
                <p:txBody>
                  <a:bodyPr rtlCol="0" anchor="ctr"/>
                  <a:lstStyle/>
                  <a:p>
                    <a:endParaRPr lang="en-US"/>
                  </a:p>
                </p:txBody>
              </p:sp>
              <p:sp>
                <p:nvSpPr>
                  <p:cNvPr id="52" name="Freeform: Shape 51">
                    <a:extLst>
                      <a:ext uri="{FF2B5EF4-FFF2-40B4-BE49-F238E27FC236}">
                        <a16:creationId xmlns:a16="http://schemas.microsoft.com/office/drawing/2014/main" id="{E4045DFD-8595-469B-B6F3-E37EAF7594C2}"/>
                      </a:ext>
                    </a:extLst>
                  </p:cNvPr>
                  <p:cNvSpPr/>
                  <p:nvPr/>
                </p:nvSpPr>
                <p:spPr>
                  <a:xfrm flipV="1">
                    <a:off x="760260" y="3829733"/>
                    <a:ext cx="53889" cy="80892"/>
                  </a:xfrm>
                  <a:custGeom>
                    <a:avLst/>
                    <a:gdLst>
                      <a:gd name="connsiteX0" fmla="*/ 26960 w 53889"/>
                      <a:gd name="connsiteY0" fmla="*/ 72798 h 80892"/>
                      <a:gd name="connsiteX1" fmla="*/ 14712 w 53889"/>
                      <a:gd name="connsiteY1" fmla="*/ 64777 h 80892"/>
                      <a:gd name="connsiteX2" fmla="*/ 10618 w 53889"/>
                      <a:gd name="connsiteY2" fmla="*/ 40682 h 80892"/>
                      <a:gd name="connsiteX3" fmla="*/ 14712 w 53889"/>
                      <a:gd name="connsiteY3" fmla="*/ 16636 h 80892"/>
                      <a:gd name="connsiteX4" fmla="*/ 26960 w 53889"/>
                      <a:gd name="connsiteY4" fmla="*/ 8615 h 80892"/>
                      <a:gd name="connsiteX5" fmla="*/ 39258 w 53889"/>
                      <a:gd name="connsiteY5" fmla="*/ 16636 h 80892"/>
                      <a:gd name="connsiteX6" fmla="*/ 43369 w 53889"/>
                      <a:gd name="connsiteY6" fmla="*/ 40682 h 80892"/>
                      <a:gd name="connsiteX7" fmla="*/ 39258 w 53889"/>
                      <a:gd name="connsiteY7" fmla="*/ 64777 h 80892"/>
                      <a:gd name="connsiteX8" fmla="*/ 26960 w 53889"/>
                      <a:gd name="connsiteY8" fmla="*/ 72798 h 80892"/>
                      <a:gd name="connsiteX9" fmla="*/ 26960 w 53889"/>
                      <a:gd name="connsiteY9" fmla="*/ 81153 h 80892"/>
                      <a:gd name="connsiteX10" fmla="*/ 46995 w 53889"/>
                      <a:gd name="connsiteY10" fmla="*/ 70776 h 80892"/>
                      <a:gd name="connsiteX11" fmla="*/ 53913 w 53889"/>
                      <a:gd name="connsiteY11" fmla="*/ 40682 h 80892"/>
                      <a:gd name="connsiteX12" fmla="*/ 46995 w 53889"/>
                      <a:gd name="connsiteY12" fmla="*/ 10620 h 80892"/>
                      <a:gd name="connsiteX13" fmla="*/ 26960 w 53889"/>
                      <a:gd name="connsiteY13" fmla="*/ 260 h 80892"/>
                      <a:gd name="connsiteX14" fmla="*/ 6941 w 53889"/>
                      <a:gd name="connsiteY14" fmla="*/ 10620 h 80892"/>
                      <a:gd name="connsiteX15" fmla="*/ 24 w 53889"/>
                      <a:gd name="connsiteY15" fmla="*/ 40682 h 80892"/>
                      <a:gd name="connsiteX16" fmla="*/ 6941 w 53889"/>
                      <a:gd name="connsiteY16" fmla="*/ 70776 h 80892"/>
                      <a:gd name="connsiteX17" fmla="*/ 26960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60" y="72798"/>
                        </a:moveTo>
                        <a:cubicBezTo>
                          <a:pt x="21535" y="72798"/>
                          <a:pt x="17452" y="70124"/>
                          <a:pt x="14712" y="64777"/>
                        </a:cubicBezTo>
                        <a:cubicBezTo>
                          <a:pt x="11982" y="59441"/>
                          <a:pt x="10618" y="51409"/>
                          <a:pt x="10618" y="40682"/>
                        </a:cubicBezTo>
                        <a:cubicBezTo>
                          <a:pt x="10618" y="29998"/>
                          <a:pt x="11982" y="21983"/>
                          <a:pt x="14712" y="16636"/>
                        </a:cubicBezTo>
                        <a:cubicBezTo>
                          <a:pt x="17452" y="11289"/>
                          <a:pt x="21535" y="8615"/>
                          <a:pt x="26960" y="8615"/>
                        </a:cubicBezTo>
                        <a:cubicBezTo>
                          <a:pt x="32430" y="8615"/>
                          <a:pt x="36529" y="11289"/>
                          <a:pt x="39258" y="16636"/>
                        </a:cubicBezTo>
                        <a:cubicBezTo>
                          <a:pt x="41999" y="21983"/>
                          <a:pt x="43369" y="29998"/>
                          <a:pt x="43369" y="40682"/>
                        </a:cubicBezTo>
                        <a:cubicBezTo>
                          <a:pt x="43369" y="51409"/>
                          <a:pt x="41999" y="59441"/>
                          <a:pt x="39258" y="64777"/>
                        </a:cubicBezTo>
                        <a:cubicBezTo>
                          <a:pt x="36529" y="70124"/>
                          <a:pt x="32430" y="72798"/>
                          <a:pt x="26960" y="72798"/>
                        </a:cubicBezTo>
                        <a:close/>
                        <a:moveTo>
                          <a:pt x="26960" y="81153"/>
                        </a:moveTo>
                        <a:cubicBezTo>
                          <a:pt x="35705" y="81153"/>
                          <a:pt x="42383" y="77694"/>
                          <a:pt x="46995" y="70776"/>
                        </a:cubicBezTo>
                        <a:cubicBezTo>
                          <a:pt x="51607" y="63869"/>
                          <a:pt x="53913" y="53838"/>
                          <a:pt x="53913" y="40682"/>
                        </a:cubicBezTo>
                        <a:cubicBezTo>
                          <a:pt x="53913" y="27559"/>
                          <a:pt x="51607" y="17538"/>
                          <a:pt x="46995" y="10620"/>
                        </a:cubicBezTo>
                        <a:cubicBezTo>
                          <a:pt x="42383" y="3714"/>
                          <a:pt x="35705" y="260"/>
                          <a:pt x="26960" y="260"/>
                        </a:cubicBezTo>
                        <a:cubicBezTo>
                          <a:pt x="18226" y="260"/>
                          <a:pt x="11553" y="3714"/>
                          <a:pt x="6941" y="10620"/>
                        </a:cubicBezTo>
                        <a:cubicBezTo>
                          <a:pt x="2329" y="17538"/>
                          <a:pt x="24" y="27559"/>
                          <a:pt x="24" y="40682"/>
                        </a:cubicBezTo>
                        <a:cubicBezTo>
                          <a:pt x="24" y="53838"/>
                          <a:pt x="2329" y="63869"/>
                          <a:pt x="6941" y="70776"/>
                        </a:cubicBezTo>
                        <a:cubicBezTo>
                          <a:pt x="11553" y="77694"/>
                          <a:pt x="18226" y="81153"/>
                          <a:pt x="26960" y="81153"/>
                        </a:cubicBezTo>
                        <a:close/>
                      </a:path>
                    </a:pathLst>
                  </a:custGeom>
                  <a:solidFill>
                    <a:srgbClr val="000000"/>
                  </a:solidFill>
                  <a:ln w="1069" cap="flat">
                    <a:noFill/>
                    <a:prstDash val="solid"/>
                    <a:round/>
                  </a:ln>
                </p:spPr>
                <p:txBody>
                  <a:bodyPr rtlCol="0" anchor="ctr"/>
                  <a:lstStyle/>
                  <a:p>
                    <a:endParaRPr lang="en-US"/>
                  </a:p>
                </p:txBody>
              </p:sp>
              <p:sp>
                <p:nvSpPr>
                  <p:cNvPr id="53" name="Freeform: Shape 52">
                    <a:extLst>
                      <a:ext uri="{FF2B5EF4-FFF2-40B4-BE49-F238E27FC236}">
                        <a16:creationId xmlns:a16="http://schemas.microsoft.com/office/drawing/2014/main" id="{23559BC7-F86D-4BB4-A6A4-90A08FC66E50}"/>
                      </a:ext>
                    </a:extLst>
                  </p:cNvPr>
                  <p:cNvSpPr/>
                  <p:nvPr/>
                </p:nvSpPr>
                <p:spPr>
                  <a:xfrm flipV="1">
                    <a:off x="828301" y="3829733"/>
                    <a:ext cx="53889" cy="80892"/>
                  </a:xfrm>
                  <a:custGeom>
                    <a:avLst/>
                    <a:gdLst>
                      <a:gd name="connsiteX0" fmla="*/ 26970 w 53889"/>
                      <a:gd name="connsiteY0" fmla="*/ 72798 h 80892"/>
                      <a:gd name="connsiteX1" fmla="*/ 14722 w 53889"/>
                      <a:gd name="connsiteY1" fmla="*/ 64777 h 80892"/>
                      <a:gd name="connsiteX2" fmla="*/ 10628 w 53889"/>
                      <a:gd name="connsiteY2" fmla="*/ 40682 h 80892"/>
                      <a:gd name="connsiteX3" fmla="*/ 14722 w 53889"/>
                      <a:gd name="connsiteY3" fmla="*/ 16636 h 80892"/>
                      <a:gd name="connsiteX4" fmla="*/ 26970 w 53889"/>
                      <a:gd name="connsiteY4" fmla="*/ 8615 h 80892"/>
                      <a:gd name="connsiteX5" fmla="*/ 39269 w 53889"/>
                      <a:gd name="connsiteY5" fmla="*/ 16636 h 80892"/>
                      <a:gd name="connsiteX6" fmla="*/ 43379 w 53889"/>
                      <a:gd name="connsiteY6" fmla="*/ 40682 h 80892"/>
                      <a:gd name="connsiteX7" fmla="*/ 39269 w 53889"/>
                      <a:gd name="connsiteY7" fmla="*/ 64777 h 80892"/>
                      <a:gd name="connsiteX8" fmla="*/ 26970 w 53889"/>
                      <a:gd name="connsiteY8" fmla="*/ 72798 h 80892"/>
                      <a:gd name="connsiteX9" fmla="*/ 26970 w 53889"/>
                      <a:gd name="connsiteY9" fmla="*/ 81153 h 80892"/>
                      <a:gd name="connsiteX10" fmla="*/ 47005 w 53889"/>
                      <a:gd name="connsiteY10" fmla="*/ 70776 h 80892"/>
                      <a:gd name="connsiteX11" fmla="*/ 53923 w 53889"/>
                      <a:gd name="connsiteY11" fmla="*/ 40682 h 80892"/>
                      <a:gd name="connsiteX12" fmla="*/ 47005 w 53889"/>
                      <a:gd name="connsiteY12" fmla="*/ 10620 h 80892"/>
                      <a:gd name="connsiteX13" fmla="*/ 26970 w 53889"/>
                      <a:gd name="connsiteY13" fmla="*/ 260 h 80892"/>
                      <a:gd name="connsiteX14" fmla="*/ 6952 w 53889"/>
                      <a:gd name="connsiteY14" fmla="*/ 10620 h 80892"/>
                      <a:gd name="connsiteX15" fmla="*/ 34 w 53889"/>
                      <a:gd name="connsiteY15" fmla="*/ 40682 h 80892"/>
                      <a:gd name="connsiteX16" fmla="*/ 6952 w 53889"/>
                      <a:gd name="connsiteY16" fmla="*/ 70776 h 80892"/>
                      <a:gd name="connsiteX17" fmla="*/ 26970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70" y="72798"/>
                        </a:moveTo>
                        <a:cubicBezTo>
                          <a:pt x="21545" y="72798"/>
                          <a:pt x="17462" y="70124"/>
                          <a:pt x="14722" y="64777"/>
                        </a:cubicBezTo>
                        <a:cubicBezTo>
                          <a:pt x="11992" y="59441"/>
                          <a:pt x="10628" y="51409"/>
                          <a:pt x="10628" y="40682"/>
                        </a:cubicBezTo>
                        <a:cubicBezTo>
                          <a:pt x="10628" y="29998"/>
                          <a:pt x="11992" y="21983"/>
                          <a:pt x="14722" y="16636"/>
                        </a:cubicBezTo>
                        <a:cubicBezTo>
                          <a:pt x="17462" y="11289"/>
                          <a:pt x="21545" y="8615"/>
                          <a:pt x="26970" y="8615"/>
                        </a:cubicBezTo>
                        <a:cubicBezTo>
                          <a:pt x="32440" y="8615"/>
                          <a:pt x="36539" y="11289"/>
                          <a:pt x="39269" y="16636"/>
                        </a:cubicBezTo>
                        <a:cubicBezTo>
                          <a:pt x="42009" y="21983"/>
                          <a:pt x="43379" y="29998"/>
                          <a:pt x="43379" y="40682"/>
                        </a:cubicBezTo>
                        <a:cubicBezTo>
                          <a:pt x="43379" y="51409"/>
                          <a:pt x="42009" y="59441"/>
                          <a:pt x="39269" y="64777"/>
                        </a:cubicBezTo>
                        <a:cubicBezTo>
                          <a:pt x="36539" y="70124"/>
                          <a:pt x="32440" y="72798"/>
                          <a:pt x="26970" y="72798"/>
                        </a:cubicBezTo>
                        <a:close/>
                        <a:moveTo>
                          <a:pt x="26970" y="81153"/>
                        </a:moveTo>
                        <a:cubicBezTo>
                          <a:pt x="35715" y="81153"/>
                          <a:pt x="42393" y="77694"/>
                          <a:pt x="47005" y="70776"/>
                        </a:cubicBezTo>
                        <a:cubicBezTo>
                          <a:pt x="51617" y="63869"/>
                          <a:pt x="53923" y="53838"/>
                          <a:pt x="53923" y="40682"/>
                        </a:cubicBezTo>
                        <a:cubicBezTo>
                          <a:pt x="53923" y="27559"/>
                          <a:pt x="51617" y="17538"/>
                          <a:pt x="47005" y="10620"/>
                        </a:cubicBezTo>
                        <a:cubicBezTo>
                          <a:pt x="42393" y="3714"/>
                          <a:pt x="35715" y="260"/>
                          <a:pt x="26970" y="260"/>
                        </a:cubicBezTo>
                        <a:cubicBezTo>
                          <a:pt x="18236" y="260"/>
                          <a:pt x="11564" y="3714"/>
                          <a:pt x="6952" y="10620"/>
                        </a:cubicBezTo>
                        <a:cubicBezTo>
                          <a:pt x="2340" y="17538"/>
                          <a:pt x="34" y="27559"/>
                          <a:pt x="34" y="40682"/>
                        </a:cubicBezTo>
                        <a:cubicBezTo>
                          <a:pt x="34" y="53838"/>
                          <a:pt x="2340" y="63869"/>
                          <a:pt x="6952" y="70776"/>
                        </a:cubicBezTo>
                        <a:cubicBezTo>
                          <a:pt x="11564" y="77694"/>
                          <a:pt x="18236" y="81153"/>
                          <a:pt x="26970" y="81153"/>
                        </a:cubicBezTo>
                        <a:close/>
                      </a:path>
                    </a:pathLst>
                  </a:custGeom>
                  <a:solidFill>
                    <a:srgbClr val="000000"/>
                  </a:solidFill>
                  <a:ln w="1069" cap="flat">
                    <a:noFill/>
                    <a:prstDash val="solid"/>
                    <a:round/>
                  </a:ln>
                </p:spPr>
                <p:txBody>
                  <a:bodyPr rtlCol="0" anchor="ctr"/>
                  <a:lstStyle/>
                  <a:p>
                    <a:endParaRPr lang="en-US"/>
                  </a:p>
                </p:txBody>
              </p:sp>
              <p:sp>
                <p:nvSpPr>
                  <p:cNvPr id="54" name="Freeform: Shape 53">
                    <a:extLst>
                      <a:ext uri="{FF2B5EF4-FFF2-40B4-BE49-F238E27FC236}">
                        <a16:creationId xmlns:a16="http://schemas.microsoft.com/office/drawing/2014/main" id="{1B3FB560-C141-4CF4-B755-92C53E07EACE}"/>
                      </a:ext>
                    </a:extLst>
                  </p:cNvPr>
                  <p:cNvSpPr/>
                  <p:nvPr/>
                </p:nvSpPr>
                <p:spPr>
                  <a:xfrm flipV="1">
                    <a:off x="896342" y="3829733"/>
                    <a:ext cx="53889" cy="80892"/>
                  </a:xfrm>
                  <a:custGeom>
                    <a:avLst/>
                    <a:gdLst>
                      <a:gd name="connsiteX0" fmla="*/ 26980 w 53889"/>
                      <a:gd name="connsiteY0" fmla="*/ 72798 h 80892"/>
                      <a:gd name="connsiteX1" fmla="*/ 14732 w 53889"/>
                      <a:gd name="connsiteY1" fmla="*/ 64777 h 80892"/>
                      <a:gd name="connsiteX2" fmla="*/ 10638 w 53889"/>
                      <a:gd name="connsiteY2" fmla="*/ 40682 h 80892"/>
                      <a:gd name="connsiteX3" fmla="*/ 14732 w 53889"/>
                      <a:gd name="connsiteY3" fmla="*/ 16636 h 80892"/>
                      <a:gd name="connsiteX4" fmla="*/ 26980 w 53889"/>
                      <a:gd name="connsiteY4" fmla="*/ 8615 h 80892"/>
                      <a:gd name="connsiteX5" fmla="*/ 39279 w 53889"/>
                      <a:gd name="connsiteY5" fmla="*/ 16636 h 80892"/>
                      <a:gd name="connsiteX6" fmla="*/ 43390 w 53889"/>
                      <a:gd name="connsiteY6" fmla="*/ 40682 h 80892"/>
                      <a:gd name="connsiteX7" fmla="*/ 39279 w 53889"/>
                      <a:gd name="connsiteY7" fmla="*/ 64777 h 80892"/>
                      <a:gd name="connsiteX8" fmla="*/ 26980 w 53889"/>
                      <a:gd name="connsiteY8" fmla="*/ 72798 h 80892"/>
                      <a:gd name="connsiteX9" fmla="*/ 26980 w 53889"/>
                      <a:gd name="connsiteY9" fmla="*/ 81153 h 80892"/>
                      <a:gd name="connsiteX10" fmla="*/ 47016 w 53889"/>
                      <a:gd name="connsiteY10" fmla="*/ 70776 h 80892"/>
                      <a:gd name="connsiteX11" fmla="*/ 53934 w 53889"/>
                      <a:gd name="connsiteY11" fmla="*/ 40682 h 80892"/>
                      <a:gd name="connsiteX12" fmla="*/ 47016 w 53889"/>
                      <a:gd name="connsiteY12" fmla="*/ 10620 h 80892"/>
                      <a:gd name="connsiteX13" fmla="*/ 26980 w 53889"/>
                      <a:gd name="connsiteY13" fmla="*/ 260 h 80892"/>
                      <a:gd name="connsiteX14" fmla="*/ 6962 w 53889"/>
                      <a:gd name="connsiteY14" fmla="*/ 10620 h 80892"/>
                      <a:gd name="connsiteX15" fmla="*/ 44 w 53889"/>
                      <a:gd name="connsiteY15" fmla="*/ 40682 h 80892"/>
                      <a:gd name="connsiteX16" fmla="*/ 6962 w 53889"/>
                      <a:gd name="connsiteY16" fmla="*/ 70776 h 80892"/>
                      <a:gd name="connsiteX17" fmla="*/ 26980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80" y="72798"/>
                        </a:moveTo>
                        <a:cubicBezTo>
                          <a:pt x="21555" y="72798"/>
                          <a:pt x="17472" y="70124"/>
                          <a:pt x="14732" y="64777"/>
                        </a:cubicBezTo>
                        <a:cubicBezTo>
                          <a:pt x="12003" y="59441"/>
                          <a:pt x="10638" y="51409"/>
                          <a:pt x="10638" y="40682"/>
                        </a:cubicBezTo>
                        <a:cubicBezTo>
                          <a:pt x="10638" y="29998"/>
                          <a:pt x="12003" y="21983"/>
                          <a:pt x="14732" y="16636"/>
                        </a:cubicBezTo>
                        <a:cubicBezTo>
                          <a:pt x="17472" y="11289"/>
                          <a:pt x="21555" y="8615"/>
                          <a:pt x="26980" y="8615"/>
                        </a:cubicBezTo>
                        <a:cubicBezTo>
                          <a:pt x="32450" y="8615"/>
                          <a:pt x="36550" y="11289"/>
                          <a:pt x="39279" y="16636"/>
                        </a:cubicBezTo>
                        <a:cubicBezTo>
                          <a:pt x="42019" y="21983"/>
                          <a:pt x="43390" y="29998"/>
                          <a:pt x="43390" y="40682"/>
                        </a:cubicBezTo>
                        <a:cubicBezTo>
                          <a:pt x="43390" y="51409"/>
                          <a:pt x="42019" y="59441"/>
                          <a:pt x="39279" y="64777"/>
                        </a:cubicBezTo>
                        <a:cubicBezTo>
                          <a:pt x="36550" y="70124"/>
                          <a:pt x="32450" y="72798"/>
                          <a:pt x="26980" y="72798"/>
                        </a:cubicBezTo>
                        <a:close/>
                        <a:moveTo>
                          <a:pt x="26980" y="81153"/>
                        </a:moveTo>
                        <a:cubicBezTo>
                          <a:pt x="35725" y="81153"/>
                          <a:pt x="42404" y="77694"/>
                          <a:pt x="47016" y="70776"/>
                        </a:cubicBezTo>
                        <a:cubicBezTo>
                          <a:pt x="51627" y="63869"/>
                          <a:pt x="53934" y="53838"/>
                          <a:pt x="53934" y="40682"/>
                        </a:cubicBezTo>
                        <a:cubicBezTo>
                          <a:pt x="53934" y="27559"/>
                          <a:pt x="51627" y="17538"/>
                          <a:pt x="47016" y="10620"/>
                        </a:cubicBezTo>
                        <a:cubicBezTo>
                          <a:pt x="42404" y="3714"/>
                          <a:pt x="35725" y="260"/>
                          <a:pt x="26980" y="260"/>
                        </a:cubicBezTo>
                        <a:cubicBezTo>
                          <a:pt x="18247" y="260"/>
                          <a:pt x="11574" y="3714"/>
                          <a:pt x="6962" y="10620"/>
                        </a:cubicBezTo>
                        <a:cubicBezTo>
                          <a:pt x="2350" y="17538"/>
                          <a:pt x="44" y="27559"/>
                          <a:pt x="44" y="40682"/>
                        </a:cubicBezTo>
                        <a:cubicBezTo>
                          <a:pt x="44" y="53838"/>
                          <a:pt x="2350" y="63869"/>
                          <a:pt x="6962" y="70776"/>
                        </a:cubicBezTo>
                        <a:cubicBezTo>
                          <a:pt x="11574" y="77694"/>
                          <a:pt x="18247" y="81153"/>
                          <a:pt x="26980" y="81153"/>
                        </a:cubicBezTo>
                        <a:close/>
                      </a:path>
                    </a:pathLst>
                  </a:custGeom>
                  <a:solidFill>
                    <a:srgbClr val="000000"/>
                  </a:solidFill>
                  <a:ln w="1069" cap="flat">
                    <a:noFill/>
                    <a:prstDash val="solid"/>
                    <a:round/>
                  </a:ln>
                </p:spPr>
                <p:txBody>
                  <a:bodyPr rtlCol="0" anchor="ctr"/>
                  <a:lstStyle/>
                  <a:p>
                    <a:endParaRPr lang="en-US"/>
                  </a:p>
                </p:txBody>
              </p:sp>
            </p:grpSp>
          </p:grpSp>
          <p:grpSp>
            <p:nvGrpSpPr>
              <p:cNvPr id="55" name="Graphic 8">
                <a:extLst>
                  <a:ext uri="{FF2B5EF4-FFF2-40B4-BE49-F238E27FC236}">
                    <a16:creationId xmlns:a16="http://schemas.microsoft.com/office/drawing/2014/main" id="{14594795-ECDA-4069-B537-5E765F6B961E}"/>
                  </a:ext>
                </a:extLst>
              </p:cNvPr>
              <p:cNvGrpSpPr/>
              <p:nvPr/>
            </p:nvGrpSpPr>
            <p:grpSpPr>
              <a:xfrm>
                <a:off x="1155513" y="1891808"/>
                <a:ext cx="289767" cy="2018818"/>
                <a:chOff x="1155513" y="1891808"/>
                <a:chExt cx="289767" cy="2018818"/>
              </a:xfrm>
            </p:grpSpPr>
            <p:sp>
              <p:nvSpPr>
                <p:cNvPr id="56" name="Freeform: Shape 55">
                  <a:extLst>
                    <a:ext uri="{FF2B5EF4-FFF2-40B4-BE49-F238E27FC236}">
                      <a16:creationId xmlns:a16="http://schemas.microsoft.com/office/drawing/2014/main" id="{1DF2D144-9C31-42D6-B6F8-C1F8CC7B5C09}"/>
                    </a:ext>
                  </a:extLst>
                </p:cNvPr>
                <p:cNvSpPr/>
                <p:nvPr/>
              </p:nvSpPr>
              <p:spPr>
                <a:xfrm>
                  <a:off x="1301542" y="1891808"/>
                  <a:ext cx="6684" cy="1873654"/>
                </a:xfrm>
                <a:custGeom>
                  <a:avLst/>
                  <a:gdLst>
                    <a:gd name="connsiteX0" fmla="*/ 13 w 6684"/>
                    <a:gd name="connsiteY0" fmla="*/ 1873655 h 1873654"/>
                    <a:gd name="connsiteX1" fmla="*/ 13 w 6684"/>
                    <a:gd name="connsiteY1" fmla="*/ 1 h 1873654"/>
                  </a:gdLst>
                  <a:ahLst/>
                  <a:cxnLst>
                    <a:cxn ang="0">
                      <a:pos x="connsiteX0" y="connsiteY0"/>
                    </a:cxn>
                    <a:cxn ang="0">
                      <a:pos x="connsiteX1" y="connsiteY1"/>
                    </a:cxn>
                  </a:cxnLst>
                  <a:rect l="l" t="t" r="r" b="b"/>
                  <a:pathLst>
                    <a:path w="6684" h="1873654">
                      <a:moveTo>
                        <a:pt x="13" y="1873655"/>
                      </a:moveTo>
                      <a:lnTo>
                        <a:pt x="13" y="1"/>
                      </a:lnTo>
                    </a:path>
                  </a:pathLst>
                </a:custGeom>
                <a:noFill/>
                <a:ln w="7129" cap="sq">
                  <a:solidFill>
                    <a:srgbClr val="B0B0B0"/>
                  </a:solidFill>
                  <a:prstDash val="solid"/>
                  <a:round/>
                </a:ln>
              </p:spPr>
              <p:txBody>
                <a:bodyPr rtlCol="0" anchor="ctr"/>
                <a:lstStyle/>
                <a:p>
                  <a:endParaRPr lang="en-US"/>
                </a:p>
              </p:txBody>
            </p:sp>
            <p:sp>
              <p:nvSpPr>
                <p:cNvPr id="57" name="Freeform: Shape 56">
                  <a:extLst>
                    <a:ext uri="{FF2B5EF4-FFF2-40B4-BE49-F238E27FC236}">
                      <a16:creationId xmlns:a16="http://schemas.microsoft.com/office/drawing/2014/main" id="{B93122ED-FD23-4958-8128-DFB688FF33BD}"/>
                    </a:ext>
                  </a:extLst>
                </p:cNvPr>
                <p:cNvSpPr/>
                <p:nvPr/>
              </p:nvSpPr>
              <p:spPr>
                <a:xfrm>
                  <a:off x="1301542" y="3765462"/>
                  <a:ext cx="6684" cy="31191"/>
                </a:xfrm>
                <a:custGeom>
                  <a:avLst/>
                  <a:gdLst>
                    <a:gd name="connsiteX0" fmla="*/ 132 w 6684"/>
                    <a:gd name="connsiteY0" fmla="*/ 281 h 31191"/>
                    <a:gd name="connsiteX1" fmla="*/ 132 w 6684"/>
                    <a:gd name="connsiteY1" fmla="*/ 31473 h 31191"/>
                  </a:gdLst>
                  <a:ahLst/>
                  <a:cxnLst>
                    <a:cxn ang="0">
                      <a:pos x="connsiteX0" y="connsiteY0"/>
                    </a:cxn>
                    <a:cxn ang="0">
                      <a:pos x="connsiteX1" y="connsiteY1"/>
                    </a:cxn>
                  </a:cxnLst>
                  <a:rect l="l" t="t" r="r" b="b"/>
                  <a:pathLst>
                    <a:path w="6684" h="31191">
                      <a:moveTo>
                        <a:pt x="132" y="281"/>
                      </a:moveTo>
                      <a:lnTo>
                        <a:pt x="132" y="31473"/>
                      </a:lnTo>
                    </a:path>
                  </a:pathLst>
                </a:custGeom>
                <a:solidFill>
                  <a:srgbClr val="000000"/>
                </a:solidFill>
                <a:ln w="7129" cap="flat">
                  <a:solidFill>
                    <a:srgbClr val="000000"/>
                  </a:solidFill>
                  <a:prstDash val="solid"/>
                  <a:round/>
                </a:ln>
              </p:spPr>
              <p:txBody>
                <a:bodyPr rtlCol="0" anchor="ctr"/>
                <a:lstStyle/>
                <a:p>
                  <a:endParaRPr lang="en-US"/>
                </a:p>
              </p:txBody>
            </p:sp>
            <p:grpSp>
              <p:nvGrpSpPr>
                <p:cNvPr id="58" name="Graphic 8">
                  <a:extLst>
                    <a:ext uri="{FF2B5EF4-FFF2-40B4-BE49-F238E27FC236}">
                      <a16:creationId xmlns:a16="http://schemas.microsoft.com/office/drawing/2014/main" id="{A2DE8BC1-390A-43D3-9B24-E54B08DDC779}"/>
                    </a:ext>
                  </a:extLst>
                </p:cNvPr>
                <p:cNvGrpSpPr/>
                <p:nvPr/>
              </p:nvGrpSpPr>
              <p:grpSpPr>
                <a:xfrm>
                  <a:off x="1155513" y="3829733"/>
                  <a:ext cx="289767" cy="80892"/>
                  <a:chOff x="1155513" y="3829733"/>
                  <a:chExt cx="289767" cy="80892"/>
                </a:xfrm>
                <a:solidFill>
                  <a:srgbClr val="000000"/>
                </a:solidFill>
              </p:grpSpPr>
              <p:sp>
                <p:nvSpPr>
                  <p:cNvPr id="59" name="Freeform: Shape 58">
                    <a:extLst>
                      <a:ext uri="{FF2B5EF4-FFF2-40B4-BE49-F238E27FC236}">
                        <a16:creationId xmlns:a16="http://schemas.microsoft.com/office/drawing/2014/main" id="{6DD0F1D6-E7BC-4FAA-B2BF-81C022032154}"/>
                      </a:ext>
                    </a:extLst>
                  </p:cNvPr>
                  <p:cNvSpPr/>
                  <p:nvPr/>
                </p:nvSpPr>
                <p:spPr>
                  <a:xfrm flipV="1">
                    <a:off x="1155513" y="3829733"/>
                    <a:ext cx="53889" cy="80892"/>
                  </a:xfrm>
                  <a:custGeom>
                    <a:avLst/>
                    <a:gdLst>
                      <a:gd name="connsiteX0" fmla="*/ 27019 w 53889"/>
                      <a:gd name="connsiteY0" fmla="*/ 72798 h 80892"/>
                      <a:gd name="connsiteX1" fmla="*/ 14771 w 53889"/>
                      <a:gd name="connsiteY1" fmla="*/ 64777 h 80892"/>
                      <a:gd name="connsiteX2" fmla="*/ 10677 w 53889"/>
                      <a:gd name="connsiteY2" fmla="*/ 40682 h 80892"/>
                      <a:gd name="connsiteX3" fmla="*/ 14771 w 53889"/>
                      <a:gd name="connsiteY3" fmla="*/ 16636 h 80892"/>
                      <a:gd name="connsiteX4" fmla="*/ 27019 w 53889"/>
                      <a:gd name="connsiteY4" fmla="*/ 8615 h 80892"/>
                      <a:gd name="connsiteX5" fmla="*/ 39318 w 53889"/>
                      <a:gd name="connsiteY5" fmla="*/ 16636 h 80892"/>
                      <a:gd name="connsiteX6" fmla="*/ 43428 w 53889"/>
                      <a:gd name="connsiteY6" fmla="*/ 40682 h 80892"/>
                      <a:gd name="connsiteX7" fmla="*/ 39318 w 53889"/>
                      <a:gd name="connsiteY7" fmla="*/ 64777 h 80892"/>
                      <a:gd name="connsiteX8" fmla="*/ 27019 w 53889"/>
                      <a:gd name="connsiteY8" fmla="*/ 72798 h 80892"/>
                      <a:gd name="connsiteX9" fmla="*/ 27019 w 53889"/>
                      <a:gd name="connsiteY9" fmla="*/ 81153 h 80892"/>
                      <a:gd name="connsiteX10" fmla="*/ 47054 w 53889"/>
                      <a:gd name="connsiteY10" fmla="*/ 70776 h 80892"/>
                      <a:gd name="connsiteX11" fmla="*/ 53972 w 53889"/>
                      <a:gd name="connsiteY11" fmla="*/ 40682 h 80892"/>
                      <a:gd name="connsiteX12" fmla="*/ 47054 w 53889"/>
                      <a:gd name="connsiteY12" fmla="*/ 10620 h 80892"/>
                      <a:gd name="connsiteX13" fmla="*/ 27019 w 53889"/>
                      <a:gd name="connsiteY13" fmla="*/ 260 h 80892"/>
                      <a:gd name="connsiteX14" fmla="*/ 7001 w 53889"/>
                      <a:gd name="connsiteY14" fmla="*/ 10620 h 80892"/>
                      <a:gd name="connsiteX15" fmla="*/ 83 w 53889"/>
                      <a:gd name="connsiteY15" fmla="*/ 40682 h 80892"/>
                      <a:gd name="connsiteX16" fmla="*/ 7001 w 53889"/>
                      <a:gd name="connsiteY16" fmla="*/ 70776 h 80892"/>
                      <a:gd name="connsiteX17" fmla="*/ 27019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019" y="72798"/>
                        </a:moveTo>
                        <a:cubicBezTo>
                          <a:pt x="21594" y="72798"/>
                          <a:pt x="17511" y="70124"/>
                          <a:pt x="14771" y="64777"/>
                        </a:cubicBezTo>
                        <a:cubicBezTo>
                          <a:pt x="12041" y="59441"/>
                          <a:pt x="10677" y="51409"/>
                          <a:pt x="10677" y="40682"/>
                        </a:cubicBezTo>
                        <a:cubicBezTo>
                          <a:pt x="10677" y="29998"/>
                          <a:pt x="12041" y="21983"/>
                          <a:pt x="14771" y="16636"/>
                        </a:cubicBezTo>
                        <a:cubicBezTo>
                          <a:pt x="17511" y="11289"/>
                          <a:pt x="21594" y="8615"/>
                          <a:pt x="27019" y="8615"/>
                        </a:cubicBezTo>
                        <a:cubicBezTo>
                          <a:pt x="32489" y="8615"/>
                          <a:pt x="36588" y="11289"/>
                          <a:pt x="39318" y="16636"/>
                        </a:cubicBezTo>
                        <a:cubicBezTo>
                          <a:pt x="42058" y="21983"/>
                          <a:pt x="43428" y="29998"/>
                          <a:pt x="43428" y="40682"/>
                        </a:cubicBezTo>
                        <a:cubicBezTo>
                          <a:pt x="43428" y="51409"/>
                          <a:pt x="42058" y="59441"/>
                          <a:pt x="39318" y="64777"/>
                        </a:cubicBezTo>
                        <a:cubicBezTo>
                          <a:pt x="36588" y="70124"/>
                          <a:pt x="32489" y="72798"/>
                          <a:pt x="27019" y="72798"/>
                        </a:cubicBezTo>
                        <a:close/>
                        <a:moveTo>
                          <a:pt x="27019" y="81153"/>
                        </a:moveTo>
                        <a:cubicBezTo>
                          <a:pt x="35764" y="81153"/>
                          <a:pt x="42442" y="77694"/>
                          <a:pt x="47054" y="70776"/>
                        </a:cubicBezTo>
                        <a:cubicBezTo>
                          <a:pt x="51666" y="63869"/>
                          <a:pt x="53972" y="53838"/>
                          <a:pt x="53972" y="40682"/>
                        </a:cubicBezTo>
                        <a:cubicBezTo>
                          <a:pt x="53972" y="27559"/>
                          <a:pt x="51666" y="17538"/>
                          <a:pt x="47054" y="10620"/>
                        </a:cubicBezTo>
                        <a:cubicBezTo>
                          <a:pt x="42442" y="3714"/>
                          <a:pt x="35764" y="260"/>
                          <a:pt x="27019" y="260"/>
                        </a:cubicBezTo>
                        <a:cubicBezTo>
                          <a:pt x="18285" y="260"/>
                          <a:pt x="11613" y="3714"/>
                          <a:pt x="7001" y="10620"/>
                        </a:cubicBezTo>
                        <a:cubicBezTo>
                          <a:pt x="2389" y="17538"/>
                          <a:pt x="83" y="27559"/>
                          <a:pt x="83" y="40682"/>
                        </a:cubicBezTo>
                        <a:cubicBezTo>
                          <a:pt x="83" y="53838"/>
                          <a:pt x="2389" y="63869"/>
                          <a:pt x="7001" y="70776"/>
                        </a:cubicBezTo>
                        <a:cubicBezTo>
                          <a:pt x="11613" y="77694"/>
                          <a:pt x="18285" y="81153"/>
                          <a:pt x="27019" y="81153"/>
                        </a:cubicBezTo>
                        <a:close/>
                      </a:path>
                    </a:pathLst>
                  </a:custGeom>
                  <a:solidFill>
                    <a:srgbClr val="000000"/>
                  </a:solidFill>
                  <a:ln w="1069" cap="flat">
                    <a:noFill/>
                    <a:prstDash val="solid"/>
                    <a:round/>
                  </a:ln>
                </p:spPr>
                <p:txBody>
                  <a:bodyPr rtlCol="0" anchor="ctr"/>
                  <a:lstStyle/>
                  <a:p>
                    <a:endParaRPr lang="en-US"/>
                  </a:p>
                </p:txBody>
              </p:sp>
              <p:sp>
                <p:nvSpPr>
                  <p:cNvPr id="60" name="Freeform: Shape 59">
                    <a:extLst>
                      <a:ext uri="{FF2B5EF4-FFF2-40B4-BE49-F238E27FC236}">
                        <a16:creationId xmlns:a16="http://schemas.microsoft.com/office/drawing/2014/main" id="{701C883B-E29C-4FB0-A718-A2AC300D59DE}"/>
                      </a:ext>
                    </a:extLst>
                  </p:cNvPr>
                  <p:cNvSpPr/>
                  <p:nvPr/>
                </p:nvSpPr>
                <p:spPr>
                  <a:xfrm flipV="1">
                    <a:off x="1227931" y="3895838"/>
                    <a:ext cx="11028" cy="13267"/>
                  </a:xfrm>
                  <a:custGeom>
                    <a:avLst/>
                    <a:gdLst>
                      <a:gd name="connsiteX0" fmla="*/ 106 w 11028"/>
                      <a:gd name="connsiteY0" fmla="*/ 13563 h 13267"/>
                      <a:gd name="connsiteX1" fmla="*/ 11135 w 11028"/>
                      <a:gd name="connsiteY1" fmla="*/ 13563 h 13267"/>
                      <a:gd name="connsiteX2" fmla="*/ 11135 w 11028"/>
                      <a:gd name="connsiteY2" fmla="*/ 295 h 13267"/>
                      <a:gd name="connsiteX3" fmla="*/ 106 w 11028"/>
                      <a:gd name="connsiteY3" fmla="*/ 295 h 13267"/>
                    </a:gdLst>
                    <a:ahLst/>
                    <a:cxnLst>
                      <a:cxn ang="0">
                        <a:pos x="connsiteX0" y="connsiteY0"/>
                      </a:cxn>
                      <a:cxn ang="0">
                        <a:pos x="connsiteX1" y="connsiteY1"/>
                      </a:cxn>
                      <a:cxn ang="0">
                        <a:pos x="connsiteX2" y="connsiteY2"/>
                      </a:cxn>
                      <a:cxn ang="0">
                        <a:pos x="connsiteX3" y="connsiteY3"/>
                      </a:cxn>
                    </a:cxnLst>
                    <a:rect l="l" t="t" r="r" b="b"/>
                    <a:pathLst>
                      <a:path w="11028" h="13267">
                        <a:moveTo>
                          <a:pt x="106" y="13563"/>
                        </a:moveTo>
                        <a:lnTo>
                          <a:pt x="11135" y="13563"/>
                        </a:lnTo>
                        <a:lnTo>
                          <a:pt x="11135" y="295"/>
                        </a:lnTo>
                        <a:lnTo>
                          <a:pt x="106" y="295"/>
                        </a:lnTo>
                        <a:close/>
                      </a:path>
                    </a:pathLst>
                  </a:custGeom>
                  <a:solidFill>
                    <a:srgbClr val="000000"/>
                  </a:solidFill>
                  <a:ln w="1069" cap="flat">
                    <a:noFill/>
                    <a:prstDash val="solid"/>
                    <a:round/>
                  </a:ln>
                </p:spPr>
                <p:txBody>
                  <a:bodyPr rtlCol="0" anchor="ctr"/>
                  <a:lstStyle/>
                  <a:p>
                    <a:endParaRPr lang="en-US"/>
                  </a:p>
                </p:txBody>
              </p:sp>
              <p:sp>
                <p:nvSpPr>
                  <p:cNvPr id="61" name="Freeform: Shape 60">
                    <a:extLst>
                      <a:ext uri="{FF2B5EF4-FFF2-40B4-BE49-F238E27FC236}">
                        <a16:creationId xmlns:a16="http://schemas.microsoft.com/office/drawing/2014/main" id="{0BFDBD39-2E88-45AF-B4C6-487A88F432B8}"/>
                      </a:ext>
                    </a:extLst>
                  </p:cNvPr>
                  <p:cNvSpPr/>
                  <p:nvPr/>
                </p:nvSpPr>
                <p:spPr>
                  <a:xfrm flipV="1">
                    <a:off x="1262243" y="3831137"/>
                    <a:ext cx="46420" cy="77968"/>
                  </a:xfrm>
                  <a:custGeom>
                    <a:avLst/>
                    <a:gdLst>
                      <a:gd name="connsiteX0" fmla="*/ 1618 w 46420"/>
                      <a:gd name="connsiteY0" fmla="*/ 9133 h 77968"/>
                      <a:gd name="connsiteX1" fmla="*/ 18846 w 46420"/>
                      <a:gd name="connsiteY1" fmla="*/ 9133 h 77968"/>
                      <a:gd name="connsiteX2" fmla="*/ 18846 w 46420"/>
                      <a:gd name="connsiteY2" fmla="*/ 68621 h 77968"/>
                      <a:gd name="connsiteX3" fmla="*/ 97 w 46420"/>
                      <a:gd name="connsiteY3" fmla="*/ 64861 h 77968"/>
                      <a:gd name="connsiteX4" fmla="*/ 97 w 46420"/>
                      <a:gd name="connsiteY4" fmla="*/ 74469 h 77968"/>
                      <a:gd name="connsiteX5" fmla="*/ 18745 w 46420"/>
                      <a:gd name="connsiteY5" fmla="*/ 78229 h 77968"/>
                      <a:gd name="connsiteX6" fmla="*/ 29289 w 46420"/>
                      <a:gd name="connsiteY6" fmla="*/ 78229 h 77968"/>
                      <a:gd name="connsiteX7" fmla="*/ 29289 w 46420"/>
                      <a:gd name="connsiteY7" fmla="*/ 9133 h 77968"/>
                      <a:gd name="connsiteX8" fmla="*/ 46517 w 46420"/>
                      <a:gd name="connsiteY8" fmla="*/ 9133 h 77968"/>
                      <a:gd name="connsiteX9" fmla="*/ 46517 w 46420"/>
                      <a:gd name="connsiteY9" fmla="*/ 260 h 77968"/>
                      <a:gd name="connsiteX10" fmla="*/ 1618 w 46420"/>
                      <a:gd name="connsiteY10" fmla="*/ 260 h 7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420" h="77968">
                        <a:moveTo>
                          <a:pt x="1618" y="9133"/>
                        </a:moveTo>
                        <a:lnTo>
                          <a:pt x="18846" y="9133"/>
                        </a:lnTo>
                        <a:lnTo>
                          <a:pt x="18846" y="68621"/>
                        </a:lnTo>
                        <a:lnTo>
                          <a:pt x="97" y="64861"/>
                        </a:lnTo>
                        <a:lnTo>
                          <a:pt x="97" y="74469"/>
                        </a:lnTo>
                        <a:lnTo>
                          <a:pt x="18745" y="78229"/>
                        </a:lnTo>
                        <a:lnTo>
                          <a:pt x="29289" y="78229"/>
                        </a:lnTo>
                        <a:lnTo>
                          <a:pt x="29289" y="9133"/>
                        </a:lnTo>
                        <a:lnTo>
                          <a:pt x="46517" y="9133"/>
                        </a:lnTo>
                        <a:lnTo>
                          <a:pt x="46517" y="260"/>
                        </a:lnTo>
                        <a:lnTo>
                          <a:pt x="1618" y="260"/>
                        </a:lnTo>
                        <a:close/>
                      </a:path>
                    </a:pathLst>
                  </a:custGeom>
                  <a:solidFill>
                    <a:srgbClr val="000000"/>
                  </a:solidFill>
                  <a:ln w="1069" cap="flat">
                    <a:noFill/>
                    <a:prstDash val="solid"/>
                    <a:round/>
                  </a:ln>
                </p:spPr>
                <p:txBody>
                  <a:bodyPr rtlCol="0" anchor="ctr"/>
                  <a:lstStyle/>
                  <a:p>
                    <a:endParaRPr lang="en-US"/>
                  </a:p>
                </p:txBody>
              </p:sp>
              <p:sp>
                <p:nvSpPr>
                  <p:cNvPr id="62" name="Freeform: Shape 61">
                    <a:extLst>
                      <a:ext uri="{FF2B5EF4-FFF2-40B4-BE49-F238E27FC236}">
                        <a16:creationId xmlns:a16="http://schemas.microsoft.com/office/drawing/2014/main" id="{E0B85A1E-5CB4-460A-BE88-31DFAD9393F2}"/>
                      </a:ext>
                    </a:extLst>
                  </p:cNvPr>
                  <p:cNvSpPr/>
                  <p:nvPr/>
                </p:nvSpPr>
                <p:spPr>
                  <a:xfrm flipV="1">
                    <a:off x="1326374" y="3829733"/>
                    <a:ext cx="49494" cy="79372"/>
                  </a:xfrm>
                  <a:custGeom>
                    <a:avLst/>
                    <a:gdLst>
                      <a:gd name="connsiteX0" fmla="*/ 12792 w 49494"/>
                      <a:gd name="connsiteY0" fmla="*/ 9132 h 79372"/>
                      <a:gd name="connsiteX1" fmla="*/ 49604 w 49494"/>
                      <a:gd name="connsiteY1" fmla="*/ 9132 h 79372"/>
                      <a:gd name="connsiteX2" fmla="*/ 49604 w 49494"/>
                      <a:gd name="connsiteY2" fmla="*/ 259 h 79372"/>
                      <a:gd name="connsiteX3" fmla="*/ 109 w 49494"/>
                      <a:gd name="connsiteY3" fmla="*/ 259 h 79372"/>
                      <a:gd name="connsiteX4" fmla="*/ 109 w 49494"/>
                      <a:gd name="connsiteY4" fmla="*/ 9132 h 79372"/>
                      <a:gd name="connsiteX5" fmla="*/ 16468 w 49494"/>
                      <a:gd name="connsiteY5" fmla="*/ 25809 h 79372"/>
                      <a:gd name="connsiteX6" fmla="*/ 29502 w 49494"/>
                      <a:gd name="connsiteY6" fmla="*/ 39327 h 79372"/>
                      <a:gd name="connsiteX7" fmla="*/ 36570 w 49494"/>
                      <a:gd name="connsiteY7" fmla="*/ 48952 h 79372"/>
                      <a:gd name="connsiteX8" fmla="*/ 38592 w 49494"/>
                      <a:gd name="connsiteY8" fmla="*/ 56705 h 79372"/>
                      <a:gd name="connsiteX9" fmla="*/ 34231 w 49494"/>
                      <a:gd name="connsiteY9" fmla="*/ 66832 h 79372"/>
                      <a:gd name="connsiteX10" fmla="*/ 22868 w 49494"/>
                      <a:gd name="connsiteY10" fmla="*/ 70759 h 79372"/>
                      <a:gd name="connsiteX11" fmla="*/ 12391 w 49494"/>
                      <a:gd name="connsiteY11" fmla="*/ 69037 h 79372"/>
                      <a:gd name="connsiteX12" fmla="*/ 627 w 49494"/>
                      <a:gd name="connsiteY12" fmla="*/ 63807 h 79372"/>
                      <a:gd name="connsiteX13" fmla="*/ 627 w 49494"/>
                      <a:gd name="connsiteY13" fmla="*/ 74468 h 79372"/>
                      <a:gd name="connsiteX14" fmla="*/ 12525 w 49494"/>
                      <a:gd name="connsiteY14" fmla="*/ 78328 h 79372"/>
                      <a:gd name="connsiteX15" fmla="*/ 22668 w 49494"/>
                      <a:gd name="connsiteY15" fmla="*/ 79632 h 79372"/>
                      <a:gd name="connsiteX16" fmla="*/ 41984 w 49494"/>
                      <a:gd name="connsiteY16" fmla="*/ 73566 h 79372"/>
                      <a:gd name="connsiteX17" fmla="*/ 49186 w 49494"/>
                      <a:gd name="connsiteY17" fmla="*/ 57391 h 79372"/>
                      <a:gd name="connsiteX18" fmla="*/ 47382 w 49494"/>
                      <a:gd name="connsiteY18" fmla="*/ 48267 h 79372"/>
                      <a:gd name="connsiteX19" fmla="*/ 40831 w 49494"/>
                      <a:gd name="connsiteY19" fmla="*/ 38124 h 79372"/>
                      <a:gd name="connsiteX20" fmla="*/ 32526 w 49494"/>
                      <a:gd name="connsiteY20" fmla="*/ 29368 h 79372"/>
                      <a:gd name="connsiteX21" fmla="*/ 12792 w 49494"/>
                      <a:gd name="connsiteY21" fmla="*/ 9132 h 7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494" h="79372">
                        <a:moveTo>
                          <a:pt x="12792" y="9132"/>
                        </a:moveTo>
                        <a:lnTo>
                          <a:pt x="49604" y="9132"/>
                        </a:lnTo>
                        <a:lnTo>
                          <a:pt x="49604" y="259"/>
                        </a:lnTo>
                        <a:lnTo>
                          <a:pt x="109" y="259"/>
                        </a:lnTo>
                        <a:lnTo>
                          <a:pt x="109" y="9132"/>
                        </a:lnTo>
                        <a:cubicBezTo>
                          <a:pt x="4108" y="13276"/>
                          <a:pt x="9562" y="18835"/>
                          <a:pt x="16468" y="25809"/>
                        </a:cubicBezTo>
                        <a:cubicBezTo>
                          <a:pt x="23386" y="32794"/>
                          <a:pt x="27731" y="37300"/>
                          <a:pt x="29502" y="39327"/>
                        </a:cubicBezTo>
                        <a:cubicBezTo>
                          <a:pt x="32877" y="43115"/>
                          <a:pt x="35234" y="46323"/>
                          <a:pt x="36570" y="48952"/>
                        </a:cubicBezTo>
                        <a:cubicBezTo>
                          <a:pt x="37918" y="51581"/>
                          <a:pt x="38592" y="54166"/>
                          <a:pt x="38592" y="56705"/>
                        </a:cubicBezTo>
                        <a:cubicBezTo>
                          <a:pt x="38592" y="60850"/>
                          <a:pt x="37138" y="64225"/>
                          <a:pt x="34231" y="66832"/>
                        </a:cubicBezTo>
                        <a:cubicBezTo>
                          <a:pt x="31323" y="69450"/>
                          <a:pt x="27536" y="70759"/>
                          <a:pt x="22868" y="70759"/>
                        </a:cubicBezTo>
                        <a:cubicBezTo>
                          <a:pt x="19560" y="70759"/>
                          <a:pt x="16067" y="70185"/>
                          <a:pt x="12391" y="69037"/>
                        </a:cubicBezTo>
                        <a:cubicBezTo>
                          <a:pt x="8726" y="67890"/>
                          <a:pt x="4805" y="66147"/>
                          <a:pt x="627" y="63807"/>
                        </a:cubicBezTo>
                        <a:lnTo>
                          <a:pt x="627" y="74468"/>
                        </a:lnTo>
                        <a:cubicBezTo>
                          <a:pt x="4871" y="76173"/>
                          <a:pt x="8837" y="77459"/>
                          <a:pt x="12525" y="78328"/>
                        </a:cubicBezTo>
                        <a:cubicBezTo>
                          <a:pt x="16223" y="79197"/>
                          <a:pt x="19604" y="79632"/>
                          <a:pt x="22668" y="79632"/>
                        </a:cubicBezTo>
                        <a:cubicBezTo>
                          <a:pt x="30744" y="79632"/>
                          <a:pt x="37183" y="77610"/>
                          <a:pt x="41984" y="73566"/>
                        </a:cubicBezTo>
                        <a:cubicBezTo>
                          <a:pt x="46786" y="69533"/>
                          <a:pt x="49186" y="64141"/>
                          <a:pt x="49186" y="57391"/>
                        </a:cubicBezTo>
                        <a:cubicBezTo>
                          <a:pt x="49186" y="54182"/>
                          <a:pt x="48585" y="51141"/>
                          <a:pt x="47382" y="48267"/>
                        </a:cubicBezTo>
                        <a:cubicBezTo>
                          <a:pt x="46190" y="45404"/>
                          <a:pt x="44006" y="42023"/>
                          <a:pt x="40831" y="38124"/>
                        </a:cubicBezTo>
                        <a:cubicBezTo>
                          <a:pt x="39963" y="37110"/>
                          <a:pt x="37194" y="34192"/>
                          <a:pt x="32526" y="29368"/>
                        </a:cubicBezTo>
                        <a:cubicBezTo>
                          <a:pt x="27870" y="24544"/>
                          <a:pt x="21292" y="17799"/>
                          <a:pt x="12792" y="9132"/>
                        </a:cubicBezTo>
                        <a:close/>
                      </a:path>
                    </a:pathLst>
                  </a:custGeom>
                  <a:solidFill>
                    <a:srgbClr val="000000"/>
                  </a:solidFill>
                  <a:ln w="1069" cap="flat">
                    <a:noFill/>
                    <a:prstDash val="solid"/>
                    <a:round/>
                  </a:ln>
                </p:spPr>
                <p:txBody>
                  <a:bodyPr rtlCol="0" anchor="ctr"/>
                  <a:lstStyle/>
                  <a:p>
                    <a:endParaRPr lang="en-US"/>
                  </a:p>
                </p:txBody>
              </p:sp>
              <p:sp>
                <p:nvSpPr>
                  <p:cNvPr id="63" name="Freeform: Shape 62">
                    <a:extLst>
                      <a:ext uri="{FF2B5EF4-FFF2-40B4-BE49-F238E27FC236}">
                        <a16:creationId xmlns:a16="http://schemas.microsoft.com/office/drawing/2014/main" id="{BF191731-1962-4BF9-9633-C7EC9DA8F359}"/>
                      </a:ext>
                    </a:extLst>
                  </p:cNvPr>
                  <p:cNvSpPr/>
                  <p:nvPr/>
                </p:nvSpPr>
                <p:spPr>
                  <a:xfrm flipV="1">
                    <a:off x="1394832" y="3831137"/>
                    <a:ext cx="50447" cy="79489"/>
                  </a:xfrm>
                  <a:custGeom>
                    <a:avLst/>
                    <a:gdLst>
                      <a:gd name="connsiteX0" fmla="*/ 3411 w 50447"/>
                      <a:gd name="connsiteY0" fmla="*/ 79750 h 79489"/>
                      <a:gd name="connsiteX1" fmla="*/ 44818 w 50447"/>
                      <a:gd name="connsiteY1" fmla="*/ 79750 h 79489"/>
                      <a:gd name="connsiteX2" fmla="*/ 44818 w 50447"/>
                      <a:gd name="connsiteY2" fmla="*/ 70861 h 79489"/>
                      <a:gd name="connsiteX3" fmla="*/ 13069 w 50447"/>
                      <a:gd name="connsiteY3" fmla="*/ 70861 h 79489"/>
                      <a:gd name="connsiteX4" fmla="*/ 13069 w 50447"/>
                      <a:gd name="connsiteY4" fmla="*/ 51761 h 79489"/>
                      <a:gd name="connsiteX5" fmla="*/ 17647 w 50447"/>
                      <a:gd name="connsiteY5" fmla="*/ 52931 h 79489"/>
                      <a:gd name="connsiteX6" fmla="*/ 22259 w 50447"/>
                      <a:gd name="connsiteY6" fmla="*/ 53315 h 79489"/>
                      <a:gd name="connsiteX7" fmla="*/ 42930 w 50447"/>
                      <a:gd name="connsiteY7" fmla="*/ 46163 h 79489"/>
                      <a:gd name="connsiteX8" fmla="*/ 50566 w 50447"/>
                      <a:gd name="connsiteY8" fmla="*/ 26796 h 79489"/>
                      <a:gd name="connsiteX9" fmla="*/ 42729 w 50447"/>
                      <a:gd name="connsiteY9" fmla="*/ 7229 h 79489"/>
                      <a:gd name="connsiteX10" fmla="*/ 20638 w 50447"/>
                      <a:gd name="connsiteY10" fmla="*/ 261 h 79489"/>
                      <a:gd name="connsiteX11" fmla="*/ 10629 w 50447"/>
                      <a:gd name="connsiteY11" fmla="*/ 1096 h 79489"/>
                      <a:gd name="connsiteX12" fmla="*/ 119 w 50447"/>
                      <a:gd name="connsiteY12" fmla="*/ 3603 h 79489"/>
                      <a:gd name="connsiteX13" fmla="*/ 119 w 50447"/>
                      <a:gd name="connsiteY13" fmla="*/ 14214 h 79489"/>
                      <a:gd name="connsiteX14" fmla="*/ 9827 w 50447"/>
                      <a:gd name="connsiteY14" fmla="*/ 10404 h 79489"/>
                      <a:gd name="connsiteX15" fmla="*/ 20421 w 50447"/>
                      <a:gd name="connsiteY15" fmla="*/ 9151 h 79489"/>
                      <a:gd name="connsiteX16" fmla="*/ 34725 w 50447"/>
                      <a:gd name="connsiteY16" fmla="*/ 13896 h 79489"/>
                      <a:gd name="connsiteX17" fmla="*/ 40005 w 50447"/>
                      <a:gd name="connsiteY17" fmla="*/ 26796 h 79489"/>
                      <a:gd name="connsiteX18" fmla="*/ 34725 w 50447"/>
                      <a:gd name="connsiteY18" fmla="*/ 39680 h 79489"/>
                      <a:gd name="connsiteX19" fmla="*/ 20421 w 50447"/>
                      <a:gd name="connsiteY19" fmla="*/ 44442 h 79489"/>
                      <a:gd name="connsiteX20" fmla="*/ 11983 w 50447"/>
                      <a:gd name="connsiteY20" fmla="*/ 43506 h 79489"/>
                      <a:gd name="connsiteX21" fmla="*/ 3411 w 50447"/>
                      <a:gd name="connsiteY21" fmla="*/ 40582 h 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47" h="79489">
                        <a:moveTo>
                          <a:pt x="3411" y="79750"/>
                        </a:moveTo>
                        <a:lnTo>
                          <a:pt x="44818" y="79750"/>
                        </a:lnTo>
                        <a:lnTo>
                          <a:pt x="44818" y="70861"/>
                        </a:lnTo>
                        <a:lnTo>
                          <a:pt x="13069" y="70861"/>
                        </a:lnTo>
                        <a:lnTo>
                          <a:pt x="13069" y="51761"/>
                        </a:lnTo>
                        <a:cubicBezTo>
                          <a:pt x="14595" y="52285"/>
                          <a:pt x="16121" y="52674"/>
                          <a:pt x="17647" y="52931"/>
                        </a:cubicBezTo>
                        <a:cubicBezTo>
                          <a:pt x="19185" y="53187"/>
                          <a:pt x="20722" y="53315"/>
                          <a:pt x="22259" y="53315"/>
                        </a:cubicBezTo>
                        <a:cubicBezTo>
                          <a:pt x="30960" y="53315"/>
                          <a:pt x="37850" y="50931"/>
                          <a:pt x="42930" y="46163"/>
                        </a:cubicBezTo>
                        <a:cubicBezTo>
                          <a:pt x="48021" y="41395"/>
                          <a:pt x="50566" y="34940"/>
                          <a:pt x="50566" y="26796"/>
                        </a:cubicBezTo>
                        <a:cubicBezTo>
                          <a:pt x="50566" y="18408"/>
                          <a:pt x="47954" y="11885"/>
                          <a:pt x="42729" y="7229"/>
                        </a:cubicBezTo>
                        <a:cubicBezTo>
                          <a:pt x="37504" y="2584"/>
                          <a:pt x="30141" y="261"/>
                          <a:pt x="20638" y="261"/>
                        </a:cubicBezTo>
                        <a:cubicBezTo>
                          <a:pt x="17363" y="261"/>
                          <a:pt x="14027" y="539"/>
                          <a:pt x="10629" y="1096"/>
                        </a:cubicBezTo>
                        <a:cubicBezTo>
                          <a:pt x="7243" y="1653"/>
                          <a:pt x="3739" y="2489"/>
                          <a:pt x="119" y="3603"/>
                        </a:cubicBezTo>
                        <a:lnTo>
                          <a:pt x="119" y="14214"/>
                        </a:lnTo>
                        <a:cubicBezTo>
                          <a:pt x="3249" y="12509"/>
                          <a:pt x="6485" y="11239"/>
                          <a:pt x="9827" y="10404"/>
                        </a:cubicBezTo>
                        <a:cubicBezTo>
                          <a:pt x="13169" y="9568"/>
                          <a:pt x="16701" y="9151"/>
                          <a:pt x="20421" y="9151"/>
                        </a:cubicBezTo>
                        <a:cubicBezTo>
                          <a:pt x="26448" y="9151"/>
                          <a:pt x="31216" y="10732"/>
                          <a:pt x="34725" y="13896"/>
                        </a:cubicBezTo>
                        <a:cubicBezTo>
                          <a:pt x="38245" y="17060"/>
                          <a:pt x="40005" y="21360"/>
                          <a:pt x="40005" y="26796"/>
                        </a:cubicBezTo>
                        <a:cubicBezTo>
                          <a:pt x="40005" y="32221"/>
                          <a:pt x="38245" y="36516"/>
                          <a:pt x="34725" y="39680"/>
                        </a:cubicBezTo>
                        <a:cubicBezTo>
                          <a:pt x="31216" y="42855"/>
                          <a:pt x="26448" y="44442"/>
                          <a:pt x="20421" y="44442"/>
                        </a:cubicBezTo>
                        <a:cubicBezTo>
                          <a:pt x="17603" y="44442"/>
                          <a:pt x="14790" y="44130"/>
                          <a:pt x="11983" y="43506"/>
                        </a:cubicBezTo>
                        <a:cubicBezTo>
                          <a:pt x="9187" y="42882"/>
                          <a:pt x="6329" y="41908"/>
                          <a:pt x="3411" y="40582"/>
                        </a:cubicBezTo>
                        <a:close/>
                      </a:path>
                    </a:pathLst>
                  </a:custGeom>
                  <a:solidFill>
                    <a:srgbClr val="000000"/>
                  </a:solidFill>
                  <a:ln w="1069" cap="flat">
                    <a:noFill/>
                    <a:prstDash val="solid"/>
                    <a:round/>
                  </a:ln>
                </p:spPr>
                <p:txBody>
                  <a:bodyPr rtlCol="0" anchor="ctr"/>
                  <a:lstStyle/>
                  <a:p>
                    <a:endParaRPr lang="en-US"/>
                  </a:p>
                </p:txBody>
              </p:sp>
            </p:grpSp>
          </p:grpSp>
          <p:grpSp>
            <p:nvGrpSpPr>
              <p:cNvPr id="64" name="Graphic 8">
                <a:extLst>
                  <a:ext uri="{FF2B5EF4-FFF2-40B4-BE49-F238E27FC236}">
                    <a16:creationId xmlns:a16="http://schemas.microsoft.com/office/drawing/2014/main" id="{9EA4A470-0B14-4134-AEEF-29AE41AC9D9E}"/>
                  </a:ext>
                </a:extLst>
              </p:cNvPr>
              <p:cNvGrpSpPr/>
              <p:nvPr/>
            </p:nvGrpSpPr>
            <p:grpSpPr>
              <a:xfrm>
                <a:off x="1652801" y="1891808"/>
                <a:ext cx="292006" cy="2018818"/>
                <a:chOff x="1652801" y="1891808"/>
                <a:chExt cx="292006" cy="2018818"/>
              </a:xfrm>
            </p:grpSpPr>
            <p:sp>
              <p:nvSpPr>
                <p:cNvPr id="65" name="Freeform: Shape 64">
                  <a:extLst>
                    <a:ext uri="{FF2B5EF4-FFF2-40B4-BE49-F238E27FC236}">
                      <a16:creationId xmlns:a16="http://schemas.microsoft.com/office/drawing/2014/main" id="{C335ED92-C072-4C99-A01A-7B53F96ACD8B}"/>
                    </a:ext>
                  </a:extLst>
                </p:cNvPr>
                <p:cNvSpPr/>
                <p:nvPr/>
              </p:nvSpPr>
              <p:spPr>
                <a:xfrm>
                  <a:off x="1798830" y="1891808"/>
                  <a:ext cx="6684" cy="1873654"/>
                </a:xfrm>
                <a:custGeom>
                  <a:avLst/>
                  <a:gdLst>
                    <a:gd name="connsiteX0" fmla="*/ 32 w 6684"/>
                    <a:gd name="connsiteY0" fmla="*/ 1873655 h 1873654"/>
                    <a:gd name="connsiteX1" fmla="*/ 32 w 6684"/>
                    <a:gd name="connsiteY1" fmla="*/ 1 h 1873654"/>
                  </a:gdLst>
                  <a:ahLst/>
                  <a:cxnLst>
                    <a:cxn ang="0">
                      <a:pos x="connsiteX0" y="connsiteY0"/>
                    </a:cxn>
                    <a:cxn ang="0">
                      <a:pos x="connsiteX1" y="connsiteY1"/>
                    </a:cxn>
                  </a:cxnLst>
                  <a:rect l="l" t="t" r="r" b="b"/>
                  <a:pathLst>
                    <a:path w="6684" h="1873654">
                      <a:moveTo>
                        <a:pt x="32" y="1873655"/>
                      </a:moveTo>
                      <a:lnTo>
                        <a:pt x="32" y="1"/>
                      </a:lnTo>
                    </a:path>
                  </a:pathLst>
                </a:custGeom>
                <a:noFill/>
                <a:ln w="7129" cap="sq">
                  <a:solidFill>
                    <a:srgbClr val="B0B0B0"/>
                  </a:solidFill>
                  <a:prstDash val="solid"/>
                  <a:round/>
                </a:ln>
              </p:spPr>
              <p:txBody>
                <a:bodyPr rtlCol="0" anchor="ctr"/>
                <a:lstStyle/>
                <a:p>
                  <a:endParaRPr lang="en-US"/>
                </a:p>
              </p:txBody>
            </p:sp>
            <p:sp>
              <p:nvSpPr>
                <p:cNvPr id="66" name="Freeform: Shape 65">
                  <a:extLst>
                    <a:ext uri="{FF2B5EF4-FFF2-40B4-BE49-F238E27FC236}">
                      <a16:creationId xmlns:a16="http://schemas.microsoft.com/office/drawing/2014/main" id="{D1BDA2DA-3A19-43BA-BA1A-15617DEAD7B8}"/>
                    </a:ext>
                  </a:extLst>
                </p:cNvPr>
                <p:cNvSpPr/>
                <p:nvPr/>
              </p:nvSpPr>
              <p:spPr>
                <a:xfrm>
                  <a:off x="1798830" y="3765462"/>
                  <a:ext cx="6684" cy="31191"/>
                </a:xfrm>
                <a:custGeom>
                  <a:avLst/>
                  <a:gdLst>
                    <a:gd name="connsiteX0" fmla="*/ 207 w 6684"/>
                    <a:gd name="connsiteY0" fmla="*/ 281 h 31191"/>
                    <a:gd name="connsiteX1" fmla="*/ 207 w 6684"/>
                    <a:gd name="connsiteY1" fmla="*/ 31473 h 31191"/>
                  </a:gdLst>
                  <a:ahLst/>
                  <a:cxnLst>
                    <a:cxn ang="0">
                      <a:pos x="connsiteX0" y="connsiteY0"/>
                    </a:cxn>
                    <a:cxn ang="0">
                      <a:pos x="connsiteX1" y="connsiteY1"/>
                    </a:cxn>
                  </a:cxnLst>
                  <a:rect l="l" t="t" r="r" b="b"/>
                  <a:pathLst>
                    <a:path w="6684" h="31191">
                      <a:moveTo>
                        <a:pt x="207" y="281"/>
                      </a:moveTo>
                      <a:lnTo>
                        <a:pt x="207" y="31473"/>
                      </a:lnTo>
                    </a:path>
                  </a:pathLst>
                </a:custGeom>
                <a:solidFill>
                  <a:srgbClr val="000000"/>
                </a:solidFill>
                <a:ln w="7129" cap="flat">
                  <a:solidFill>
                    <a:srgbClr val="000000"/>
                  </a:solidFill>
                  <a:prstDash val="solid"/>
                  <a:round/>
                </a:ln>
              </p:spPr>
              <p:txBody>
                <a:bodyPr rtlCol="0" anchor="ctr"/>
                <a:lstStyle/>
                <a:p>
                  <a:endParaRPr lang="en-US"/>
                </a:p>
              </p:txBody>
            </p:sp>
            <p:grpSp>
              <p:nvGrpSpPr>
                <p:cNvPr id="67" name="Graphic 8">
                  <a:extLst>
                    <a:ext uri="{FF2B5EF4-FFF2-40B4-BE49-F238E27FC236}">
                      <a16:creationId xmlns:a16="http://schemas.microsoft.com/office/drawing/2014/main" id="{061C10AC-937A-4076-9C5F-76868FDDA6A1}"/>
                    </a:ext>
                  </a:extLst>
                </p:cNvPr>
                <p:cNvGrpSpPr/>
                <p:nvPr/>
              </p:nvGrpSpPr>
              <p:grpSpPr>
                <a:xfrm>
                  <a:off x="1652801" y="3829733"/>
                  <a:ext cx="292006" cy="80892"/>
                  <a:chOff x="1652801" y="3829733"/>
                  <a:chExt cx="292006" cy="80892"/>
                </a:xfrm>
                <a:solidFill>
                  <a:srgbClr val="000000"/>
                </a:solidFill>
              </p:grpSpPr>
              <p:sp>
                <p:nvSpPr>
                  <p:cNvPr id="68" name="Freeform: Shape 67">
                    <a:extLst>
                      <a:ext uri="{FF2B5EF4-FFF2-40B4-BE49-F238E27FC236}">
                        <a16:creationId xmlns:a16="http://schemas.microsoft.com/office/drawing/2014/main" id="{4F35D7C9-36FA-47EF-B471-D693824481AD}"/>
                      </a:ext>
                    </a:extLst>
                  </p:cNvPr>
                  <p:cNvSpPr/>
                  <p:nvPr/>
                </p:nvSpPr>
                <p:spPr>
                  <a:xfrm flipV="1">
                    <a:off x="1652801" y="3829733"/>
                    <a:ext cx="53889" cy="80892"/>
                  </a:xfrm>
                  <a:custGeom>
                    <a:avLst/>
                    <a:gdLst>
                      <a:gd name="connsiteX0" fmla="*/ 27093 w 53889"/>
                      <a:gd name="connsiteY0" fmla="*/ 72798 h 80892"/>
                      <a:gd name="connsiteX1" fmla="*/ 14845 w 53889"/>
                      <a:gd name="connsiteY1" fmla="*/ 64777 h 80892"/>
                      <a:gd name="connsiteX2" fmla="*/ 10751 w 53889"/>
                      <a:gd name="connsiteY2" fmla="*/ 40682 h 80892"/>
                      <a:gd name="connsiteX3" fmla="*/ 14845 w 53889"/>
                      <a:gd name="connsiteY3" fmla="*/ 16636 h 80892"/>
                      <a:gd name="connsiteX4" fmla="*/ 27093 w 53889"/>
                      <a:gd name="connsiteY4" fmla="*/ 8615 h 80892"/>
                      <a:gd name="connsiteX5" fmla="*/ 39392 w 53889"/>
                      <a:gd name="connsiteY5" fmla="*/ 16636 h 80892"/>
                      <a:gd name="connsiteX6" fmla="*/ 43503 w 53889"/>
                      <a:gd name="connsiteY6" fmla="*/ 40682 h 80892"/>
                      <a:gd name="connsiteX7" fmla="*/ 39392 w 53889"/>
                      <a:gd name="connsiteY7" fmla="*/ 64777 h 80892"/>
                      <a:gd name="connsiteX8" fmla="*/ 27093 w 53889"/>
                      <a:gd name="connsiteY8" fmla="*/ 72798 h 80892"/>
                      <a:gd name="connsiteX9" fmla="*/ 27093 w 53889"/>
                      <a:gd name="connsiteY9" fmla="*/ 81153 h 80892"/>
                      <a:gd name="connsiteX10" fmla="*/ 47129 w 53889"/>
                      <a:gd name="connsiteY10" fmla="*/ 70776 h 80892"/>
                      <a:gd name="connsiteX11" fmla="*/ 54047 w 53889"/>
                      <a:gd name="connsiteY11" fmla="*/ 40682 h 80892"/>
                      <a:gd name="connsiteX12" fmla="*/ 47129 w 53889"/>
                      <a:gd name="connsiteY12" fmla="*/ 10620 h 80892"/>
                      <a:gd name="connsiteX13" fmla="*/ 27093 w 53889"/>
                      <a:gd name="connsiteY13" fmla="*/ 260 h 80892"/>
                      <a:gd name="connsiteX14" fmla="*/ 7075 w 53889"/>
                      <a:gd name="connsiteY14" fmla="*/ 10620 h 80892"/>
                      <a:gd name="connsiteX15" fmla="*/ 157 w 53889"/>
                      <a:gd name="connsiteY15" fmla="*/ 40682 h 80892"/>
                      <a:gd name="connsiteX16" fmla="*/ 7075 w 53889"/>
                      <a:gd name="connsiteY16" fmla="*/ 70776 h 80892"/>
                      <a:gd name="connsiteX17" fmla="*/ 27093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093" y="72798"/>
                        </a:moveTo>
                        <a:cubicBezTo>
                          <a:pt x="21668" y="72798"/>
                          <a:pt x="17586" y="70124"/>
                          <a:pt x="14845" y="64777"/>
                        </a:cubicBezTo>
                        <a:cubicBezTo>
                          <a:pt x="12116" y="59441"/>
                          <a:pt x="10751" y="51409"/>
                          <a:pt x="10751" y="40682"/>
                        </a:cubicBezTo>
                        <a:cubicBezTo>
                          <a:pt x="10751" y="29998"/>
                          <a:pt x="12116" y="21983"/>
                          <a:pt x="14845" y="16636"/>
                        </a:cubicBezTo>
                        <a:cubicBezTo>
                          <a:pt x="17586" y="11289"/>
                          <a:pt x="21668" y="8615"/>
                          <a:pt x="27093" y="8615"/>
                        </a:cubicBezTo>
                        <a:cubicBezTo>
                          <a:pt x="32563" y="8615"/>
                          <a:pt x="36663" y="11289"/>
                          <a:pt x="39392" y="16636"/>
                        </a:cubicBezTo>
                        <a:cubicBezTo>
                          <a:pt x="42133" y="21983"/>
                          <a:pt x="43503" y="29998"/>
                          <a:pt x="43503" y="40682"/>
                        </a:cubicBezTo>
                        <a:cubicBezTo>
                          <a:pt x="43503" y="51409"/>
                          <a:pt x="42133" y="59441"/>
                          <a:pt x="39392" y="64777"/>
                        </a:cubicBezTo>
                        <a:cubicBezTo>
                          <a:pt x="36663" y="70124"/>
                          <a:pt x="32563" y="72798"/>
                          <a:pt x="27093" y="72798"/>
                        </a:cubicBezTo>
                        <a:close/>
                        <a:moveTo>
                          <a:pt x="27093" y="81153"/>
                        </a:moveTo>
                        <a:cubicBezTo>
                          <a:pt x="35838" y="81153"/>
                          <a:pt x="42517" y="77694"/>
                          <a:pt x="47129" y="70776"/>
                        </a:cubicBezTo>
                        <a:cubicBezTo>
                          <a:pt x="51741" y="63869"/>
                          <a:pt x="54047" y="53838"/>
                          <a:pt x="54047" y="40682"/>
                        </a:cubicBezTo>
                        <a:cubicBezTo>
                          <a:pt x="54047" y="27559"/>
                          <a:pt x="51741" y="17538"/>
                          <a:pt x="47129" y="10620"/>
                        </a:cubicBezTo>
                        <a:cubicBezTo>
                          <a:pt x="42517" y="3714"/>
                          <a:pt x="35838" y="260"/>
                          <a:pt x="27093" y="260"/>
                        </a:cubicBezTo>
                        <a:cubicBezTo>
                          <a:pt x="18360" y="260"/>
                          <a:pt x="11687" y="3714"/>
                          <a:pt x="7075" y="10620"/>
                        </a:cubicBezTo>
                        <a:cubicBezTo>
                          <a:pt x="2463" y="17538"/>
                          <a:pt x="157" y="27559"/>
                          <a:pt x="157" y="40682"/>
                        </a:cubicBezTo>
                        <a:cubicBezTo>
                          <a:pt x="157" y="53838"/>
                          <a:pt x="2463" y="63869"/>
                          <a:pt x="7075" y="70776"/>
                        </a:cubicBezTo>
                        <a:cubicBezTo>
                          <a:pt x="11687" y="77694"/>
                          <a:pt x="18360" y="81153"/>
                          <a:pt x="27093" y="81153"/>
                        </a:cubicBezTo>
                        <a:close/>
                      </a:path>
                    </a:pathLst>
                  </a:custGeom>
                  <a:solidFill>
                    <a:srgbClr val="000000"/>
                  </a:solidFill>
                  <a:ln w="1069" cap="flat">
                    <a:noFill/>
                    <a:prstDash val="solid"/>
                    <a:round/>
                  </a:ln>
                </p:spPr>
                <p:txBody>
                  <a:bodyPr rtlCol="0" anchor="ctr"/>
                  <a:lstStyle/>
                  <a:p>
                    <a:endParaRPr lang="en-US"/>
                  </a:p>
                </p:txBody>
              </p:sp>
              <p:sp>
                <p:nvSpPr>
                  <p:cNvPr id="69" name="Freeform: Shape 68">
                    <a:extLst>
                      <a:ext uri="{FF2B5EF4-FFF2-40B4-BE49-F238E27FC236}">
                        <a16:creationId xmlns:a16="http://schemas.microsoft.com/office/drawing/2014/main" id="{07807A02-4B95-4D66-8AC0-81D163A37D48}"/>
                      </a:ext>
                    </a:extLst>
                  </p:cNvPr>
                  <p:cNvSpPr/>
                  <p:nvPr/>
                </p:nvSpPr>
                <p:spPr>
                  <a:xfrm flipV="1">
                    <a:off x="1725220" y="3895838"/>
                    <a:ext cx="11028" cy="13267"/>
                  </a:xfrm>
                  <a:custGeom>
                    <a:avLst/>
                    <a:gdLst>
                      <a:gd name="connsiteX0" fmla="*/ 181 w 11028"/>
                      <a:gd name="connsiteY0" fmla="*/ 13563 h 13267"/>
                      <a:gd name="connsiteX1" fmla="*/ 11209 w 11028"/>
                      <a:gd name="connsiteY1" fmla="*/ 13563 h 13267"/>
                      <a:gd name="connsiteX2" fmla="*/ 11209 w 11028"/>
                      <a:gd name="connsiteY2" fmla="*/ 295 h 13267"/>
                      <a:gd name="connsiteX3" fmla="*/ 181 w 11028"/>
                      <a:gd name="connsiteY3" fmla="*/ 295 h 13267"/>
                    </a:gdLst>
                    <a:ahLst/>
                    <a:cxnLst>
                      <a:cxn ang="0">
                        <a:pos x="connsiteX0" y="connsiteY0"/>
                      </a:cxn>
                      <a:cxn ang="0">
                        <a:pos x="connsiteX1" y="connsiteY1"/>
                      </a:cxn>
                      <a:cxn ang="0">
                        <a:pos x="connsiteX2" y="connsiteY2"/>
                      </a:cxn>
                      <a:cxn ang="0">
                        <a:pos x="connsiteX3" y="connsiteY3"/>
                      </a:cxn>
                    </a:cxnLst>
                    <a:rect l="l" t="t" r="r" b="b"/>
                    <a:pathLst>
                      <a:path w="11028" h="13267">
                        <a:moveTo>
                          <a:pt x="181" y="13563"/>
                        </a:moveTo>
                        <a:lnTo>
                          <a:pt x="11209" y="13563"/>
                        </a:lnTo>
                        <a:lnTo>
                          <a:pt x="11209" y="295"/>
                        </a:lnTo>
                        <a:lnTo>
                          <a:pt x="181" y="295"/>
                        </a:lnTo>
                        <a:close/>
                      </a:path>
                    </a:pathLst>
                  </a:custGeom>
                  <a:solidFill>
                    <a:srgbClr val="000000"/>
                  </a:solidFill>
                  <a:ln w="1069" cap="flat">
                    <a:noFill/>
                    <a:prstDash val="solid"/>
                    <a:round/>
                  </a:ln>
                </p:spPr>
                <p:txBody>
                  <a:bodyPr rtlCol="0" anchor="ctr"/>
                  <a:lstStyle/>
                  <a:p>
                    <a:endParaRPr lang="en-US"/>
                  </a:p>
                </p:txBody>
              </p:sp>
              <p:sp>
                <p:nvSpPr>
                  <p:cNvPr id="70" name="Freeform: Shape 69">
                    <a:extLst>
                      <a:ext uri="{FF2B5EF4-FFF2-40B4-BE49-F238E27FC236}">
                        <a16:creationId xmlns:a16="http://schemas.microsoft.com/office/drawing/2014/main" id="{6D616DCE-C28B-4B27-B040-0ACCB1E83753}"/>
                      </a:ext>
                    </a:extLst>
                  </p:cNvPr>
                  <p:cNvSpPr/>
                  <p:nvPr/>
                </p:nvSpPr>
                <p:spPr>
                  <a:xfrm flipV="1">
                    <a:off x="1755622" y="3829733"/>
                    <a:ext cx="49494" cy="79372"/>
                  </a:xfrm>
                  <a:custGeom>
                    <a:avLst/>
                    <a:gdLst>
                      <a:gd name="connsiteX0" fmla="*/ 12856 w 49494"/>
                      <a:gd name="connsiteY0" fmla="*/ 9132 h 79372"/>
                      <a:gd name="connsiteX1" fmla="*/ 49668 w 49494"/>
                      <a:gd name="connsiteY1" fmla="*/ 9132 h 79372"/>
                      <a:gd name="connsiteX2" fmla="*/ 49668 w 49494"/>
                      <a:gd name="connsiteY2" fmla="*/ 259 h 79372"/>
                      <a:gd name="connsiteX3" fmla="*/ 173 w 49494"/>
                      <a:gd name="connsiteY3" fmla="*/ 259 h 79372"/>
                      <a:gd name="connsiteX4" fmla="*/ 173 w 49494"/>
                      <a:gd name="connsiteY4" fmla="*/ 9132 h 79372"/>
                      <a:gd name="connsiteX5" fmla="*/ 16532 w 49494"/>
                      <a:gd name="connsiteY5" fmla="*/ 25809 h 79372"/>
                      <a:gd name="connsiteX6" fmla="*/ 29566 w 49494"/>
                      <a:gd name="connsiteY6" fmla="*/ 39327 h 79372"/>
                      <a:gd name="connsiteX7" fmla="*/ 36635 w 49494"/>
                      <a:gd name="connsiteY7" fmla="*/ 48952 h 79372"/>
                      <a:gd name="connsiteX8" fmla="*/ 38656 w 49494"/>
                      <a:gd name="connsiteY8" fmla="*/ 56705 h 79372"/>
                      <a:gd name="connsiteX9" fmla="*/ 34295 w 49494"/>
                      <a:gd name="connsiteY9" fmla="*/ 66832 h 79372"/>
                      <a:gd name="connsiteX10" fmla="*/ 22932 w 49494"/>
                      <a:gd name="connsiteY10" fmla="*/ 70759 h 79372"/>
                      <a:gd name="connsiteX11" fmla="*/ 12455 w 49494"/>
                      <a:gd name="connsiteY11" fmla="*/ 69037 h 79372"/>
                      <a:gd name="connsiteX12" fmla="*/ 691 w 49494"/>
                      <a:gd name="connsiteY12" fmla="*/ 63807 h 79372"/>
                      <a:gd name="connsiteX13" fmla="*/ 691 w 49494"/>
                      <a:gd name="connsiteY13" fmla="*/ 74468 h 79372"/>
                      <a:gd name="connsiteX14" fmla="*/ 12589 w 49494"/>
                      <a:gd name="connsiteY14" fmla="*/ 78328 h 79372"/>
                      <a:gd name="connsiteX15" fmla="*/ 22732 w 49494"/>
                      <a:gd name="connsiteY15" fmla="*/ 79632 h 79372"/>
                      <a:gd name="connsiteX16" fmla="*/ 42049 w 49494"/>
                      <a:gd name="connsiteY16" fmla="*/ 73566 h 79372"/>
                      <a:gd name="connsiteX17" fmla="*/ 49251 w 49494"/>
                      <a:gd name="connsiteY17" fmla="*/ 57391 h 79372"/>
                      <a:gd name="connsiteX18" fmla="*/ 47446 w 49494"/>
                      <a:gd name="connsiteY18" fmla="*/ 48267 h 79372"/>
                      <a:gd name="connsiteX19" fmla="*/ 40896 w 49494"/>
                      <a:gd name="connsiteY19" fmla="*/ 38124 h 79372"/>
                      <a:gd name="connsiteX20" fmla="*/ 32591 w 49494"/>
                      <a:gd name="connsiteY20" fmla="*/ 29368 h 79372"/>
                      <a:gd name="connsiteX21" fmla="*/ 12856 w 49494"/>
                      <a:gd name="connsiteY21" fmla="*/ 9132 h 7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494" h="79372">
                        <a:moveTo>
                          <a:pt x="12856" y="9132"/>
                        </a:moveTo>
                        <a:lnTo>
                          <a:pt x="49668" y="9132"/>
                        </a:lnTo>
                        <a:lnTo>
                          <a:pt x="49668" y="259"/>
                        </a:lnTo>
                        <a:lnTo>
                          <a:pt x="173" y="259"/>
                        </a:lnTo>
                        <a:lnTo>
                          <a:pt x="173" y="9132"/>
                        </a:lnTo>
                        <a:cubicBezTo>
                          <a:pt x="4173" y="13276"/>
                          <a:pt x="9626" y="18835"/>
                          <a:pt x="16532" y="25809"/>
                        </a:cubicBezTo>
                        <a:cubicBezTo>
                          <a:pt x="23450" y="32794"/>
                          <a:pt x="27795" y="37300"/>
                          <a:pt x="29566" y="39327"/>
                        </a:cubicBezTo>
                        <a:cubicBezTo>
                          <a:pt x="32942" y="43115"/>
                          <a:pt x="35298" y="46323"/>
                          <a:pt x="36635" y="48952"/>
                        </a:cubicBezTo>
                        <a:cubicBezTo>
                          <a:pt x="37982" y="51581"/>
                          <a:pt x="38656" y="54166"/>
                          <a:pt x="38656" y="56705"/>
                        </a:cubicBezTo>
                        <a:cubicBezTo>
                          <a:pt x="38656" y="60850"/>
                          <a:pt x="37203" y="64225"/>
                          <a:pt x="34295" y="66832"/>
                        </a:cubicBezTo>
                        <a:cubicBezTo>
                          <a:pt x="31388" y="69450"/>
                          <a:pt x="27600" y="70759"/>
                          <a:pt x="22932" y="70759"/>
                        </a:cubicBezTo>
                        <a:cubicBezTo>
                          <a:pt x="19624" y="70759"/>
                          <a:pt x="16131" y="70185"/>
                          <a:pt x="12455" y="69037"/>
                        </a:cubicBezTo>
                        <a:cubicBezTo>
                          <a:pt x="8790" y="67890"/>
                          <a:pt x="4869" y="66147"/>
                          <a:pt x="691" y="63807"/>
                        </a:cubicBezTo>
                        <a:lnTo>
                          <a:pt x="691" y="74468"/>
                        </a:lnTo>
                        <a:cubicBezTo>
                          <a:pt x="4936" y="76173"/>
                          <a:pt x="8902" y="77459"/>
                          <a:pt x="12589" y="78328"/>
                        </a:cubicBezTo>
                        <a:cubicBezTo>
                          <a:pt x="16287" y="79197"/>
                          <a:pt x="19668" y="79632"/>
                          <a:pt x="22732" y="79632"/>
                        </a:cubicBezTo>
                        <a:cubicBezTo>
                          <a:pt x="30808" y="79632"/>
                          <a:pt x="37247" y="77610"/>
                          <a:pt x="42049" y="73566"/>
                        </a:cubicBezTo>
                        <a:cubicBezTo>
                          <a:pt x="46850" y="69533"/>
                          <a:pt x="49251" y="64141"/>
                          <a:pt x="49251" y="57391"/>
                        </a:cubicBezTo>
                        <a:cubicBezTo>
                          <a:pt x="49251" y="54182"/>
                          <a:pt x="48649" y="51141"/>
                          <a:pt x="47446" y="48267"/>
                        </a:cubicBezTo>
                        <a:cubicBezTo>
                          <a:pt x="46254" y="45404"/>
                          <a:pt x="44070" y="42023"/>
                          <a:pt x="40896" y="38124"/>
                        </a:cubicBezTo>
                        <a:cubicBezTo>
                          <a:pt x="40027" y="37110"/>
                          <a:pt x="37258" y="34192"/>
                          <a:pt x="32591" y="29368"/>
                        </a:cubicBezTo>
                        <a:cubicBezTo>
                          <a:pt x="27934" y="24544"/>
                          <a:pt x="21356" y="17799"/>
                          <a:pt x="12856" y="9132"/>
                        </a:cubicBezTo>
                        <a:close/>
                      </a:path>
                    </a:pathLst>
                  </a:custGeom>
                  <a:solidFill>
                    <a:srgbClr val="000000"/>
                  </a:solidFill>
                  <a:ln w="1069" cap="flat">
                    <a:noFill/>
                    <a:prstDash val="solid"/>
                    <a:round/>
                  </a:ln>
                </p:spPr>
                <p:txBody>
                  <a:bodyPr rtlCol="0" anchor="ctr"/>
                  <a:lstStyle/>
                  <a:p>
                    <a:endParaRPr lang="en-US"/>
                  </a:p>
                </p:txBody>
              </p:sp>
              <p:sp>
                <p:nvSpPr>
                  <p:cNvPr id="71" name="Freeform: Shape 70">
                    <a:extLst>
                      <a:ext uri="{FF2B5EF4-FFF2-40B4-BE49-F238E27FC236}">
                        <a16:creationId xmlns:a16="http://schemas.microsoft.com/office/drawing/2014/main" id="{55D62107-B45A-4E41-BA1B-C08FC22798D7}"/>
                      </a:ext>
                    </a:extLst>
                  </p:cNvPr>
                  <p:cNvSpPr/>
                  <p:nvPr/>
                </p:nvSpPr>
                <p:spPr>
                  <a:xfrm flipV="1">
                    <a:off x="1824080" y="3831137"/>
                    <a:ext cx="50447" cy="79489"/>
                  </a:xfrm>
                  <a:custGeom>
                    <a:avLst/>
                    <a:gdLst>
                      <a:gd name="connsiteX0" fmla="*/ 3475 w 50447"/>
                      <a:gd name="connsiteY0" fmla="*/ 79750 h 79489"/>
                      <a:gd name="connsiteX1" fmla="*/ 44882 w 50447"/>
                      <a:gd name="connsiteY1" fmla="*/ 79750 h 79489"/>
                      <a:gd name="connsiteX2" fmla="*/ 44882 w 50447"/>
                      <a:gd name="connsiteY2" fmla="*/ 70861 h 79489"/>
                      <a:gd name="connsiteX3" fmla="*/ 13133 w 50447"/>
                      <a:gd name="connsiteY3" fmla="*/ 70861 h 79489"/>
                      <a:gd name="connsiteX4" fmla="*/ 13133 w 50447"/>
                      <a:gd name="connsiteY4" fmla="*/ 51761 h 79489"/>
                      <a:gd name="connsiteX5" fmla="*/ 17712 w 50447"/>
                      <a:gd name="connsiteY5" fmla="*/ 52931 h 79489"/>
                      <a:gd name="connsiteX6" fmla="*/ 22324 w 50447"/>
                      <a:gd name="connsiteY6" fmla="*/ 53315 h 79489"/>
                      <a:gd name="connsiteX7" fmla="*/ 42994 w 50447"/>
                      <a:gd name="connsiteY7" fmla="*/ 46163 h 79489"/>
                      <a:gd name="connsiteX8" fmla="*/ 50630 w 50447"/>
                      <a:gd name="connsiteY8" fmla="*/ 26796 h 79489"/>
                      <a:gd name="connsiteX9" fmla="*/ 42793 w 50447"/>
                      <a:gd name="connsiteY9" fmla="*/ 7229 h 79489"/>
                      <a:gd name="connsiteX10" fmla="*/ 20703 w 50447"/>
                      <a:gd name="connsiteY10" fmla="*/ 261 h 79489"/>
                      <a:gd name="connsiteX11" fmla="*/ 10693 w 50447"/>
                      <a:gd name="connsiteY11" fmla="*/ 1096 h 79489"/>
                      <a:gd name="connsiteX12" fmla="*/ 183 w 50447"/>
                      <a:gd name="connsiteY12" fmla="*/ 3603 h 79489"/>
                      <a:gd name="connsiteX13" fmla="*/ 183 w 50447"/>
                      <a:gd name="connsiteY13" fmla="*/ 14214 h 79489"/>
                      <a:gd name="connsiteX14" fmla="*/ 9891 w 50447"/>
                      <a:gd name="connsiteY14" fmla="*/ 10404 h 79489"/>
                      <a:gd name="connsiteX15" fmla="*/ 20485 w 50447"/>
                      <a:gd name="connsiteY15" fmla="*/ 9151 h 79489"/>
                      <a:gd name="connsiteX16" fmla="*/ 34789 w 50447"/>
                      <a:gd name="connsiteY16" fmla="*/ 13896 h 79489"/>
                      <a:gd name="connsiteX17" fmla="*/ 40070 w 50447"/>
                      <a:gd name="connsiteY17" fmla="*/ 26796 h 79489"/>
                      <a:gd name="connsiteX18" fmla="*/ 34789 w 50447"/>
                      <a:gd name="connsiteY18" fmla="*/ 39680 h 79489"/>
                      <a:gd name="connsiteX19" fmla="*/ 20485 w 50447"/>
                      <a:gd name="connsiteY19" fmla="*/ 44442 h 79489"/>
                      <a:gd name="connsiteX20" fmla="*/ 12047 w 50447"/>
                      <a:gd name="connsiteY20" fmla="*/ 43506 h 79489"/>
                      <a:gd name="connsiteX21" fmla="*/ 3475 w 50447"/>
                      <a:gd name="connsiteY21" fmla="*/ 40582 h 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47" h="79489">
                        <a:moveTo>
                          <a:pt x="3475" y="79750"/>
                        </a:moveTo>
                        <a:lnTo>
                          <a:pt x="44882" y="79750"/>
                        </a:lnTo>
                        <a:lnTo>
                          <a:pt x="44882" y="70861"/>
                        </a:lnTo>
                        <a:lnTo>
                          <a:pt x="13133" y="70861"/>
                        </a:lnTo>
                        <a:lnTo>
                          <a:pt x="13133" y="51761"/>
                        </a:lnTo>
                        <a:cubicBezTo>
                          <a:pt x="14659" y="52285"/>
                          <a:pt x="16185" y="52674"/>
                          <a:pt x="17712" y="52931"/>
                        </a:cubicBezTo>
                        <a:cubicBezTo>
                          <a:pt x="19249" y="53187"/>
                          <a:pt x="20786" y="53315"/>
                          <a:pt x="22324" y="53315"/>
                        </a:cubicBezTo>
                        <a:cubicBezTo>
                          <a:pt x="31024" y="53315"/>
                          <a:pt x="37914" y="50931"/>
                          <a:pt x="42994" y="46163"/>
                        </a:cubicBezTo>
                        <a:cubicBezTo>
                          <a:pt x="48085" y="41395"/>
                          <a:pt x="50630" y="34940"/>
                          <a:pt x="50630" y="26796"/>
                        </a:cubicBezTo>
                        <a:cubicBezTo>
                          <a:pt x="50630" y="18408"/>
                          <a:pt x="48018" y="11885"/>
                          <a:pt x="42793" y="7229"/>
                        </a:cubicBezTo>
                        <a:cubicBezTo>
                          <a:pt x="37569" y="2584"/>
                          <a:pt x="30205" y="261"/>
                          <a:pt x="20703" y="261"/>
                        </a:cubicBezTo>
                        <a:cubicBezTo>
                          <a:pt x="17428" y="261"/>
                          <a:pt x="14091" y="539"/>
                          <a:pt x="10693" y="1096"/>
                        </a:cubicBezTo>
                        <a:cubicBezTo>
                          <a:pt x="7307" y="1653"/>
                          <a:pt x="3803" y="2489"/>
                          <a:pt x="183" y="3603"/>
                        </a:cubicBezTo>
                        <a:lnTo>
                          <a:pt x="183" y="14214"/>
                        </a:lnTo>
                        <a:cubicBezTo>
                          <a:pt x="3313" y="12509"/>
                          <a:pt x="6549" y="11239"/>
                          <a:pt x="9891" y="10404"/>
                        </a:cubicBezTo>
                        <a:cubicBezTo>
                          <a:pt x="13233" y="9568"/>
                          <a:pt x="16765" y="9151"/>
                          <a:pt x="20485" y="9151"/>
                        </a:cubicBezTo>
                        <a:cubicBezTo>
                          <a:pt x="26512" y="9151"/>
                          <a:pt x="31280" y="10732"/>
                          <a:pt x="34789" y="13896"/>
                        </a:cubicBezTo>
                        <a:cubicBezTo>
                          <a:pt x="38309" y="17060"/>
                          <a:pt x="40070" y="21360"/>
                          <a:pt x="40070" y="26796"/>
                        </a:cubicBezTo>
                        <a:cubicBezTo>
                          <a:pt x="40070" y="32221"/>
                          <a:pt x="38309" y="36516"/>
                          <a:pt x="34789" y="39680"/>
                        </a:cubicBezTo>
                        <a:cubicBezTo>
                          <a:pt x="31280" y="42855"/>
                          <a:pt x="26512" y="44442"/>
                          <a:pt x="20485" y="44442"/>
                        </a:cubicBezTo>
                        <a:cubicBezTo>
                          <a:pt x="17667" y="44442"/>
                          <a:pt x="14854" y="44130"/>
                          <a:pt x="12047" y="43506"/>
                        </a:cubicBezTo>
                        <a:cubicBezTo>
                          <a:pt x="9251" y="42882"/>
                          <a:pt x="6393" y="41908"/>
                          <a:pt x="3475" y="40582"/>
                        </a:cubicBezTo>
                        <a:close/>
                      </a:path>
                    </a:pathLst>
                  </a:custGeom>
                  <a:solidFill>
                    <a:srgbClr val="000000"/>
                  </a:solidFill>
                  <a:ln w="1069" cap="flat">
                    <a:noFill/>
                    <a:prstDash val="solid"/>
                    <a:round/>
                  </a:ln>
                </p:spPr>
                <p:txBody>
                  <a:bodyPr rtlCol="0" anchor="ctr"/>
                  <a:lstStyle/>
                  <a:p>
                    <a:endParaRPr lang="en-US"/>
                  </a:p>
                </p:txBody>
              </p:sp>
              <p:sp>
                <p:nvSpPr>
                  <p:cNvPr id="72" name="Freeform: Shape 71">
                    <a:extLst>
                      <a:ext uri="{FF2B5EF4-FFF2-40B4-BE49-F238E27FC236}">
                        <a16:creationId xmlns:a16="http://schemas.microsoft.com/office/drawing/2014/main" id="{013CEE52-8232-4999-8AB8-9C27C9D63BE3}"/>
                      </a:ext>
                    </a:extLst>
                  </p:cNvPr>
                  <p:cNvSpPr/>
                  <p:nvPr/>
                </p:nvSpPr>
                <p:spPr>
                  <a:xfrm flipV="1">
                    <a:off x="1890918" y="3829733"/>
                    <a:ext cx="53889" cy="80892"/>
                  </a:xfrm>
                  <a:custGeom>
                    <a:avLst/>
                    <a:gdLst>
                      <a:gd name="connsiteX0" fmla="*/ 27129 w 53889"/>
                      <a:gd name="connsiteY0" fmla="*/ 72798 h 80892"/>
                      <a:gd name="connsiteX1" fmla="*/ 14881 w 53889"/>
                      <a:gd name="connsiteY1" fmla="*/ 64777 h 80892"/>
                      <a:gd name="connsiteX2" fmla="*/ 10787 w 53889"/>
                      <a:gd name="connsiteY2" fmla="*/ 40682 h 80892"/>
                      <a:gd name="connsiteX3" fmla="*/ 14881 w 53889"/>
                      <a:gd name="connsiteY3" fmla="*/ 16636 h 80892"/>
                      <a:gd name="connsiteX4" fmla="*/ 27129 w 53889"/>
                      <a:gd name="connsiteY4" fmla="*/ 8615 h 80892"/>
                      <a:gd name="connsiteX5" fmla="*/ 39428 w 53889"/>
                      <a:gd name="connsiteY5" fmla="*/ 16636 h 80892"/>
                      <a:gd name="connsiteX6" fmla="*/ 43538 w 53889"/>
                      <a:gd name="connsiteY6" fmla="*/ 40682 h 80892"/>
                      <a:gd name="connsiteX7" fmla="*/ 39428 w 53889"/>
                      <a:gd name="connsiteY7" fmla="*/ 64777 h 80892"/>
                      <a:gd name="connsiteX8" fmla="*/ 27129 w 53889"/>
                      <a:gd name="connsiteY8" fmla="*/ 72798 h 80892"/>
                      <a:gd name="connsiteX9" fmla="*/ 27129 w 53889"/>
                      <a:gd name="connsiteY9" fmla="*/ 81153 h 80892"/>
                      <a:gd name="connsiteX10" fmla="*/ 47164 w 53889"/>
                      <a:gd name="connsiteY10" fmla="*/ 70776 h 80892"/>
                      <a:gd name="connsiteX11" fmla="*/ 54082 w 53889"/>
                      <a:gd name="connsiteY11" fmla="*/ 40682 h 80892"/>
                      <a:gd name="connsiteX12" fmla="*/ 47164 w 53889"/>
                      <a:gd name="connsiteY12" fmla="*/ 10620 h 80892"/>
                      <a:gd name="connsiteX13" fmla="*/ 27129 w 53889"/>
                      <a:gd name="connsiteY13" fmla="*/ 260 h 80892"/>
                      <a:gd name="connsiteX14" fmla="*/ 7111 w 53889"/>
                      <a:gd name="connsiteY14" fmla="*/ 10620 h 80892"/>
                      <a:gd name="connsiteX15" fmla="*/ 193 w 53889"/>
                      <a:gd name="connsiteY15" fmla="*/ 40682 h 80892"/>
                      <a:gd name="connsiteX16" fmla="*/ 7111 w 53889"/>
                      <a:gd name="connsiteY16" fmla="*/ 70776 h 80892"/>
                      <a:gd name="connsiteX17" fmla="*/ 27129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129" y="72798"/>
                        </a:moveTo>
                        <a:cubicBezTo>
                          <a:pt x="21704" y="72798"/>
                          <a:pt x="17621" y="70124"/>
                          <a:pt x="14881" y="64777"/>
                        </a:cubicBezTo>
                        <a:cubicBezTo>
                          <a:pt x="12151" y="59441"/>
                          <a:pt x="10787" y="51409"/>
                          <a:pt x="10787" y="40682"/>
                        </a:cubicBezTo>
                        <a:cubicBezTo>
                          <a:pt x="10787" y="29998"/>
                          <a:pt x="12151" y="21983"/>
                          <a:pt x="14881" y="16636"/>
                        </a:cubicBezTo>
                        <a:cubicBezTo>
                          <a:pt x="17621" y="11289"/>
                          <a:pt x="21704" y="8615"/>
                          <a:pt x="27129" y="8615"/>
                        </a:cubicBezTo>
                        <a:cubicBezTo>
                          <a:pt x="32599" y="8615"/>
                          <a:pt x="36698" y="11289"/>
                          <a:pt x="39428" y="16636"/>
                        </a:cubicBezTo>
                        <a:cubicBezTo>
                          <a:pt x="42168" y="21983"/>
                          <a:pt x="43538" y="29998"/>
                          <a:pt x="43538" y="40682"/>
                        </a:cubicBezTo>
                        <a:cubicBezTo>
                          <a:pt x="43538" y="51409"/>
                          <a:pt x="42168" y="59441"/>
                          <a:pt x="39428" y="64777"/>
                        </a:cubicBezTo>
                        <a:cubicBezTo>
                          <a:pt x="36698" y="70124"/>
                          <a:pt x="32599" y="72798"/>
                          <a:pt x="27129" y="72798"/>
                        </a:cubicBezTo>
                        <a:close/>
                        <a:moveTo>
                          <a:pt x="27129" y="81153"/>
                        </a:moveTo>
                        <a:cubicBezTo>
                          <a:pt x="35874" y="81153"/>
                          <a:pt x="42552" y="77694"/>
                          <a:pt x="47164" y="70776"/>
                        </a:cubicBezTo>
                        <a:cubicBezTo>
                          <a:pt x="51776" y="63869"/>
                          <a:pt x="54082" y="53838"/>
                          <a:pt x="54082" y="40682"/>
                        </a:cubicBezTo>
                        <a:cubicBezTo>
                          <a:pt x="54082" y="27559"/>
                          <a:pt x="51776" y="17538"/>
                          <a:pt x="47164" y="10620"/>
                        </a:cubicBezTo>
                        <a:cubicBezTo>
                          <a:pt x="42552" y="3714"/>
                          <a:pt x="35874" y="260"/>
                          <a:pt x="27129" y="260"/>
                        </a:cubicBezTo>
                        <a:cubicBezTo>
                          <a:pt x="18395" y="260"/>
                          <a:pt x="11723" y="3714"/>
                          <a:pt x="7111" y="10620"/>
                        </a:cubicBezTo>
                        <a:cubicBezTo>
                          <a:pt x="2499" y="17538"/>
                          <a:pt x="193" y="27559"/>
                          <a:pt x="193" y="40682"/>
                        </a:cubicBezTo>
                        <a:cubicBezTo>
                          <a:pt x="193" y="53838"/>
                          <a:pt x="2499" y="63869"/>
                          <a:pt x="7111" y="70776"/>
                        </a:cubicBezTo>
                        <a:cubicBezTo>
                          <a:pt x="11723" y="77694"/>
                          <a:pt x="18395" y="81153"/>
                          <a:pt x="27129" y="81153"/>
                        </a:cubicBezTo>
                        <a:close/>
                      </a:path>
                    </a:pathLst>
                  </a:custGeom>
                  <a:solidFill>
                    <a:srgbClr val="000000"/>
                  </a:solidFill>
                  <a:ln w="1069" cap="flat">
                    <a:noFill/>
                    <a:prstDash val="solid"/>
                    <a:round/>
                  </a:ln>
                </p:spPr>
                <p:txBody>
                  <a:bodyPr rtlCol="0" anchor="ctr"/>
                  <a:lstStyle/>
                  <a:p>
                    <a:endParaRPr lang="en-US"/>
                  </a:p>
                </p:txBody>
              </p:sp>
            </p:grpSp>
          </p:grpSp>
          <p:grpSp>
            <p:nvGrpSpPr>
              <p:cNvPr id="73" name="Graphic 8">
                <a:extLst>
                  <a:ext uri="{FF2B5EF4-FFF2-40B4-BE49-F238E27FC236}">
                    <a16:creationId xmlns:a16="http://schemas.microsoft.com/office/drawing/2014/main" id="{263CB24E-7028-4600-AB74-4949C612253A}"/>
                  </a:ext>
                </a:extLst>
              </p:cNvPr>
              <p:cNvGrpSpPr/>
              <p:nvPr/>
            </p:nvGrpSpPr>
            <p:grpSpPr>
              <a:xfrm>
                <a:off x="2150089" y="1891808"/>
                <a:ext cx="289767" cy="2018818"/>
                <a:chOff x="2150089" y="1891808"/>
                <a:chExt cx="289767" cy="2018818"/>
              </a:xfrm>
            </p:grpSpPr>
            <p:sp>
              <p:nvSpPr>
                <p:cNvPr id="74" name="Freeform: Shape 73">
                  <a:extLst>
                    <a:ext uri="{FF2B5EF4-FFF2-40B4-BE49-F238E27FC236}">
                      <a16:creationId xmlns:a16="http://schemas.microsoft.com/office/drawing/2014/main" id="{0E4C3A12-2645-4A8F-9FAE-15CF28A25240}"/>
                    </a:ext>
                  </a:extLst>
                </p:cNvPr>
                <p:cNvSpPr/>
                <p:nvPr/>
              </p:nvSpPr>
              <p:spPr>
                <a:xfrm>
                  <a:off x="2296119" y="1891808"/>
                  <a:ext cx="6684" cy="1873654"/>
                </a:xfrm>
                <a:custGeom>
                  <a:avLst/>
                  <a:gdLst>
                    <a:gd name="connsiteX0" fmla="*/ 51 w 6684"/>
                    <a:gd name="connsiteY0" fmla="*/ 1873655 h 1873654"/>
                    <a:gd name="connsiteX1" fmla="*/ 51 w 6684"/>
                    <a:gd name="connsiteY1" fmla="*/ 1 h 1873654"/>
                  </a:gdLst>
                  <a:ahLst/>
                  <a:cxnLst>
                    <a:cxn ang="0">
                      <a:pos x="connsiteX0" y="connsiteY0"/>
                    </a:cxn>
                    <a:cxn ang="0">
                      <a:pos x="connsiteX1" y="connsiteY1"/>
                    </a:cxn>
                  </a:cxnLst>
                  <a:rect l="l" t="t" r="r" b="b"/>
                  <a:pathLst>
                    <a:path w="6684" h="1873654">
                      <a:moveTo>
                        <a:pt x="51" y="1873655"/>
                      </a:moveTo>
                      <a:lnTo>
                        <a:pt x="51" y="1"/>
                      </a:lnTo>
                    </a:path>
                  </a:pathLst>
                </a:custGeom>
                <a:noFill/>
                <a:ln w="7129" cap="sq">
                  <a:solidFill>
                    <a:srgbClr val="B0B0B0"/>
                  </a:solidFill>
                  <a:prstDash val="solid"/>
                  <a:round/>
                </a:ln>
              </p:spPr>
              <p:txBody>
                <a:bodyPr rtlCol="0" anchor="ctr"/>
                <a:lstStyle/>
                <a:p>
                  <a:endParaRPr lang="en-US"/>
                </a:p>
              </p:txBody>
            </p:sp>
            <p:sp>
              <p:nvSpPr>
                <p:cNvPr id="75" name="Freeform: Shape 74">
                  <a:extLst>
                    <a:ext uri="{FF2B5EF4-FFF2-40B4-BE49-F238E27FC236}">
                      <a16:creationId xmlns:a16="http://schemas.microsoft.com/office/drawing/2014/main" id="{5096C7EF-E3CE-48D8-BAD3-C08BF515639B}"/>
                    </a:ext>
                  </a:extLst>
                </p:cNvPr>
                <p:cNvSpPr/>
                <p:nvPr/>
              </p:nvSpPr>
              <p:spPr>
                <a:xfrm>
                  <a:off x="2296119" y="3765462"/>
                  <a:ext cx="6684" cy="31191"/>
                </a:xfrm>
                <a:custGeom>
                  <a:avLst/>
                  <a:gdLst>
                    <a:gd name="connsiteX0" fmla="*/ 281 w 6684"/>
                    <a:gd name="connsiteY0" fmla="*/ 281 h 31191"/>
                    <a:gd name="connsiteX1" fmla="*/ 281 w 6684"/>
                    <a:gd name="connsiteY1" fmla="*/ 31473 h 31191"/>
                  </a:gdLst>
                  <a:ahLst/>
                  <a:cxnLst>
                    <a:cxn ang="0">
                      <a:pos x="connsiteX0" y="connsiteY0"/>
                    </a:cxn>
                    <a:cxn ang="0">
                      <a:pos x="connsiteX1" y="connsiteY1"/>
                    </a:cxn>
                  </a:cxnLst>
                  <a:rect l="l" t="t" r="r" b="b"/>
                  <a:pathLst>
                    <a:path w="6684" h="31191">
                      <a:moveTo>
                        <a:pt x="281" y="281"/>
                      </a:moveTo>
                      <a:lnTo>
                        <a:pt x="281" y="31473"/>
                      </a:lnTo>
                    </a:path>
                  </a:pathLst>
                </a:custGeom>
                <a:solidFill>
                  <a:srgbClr val="000000"/>
                </a:solidFill>
                <a:ln w="7129" cap="flat">
                  <a:solidFill>
                    <a:srgbClr val="000000"/>
                  </a:solidFill>
                  <a:prstDash val="solid"/>
                  <a:round/>
                </a:ln>
              </p:spPr>
              <p:txBody>
                <a:bodyPr rtlCol="0" anchor="ctr"/>
                <a:lstStyle/>
                <a:p>
                  <a:endParaRPr lang="en-US"/>
                </a:p>
              </p:txBody>
            </p:sp>
            <p:grpSp>
              <p:nvGrpSpPr>
                <p:cNvPr id="76" name="Graphic 8">
                  <a:extLst>
                    <a:ext uri="{FF2B5EF4-FFF2-40B4-BE49-F238E27FC236}">
                      <a16:creationId xmlns:a16="http://schemas.microsoft.com/office/drawing/2014/main" id="{8B633335-51A8-47D1-8301-640F51FFE28E}"/>
                    </a:ext>
                  </a:extLst>
                </p:cNvPr>
                <p:cNvGrpSpPr/>
                <p:nvPr/>
              </p:nvGrpSpPr>
              <p:grpSpPr>
                <a:xfrm>
                  <a:off x="2150089" y="3829733"/>
                  <a:ext cx="289767" cy="80892"/>
                  <a:chOff x="2150089" y="3829733"/>
                  <a:chExt cx="289767" cy="80892"/>
                </a:xfrm>
                <a:solidFill>
                  <a:srgbClr val="000000"/>
                </a:solidFill>
              </p:grpSpPr>
              <p:sp>
                <p:nvSpPr>
                  <p:cNvPr id="77" name="Freeform: Shape 76">
                    <a:extLst>
                      <a:ext uri="{FF2B5EF4-FFF2-40B4-BE49-F238E27FC236}">
                        <a16:creationId xmlns:a16="http://schemas.microsoft.com/office/drawing/2014/main" id="{F5AC4F9C-14C2-4AFE-A165-7E17AEC8E2C0}"/>
                      </a:ext>
                    </a:extLst>
                  </p:cNvPr>
                  <p:cNvSpPr/>
                  <p:nvPr/>
                </p:nvSpPr>
                <p:spPr>
                  <a:xfrm flipV="1">
                    <a:off x="2150089" y="3829733"/>
                    <a:ext cx="53889" cy="80892"/>
                  </a:xfrm>
                  <a:custGeom>
                    <a:avLst/>
                    <a:gdLst>
                      <a:gd name="connsiteX0" fmla="*/ 27168 w 53889"/>
                      <a:gd name="connsiteY0" fmla="*/ 72798 h 80892"/>
                      <a:gd name="connsiteX1" fmla="*/ 14919 w 53889"/>
                      <a:gd name="connsiteY1" fmla="*/ 64777 h 80892"/>
                      <a:gd name="connsiteX2" fmla="*/ 10826 w 53889"/>
                      <a:gd name="connsiteY2" fmla="*/ 40682 h 80892"/>
                      <a:gd name="connsiteX3" fmla="*/ 14919 w 53889"/>
                      <a:gd name="connsiteY3" fmla="*/ 16636 h 80892"/>
                      <a:gd name="connsiteX4" fmla="*/ 27168 w 53889"/>
                      <a:gd name="connsiteY4" fmla="*/ 8615 h 80892"/>
                      <a:gd name="connsiteX5" fmla="*/ 39466 w 53889"/>
                      <a:gd name="connsiteY5" fmla="*/ 16636 h 80892"/>
                      <a:gd name="connsiteX6" fmla="*/ 43577 w 53889"/>
                      <a:gd name="connsiteY6" fmla="*/ 40682 h 80892"/>
                      <a:gd name="connsiteX7" fmla="*/ 39466 w 53889"/>
                      <a:gd name="connsiteY7" fmla="*/ 64777 h 80892"/>
                      <a:gd name="connsiteX8" fmla="*/ 27168 w 53889"/>
                      <a:gd name="connsiteY8" fmla="*/ 72798 h 80892"/>
                      <a:gd name="connsiteX9" fmla="*/ 27168 w 53889"/>
                      <a:gd name="connsiteY9" fmla="*/ 81153 h 80892"/>
                      <a:gd name="connsiteX10" fmla="*/ 47203 w 53889"/>
                      <a:gd name="connsiteY10" fmla="*/ 70776 h 80892"/>
                      <a:gd name="connsiteX11" fmla="*/ 54121 w 53889"/>
                      <a:gd name="connsiteY11" fmla="*/ 40682 h 80892"/>
                      <a:gd name="connsiteX12" fmla="*/ 47203 w 53889"/>
                      <a:gd name="connsiteY12" fmla="*/ 10620 h 80892"/>
                      <a:gd name="connsiteX13" fmla="*/ 27168 w 53889"/>
                      <a:gd name="connsiteY13" fmla="*/ 260 h 80892"/>
                      <a:gd name="connsiteX14" fmla="*/ 7149 w 53889"/>
                      <a:gd name="connsiteY14" fmla="*/ 10620 h 80892"/>
                      <a:gd name="connsiteX15" fmla="*/ 231 w 53889"/>
                      <a:gd name="connsiteY15" fmla="*/ 40682 h 80892"/>
                      <a:gd name="connsiteX16" fmla="*/ 7149 w 53889"/>
                      <a:gd name="connsiteY16" fmla="*/ 70776 h 80892"/>
                      <a:gd name="connsiteX17" fmla="*/ 27168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168" y="72798"/>
                        </a:moveTo>
                        <a:cubicBezTo>
                          <a:pt x="21743" y="72798"/>
                          <a:pt x="17660" y="70124"/>
                          <a:pt x="14919" y="64777"/>
                        </a:cubicBezTo>
                        <a:cubicBezTo>
                          <a:pt x="12190" y="59441"/>
                          <a:pt x="10826" y="51409"/>
                          <a:pt x="10826" y="40682"/>
                        </a:cubicBezTo>
                        <a:cubicBezTo>
                          <a:pt x="10826" y="29998"/>
                          <a:pt x="12190" y="21983"/>
                          <a:pt x="14919" y="16636"/>
                        </a:cubicBezTo>
                        <a:cubicBezTo>
                          <a:pt x="17660" y="11289"/>
                          <a:pt x="21743" y="8615"/>
                          <a:pt x="27168" y="8615"/>
                        </a:cubicBezTo>
                        <a:cubicBezTo>
                          <a:pt x="32638" y="8615"/>
                          <a:pt x="36737" y="11289"/>
                          <a:pt x="39466" y="16636"/>
                        </a:cubicBezTo>
                        <a:cubicBezTo>
                          <a:pt x="42207" y="21983"/>
                          <a:pt x="43577" y="29998"/>
                          <a:pt x="43577" y="40682"/>
                        </a:cubicBezTo>
                        <a:cubicBezTo>
                          <a:pt x="43577" y="51409"/>
                          <a:pt x="42207" y="59441"/>
                          <a:pt x="39466" y="64777"/>
                        </a:cubicBezTo>
                        <a:cubicBezTo>
                          <a:pt x="36737" y="70124"/>
                          <a:pt x="32638" y="72798"/>
                          <a:pt x="27168" y="72798"/>
                        </a:cubicBezTo>
                        <a:close/>
                        <a:moveTo>
                          <a:pt x="27168" y="81153"/>
                        </a:moveTo>
                        <a:cubicBezTo>
                          <a:pt x="35913" y="81153"/>
                          <a:pt x="42591" y="77694"/>
                          <a:pt x="47203" y="70776"/>
                        </a:cubicBezTo>
                        <a:cubicBezTo>
                          <a:pt x="51815" y="63869"/>
                          <a:pt x="54121" y="53838"/>
                          <a:pt x="54121" y="40682"/>
                        </a:cubicBezTo>
                        <a:cubicBezTo>
                          <a:pt x="54121" y="27559"/>
                          <a:pt x="51815" y="17538"/>
                          <a:pt x="47203" y="10620"/>
                        </a:cubicBezTo>
                        <a:cubicBezTo>
                          <a:pt x="42591" y="3714"/>
                          <a:pt x="35913" y="260"/>
                          <a:pt x="27168" y="260"/>
                        </a:cubicBezTo>
                        <a:cubicBezTo>
                          <a:pt x="18434" y="260"/>
                          <a:pt x="11761" y="3714"/>
                          <a:pt x="7149" y="10620"/>
                        </a:cubicBezTo>
                        <a:cubicBezTo>
                          <a:pt x="2537" y="17538"/>
                          <a:pt x="231" y="27559"/>
                          <a:pt x="231" y="40682"/>
                        </a:cubicBezTo>
                        <a:cubicBezTo>
                          <a:pt x="231" y="53838"/>
                          <a:pt x="2537" y="63869"/>
                          <a:pt x="7149" y="70776"/>
                        </a:cubicBezTo>
                        <a:cubicBezTo>
                          <a:pt x="11761" y="77694"/>
                          <a:pt x="18434" y="81153"/>
                          <a:pt x="27168" y="81153"/>
                        </a:cubicBezTo>
                        <a:close/>
                      </a:path>
                    </a:pathLst>
                  </a:custGeom>
                  <a:solidFill>
                    <a:srgbClr val="000000"/>
                  </a:solidFill>
                  <a:ln w="1069" cap="flat">
                    <a:noFill/>
                    <a:prstDash val="solid"/>
                    <a:round/>
                  </a:ln>
                </p:spPr>
                <p:txBody>
                  <a:bodyPr rtlCol="0" anchor="ctr"/>
                  <a:lstStyle/>
                  <a:p>
                    <a:endParaRPr lang="en-US"/>
                  </a:p>
                </p:txBody>
              </p:sp>
              <p:sp>
                <p:nvSpPr>
                  <p:cNvPr id="78" name="Freeform: Shape 77">
                    <a:extLst>
                      <a:ext uri="{FF2B5EF4-FFF2-40B4-BE49-F238E27FC236}">
                        <a16:creationId xmlns:a16="http://schemas.microsoft.com/office/drawing/2014/main" id="{E2CF7CA4-F7C1-48ED-BF7C-7DFE008CD0C6}"/>
                      </a:ext>
                    </a:extLst>
                  </p:cNvPr>
                  <p:cNvSpPr/>
                  <p:nvPr/>
                </p:nvSpPr>
                <p:spPr>
                  <a:xfrm flipV="1">
                    <a:off x="2222508" y="3895838"/>
                    <a:ext cx="11028" cy="13267"/>
                  </a:xfrm>
                  <a:custGeom>
                    <a:avLst/>
                    <a:gdLst>
                      <a:gd name="connsiteX0" fmla="*/ 255 w 11028"/>
                      <a:gd name="connsiteY0" fmla="*/ 13563 h 13267"/>
                      <a:gd name="connsiteX1" fmla="*/ 11284 w 11028"/>
                      <a:gd name="connsiteY1" fmla="*/ 13563 h 13267"/>
                      <a:gd name="connsiteX2" fmla="*/ 11284 w 11028"/>
                      <a:gd name="connsiteY2" fmla="*/ 295 h 13267"/>
                      <a:gd name="connsiteX3" fmla="*/ 255 w 11028"/>
                      <a:gd name="connsiteY3" fmla="*/ 295 h 13267"/>
                    </a:gdLst>
                    <a:ahLst/>
                    <a:cxnLst>
                      <a:cxn ang="0">
                        <a:pos x="connsiteX0" y="connsiteY0"/>
                      </a:cxn>
                      <a:cxn ang="0">
                        <a:pos x="connsiteX1" y="connsiteY1"/>
                      </a:cxn>
                      <a:cxn ang="0">
                        <a:pos x="connsiteX2" y="connsiteY2"/>
                      </a:cxn>
                      <a:cxn ang="0">
                        <a:pos x="connsiteX3" y="connsiteY3"/>
                      </a:cxn>
                    </a:cxnLst>
                    <a:rect l="l" t="t" r="r" b="b"/>
                    <a:pathLst>
                      <a:path w="11028" h="13267">
                        <a:moveTo>
                          <a:pt x="255" y="13563"/>
                        </a:moveTo>
                        <a:lnTo>
                          <a:pt x="11284" y="13563"/>
                        </a:lnTo>
                        <a:lnTo>
                          <a:pt x="11284" y="295"/>
                        </a:lnTo>
                        <a:lnTo>
                          <a:pt x="255" y="295"/>
                        </a:lnTo>
                        <a:close/>
                      </a:path>
                    </a:pathLst>
                  </a:custGeom>
                  <a:solidFill>
                    <a:srgbClr val="000000"/>
                  </a:solidFill>
                  <a:ln w="1069" cap="flat">
                    <a:noFill/>
                    <a:prstDash val="solid"/>
                    <a:round/>
                  </a:ln>
                </p:spPr>
                <p:txBody>
                  <a:bodyPr rtlCol="0" anchor="ctr"/>
                  <a:lstStyle/>
                  <a:p>
                    <a:endParaRPr lang="en-US"/>
                  </a:p>
                </p:txBody>
              </p:sp>
              <p:sp>
                <p:nvSpPr>
                  <p:cNvPr id="79" name="Freeform: Shape 78">
                    <a:extLst>
                      <a:ext uri="{FF2B5EF4-FFF2-40B4-BE49-F238E27FC236}">
                        <a16:creationId xmlns:a16="http://schemas.microsoft.com/office/drawing/2014/main" id="{E905F7C2-70C1-489C-9351-E60594AC08D4}"/>
                      </a:ext>
                    </a:extLst>
                  </p:cNvPr>
                  <p:cNvSpPr/>
                  <p:nvPr/>
                </p:nvSpPr>
                <p:spPr>
                  <a:xfrm flipV="1">
                    <a:off x="2253227" y="3829733"/>
                    <a:ext cx="51316" cy="80892"/>
                  </a:xfrm>
                  <a:custGeom>
                    <a:avLst/>
                    <a:gdLst>
                      <a:gd name="connsiteX0" fmla="*/ 35488 w 51316"/>
                      <a:gd name="connsiteY0" fmla="*/ 43823 h 80892"/>
                      <a:gd name="connsiteX1" fmla="*/ 47302 w 51316"/>
                      <a:gd name="connsiteY1" fmla="*/ 37072 h 80892"/>
                      <a:gd name="connsiteX2" fmla="*/ 51563 w 51316"/>
                      <a:gd name="connsiteY2" fmla="*/ 24439 h 80892"/>
                      <a:gd name="connsiteX3" fmla="*/ 43626 w 51316"/>
                      <a:gd name="connsiteY3" fmla="*/ 6576 h 80892"/>
                      <a:gd name="connsiteX4" fmla="*/ 21068 w 51316"/>
                      <a:gd name="connsiteY4" fmla="*/ 260 h 80892"/>
                      <a:gd name="connsiteX5" fmla="*/ 10975 w 51316"/>
                      <a:gd name="connsiteY5" fmla="*/ 1229 h 80892"/>
                      <a:gd name="connsiteX6" fmla="*/ 247 w 51316"/>
                      <a:gd name="connsiteY6" fmla="*/ 4137 h 80892"/>
                      <a:gd name="connsiteX7" fmla="*/ 247 w 51316"/>
                      <a:gd name="connsiteY7" fmla="*/ 14313 h 80892"/>
                      <a:gd name="connsiteX8" fmla="*/ 9838 w 51316"/>
                      <a:gd name="connsiteY8" fmla="*/ 10453 h 80892"/>
                      <a:gd name="connsiteX9" fmla="*/ 20767 w 51316"/>
                      <a:gd name="connsiteY9" fmla="*/ 9150 h 80892"/>
                      <a:gd name="connsiteX10" fmla="*/ 35872 w 51316"/>
                      <a:gd name="connsiteY10" fmla="*/ 13060 h 80892"/>
                      <a:gd name="connsiteX11" fmla="*/ 41069 w 51316"/>
                      <a:gd name="connsiteY11" fmla="*/ 24439 h 80892"/>
                      <a:gd name="connsiteX12" fmla="*/ 36240 w 51316"/>
                      <a:gd name="connsiteY12" fmla="*/ 35217 h 80892"/>
                      <a:gd name="connsiteX13" fmla="*/ 22805 w 51316"/>
                      <a:gd name="connsiteY13" fmla="*/ 39111 h 80892"/>
                      <a:gd name="connsiteX14" fmla="*/ 13715 w 51316"/>
                      <a:gd name="connsiteY14" fmla="*/ 39111 h 80892"/>
                      <a:gd name="connsiteX15" fmla="*/ 13715 w 51316"/>
                      <a:gd name="connsiteY15" fmla="*/ 47783 h 80892"/>
                      <a:gd name="connsiteX16" fmla="*/ 23223 w 51316"/>
                      <a:gd name="connsiteY16" fmla="*/ 47783 h 80892"/>
                      <a:gd name="connsiteX17" fmla="*/ 35121 w 51316"/>
                      <a:gd name="connsiteY17" fmla="*/ 50891 h 80892"/>
                      <a:gd name="connsiteX18" fmla="*/ 39248 w 51316"/>
                      <a:gd name="connsiteY18" fmla="*/ 59848 h 80892"/>
                      <a:gd name="connsiteX19" fmla="*/ 34987 w 51316"/>
                      <a:gd name="connsiteY19" fmla="*/ 69055 h 80892"/>
                      <a:gd name="connsiteX20" fmla="*/ 22805 w 51316"/>
                      <a:gd name="connsiteY20" fmla="*/ 72280 h 80892"/>
                      <a:gd name="connsiteX21" fmla="*/ 13498 w 51316"/>
                      <a:gd name="connsiteY21" fmla="*/ 71328 h 80892"/>
                      <a:gd name="connsiteX22" fmla="*/ 2586 w 51316"/>
                      <a:gd name="connsiteY22" fmla="*/ 68420 h 80892"/>
                      <a:gd name="connsiteX23" fmla="*/ 2586 w 51316"/>
                      <a:gd name="connsiteY23" fmla="*/ 77811 h 80892"/>
                      <a:gd name="connsiteX24" fmla="*/ 13849 w 51316"/>
                      <a:gd name="connsiteY24" fmla="*/ 80318 h 80892"/>
                      <a:gd name="connsiteX25" fmla="*/ 23741 w 51316"/>
                      <a:gd name="connsiteY25" fmla="*/ 81153 h 80892"/>
                      <a:gd name="connsiteX26" fmla="*/ 42740 w 51316"/>
                      <a:gd name="connsiteY26" fmla="*/ 75689 h 80892"/>
                      <a:gd name="connsiteX27" fmla="*/ 49742 w 51316"/>
                      <a:gd name="connsiteY27" fmla="*/ 60951 h 80892"/>
                      <a:gd name="connsiteX28" fmla="*/ 46032 w 51316"/>
                      <a:gd name="connsiteY28" fmla="*/ 50006 h 80892"/>
                      <a:gd name="connsiteX29" fmla="*/ 35488 w 51316"/>
                      <a:gd name="connsiteY29" fmla="*/ 4382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1316" h="80892">
                        <a:moveTo>
                          <a:pt x="35488" y="43823"/>
                        </a:moveTo>
                        <a:cubicBezTo>
                          <a:pt x="40535" y="42742"/>
                          <a:pt x="44473" y="40492"/>
                          <a:pt x="47302" y="37072"/>
                        </a:cubicBezTo>
                        <a:cubicBezTo>
                          <a:pt x="50143" y="33663"/>
                          <a:pt x="51563" y="29452"/>
                          <a:pt x="51563" y="24439"/>
                        </a:cubicBezTo>
                        <a:cubicBezTo>
                          <a:pt x="51563" y="16753"/>
                          <a:pt x="48917" y="10799"/>
                          <a:pt x="43626" y="6576"/>
                        </a:cubicBezTo>
                        <a:cubicBezTo>
                          <a:pt x="38334" y="2366"/>
                          <a:pt x="30815" y="260"/>
                          <a:pt x="21068" y="260"/>
                        </a:cubicBezTo>
                        <a:cubicBezTo>
                          <a:pt x="17803" y="260"/>
                          <a:pt x="14439" y="583"/>
                          <a:pt x="10975" y="1229"/>
                        </a:cubicBezTo>
                        <a:cubicBezTo>
                          <a:pt x="7510" y="1875"/>
                          <a:pt x="3934" y="2845"/>
                          <a:pt x="247" y="4137"/>
                        </a:cubicBezTo>
                        <a:lnTo>
                          <a:pt x="247" y="14313"/>
                        </a:lnTo>
                        <a:cubicBezTo>
                          <a:pt x="3166" y="12609"/>
                          <a:pt x="6363" y="11322"/>
                          <a:pt x="9838" y="10453"/>
                        </a:cubicBezTo>
                        <a:cubicBezTo>
                          <a:pt x="13325" y="9584"/>
                          <a:pt x="16968" y="9150"/>
                          <a:pt x="20767" y="9150"/>
                        </a:cubicBezTo>
                        <a:cubicBezTo>
                          <a:pt x="27373" y="9150"/>
                          <a:pt x="32408" y="10453"/>
                          <a:pt x="35872" y="13060"/>
                        </a:cubicBezTo>
                        <a:cubicBezTo>
                          <a:pt x="39337" y="15667"/>
                          <a:pt x="41069" y="19460"/>
                          <a:pt x="41069" y="24439"/>
                        </a:cubicBezTo>
                        <a:cubicBezTo>
                          <a:pt x="41069" y="29040"/>
                          <a:pt x="39460" y="32633"/>
                          <a:pt x="36240" y="35217"/>
                        </a:cubicBezTo>
                        <a:cubicBezTo>
                          <a:pt x="33021" y="37813"/>
                          <a:pt x="28542" y="39111"/>
                          <a:pt x="22805" y="39111"/>
                        </a:cubicBezTo>
                        <a:lnTo>
                          <a:pt x="13715" y="39111"/>
                        </a:lnTo>
                        <a:lnTo>
                          <a:pt x="13715" y="47783"/>
                        </a:lnTo>
                        <a:lnTo>
                          <a:pt x="23223" y="47783"/>
                        </a:lnTo>
                        <a:cubicBezTo>
                          <a:pt x="28403" y="47783"/>
                          <a:pt x="32369" y="48819"/>
                          <a:pt x="35121" y="50891"/>
                        </a:cubicBezTo>
                        <a:cubicBezTo>
                          <a:pt x="37872" y="52963"/>
                          <a:pt x="39248" y="55949"/>
                          <a:pt x="39248" y="59848"/>
                        </a:cubicBezTo>
                        <a:cubicBezTo>
                          <a:pt x="39248" y="63847"/>
                          <a:pt x="37828" y="66916"/>
                          <a:pt x="34987" y="69055"/>
                        </a:cubicBezTo>
                        <a:cubicBezTo>
                          <a:pt x="32157" y="71205"/>
                          <a:pt x="28097" y="72280"/>
                          <a:pt x="22805" y="72280"/>
                        </a:cubicBezTo>
                        <a:cubicBezTo>
                          <a:pt x="19909" y="72280"/>
                          <a:pt x="16806" y="71963"/>
                          <a:pt x="13498" y="71328"/>
                        </a:cubicBezTo>
                        <a:cubicBezTo>
                          <a:pt x="10189" y="70704"/>
                          <a:pt x="6552" y="69735"/>
                          <a:pt x="2586" y="68420"/>
                        </a:cubicBezTo>
                        <a:lnTo>
                          <a:pt x="2586" y="77811"/>
                        </a:lnTo>
                        <a:cubicBezTo>
                          <a:pt x="6597" y="78925"/>
                          <a:pt x="10351" y="79761"/>
                          <a:pt x="13849" y="80318"/>
                        </a:cubicBezTo>
                        <a:cubicBezTo>
                          <a:pt x="17347" y="80875"/>
                          <a:pt x="20644" y="81153"/>
                          <a:pt x="23741" y="81153"/>
                        </a:cubicBezTo>
                        <a:cubicBezTo>
                          <a:pt x="31751" y="81153"/>
                          <a:pt x="38084" y="79332"/>
                          <a:pt x="42740" y="75689"/>
                        </a:cubicBezTo>
                        <a:cubicBezTo>
                          <a:pt x="47408" y="72057"/>
                          <a:pt x="49742" y="67145"/>
                          <a:pt x="49742" y="60951"/>
                        </a:cubicBezTo>
                        <a:cubicBezTo>
                          <a:pt x="49742" y="56628"/>
                          <a:pt x="48505" y="52980"/>
                          <a:pt x="46032" y="50006"/>
                        </a:cubicBezTo>
                        <a:cubicBezTo>
                          <a:pt x="43559" y="47031"/>
                          <a:pt x="40044" y="44970"/>
                          <a:pt x="35488" y="43823"/>
                        </a:cubicBezTo>
                        <a:close/>
                      </a:path>
                    </a:pathLst>
                  </a:custGeom>
                  <a:solidFill>
                    <a:srgbClr val="000000"/>
                  </a:solidFill>
                  <a:ln w="1069" cap="flat">
                    <a:noFill/>
                    <a:prstDash val="solid"/>
                    <a:round/>
                  </a:ln>
                </p:spPr>
                <p:txBody>
                  <a:bodyPr rtlCol="0" anchor="ctr"/>
                  <a:lstStyle/>
                  <a:p>
                    <a:endParaRPr lang="en-US"/>
                  </a:p>
                </p:txBody>
              </p:sp>
              <p:sp>
                <p:nvSpPr>
                  <p:cNvPr id="80" name="Freeform: Shape 79">
                    <a:extLst>
                      <a:ext uri="{FF2B5EF4-FFF2-40B4-BE49-F238E27FC236}">
                        <a16:creationId xmlns:a16="http://schemas.microsoft.com/office/drawing/2014/main" id="{C384B089-BD08-48FA-AE5F-315DAD18E412}"/>
                      </a:ext>
                    </a:extLst>
                  </p:cNvPr>
                  <p:cNvSpPr/>
                  <p:nvPr/>
                </p:nvSpPr>
                <p:spPr>
                  <a:xfrm flipV="1">
                    <a:off x="2321886" y="3831137"/>
                    <a:ext cx="50129" cy="77968"/>
                  </a:xfrm>
                  <a:custGeom>
                    <a:avLst/>
                    <a:gdLst>
                      <a:gd name="connsiteX0" fmla="*/ 257 w 50129"/>
                      <a:gd name="connsiteY0" fmla="*/ 78229 h 77968"/>
                      <a:gd name="connsiteX1" fmla="*/ 50387 w 50129"/>
                      <a:gd name="connsiteY1" fmla="*/ 78229 h 77968"/>
                      <a:gd name="connsiteX2" fmla="*/ 50387 w 50129"/>
                      <a:gd name="connsiteY2" fmla="*/ 73734 h 77968"/>
                      <a:gd name="connsiteX3" fmla="*/ 22080 w 50129"/>
                      <a:gd name="connsiteY3" fmla="*/ 260 h 77968"/>
                      <a:gd name="connsiteX4" fmla="*/ 11068 w 50129"/>
                      <a:gd name="connsiteY4" fmla="*/ 260 h 77968"/>
                      <a:gd name="connsiteX5" fmla="*/ 37704 w 50129"/>
                      <a:gd name="connsiteY5" fmla="*/ 69339 h 77968"/>
                      <a:gd name="connsiteX6" fmla="*/ 257 w 50129"/>
                      <a:gd name="connsiteY6" fmla="*/ 69339 h 7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29" h="77968">
                        <a:moveTo>
                          <a:pt x="257" y="78229"/>
                        </a:moveTo>
                        <a:lnTo>
                          <a:pt x="50387" y="78229"/>
                        </a:lnTo>
                        <a:lnTo>
                          <a:pt x="50387" y="73734"/>
                        </a:lnTo>
                        <a:lnTo>
                          <a:pt x="22080" y="260"/>
                        </a:lnTo>
                        <a:lnTo>
                          <a:pt x="11068" y="260"/>
                        </a:lnTo>
                        <a:lnTo>
                          <a:pt x="37704" y="69339"/>
                        </a:lnTo>
                        <a:lnTo>
                          <a:pt x="257" y="69339"/>
                        </a:lnTo>
                        <a:close/>
                      </a:path>
                    </a:pathLst>
                  </a:custGeom>
                  <a:solidFill>
                    <a:srgbClr val="000000"/>
                  </a:solidFill>
                  <a:ln w="1069" cap="flat">
                    <a:noFill/>
                    <a:prstDash val="solid"/>
                    <a:round/>
                  </a:ln>
                </p:spPr>
                <p:txBody>
                  <a:bodyPr rtlCol="0" anchor="ctr"/>
                  <a:lstStyle/>
                  <a:p>
                    <a:endParaRPr lang="en-US"/>
                  </a:p>
                </p:txBody>
              </p:sp>
              <p:sp>
                <p:nvSpPr>
                  <p:cNvPr id="81" name="Freeform: Shape 80">
                    <a:extLst>
                      <a:ext uri="{FF2B5EF4-FFF2-40B4-BE49-F238E27FC236}">
                        <a16:creationId xmlns:a16="http://schemas.microsoft.com/office/drawing/2014/main" id="{D286128D-237B-4DA9-A98E-5B6A90E0F7B6}"/>
                      </a:ext>
                    </a:extLst>
                  </p:cNvPr>
                  <p:cNvSpPr/>
                  <p:nvPr/>
                </p:nvSpPr>
                <p:spPr>
                  <a:xfrm flipV="1">
                    <a:off x="2389409" y="3831137"/>
                    <a:ext cx="50447" cy="79489"/>
                  </a:xfrm>
                  <a:custGeom>
                    <a:avLst/>
                    <a:gdLst>
                      <a:gd name="connsiteX0" fmla="*/ 3559 w 50447"/>
                      <a:gd name="connsiteY0" fmla="*/ 79750 h 79489"/>
                      <a:gd name="connsiteX1" fmla="*/ 44967 w 50447"/>
                      <a:gd name="connsiteY1" fmla="*/ 79750 h 79489"/>
                      <a:gd name="connsiteX2" fmla="*/ 44967 w 50447"/>
                      <a:gd name="connsiteY2" fmla="*/ 70861 h 79489"/>
                      <a:gd name="connsiteX3" fmla="*/ 13218 w 50447"/>
                      <a:gd name="connsiteY3" fmla="*/ 70861 h 79489"/>
                      <a:gd name="connsiteX4" fmla="*/ 13218 w 50447"/>
                      <a:gd name="connsiteY4" fmla="*/ 51761 h 79489"/>
                      <a:gd name="connsiteX5" fmla="*/ 17796 w 50447"/>
                      <a:gd name="connsiteY5" fmla="*/ 52931 h 79489"/>
                      <a:gd name="connsiteX6" fmla="*/ 22408 w 50447"/>
                      <a:gd name="connsiteY6" fmla="*/ 53315 h 79489"/>
                      <a:gd name="connsiteX7" fmla="*/ 43078 w 50447"/>
                      <a:gd name="connsiteY7" fmla="*/ 46163 h 79489"/>
                      <a:gd name="connsiteX8" fmla="*/ 50715 w 50447"/>
                      <a:gd name="connsiteY8" fmla="*/ 26796 h 79489"/>
                      <a:gd name="connsiteX9" fmla="*/ 42878 w 50447"/>
                      <a:gd name="connsiteY9" fmla="*/ 7229 h 79489"/>
                      <a:gd name="connsiteX10" fmla="*/ 20787 w 50447"/>
                      <a:gd name="connsiteY10" fmla="*/ 261 h 79489"/>
                      <a:gd name="connsiteX11" fmla="*/ 10778 w 50447"/>
                      <a:gd name="connsiteY11" fmla="*/ 1096 h 79489"/>
                      <a:gd name="connsiteX12" fmla="*/ 267 w 50447"/>
                      <a:gd name="connsiteY12" fmla="*/ 3603 h 79489"/>
                      <a:gd name="connsiteX13" fmla="*/ 267 w 50447"/>
                      <a:gd name="connsiteY13" fmla="*/ 14214 h 79489"/>
                      <a:gd name="connsiteX14" fmla="*/ 9976 w 50447"/>
                      <a:gd name="connsiteY14" fmla="*/ 10404 h 79489"/>
                      <a:gd name="connsiteX15" fmla="*/ 20570 w 50447"/>
                      <a:gd name="connsiteY15" fmla="*/ 9151 h 79489"/>
                      <a:gd name="connsiteX16" fmla="*/ 34874 w 50447"/>
                      <a:gd name="connsiteY16" fmla="*/ 13896 h 79489"/>
                      <a:gd name="connsiteX17" fmla="*/ 40154 w 50447"/>
                      <a:gd name="connsiteY17" fmla="*/ 26796 h 79489"/>
                      <a:gd name="connsiteX18" fmla="*/ 34874 w 50447"/>
                      <a:gd name="connsiteY18" fmla="*/ 39680 h 79489"/>
                      <a:gd name="connsiteX19" fmla="*/ 20570 w 50447"/>
                      <a:gd name="connsiteY19" fmla="*/ 44442 h 79489"/>
                      <a:gd name="connsiteX20" fmla="*/ 12132 w 50447"/>
                      <a:gd name="connsiteY20" fmla="*/ 43506 h 79489"/>
                      <a:gd name="connsiteX21" fmla="*/ 3559 w 50447"/>
                      <a:gd name="connsiteY21" fmla="*/ 40582 h 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47" h="79489">
                        <a:moveTo>
                          <a:pt x="3559" y="79750"/>
                        </a:moveTo>
                        <a:lnTo>
                          <a:pt x="44967" y="79750"/>
                        </a:lnTo>
                        <a:lnTo>
                          <a:pt x="44967" y="70861"/>
                        </a:lnTo>
                        <a:lnTo>
                          <a:pt x="13218" y="70861"/>
                        </a:lnTo>
                        <a:lnTo>
                          <a:pt x="13218" y="51761"/>
                        </a:lnTo>
                        <a:cubicBezTo>
                          <a:pt x="14744" y="52285"/>
                          <a:pt x="16270" y="52674"/>
                          <a:pt x="17796" y="52931"/>
                        </a:cubicBezTo>
                        <a:cubicBezTo>
                          <a:pt x="19334" y="53187"/>
                          <a:pt x="20871" y="53315"/>
                          <a:pt x="22408" y="53315"/>
                        </a:cubicBezTo>
                        <a:cubicBezTo>
                          <a:pt x="31108" y="53315"/>
                          <a:pt x="37999" y="50931"/>
                          <a:pt x="43078" y="46163"/>
                        </a:cubicBezTo>
                        <a:cubicBezTo>
                          <a:pt x="48169" y="41395"/>
                          <a:pt x="50715" y="34940"/>
                          <a:pt x="50715" y="26796"/>
                        </a:cubicBezTo>
                        <a:cubicBezTo>
                          <a:pt x="50715" y="18408"/>
                          <a:pt x="48102" y="11885"/>
                          <a:pt x="42878" y="7229"/>
                        </a:cubicBezTo>
                        <a:cubicBezTo>
                          <a:pt x="37653" y="2584"/>
                          <a:pt x="30290" y="261"/>
                          <a:pt x="20787" y="261"/>
                        </a:cubicBezTo>
                        <a:cubicBezTo>
                          <a:pt x="17512" y="261"/>
                          <a:pt x="14176" y="539"/>
                          <a:pt x="10778" y="1096"/>
                        </a:cubicBezTo>
                        <a:cubicBezTo>
                          <a:pt x="7391" y="1653"/>
                          <a:pt x="3888" y="2489"/>
                          <a:pt x="267" y="3603"/>
                        </a:cubicBezTo>
                        <a:lnTo>
                          <a:pt x="267" y="14214"/>
                        </a:lnTo>
                        <a:cubicBezTo>
                          <a:pt x="3398" y="12509"/>
                          <a:pt x="6634" y="11239"/>
                          <a:pt x="9976" y="10404"/>
                        </a:cubicBezTo>
                        <a:cubicBezTo>
                          <a:pt x="13318" y="9568"/>
                          <a:pt x="16849" y="9151"/>
                          <a:pt x="20570" y="9151"/>
                        </a:cubicBezTo>
                        <a:cubicBezTo>
                          <a:pt x="26597" y="9151"/>
                          <a:pt x="31365" y="10732"/>
                          <a:pt x="34874" y="13896"/>
                        </a:cubicBezTo>
                        <a:cubicBezTo>
                          <a:pt x="38394" y="17060"/>
                          <a:pt x="40154" y="21360"/>
                          <a:pt x="40154" y="26796"/>
                        </a:cubicBezTo>
                        <a:cubicBezTo>
                          <a:pt x="40154" y="32221"/>
                          <a:pt x="38394" y="36516"/>
                          <a:pt x="34874" y="39680"/>
                        </a:cubicBezTo>
                        <a:cubicBezTo>
                          <a:pt x="31365" y="42855"/>
                          <a:pt x="26597" y="44442"/>
                          <a:pt x="20570" y="44442"/>
                        </a:cubicBezTo>
                        <a:cubicBezTo>
                          <a:pt x="17752" y="44442"/>
                          <a:pt x="14939" y="44130"/>
                          <a:pt x="12132" y="43506"/>
                        </a:cubicBezTo>
                        <a:cubicBezTo>
                          <a:pt x="9335" y="42882"/>
                          <a:pt x="6478" y="41908"/>
                          <a:pt x="3559" y="40582"/>
                        </a:cubicBezTo>
                        <a:close/>
                      </a:path>
                    </a:pathLst>
                  </a:custGeom>
                  <a:solidFill>
                    <a:srgbClr val="000000"/>
                  </a:solidFill>
                  <a:ln w="1069" cap="flat">
                    <a:noFill/>
                    <a:prstDash val="solid"/>
                    <a:round/>
                  </a:ln>
                </p:spPr>
                <p:txBody>
                  <a:bodyPr rtlCol="0" anchor="ctr"/>
                  <a:lstStyle/>
                  <a:p>
                    <a:endParaRPr lang="en-US"/>
                  </a:p>
                </p:txBody>
              </p:sp>
            </p:grpSp>
          </p:grpSp>
          <p:grpSp>
            <p:nvGrpSpPr>
              <p:cNvPr id="82" name="Graphic 8">
                <a:extLst>
                  <a:ext uri="{FF2B5EF4-FFF2-40B4-BE49-F238E27FC236}">
                    <a16:creationId xmlns:a16="http://schemas.microsoft.com/office/drawing/2014/main" id="{8A75FBEC-3ADA-478C-9A08-9E6928CA2E13}"/>
                  </a:ext>
                </a:extLst>
              </p:cNvPr>
              <p:cNvGrpSpPr/>
              <p:nvPr/>
            </p:nvGrpSpPr>
            <p:grpSpPr>
              <a:xfrm>
                <a:off x="2647378" y="1891808"/>
                <a:ext cx="292006" cy="2018818"/>
                <a:chOff x="2647378" y="1891808"/>
                <a:chExt cx="292006" cy="2018818"/>
              </a:xfrm>
            </p:grpSpPr>
            <p:sp>
              <p:nvSpPr>
                <p:cNvPr id="83" name="Freeform: Shape 82">
                  <a:extLst>
                    <a:ext uri="{FF2B5EF4-FFF2-40B4-BE49-F238E27FC236}">
                      <a16:creationId xmlns:a16="http://schemas.microsoft.com/office/drawing/2014/main" id="{CEF63322-DCCF-4025-A15C-B4C5575F262C}"/>
                    </a:ext>
                  </a:extLst>
                </p:cNvPr>
                <p:cNvSpPr/>
                <p:nvPr/>
              </p:nvSpPr>
              <p:spPr>
                <a:xfrm>
                  <a:off x="2793407" y="1891808"/>
                  <a:ext cx="6684" cy="1873654"/>
                </a:xfrm>
                <a:custGeom>
                  <a:avLst/>
                  <a:gdLst>
                    <a:gd name="connsiteX0" fmla="*/ 69 w 6684"/>
                    <a:gd name="connsiteY0" fmla="*/ 1873655 h 1873654"/>
                    <a:gd name="connsiteX1" fmla="*/ 69 w 6684"/>
                    <a:gd name="connsiteY1" fmla="*/ 1 h 1873654"/>
                  </a:gdLst>
                  <a:ahLst/>
                  <a:cxnLst>
                    <a:cxn ang="0">
                      <a:pos x="connsiteX0" y="connsiteY0"/>
                    </a:cxn>
                    <a:cxn ang="0">
                      <a:pos x="connsiteX1" y="connsiteY1"/>
                    </a:cxn>
                  </a:cxnLst>
                  <a:rect l="l" t="t" r="r" b="b"/>
                  <a:pathLst>
                    <a:path w="6684" h="1873654">
                      <a:moveTo>
                        <a:pt x="69" y="1873655"/>
                      </a:moveTo>
                      <a:lnTo>
                        <a:pt x="69" y="1"/>
                      </a:lnTo>
                    </a:path>
                  </a:pathLst>
                </a:custGeom>
                <a:noFill/>
                <a:ln w="7129" cap="sq">
                  <a:solidFill>
                    <a:srgbClr val="B0B0B0"/>
                  </a:solidFill>
                  <a:prstDash val="solid"/>
                  <a:round/>
                </a:ln>
              </p:spPr>
              <p:txBody>
                <a:bodyPr rtlCol="0" anchor="ctr"/>
                <a:lstStyle/>
                <a:p>
                  <a:endParaRPr lang="en-US"/>
                </a:p>
              </p:txBody>
            </p:sp>
            <p:sp>
              <p:nvSpPr>
                <p:cNvPr id="84" name="Freeform: Shape 83">
                  <a:extLst>
                    <a:ext uri="{FF2B5EF4-FFF2-40B4-BE49-F238E27FC236}">
                      <a16:creationId xmlns:a16="http://schemas.microsoft.com/office/drawing/2014/main" id="{EF7F1C92-74CD-4BC5-A84C-26A2C09B858F}"/>
                    </a:ext>
                  </a:extLst>
                </p:cNvPr>
                <p:cNvSpPr/>
                <p:nvPr/>
              </p:nvSpPr>
              <p:spPr>
                <a:xfrm>
                  <a:off x="2793407" y="3765462"/>
                  <a:ext cx="6684" cy="31191"/>
                </a:xfrm>
                <a:custGeom>
                  <a:avLst/>
                  <a:gdLst>
                    <a:gd name="connsiteX0" fmla="*/ 355 w 6684"/>
                    <a:gd name="connsiteY0" fmla="*/ 281 h 31191"/>
                    <a:gd name="connsiteX1" fmla="*/ 355 w 6684"/>
                    <a:gd name="connsiteY1" fmla="*/ 31473 h 31191"/>
                  </a:gdLst>
                  <a:ahLst/>
                  <a:cxnLst>
                    <a:cxn ang="0">
                      <a:pos x="connsiteX0" y="connsiteY0"/>
                    </a:cxn>
                    <a:cxn ang="0">
                      <a:pos x="connsiteX1" y="connsiteY1"/>
                    </a:cxn>
                  </a:cxnLst>
                  <a:rect l="l" t="t" r="r" b="b"/>
                  <a:pathLst>
                    <a:path w="6684" h="31191">
                      <a:moveTo>
                        <a:pt x="355" y="281"/>
                      </a:moveTo>
                      <a:lnTo>
                        <a:pt x="355" y="31473"/>
                      </a:lnTo>
                    </a:path>
                  </a:pathLst>
                </a:custGeom>
                <a:solidFill>
                  <a:srgbClr val="000000"/>
                </a:solidFill>
                <a:ln w="7129" cap="flat">
                  <a:solidFill>
                    <a:srgbClr val="000000"/>
                  </a:solidFill>
                  <a:prstDash val="solid"/>
                  <a:round/>
                </a:ln>
              </p:spPr>
              <p:txBody>
                <a:bodyPr rtlCol="0" anchor="ctr"/>
                <a:lstStyle/>
                <a:p>
                  <a:endParaRPr lang="en-US"/>
                </a:p>
              </p:txBody>
            </p:sp>
            <p:grpSp>
              <p:nvGrpSpPr>
                <p:cNvPr id="85" name="Graphic 8">
                  <a:extLst>
                    <a:ext uri="{FF2B5EF4-FFF2-40B4-BE49-F238E27FC236}">
                      <a16:creationId xmlns:a16="http://schemas.microsoft.com/office/drawing/2014/main" id="{F3542D1C-9D2F-4547-B42E-F3627FF894BB}"/>
                    </a:ext>
                  </a:extLst>
                </p:cNvPr>
                <p:cNvGrpSpPr/>
                <p:nvPr/>
              </p:nvGrpSpPr>
              <p:grpSpPr>
                <a:xfrm>
                  <a:off x="2647378" y="3829733"/>
                  <a:ext cx="292006" cy="80892"/>
                  <a:chOff x="2647378" y="3829733"/>
                  <a:chExt cx="292006" cy="80892"/>
                </a:xfrm>
                <a:solidFill>
                  <a:srgbClr val="000000"/>
                </a:solidFill>
              </p:grpSpPr>
              <p:sp>
                <p:nvSpPr>
                  <p:cNvPr id="86" name="Freeform: Shape 85">
                    <a:extLst>
                      <a:ext uri="{FF2B5EF4-FFF2-40B4-BE49-F238E27FC236}">
                        <a16:creationId xmlns:a16="http://schemas.microsoft.com/office/drawing/2014/main" id="{9CE6212A-808F-444B-966E-DD4D7CF40174}"/>
                      </a:ext>
                    </a:extLst>
                  </p:cNvPr>
                  <p:cNvSpPr/>
                  <p:nvPr/>
                </p:nvSpPr>
                <p:spPr>
                  <a:xfrm flipV="1">
                    <a:off x="2647378" y="3829733"/>
                    <a:ext cx="53889" cy="80892"/>
                  </a:xfrm>
                  <a:custGeom>
                    <a:avLst/>
                    <a:gdLst>
                      <a:gd name="connsiteX0" fmla="*/ 27242 w 53889"/>
                      <a:gd name="connsiteY0" fmla="*/ 72798 h 80892"/>
                      <a:gd name="connsiteX1" fmla="*/ 14994 w 53889"/>
                      <a:gd name="connsiteY1" fmla="*/ 64777 h 80892"/>
                      <a:gd name="connsiteX2" fmla="*/ 10900 w 53889"/>
                      <a:gd name="connsiteY2" fmla="*/ 40682 h 80892"/>
                      <a:gd name="connsiteX3" fmla="*/ 14994 w 53889"/>
                      <a:gd name="connsiteY3" fmla="*/ 16636 h 80892"/>
                      <a:gd name="connsiteX4" fmla="*/ 27242 w 53889"/>
                      <a:gd name="connsiteY4" fmla="*/ 8615 h 80892"/>
                      <a:gd name="connsiteX5" fmla="*/ 39541 w 53889"/>
                      <a:gd name="connsiteY5" fmla="*/ 16636 h 80892"/>
                      <a:gd name="connsiteX6" fmla="*/ 43651 w 53889"/>
                      <a:gd name="connsiteY6" fmla="*/ 40682 h 80892"/>
                      <a:gd name="connsiteX7" fmla="*/ 39541 w 53889"/>
                      <a:gd name="connsiteY7" fmla="*/ 64777 h 80892"/>
                      <a:gd name="connsiteX8" fmla="*/ 27242 w 53889"/>
                      <a:gd name="connsiteY8" fmla="*/ 72798 h 80892"/>
                      <a:gd name="connsiteX9" fmla="*/ 27242 w 53889"/>
                      <a:gd name="connsiteY9" fmla="*/ 81153 h 80892"/>
                      <a:gd name="connsiteX10" fmla="*/ 47278 w 53889"/>
                      <a:gd name="connsiteY10" fmla="*/ 70776 h 80892"/>
                      <a:gd name="connsiteX11" fmla="*/ 54195 w 53889"/>
                      <a:gd name="connsiteY11" fmla="*/ 40682 h 80892"/>
                      <a:gd name="connsiteX12" fmla="*/ 47278 w 53889"/>
                      <a:gd name="connsiteY12" fmla="*/ 10620 h 80892"/>
                      <a:gd name="connsiteX13" fmla="*/ 27242 w 53889"/>
                      <a:gd name="connsiteY13" fmla="*/ 260 h 80892"/>
                      <a:gd name="connsiteX14" fmla="*/ 7224 w 53889"/>
                      <a:gd name="connsiteY14" fmla="*/ 10620 h 80892"/>
                      <a:gd name="connsiteX15" fmla="*/ 306 w 53889"/>
                      <a:gd name="connsiteY15" fmla="*/ 40682 h 80892"/>
                      <a:gd name="connsiteX16" fmla="*/ 7224 w 53889"/>
                      <a:gd name="connsiteY16" fmla="*/ 70776 h 80892"/>
                      <a:gd name="connsiteX17" fmla="*/ 27242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242" y="72798"/>
                        </a:moveTo>
                        <a:cubicBezTo>
                          <a:pt x="21817" y="72798"/>
                          <a:pt x="17734" y="70124"/>
                          <a:pt x="14994" y="64777"/>
                        </a:cubicBezTo>
                        <a:cubicBezTo>
                          <a:pt x="12265" y="59441"/>
                          <a:pt x="10900" y="51409"/>
                          <a:pt x="10900" y="40682"/>
                        </a:cubicBezTo>
                        <a:cubicBezTo>
                          <a:pt x="10900" y="29998"/>
                          <a:pt x="12265" y="21983"/>
                          <a:pt x="14994" y="16636"/>
                        </a:cubicBezTo>
                        <a:cubicBezTo>
                          <a:pt x="17734" y="11289"/>
                          <a:pt x="21817" y="8615"/>
                          <a:pt x="27242" y="8615"/>
                        </a:cubicBezTo>
                        <a:cubicBezTo>
                          <a:pt x="32712" y="8615"/>
                          <a:pt x="36812" y="11289"/>
                          <a:pt x="39541" y="16636"/>
                        </a:cubicBezTo>
                        <a:cubicBezTo>
                          <a:pt x="42281" y="21983"/>
                          <a:pt x="43651" y="29998"/>
                          <a:pt x="43651" y="40682"/>
                        </a:cubicBezTo>
                        <a:cubicBezTo>
                          <a:pt x="43651" y="51409"/>
                          <a:pt x="42281" y="59441"/>
                          <a:pt x="39541" y="64777"/>
                        </a:cubicBezTo>
                        <a:cubicBezTo>
                          <a:pt x="36812" y="70124"/>
                          <a:pt x="32712" y="72798"/>
                          <a:pt x="27242" y="72798"/>
                        </a:cubicBezTo>
                        <a:close/>
                        <a:moveTo>
                          <a:pt x="27242" y="81153"/>
                        </a:moveTo>
                        <a:cubicBezTo>
                          <a:pt x="35987" y="81153"/>
                          <a:pt x="42666" y="77694"/>
                          <a:pt x="47278" y="70776"/>
                        </a:cubicBezTo>
                        <a:cubicBezTo>
                          <a:pt x="51889" y="63869"/>
                          <a:pt x="54195" y="53838"/>
                          <a:pt x="54195" y="40682"/>
                        </a:cubicBezTo>
                        <a:cubicBezTo>
                          <a:pt x="54195" y="27559"/>
                          <a:pt x="51889" y="17538"/>
                          <a:pt x="47278" y="10620"/>
                        </a:cubicBezTo>
                        <a:cubicBezTo>
                          <a:pt x="42666" y="3714"/>
                          <a:pt x="35987" y="260"/>
                          <a:pt x="27242" y="260"/>
                        </a:cubicBezTo>
                        <a:cubicBezTo>
                          <a:pt x="18509" y="260"/>
                          <a:pt x="11836" y="3714"/>
                          <a:pt x="7224" y="10620"/>
                        </a:cubicBezTo>
                        <a:cubicBezTo>
                          <a:pt x="2612" y="17538"/>
                          <a:pt x="306" y="27559"/>
                          <a:pt x="306" y="40682"/>
                        </a:cubicBezTo>
                        <a:cubicBezTo>
                          <a:pt x="306" y="53838"/>
                          <a:pt x="2612" y="63869"/>
                          <a:pt x="7224" y="70776"/>
                        </a:cubicBezTo>
                        <a:cubicBezTo>
                          <a:pt x="11836" y="77694"/>
                          <a:pt x="18509" y="81153"/>
                          <a:pt x="27242" y="81153"/>
                        </a:cubicBezTo>
                        <a:close/>
                      </a:path>
                    </a:pathLst>
                  </a:custGeom>
                  <a:solidFill>
                    <a:srgbClr val="000000"/>
                  </a:solidFill>
                  <a:ln w="1069" cap="flat">
                    <a:noFill/>
                    <a:prstDash val="solid"/>
                    <a:round/>
                  </a:ln>
                </p:spPr>
                <p:txBody>
                  <a:bodyPr rtlCol="0" anchor="ctr"/>
                  <a:lstStyle/>
                  <a:p>
                    <a:endParaRPr lang="en-US"/>
                  </a:p>
                </p:txBody>
              </p:sp>
              <p:sp>
                <p:nvSpPr>
                  <p:cNvPr id="87" name="Freeform: Shape 86">
                    <a:extLst>
                      <a:ext uri="{FF2B5EF4-FFF2-40B4-BE49-F238E27FC236}">
                        <a16:creationId xmlns:a16="http://schemas.microsoft.com/office/drawing/2014/main" id="{7E7ADA66-3629-44EA-8904-9FA4CDB0092B}"/>
                      </a:ext>
                    </a:extLst>
                  </p:cNvPr>
                  <p:cNvSpPr/>
                  <p:nvPr/>
                </p:nvSpPr>
                <p:spPr>
                  <a:xfrm flipV="1">
                    <a:off x="2719796" y="3895838"/>
                    <a:ext cx="11028" cy="13267"/>
                  </a:xfrm>
                  <a:custGeom>
                    <a:avLst/>
                    <a:gdLst>
                      <a:gd name="connsiteX0" fmla="*/ 329 w 11028"/>
                      <a:gd name="connsiteY0" fmla="*/ 13563 h 13267"/>
                      <a:gd name="connsiteX1" fmla="*/ 11358 w 11028"/>
                      <a:gd name="connsiteY1" fmla="*/ 13563 h 13267"/>
                      <a:gd name="connsiteX2" fmla="*/ 11358 w 11028"/>
                      <a:gd name="connsiteY2" fmla="*/ 295 h 13267"/>
                      <a:gd name="connsiteX3" fmla="*/ 329 w 11028"/>
                      <a:gd name="connsiteY3" fmla="*/ 295 h 13267"/>
                    </a:gdLst>
                    <a:ahLst/>
                    <a:cxnLst>
                      <a:cxn ang="0">
                        <a:pos x="connsiteX0" y="connsiteY0"/>
                      </a:cxn>
                      <a:cxn ang="0">
                        <a:pos x="connsiteX1" y="connsiteY1"/>
                      </a:cxn>
                      <a:cxn ang="0">
                        <a:pos x="connsiteX2" y="connsiteY2"/>
                      </a:cxn>
                      <a:cxn ang="0">
                        <a:pos x="connsiteX3" y="connsiteY3"/>
                      </a:cxn>
                    </a:cxnLst>
                    <a:rect l="l" t="t" r="r" b="b"/>
                    <a:pathLst>
                      <a:path w="11028" h="13267">
                        <a:moveTo>
                          <a:pt x="329" y="13563"/>
                        </a:moveTo>
                        <a:lnTo>
                          <a:pt x="11358" y="13563"/>
                        </a:lnTo>
                        <a:lnTo>
                          <a:pt x="11358" y="295"/>
                        </a:lnTo>
                        <a:lnTo>
                          <a:pt x="329" y="295"/>
                        </a:lnTo>
                        <a:close/>
                      </a:path>
                    </a:pathLst>
                  </a:custGeom>
                  <a:solidFill>
                    <a:srgbClr val="000000"/>
                  </a:solidFill>
                  <a:ln w="1069" cap="flat">
                    <a:noFill/>
                    <a:prstDash val="solid"/>
                    <a:round/>
                  </a:ln>
                </p:spPr>
                <p:txBody>
                  <a:bodyPr rtlCol="0" anchor="ctr"/>
                  <a:lstStyle/>
                  <a:p>
                    <a:endParaRPr lang="en-US"/>
                  </a:p>
                </p:txBody>
              </p:sp>
              <p:sp>
                <p:nvSpPr>
                  <p:cNvPr id="88" name="Freeform: Shape 87">
                    <a:extLst>
                      <a:ext uri="{FF2B5EF4-FFF2-40B4-BE49-F238E27FC236}">
                        <a16:creationId xmlns:a16="http://schemas.microsoft.com/office/drawing/2014/main" id="{826830C6-F102-4C96-83C9-7D6D31F6DDED}"/>
                      </a:ext>
                    </a:extLst>
                  </p:cNvPr>
                  <p:cNvSpPr/>
                  <p:nvPr/>
                </p:nvSpPr>
                <p:spPr>
                  <a:xfrm flipV="1">
                    <a:off x="2750616" y="3831137"/>
                    <a:ext cx="50447" cy="79489"/>
                  </a:xfrm>
                  <a:custGeom>
                    <a:avLst/>
                    <a:gdLst>
                      <a:gd name="connsiteX0" fmla="*/ 3613 w 50447"/>
                      <a:gd name="connsiteY0" fmla="*/ 79750 h 79489"/>
                      <a:gd name="connsiteX1" fmla="*/ 45021 w 50447"/>
                      <a:gd name="connsiteY1" fmla="*/ 79750 h 79489"/>
                      <a:gd name="connsiteX2" fmla="*/ 45021 w 50447"/>
                      <a:gd name="connsiteY2" fmla="*/ 70861 h 79489"/>
                      <a:gd name="connsiteX3" fmla="*/ 13272 w 50447"/>
                      <a:gd name="connsiteY3" fmla="*/ 70861 h 79489"/>
                      <a:gd name="connsiteX4" fmla="*/ 13272 w 50447"/>
                      <a:gd name="connsiteY4" fmla="*/ 51761 h 79489"/>
                      <a:gd name="connsiteX5" fmla="*/ 17850 w 50447"/>
                      <a:gd name="connsiteY5" fmla="*/ 52931 h 79489"/>
                      <a:gd name="connsiteX6" fmla="*/ 22462 w 50447"/>
                      <a:gd name="connsiteY6" fmla="*/ 53315 h 79489"/>
                      <a:gd name="connsiteX7" fmla="*/ 43132 w 50447"/>
                      <a:gd name="connsiteY7" fmla="*/ 46163 h 79489"/>
                      <a:gd name="connsiteX8" fmla="*/ 50769 w 50447"/>
                      <a:gd name="connsiteY8" fmla="*/ 26796 h 79489"/>
                      <a:gd name="connsiteX9" fmla="*/ 42932 w 50447"/>
                      <a:gd name="connsiteY9" fmla="*/ 7229 h 79489"/>
                      <a:gd name="connsiteX10" fmla="*/ 20841 w 50447"/>
                      <a:gd name="connsiteY10" fmla="*/ 261 h 79489"/>
                      <a:gd name="connsiteX11" fmla="*/ 10832 w 50447"/>
                      <a:gd name="connsiteY11" fmla="*/ 1096 h 79489"/>
                      <a:gd name="connsiteX12" fmla="*/ 322 w 50447"/>
                      <a:gd name="connsiteY12" fmla="*/ 3603 h 79489"/>
                      <a:gd name="connsiteX13" fmla="*/ 322 w 50447"/>
                      <a:gd name="connsiteY13" fmla="*/ 14214 h 79489"/>
                      <a:gd name="connsiteX14" fmla="*/ 10030 w 50447"/>
                      <a:gd name="connsiteY14" fmla="*/ 10404 h 79489"/>
                      <a:gd name="connsiteX15" fmla="*/ 20624 w 50447"/>
                      <a:gd name="connsiteY15" fmla="*/ 9151 h 79489"/>
                      <a:gd name="connsiteX16" fmla="*/ 34928 w 50447"/>
                      <a:gd name="connsiteY16" fmla="*/ 13896 h 79489"/>
                      <a:gd name="connsiteX17" fmla="*/ 40208 w 50447"/>
                      <a:gd name="connsiteY17" fmla="*/ 26796 h 79489"/>
                      <a:gd name="connsiteX18" fmla="*/ 34928 w 50447"/>
                      <a:gd name="connsiteY18" fmla="*/ 39680 h 79489"/>
                      <a:gd name="connsiteX19" fmla="*/ 20624 w 50447"/>
                      <a:gd name="connsiteY19" fmla="*/ 44442 h 79489"/>
                      <a:gd name="connsiteX20" fmla="*/ 12186 w 50447"/>
                      <a:gd name="connsiteY20" fmla="*/ 43506 h 79489"/>
                      <a:gd name="connsiteX21" fmla="*/ 3613 w 50447"/>
                      <a:gd name="connsiteY21" fmla="*/ 40582 h 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47" h="79489">
                        <a:moveTo>
                          <a:pt x="3613" y="79750"/>
                        </a:moveTo>
                        <a:lnTo>
                          <a:pt x="45021" y="79750"/>
                        </a:lnTo>
                        <a:lnTo>
                          <a:pt x="45021" y="70861"/>
                        </a:lnTo>
                        <a:lnTo>
                          <a:pt x="13272" y="70861"/>
                        </a:lnTo>
                        <a:lnTo>
                          <a:pt x="13272" y="51761"/>
                        </a:lnTo>
                        <a:cubicBezTo>
                          <a:pt x="14798" y="52285"/>
                          <a:pt x="16324" y="52674"/>
                          <a:pt x="17850" y="52931"/>
                        </a:cubicBezTo>
                        <a:cubicBezTo>
                          <a:pt x="19388" y="53187"/>
                          <a:pt x="20925" y="53315"/>
                          <a:pt x="22462" y="53315"/>
                        </a:cubicBezTo>
                        <a:cubicBezTo>
                          <a:pt x="31163" y="53315"/>
                          <a:pt x="38053" y="50931"/>
                          <a:pt x="43132" y="46163"/>
                        </a:cubicBezTo>
                        <a:cubicBezTo>
                          <a:pt x="48223" y="41395"/>
                          <a:pt x="50769" y="34940"/>
                          <a:pt x="50769" y="26796"/>
                        </a:cubicBezTo>
                        <a:cubicBezTo>
                          <a:pt x="50769" y="18408"/>
                          <a:pt x="48157" y="11885"/>
                          <a:pt x="42932" y="7229"/>
                        </a:cubicBezTo>
                        <a:cubicBezTo>
                          <a:pt x="37707" y="2584"/>
                          <a:pt x="30344" y="261"/>
                          <a:pt x="20841" y="261"/>
                        </a:cubicBezTo>
                        <a:cubicBezTo>
                          <a:pt x="17566" y="261"/>
                          <a:pt x="14230" y="539"/>
                          <a:pt x="10832" y="1096"/>
                        </a:cubicBezTo>
                        <a:cubicBezTo>
                          <a:pt x="7446" y="1653"/>
                          <a:pt x="3942" y="2489"/>
                          <a:pt x="322" y="3603"/>
                        </a:cubicBezTo>
                        <a:lnTo>
                          <a:pt x="322" y="14214"/>
                        </a:lnTo>
                        <a:cubicBezTo>
                          <a:pt x="3452" y="12509"/>
                          <a:pt x="6688" y="11239"/>
                          <a:pt x="10030" y="10404"/>
                        </a:cubicBezTo>
                        <a:cubicBezTo>
                          <a:pt x="13372" y="9568"/>
                          <a:pt x="16903" y="9151"/>
                          <a:pt x="20624" y="9151"/>
                        </a:cubicBezTo>
                        <a:cubicBezTo>
                          <a:pt x="26651" y="9151"/>
                          <a:pt x="31419" y="10732"/>
                          <a:pt x="34928" y="13896"/>
                        </a:cubicBezTo>
                        <a:cubicBezTo>
                          <a:pt x="38448" y="17060"/>
                          <a:pt x="40208" y="21360"/>
                          <a:pt x="40208" y="26796"/>
                        </a:cubicBezTo>
                        <a:cubicBezTo>
                          <a:pt x="40208" y="32221"/>
                          <a:pt x="38448" y="36516"/>
                          <a:pt x="34928" y="39680"/>
                        </a:cubicBezTo>
                        <a:cubicBezTo>
                          <a:pt x="31419" y="42855"/>
                          <a:pt x="26651" y="44442"/>
                          <a:pt x="20624" y="44442"/>
                        </a:cubicBezTo>
                        <a:cubicBezTo>
                          <a:pt x="17806" y="44442"/>
                          <a:pt x="14993" y="44130"/>
                          <a:pt x="12186" y="43506"/>
                        </a:cubicBezTo>
                        <a:cubicBezTo>
                          <a:pt x="9389" y="42882"/>
                          <a:pt x="6532" y="41908"/>
                          <a:pt x="3613" y="40582"/>
                        </a:cubicBezTo>
                        <a:close/>
                      </a:path>
                    </a:pathLst>
                  </a:custGeom>
                  <a:solidFill>
                    <a:srgbClr val="000000"/>
                  </a:solidFill>
                  <a:ln w="1069" cap="flat">
                    <a:noFill/>
                    <a:prstDash val="solid"/>
                    <a:round/>
                  </a:ln>
                </p:spPr>
                <p:txBody>
                  <a:bodyPr rtlCol="0" anchor="ctr"/>
                  <a:lstStyle/>
                  <a:p>
                    <a:endParaRPr lang="en-US"/>
                  </a:p>
                </p:txBody>
              </p:sp>
              <p:sp>
                <p:nvSpPr>
                  <p:cNvPr id="89" name="Freeform: Shape 88">
                    <a:extLst>
                      <a:ext uri="{FF2B5EF4-FFF2-40B4-BE49-F238E27FC236}">
                        <a16:creationId xmlns:a16="http://schemas.microsoft.com/office/drawing/2014/main" id="{E430B618-81D9-4A8D-B104-024B30ECADC4}"/>
                      </a:ext>
                    </a:extLst>
                  </p:cNvPr>
                  <p:cNvSpPr/>
                  <p:nvPr/>
                </p:nvSpPr>
                <p:spPr>
                  <a:xfrm flipV="1">
                    <a:off x="2817453" y="3829733"/>
                    <a:ext cx="53889" cy="80892"/>
                  </a:xfrm>
                  <a:custGeom>
                    <a:avLst/>
                    <a:gdLst>
                      <a:gd name="connsiteX0" fmla="*/ 27268 w 53889"/>
                      <a:gd name="connsiteY0" fmla="*/ 72798 h 80892"/>
                      <a:gd name="connsiteX1" fmla="*/ 15019 w 53889"/>
                      <a:gd name="connsiteY1" fmla="*/ 64777 h 80892"/>
                      <a:gd name="connsiteX2" fmla="*/ 10925 w 53889"/>
                      <a:gd name="connsiteY2" fmla="*/ 40682 h 80892"/>
                      <a:gd name="connsiteX3" fmla="*/ 15019 w 53889"/>
                      <a:gd name="connsiteY3" fmla="*/ 16636 h 80892"/>
                      <a:gd name="connsiteX4" fmla="*/ 27268 w 53889"/>
                      <a:gd name="connsiteY4" fmla="*/ 8615 h 80892"/>
                      <a:gd name="connsiteX5" fmla="*/ 39566 w 53889"/>
                      <a:gd name="connsiteY5" fmla="*/ 16636 h 80892"/>
                      <a:gd name="connsiteX6" fmla="*/ 43677 w 53889"/>
                      <a:gd name="connsiteY6" fmla="*/ 40682 h 80892"/>
                      <a:gd name="connsiteX7" fmla="*/ 39566 w 53889"/>
                      <a:gd name="connsiteY7" fmla="*/ 64777 h 80892"/>
                      <a:gd name="connsiteX8" fmla="*/ 27268 w 53889"/>
                      <a:gd name="connsiteY8" fmla="*/ 72798 h 80892"/>
                      <a:gd name="connsiteX9" fmla="*/ 27268 w 53889"/>
                      <a:gd name="connsiteY9" fmla="*/ 81153 h 80892"/>
                      <a:gd name="connsiteX10" fmla="*/ 47303 w 53889"/>
                      <a:gd name="connsiteY10" fmla="*/ 70776 h 80892"/>
                      <a:gd name="connsiteX11" fmla="*/ 54221 w 53889"/>
                      <a:gd name="connsiteY11" fmla="*/ 40682 h 80892"/>
                      <a:gd name="connsiteX12" fmla="*/ 47303 w 53889"/>
                      <a:gd name="connsiteY12" fmla="*/ 10620 h 80892"/>
                      <a:gd name="connsiteX13" fmla="*/ 27268 w 53889"/>
                      <a:gd name="connsiteY13" fmla="*/ 260 h 80892"/>
                      <a:gd name="connsiteX14" fmla="*/ 7249 w 53889"/>
                      <a:gd name="connsiteY14" fmla="*/ 10620 h 80892"/>
                      <a:gd name="connsiteX15" fmla="*/ 331 w 53889"/>
                      <a:gd name="connsiteY15" fmla="*/ 40682 h 80892"/>
                      <a:gd name="connsiteX16" fmla="*/ 7249 w 53889"/>
                      <a:gd name="connsiteY16" fmla="*/ 70776 h 80892"/>
                      <a:gd name="connsiteX17" fmla="*/ 27268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268" y="72798"/>
                        </a:moveTo>
                        <a:cubicBezTo>
                          <a:pt x="21843" y="72798"/>
                          <a:pt x="17760" y="70124"/>
                          <a:pt x="15019" y="64777"/>
                        </a:cubicBezTo>
                        <a:cubicBezTo>
                          <a:pt x="12290" y="59441"/>
                          <a:pt x="10925" y="51409"/>
                          <a:pt x="10925" y="40682"/>
                        </a:cubicBezTo>
                        <a:cubicBezTo>
                          <a:pt x="10925" y="29998"/>
                          <a:pt x="12290" y="21983"/>
                          <a:pt x="15019" y="16636"/>
                        </a:cubicBezTo>
                        <a:cubicBezTo>
                          <a:pt x="17760" y="11289"/>
                          <a:pt x="21843" y="8615"/>
                          <a:pt x="27268" y="8615"/>
                        </a:cubicBezTo>
                        <a:cubicBezTo>
                          <a:pt x="32737" y="8615"/>
                          <a:pt x="36837" y="11289"/>
                          <a:pt x="39566" y="16636"/>
                        </a:cubicBezTo>
                        <a:cubicBezTo>
                          <a:pt x="42307" y="21983"/>
                          <a:pt x="43677" y="29998"/>
                          <a:pt x="43677" y="40682"/>
                        </a:cubicBezTo>
                        <a:cubicBezTo>
                          <a:pt x="43677" y="51409"/>
                          <a:pt x="42307" y="59441"/>
                          <a:pt x="39566" y="64777"/>
                        </a:cubicBezTo>
                        <a:cubicBezTo>
                          <a:pt x="36837" y="70124"/>
                          <a:pt x="32737" y="72798"/>
                          <a:pt x="27268" y="72798"/>
                        </a:cubicBezTo>
                        <a:close/>
                        <a:moveTo>
                          <a:pt x="27268" y="81153"/>
                        </a:moveTo>
                        <a:cubicBezTo>
                          <a:pt x="36013" y="81153"/>
                          <a:pt x="42691" y="77694"/>
                          <a:pt x="47303" y="70776"/>
                        </a:cubicBezTo>
                        <a:cubicBezTo>
                          <a:pt x="51915" y="63869"/>
                          <a:pt x="54221" y="53838"/>
                          <a:pt x="54221" y="40682"/>
                        </a:cubicBezTo>
                        <a:cubicBezTo>
                          <a:pt x="54221" y="27559"/>
                          <a:pt x="51915" y="17538"/>
                          <a:pt x="47303" y="10620"/>
                        </a:cubicBezTo>
                        <a:cubicBezTo>
                          <a:pt x="42691" y="3714"/>
                          <a:pt x="36013" y="260"/>
                          <a:pt x="27268" y="260"/>
                        </a:cubicBezTo>
                        <a:cubicBezTo>
                          <a:pt x="18534" y="260"/>
                          <a:pt x="11861" y="3714"/>
                          <a:pt x="7249" y="10620"/>
                        </a:cubicBezTo>
                        <a:cubicBezTo>
                          <a:pt x="2637" y="17538"/>
                          <a:pt x="331" y="27559"/>
                          <a:pt x="331" y="40682"/>
                        </a:cubicBezTo>
                        <a:cubicBezTo>
                          <a:pt x="331" y="53838"/>
                          <a:pt x="2637" y="63869"/>
                          <a:pt x="7249" y="70776"/>
                        </a:cubicBezTo>
                        <a:cubicBezTo>
                          <a:pt x="11861" y="77694"/>
                          <a:pt x="18534" y="81153"/>
                          <a:pt x="27268" y="81153"/>
                        </a:cubicBezTo>
                        <a:close/>
                      </a:path>
                    </a:pathLst>
                  </a:custGeom>
                  <a:solidFill>
                    <a:srgbClr val="000000"/>
                  </a:solidFill>
                  <a:ln w="1069" cap="flat">
                    <a:noFill/>
                    <a:prstDash val="solid"/>
                    <a:round/>
                  </a:ln>
                </p:spPr>
                <p:txBody>
                  <a:bodyPr rtlCol="0" anchor="ctr"/>
                  <a:lstStyle/>
                  <a:p>
                    <a:endParaRPr lang="en-US"/>
                  </a:p>
                </p:txBody>
              </p:sp>
              <p:sp>
                <p:nvSpPr>
                  <p:cNvPr id="90" name="Freeform: Shape 89">
                    <a:extLst>
                      <a:ext uri="{FF2B5EF4-FFF2-40B4-BE49-F238E27FC236}">
                        <a16:creationId xmlns:a16="http://schemas.microsoft.com/office/drawing/2014/main" id="{B7101583-8000-4646-94B7-D698D6E32F89}"/>
                      </a:ext>
                    </a:extLst>
                  </p:cNvPr>
                  <p:cNvSpPr/>
                  <p:nvPr/>
                </p:nvSpPr>
                <p:spPr>
                  <a:xfrm flipV="1">
                    <a:off x="2885494" y="3829733"/>
                    <a:ext cx="53889" cy="80892"/>
                  </a:xfrm>
                  <a:custGeom>
                    <a:avLst/>
                    <a:gdLst>
                      <a:gd name="connsiteX0" fmla="*/ 27278 w 53889"/>
                      <a:gd name="connsiteY0" fmla="*/ 72798 h 80892"/>
                      <a:gd name="connsiteX1" fmla="*/ 15029 w 53889"/>
                      <a:gd name="connsiteY1" fmla="*/ 64777 h 80892"/>
                      <a:gd name="connsiteX2" fmla="*/ 10936 w 53889"/>
                      <a:gd name="connsiteY2" fmla="*/ 40682 h 80892"/>
                      <a:gd name="connsiteX3" fmla="*/ 15029 w 53889"/>
                      <a:gd name="connsiteY3" fmla="*/ 16636 h 80892"/>
                      <a:gd name="connsiteX4" fmla="*/ 27278 w 53889"/>
                      <a:gd name="connsiteY4" fmla="*/ 8615 h 80892"/>
                      <a:gd name="connsiteX5" fmla="*/ 39576 w 53889"/>
                      <a:gd name="connsiteY5" fmla="*/ 16636 h 80892"/>
                      <a:gd name="connsiteX6" fmla="*/ 43687 w 53889"/>
                      <a:gd name="connsiteY6" fmla="*/ 40682 h 80892"/>
                      <a:gd name="connsiteX7" fmla="*/ 39576 w 53889"/>
                      <a:gd name="connsiteY7" fmla="*/ 64777 h 80892"/>
                      <a:gd name="connsiteX8" fmla="*/ 27278 w 53889"/>
                      <a:gd name="connsiteY8" fmla="*/ 72798 h 80892"/>
                      <a:gd name="connsiteX9" fmla="*/ 27278 w 53889"/>
                      <a:gd name="connsiteY9" fmla="*/ 81153 h 80892"/>
                      <a:gd name="connsiteX10" fmla="*/ 47313 w 53889"/>
                      <a:gd name="connsiteY10" fmla="*/ 70776 h 80892"/>
                      <a:gd name="connsiteX11" fmla="*/ 54231 w 53889"/>
                      <a:gd name="connsiteY11" fmla="*/ 40682 h 80892"/>
                      <a:gd name="connsiteX12" fmla="*/ 47313 w 53889"/>
                      <a:gd name="connsiteY12" fmla="*/ 10620 h 80892"/>
                      <a:gd name="connsiteX13" fmla="*/ 27278 w 53889"/>
                      <a:gd name="connsiteY13" fmla="*/ 260 h 80892"/>
                      <a:gd name="connsiteX14" fmla="*/ 7259 w 53889"/>
                      <a:gd name="connsiteY14" fmla="*/ 10620 h 80892"/>
                      <a:gd name="connsiteX15" fmla="*/ 341 w 53889"/>
                      <a:gd name="connsiteY15" fmla="*/ 40682 h 80892"/>
                      <a:gd name="connsiteX16" fmla="*/ 7259 w 53889"/>
                      <a:gd name="connsiteY16" fmla="*/ 70776 h 80892"/>
                      <a:gd name="connsiteX17" fmla="*/ 27278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278" y="72798"/>
                        </a:moveTo>
                        <a:cubicBezTo>
                          <a:pt x="21853" y="72798"/>
                          <a:pt x="17770" y="70124"/>
                          <a:pt x="15029" y="64777"/>
                        </a:cubicBezTo>
                        <a:cubicBezTo>
                          <a:pt x="12300" y="59441"/>
                          <a:pt x="10936" y="51409"/>
                          <a:pt x="10936" y="40682"/>
                        </a:cubicBezTo>
                        <a:cubicBezTo>
                          <a:pt x="10936" y="29998"/>
                          <a:pt x="12300" y="21983"/>
                          <a:pt x="15029" y="16636"/>
                        </a:cubicBezTo>
                        <a:cubicBezTo>
                          <a:pt x="17770" y="11289"/>
                          <a:pt x="21853" y="8615"/>
                          <a:pt x="27278" y="8615"/>
                        </a:cubicBezTo>
                        <a:cubicBezTo>
                          <a:pt x="32748" y="8615"/>
                          <a:pt x="36847" y="11289"/>
                          <a:pt x="39576" y="16636"/>
                        </a:cubicBezTo>
                        <a:cubicBezTo>
                          <a:pt x="42317" y="21983"/>
                          <a:pt x="43687" y="29998"/>
                          <a:pt x="43687" y="40682"/>
                        </a:cubicBezTo>
                        <a:cubicBezTo>
                          <a:pt x="43687" y="51409"/>
                          <a:pt x="42317" y="59441"/>
                          <a:pt x="39576" y="64777"/>
                        </a:cubicBezTo>
                        <a:cubicBezTo>
                          <a:pt x="36847" y="70124"/>
                          <a:pt x="32748" y="72798"/>
                          <a:pt x="27278" y="72798"/>
                        </a:cubicBezTo>
                        <a:close/>
                        <a:moveTo>
                          <a:pt x="27278" y="81153"/>
                        </a:moveTo>
                        <a:cubicBezTo>
                          <a:pt x="36023" y="81153"/>
                          <a:pt x="42701" y="77694"/>
                          <a:pt x="47313" y="70776"/>
                        </a:cubicBezTo>
                        <a:cubicBezTo>
                          <a:pt x="51925" y="63869"/>
                          <a:pt x="54231" y="53838"/>
                          <a:pt x="54231" y="40682"/>
                        </a:cubicBezTo>
                        <a:cubicBezTo>
                          <a:pt x="54231" y="27559"/>
                          <a:pt x="51925" y="17538"/>
                          <a:pt x="47313" y="10620"/>
                        </a:cubicBezTo>
                        <a:cubicBezTo>
                          <a:pt x="42701" y="3714"/>
                          <a:pt x="36023" y="260"/>
                          <a:pt x="27278" y="260"/>
                        </a:cubicBezTo>
                        <a:cubicBezTo>
                          <a:pt x="18544" y="260"/>
                          <a:pt x="11871" y="3714"/>
                          <a:pt x="7259" y="10620"/>
                        </a:cubicBezTo>
                        <a:cubicBezTo>
                          <a:pt x="2647" y="17538"/>
                          <a:pt x="341" y="27559"/>
                          <a:pt x="341" y="40682"/>
                        </a:cubicBezTo>
                        <a:cubicBezTo>
                          <a:pt x="341" y="53838"/>
                          <a:pt x="2647" y="63869"/>
                          <a:pt x="7259" y="70776"/>
                        </a:cubicBezTo>
                        <a:cubicBezTo>
                          <a:pt x="11871" y="77694"/>
                          <a:pt x="18544" y="81153"/>
                          <a:pt x="27278" y="81153"/>
                        </a:cubicBezTo>
                        <a:close/>
                      </a:path>
                    </a:pathLst>
                  </a:custGeom>
                  <a:solidFill>
                    <a:srgbClr val="000000"/>
                  </a:solidFill>
                  <a:ln w="1069" cap="flat">
                    <a:noFill/>
                    <a:prstDash val="solid"/>
                    <a:round/>
                  </a:ln>
                </p:spPr>
                <p:txBody>
                  <a:bodyPr rtlCol="0" anchor="ctr"/>
                  <a:lstStyle/>
                  <a:p>
                    <a:endParaRPr lang="en-US"/>
                  </a:p>
                </p:txBody>
              </p:sp>
            </p:grpSp>
          </p:grpSp>
          <p:grpSp>
            <p:nvGrpSpPr>
              <p:cNvPr id="91" name="Graphic 8">
                <a:extLst>
                  <a:ext uri="{FF2B5EF4-FFF2-40B4-BE49-F238E27FC236}">
                    <a16:creationId xmlns:a16="http://schemas.microsoft.com/office/drawing/2014/main" id="{32B96D14-ACA7-4626-9560-C90B814D24A2}"/>
                  </a:ext>
                </a:extLst>
              </p:cNvPr>
              <p:cNvGrpSpPr/>
              <p:nvPr/>
            </p:nvGrpSpPr>
            <p:grpSpPr>
              <a:xfrm>
                <a:off x="3144666" y="1891808"/>
                <a:ext cx="289767" cy="2018818"/>
                <a:chOff x="3144666" y="1891808"/>
                <a:chExt cx="289767" cy="2018818"/>
              </a:xfrm>
            </p:grpSpPr>
            <p:sp>
              <p:nvSpPr>
                <p:cNvPr id="92" name="Freeform: Shape 91">
                  <a:extLst>
                    <a:ext uri="{FF2B5EF4-FFF2-40B4-BE49-F238E27FC236}">
                      <a16:creationId xmlns:a16="http://schemas.microsoft.com/office/drawing/2014/main" id="{BEB34DE0-EC21-4F86-AED7-6952B211C1D1}"/>
                    </a:ext>
                  </a:extLst>
                </p:cNvPr>
                <p:cNvSpPr/>
                <p:nvPr/>
              </p:nvSpPr>
              <p:spPr>
                <a:xfrm>
                  <a:off x="3290695" y="1891808"/>
                  <a:ext cx="6684" cy="1873654"/>
                </a:xfrm>
                <a:custGeom>
                  <a:avLst/>
                  <a:gdLst>
                    <a:gd name="connsiteX0" fmla="*/ 88 w 6684"/>
                    <a:gd name="connsiteY0" fmla="*/ 1873655 h 1873654"/>
                    <a:gd name="connsiteX1" fmla="*/ 88 w 6684"/>
                    <a:gd name="connsiteY1" fmla="*/ 1 h 1873654"/>
                  </a:gdLst>
                  <a:ahLst/>
                  <a:cxnLst>
                    <a:cxn ang="0">
                      <a:pos x="connsiteX0" y="connsiteY0"/>
                    </a:cxn>
                    <a:cxn ang="0">
                      <a:pos x="connsiteX1" y="connsiteY1"/>
                    </a:cxn>
                  </a:cxnLst>
                  <a:rect l="l" t="t" r="r" b="b"/>
                  <a:pathLst>
                    <a:path w="6684" h="1873654">
                      <a:moveTo>
                        <a:pt x="88" y="1873655"/>
                      </a:moveTo>
                      <a:lnTo>
                        <a:pt x="88" y="1"/>
                      </a:lnTo>
                    </a:path>
                  </a:pathLst>
                </a:custGeom>
                <a:noFill/>
                <a:ln w="7129" cap="sq">
                  <a:solidFill>
                    <a:srgbClr val="B0B0B0"/>
                  </a:solidFill>
                  <a:prstDash val="solid"/>
                  <a:round/>
                </a:ln>
              </p:spPr>
              <p:txBody>
                <a:bodyPr rtlCol="0" anchor="ctr"/>
                <a:lstStyle/>
                <a:p>
                  <a:endParaRPr lang="en-US"/>
                </a:p>
              </p:txBody>
            </p:sp>
            <p:sp>
              <p:nvSpPr>
                <p:cNvPr id="93" name="Freeform: Shape 92">
                  <a:extLst>
                    <a:ext uri="{FF2B5EF4-FFF2-40B4-BE49-F238E27FC236}">
                      <a16:creationId xmlns:a16="http://schemas.microsoft.com/office/drawing/2014/main" id="{542D0AB1-35F2-4594-8F23-F9030F7767E5}"/>
                    </a:ext>
                  </a:extLst>
                </p:cNvPr>
                <p:cNvSpPr/>
                <p:nvPr/>
              </p:nvSpPr>
              <p:spPr>
                <a:xfrm>
                  <a:off x="3290695" y="3765462"/>
                  <a:ext cx="6684" cy="31191"/>
                </a:xfrm>
                <a:custGeom>
                  <a:avLst/>
                  <a:gdLst>
                    <a:gd name="connsiteX0" fmla="*/ 430 w 6684"/>
                    <a:gd name="connsiteY0" fmla="*/ 281 h 31191"/>
                    <a:gd name="connsiteX1" fmla="*/ 430 w 6684"/>
                    <a:gd name="connsiteY1" fmla="*/ 31473 h 31191"/>
                  </a:gdLst>
                  <a:ahLst/>
                  <a:cxnLst>
                    <a:cxn ang="0">
                      <a:pos x="connsiteX0" y="connsiteY0"/>
                    </a:cxn>
                    <a:cxn ang="0">
                      <a:pos x="connsiteX1" y="connsiteY1"/>
                    </a:cxn>
                  </a:cxnLst>
                  <a:rect l="l" t="t" r="r" b="b"/>
                  <a:pathLst>
                    <a:path w="6684" h="31191">
                      <a:moveTo>
                        <a:pt x="430" y="281"/>
                      </a:moveTo>
                      <a:lnTo>
                        <a:pt x="430" y="31473"/>
                      </a:lnTo>
                    </a:path>
                  </a:pathLst>
                </a:custGeom>
                <a:solidFill>
                  <a:srgbClr val="000000"/>
                </a:solidFill>
                <a:ln w="7129" cap="flat">
                  <a:solidFill>
                    <a:srgbClr val="000000"/>
                  </a:solidFill>
                  <a:prstDash val="solid"/>
                  <a:round/>
                </a:ln>
              </p:spPr>
              <p:txBody>
                <a:bodyPr rtlCol="0" anchor="ctr"/>
                <a:lstStyle/>
                <a:p>
                  <a:endParaRPr lang="en-US"/>
                </a:p>
              </p:txBody>
            </p:sp>
            <p:grpSp>
              <p:nvGrpSpPr>
                <p:cNvPr id="94" name="Graphic 8">
                  <a:extLst>
                    <a:ext uri="{FF2B5EF4-FFF2-40B4-BE49-F238E27FC236}">
                      <a16:creationId xmlns:a16="http://schemas.microsoft.com/office/drawing/2014/main" id="{4626A09D-B3CA-48F6-9641-45B1C87C0706}"/>
                    </a:ext>
                  </a:extLst>
                </p:cNvPr>
                <p:cNvGrpSpPr/>
                <p:nvPr/>
              </p:nvGrpSpPr>
              <p:grpSpPr>
                <a:xfrm>
                  <a:off x="3144666" y="3829733"/>
                  <a:ext cx="289767" cy="80892"/>
                  <a:chOff x="3144666" y="3829733"/>
                  <a:chExt cx="289767" cy="80892"/>
                </a:xfrm>
                <a:solidFill>
                  <a:srgbClr val="000000"/>
                </a:solidFill>
              </p:grpSpPr>
              <p:sp>
                <p:nvSpPr>
                  <p:cNvPr id="95" name="Freeform: Shape 94">
                    <a:extLst>
                      <a:ext uri="{FF2B5EF4-FFF2-40B4-BE49-F238E27FC236}">
                        <a16:creationId xmlns:a16="http://schemas.microsoft.com/office/drawing/2014/main" id="{08527A6B-3482-4EA9-A355-D10EE2E6D42A}"/>
                      </a:ext>
                    </a:extLst>
                  </p:cNvPr>
                  <p:cNvSpPr/>
                  <p:nvPr/>
                </p:nvSpPr>
                <p:spPr>
                  <a:xfrm flipV="1">
                    <a:off x="3144666" y="3829733"/>
                    <a:ext cx="53889" cy="80892"/>
                  </a:xfrm>
                  <a:custGeom>
                    <a:avLst/>
                    <a:gdLst>
                      <a:gd name="connsiteX0" fmla="*/ 27317 w 53889"/>
                      <a:gd name="connsiteY0" fmla="*/ 72798 h 80892"/>
                      <a:gd name="connsiteX1" fmla="*/ 15068 w 53889"/>
                      <a:gd name="connsiteY1" fmla="*/ 64777 h 80892"/>
                      <a:gd name="connsiteX2" fmla="*/ 10974 w 53889"/>
                      <a:gd name="connsiteY2" fmla="*/ 40682 h 80892"/>
                      <a:gd name="connsiteX3" fmla="*/ 15068 w 53889"/>
                      <a:gd name="connsiteY3" fmla="*/ 16636 h 80892"/>
                      <a:gd name="connsiteX4" fmla="*/ 27317 w 53889"/>
                      <a:gd name="connsiteY4" fmla="*/ 8615 h 80892"/>
                      <a:gd name="connsiteX5" fmla="*/ 39615 w 53889"/>
                      <a:gd name="connsiteY5" fmla="*/ 16636 h 80892"/>
                      <a:gd name="connsiteX6" fmla="*/ 43726 w 53889"/>
                      <a:gd name="connsiteY6" fmla="*/ 40682 h 80892"/>
                      <a:gd name="connsiteX7" fmla="*/ 39615 w 53889"/>
                      <a:gd name="connsiteY7" fmla="*/ 64777 h 80892"/>
                      <a:gd name="connsiteX8" fmla="*/ 27317 w 53889"/>
                      <a:gd name="connsiteY8" fmla="*/ 72798 h 80892"/>
                      <a:gd name="connsiteX9" fmla="*/ 27317 w 53889"/>
                      <a:gd name="connsiteY9" fmla="*/ 81153 h 80892"/>
                      <a:gd name="connsiteX10" fmla="*/ 47352 w 53889"/>
                      <a:gd name="connsiteY10" fmla="*/ 70776 h 80892"/>
                      <a:gd name="connsiteX11" fmla="*/ 54270 w 53889"/>
                      <a:gd name="connsiteY11" fmla="*/ 40682 h 80892"/>
                      <a:gd name="connsiteX12" fmla="*/ 47352 w 53889"/>
                      <a:gd name="connsiteY12" fmla="*/ 10620 h 80892"/>
                      <a:gd name="connsiteX13" fmla="*/ 27317 w 53889"/>
                      <a:gd name="connsiteY13" fmla="*/ 260 h 80892"/>
                      <a:gd name="connsiteX14" fmla="*/ 7298 w 53889"/>
                      <a:gd name="connsiteY14" fmla="*/ 10620 h 80892"/>
                      <a:gd name="connsiteX15" fmla="*/ 380 w 53889"/>
                      <a:gd name="connsiteY15" fmla="*/ 40682 h 80892"/>
                      <a:gd name="connsiteX16" fmla="*/ 7298 w 53889"/>
                      <a:gd name="connsiteY16" fmla="*/ 70776 h 80892"/>
                      <a:gd name="connsiteX17" fmla="*/ 27317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317" y="72798"/>
                        </a:moveTo>
                        <a:cubicBezTo>
                          <a:pt x="21891" y="72798"/>
                          <a:pt x="17809" y="70124"/>
                          <a:pt x="15068" y="64777"/>
                        </a:cubicBezTo>
                        <a:cubicBezTo>
                          <a:pt x="12339" y="59441"/>
                          <a:pt x="10974" y="51409"/>
                          <a:pt x="10974" y="40682"/>
                        </a:cubicBezTo>
                        <a:cubicBezTo>
                          <a:pt x="10974" y="29998"/>
                          <a:pt x="12339" y="21983"/>
                          <a:pt x="15068" y="16636"/>
                        </a:cubicBezTo>
                        <a:cubicBezTo>
                          <a:pt x="17809" y="11289"/>
                          <a:pt x="21891" y="8615"/>
                          <a:pt x="27317" y="8615"/>
                        </a:cubicBezTo>
                        <a:cubicBezTo>
                          <a:pt x="32786" y="8615"/>
                          <a:pt x="36886" y="11289"/>
                          <a:pt x="39615" y="16636"/>
                        </a:cubicBezTo>
                        <a:cubicBezTo>
                          <a:pt x="42356" y="21983"/>
                          <a:pt x="43726" y="29998"/>
                          <a:pt x="43726" y="40682"/>
                        </a:cubicBezTo>
                        <a:cubicBezTo>
                          <a:pt x="43726" y="51409"/>
                          <a:pt x="42356" y="59441"/>
                          <a:pt x="39615" y="64777"/>
                        </a:cubicBezTo>
                        <a:cubicBezTo>
                          <a:pt x="36886" y="70124"/>
                          <a:pt x="32786" y="72798"/>
                          <a:pt x="27317" y="72798"/>
                        </a:cubicBezTo>
                        <a:close/>
                        <a:moveTo>
                          <a:pt x="27317" y="81153"/>
                        </a:moveTo>
                        <a:cubicBezTo>
                          <a:pt x="36062" y="81153"/>
                          <a:pt x="42740" y="77694"/>
                          <a:pt x="47352" y="70776"/>
                        </a:cubicBezTo>
                        <a:cubicBezTo>
                          <a:pt x="51964" y="63869"/>
                          <a:pt x="54270" y="53838"/>
                          <a:pt x="54270" y="40682"/>
                        </a:cubicBezTo>
                        <a:cubicBezTo>
                          <a:pt x="54270" y="27559"/>
                          <a:pt x="51964" y="17538"/>
                          <a:pt x="47352" y="10620"/>
                        </a:cubicBezTo>
                        <a:cubicBezTo>
                          <a:pt x="42740" y="3714"/>
                          <a:pt x="36062" y="260"/>
                          <a:pt x="27317" y="260"/>
                        </a:cubicBezTo>
                        <a:cubicBezTo>
                          <a:pt x="18583" y="260"/>
                          <a:pt x="11910" y="3714"/>
                          <a:pt x="7298" y="10620"/>
                        </a:cubicBezTo>
                        <a:cubicBezTo>
                          <a:pt x="2686" y="17538"/>
                          <a:pt x="380" y="27559"/>
                          <a:pt x="380" y="40682"/>
                        </a:cubicBezTo>
                        <a:cubicBezTo>
                          <a:pt x="380" y="53838"/>
                          <a:pt x="2686" y="63869"/>
                          <a:pt x="7298" y="70776"/>
                        </a:cubicBezTo>
                        <a:cubicBezTo>
                          <a:pt x="11910" y="77694"/>
                          <a:pt x="18583" y="81153"/>
                          <a:pt x="27317" y="81153"/>
                        </a:cubicBezTo>
                        <a:close/>
                      </a:path>
                    </a:pathLst>
                  </a:custGeom>
                  <a:solidFill>
                    <a:srgbClr val="000000"/>
                  </a:solidFill>
                  <a:ln w="1069" cap="flat">
                    <a:noFill/>
                    <a:prstDash val="solid"/>
                    <a:round/>
                  </a:ln>
                </p:spPr>
                <p:txBody>
                  <a:bodyPr rtlCol="0" anchor="ctr"/>
                  <a:lstStyle/>
                  <a:p>
                    <a:endParaRPr lang="en-US"/>
                  </a:p>
                </p:txBody>
              </p:sp>
              <p:sp>
                <p:nvSpPr>
                  <p:cNvPr id="96" name="Freeform: Shape 95">
                    <a:extLst>
                      <a:ext uri="{FF2B5EF4-FFF2-40B4-BE49-F238E27FC236}">
                        <a16:creationId xmlns:a16="http://schemas.microsoft.com/office/drawing/2014/main" id="{0E80DEC2-83E6-4157-B77F-78BFC5AB2BFB}"/>
                      </a:ext>
                    </a:extLst>
                  </p:cNvPr>
                  <p:cNvSpPr/>
                  <p:nvPr/>
                </p:nvSpPr>
                <p:spPr>
                  <a:xfrm flipV="1">
                    <a:off x="3217085" y="3895838"/>
                    <a:ext cx="11028" cy="13267"/>
                  </a:xfrm>
                  <a:custGeom>
                    <a:avLst/>
                    <a:gdLst>
                      <a:gd name="connsiteX0" fmla="*/ 404 w 11028"/>
                      <a:gd name="connsiteY0" fmla="*/ 13563 h 13267"/>
                      <a:gd name="connsiteX1" fmla="*/ 11432 w 11028"/>
                      <a:gd name="connsiteY1" fmla="*/ 13563 h 13267"/>
                      <a:gd name="connsiteX2" fmla="*/ 11432 w 11028"/>
                      <a:gd name="connsiteY2" fmla="*/ 295 h 13267"/>
                      <a:gd name="connsiteX3" fmla="*/ 404 w 11028"/>
                      <a:gd name="connsiteY3" fmla="*/ 295 h 13267"/>
                    </a:gdLst>
                    <a:ahLst/>
                    <a:cxnLst>
                      <a:cxn ang="0">
                        <a:pos x="connsiteX0" y="connsiteY0"/>
                      </a:cxn>
                      <a:cxn ang="0">
                        <a:pos x="connsiteX1" y="connsiteY1"/>
                      </a:cxn>
                      <a:cxn ang="0">
                        <a:pos x="connsiteX2" y="connsiteY2"/>
                      </a:cxn>
                      <a:cxn ang="0">
                        <a:pos x="connsiteX3" y="connsiteY3"/>
                      </a:cxn>
                    </a:cxnLst>
                    <a:rect l="l" t="t" r="r" b="b"/>
                    <a:pathLst>
                      <a:path w="11028" h="13267">
                        <a:moveTo>
                          <a:pt x="404" y="13563"/>
                        </a:moveTo>
                        <a:lnTo>
                          <a:pt x="11432" y="13563"/>
                        </a:lnTo>
                        <a:lnTo>
                          <a:pt x="11432" y="295"/>
                        </a:lnTo>
                        <a:lnTo>
                          <a:pt x="404" y="295"/>
                        </a:lnTo>
                        <a:close/>
                      </a:path>
                    </a:pathLst>
                  </a:custGeom>
                  <a:solidFill>
                    <a:srgbClr val="000000"/>
                  </a:solidFill>
                  <a:ln w="1069" cap="flat">
                    <a:noFill/>
                    <a:prstDash val="solid"/>
                    <a:round/>
                  </a:ln>
                </p:spPr>
                <p:txBody>
                  <a:bodyPr rtlCol="0" anchor="ctr"/>
                  <a:lstStyle/>
                  <a:p>
                    <a:endParaRPr lang="en-US"/>
                  </a:p>
                </p:txBody>
              </p:sp>
              <p:sp>
                <p:nvSpPr>
                  <p:cNvPr id="97" name="Freeform: Shape 96">
                    <a:extLst>
                      <a:ext uri="{FF2B5EF4-FFF2-40B4-BE49-F238E27FC236}">
                        <a16:creationId xmlns:a16="http://schemas.microsoft.com/office/drawing/2014/main" id="{A51D9107-0627-4355-96A1-0D19A537F334}"/>
                      </a:ext>
                    </a:extLst>
                  </p:cNvPr>
                  <p:cNvSpPr/>
                  <p:nvPr/>
                </p:nvSpPr>
                <p:spPr>
                  <a:xfrm flipV="1">
                    <a:off x="3247119" y="3829733"/>
                    <a:ext cx="53839" cy="80892"/>
                  </a:xfrm>
                  <a:custGeom>
                    <a:avLst/>
                    <a:gdLst>
                      <a:gd name="connsiteX0" fmla="*/ 28234 w 53839"/>
                      <a:gd name="connsiteY0" fmla="*/ 44959 h 80892"/>
                      <a:gd name="connsiteX1" fmla="*/ 16971 w 53839"/>
                      <a:gd name="connsiteY1" fmla="*/ 40097 h 80892"/>
                      <a:gd name="connsiteX2" fmla="*/ 12827 w 53839"/>
                      <a:gd name="connsiteY2" fmla="*/ 26796 h 80892"/>
                      <a:gd name="connsiteX3" fmla="*/ 16971 w 53839"/>
                      <a:gd name="connsiteY3" fmla="*/ 13494 h 80892"/>
                      <a:gd name="connsiteX4" fmla="*/ 28234 w 53839"/>
                      <a:gd name="connsiteY4" fmla="*/ 8615 h 80892"/>
                      <a:gd name="connsiteX5" fmla="*/ 39480 w 53839"/>
                      <a:gd name="connsiteY5" fmla="*/ 13494 h 80892"/>
                      <a:gd name="connsiteX6" fmla="*/ 43624 w 53839"/>
                      <a:gd name="connsiteY6" fmla="*/ 26796 h 80892"/>
                      <a:gd name="connsiteX7" fmla="*/ 39480 w 53839"/>
                      <a:gd name="connsiteY7" fmla="*/ 40097 h 80892"/>
                      <a:gd name="connsiteX8" fmla="*/ 28234 w 53839"/>
                      <a:gd name="connsiteY8" fmla="*/ 44959 h 80892"/>
                      <a:gd name="connsiteX9" fmla="*/ 49172 w 53839"/>
                      <a:gd name="connsiteY9" fmla="*/ 78028 h 80892"/>
                      <a:gd name="connsiteX10" fmla="*/ 49172 w 53839"/>
                      <a:gd name="connsiteY10" fmla="*/ 68420 h 80892"/>
                      <a:gd name="connsiteX11" fmla="*/ 41151 w 53839"/>
                      <a:gd name="connsiteY11" fmla="*/ 71277 h 80892"/>
                      <a:gd name="connsiteX12" fmla="*/ 33130 w 53839"/>
                      <a:gd name="connsiteY12" fmla="*/ 72280 h 80892"/>
                      <a:gd name="connsiteX13" fmla="*/ 17172 w 53839"/>
                      <a:gd name="connsiteY13" fmla="*/ 65228 h 80892"/>
                      <a:gd name="connsiteX14" fmla="*/ 10889 w 53839"/>
                      <a:gd name="connsiteY14" fmla="*/ 43923 h 80892"/>
                      <a:gd name="connsiteX15" fmla="*/ 18609 w 53839"/>
                      <a:gd name="connsiteY15" fmla="*/ 50891 h 80892"/>
                      <a:gd name="connsiteX16" fmla="*/ 28852 w 53839"/>
                      <a:gd name="connsiteY16" fmla="*/ 53314 h 80892"/>
                      <a:gd name="connsiteX17" fmla="*/ 47417 w 53839"/>
                      <a:gd name="connsiteY17" fmla="*/ 46179 h 80892"/>
                      <a:gd name="connsiteX18" fmla="*/ 54235 w 53839"/>
                      <a:gd name="connsiteY18" fmla="*/ 26796 h 80892"/>
                      <a:gd name="connsiteX19" fmla="*/ 47133 w 53839"/>
                      <a:gd name="connsiteY19" fmla="*/ 7512 h 80892"/>
                      <a:gd name="connsiteX20" fmla="*/ 28234 w 53839"/>
                      <a:gd name="connsiteY20" fmla="*/ 260 h 80892"/>
                      <a:gd name="connsiteX21" fmla="*/ 7547 w 53839"/>
                      <a:gd name="connsiteY21" fmla="*/ 10620 h 80892"/>
                      <a:gd name="connsiteX22" fmla="*/ 395 w 53839"/>
                      <a:gd name="connsiteY22" fmla="*/ 40682 h 80892"/>
                      <a:gd name="connsiteX23" fmla="*/ 9168 w 53839"/>
                      <a:gd name="connsiteY23" fmla="*/ 70158 h 80892"/>
                      <a:gd name="connsiteX24" fmla="*/ 32712 w 53839"/>
                      <a:gd name="connsiteY24" fmla="*/ 81153 h 80892"/>
                      <a:gd name="connsiteX25" fmla="*/ 40733 w 53839"/>
                      <a:gd name="connsiteY25" fmla="*/ 80368 h 80892"/>
                      <a:gd name="connsiteX26" fmla="*/ 49172 w 53839"/>
                      <a:gd name="connsiteY26" fmla="*/ 78028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839" h="80892">
                        <a:moveTo>
                          <a:pt x="28234" y="44959"/>
                        </a:moveTo>
                        <a:cubicBezTo>
                          <a:pt x="23499" y="44959"/>
                          <a:pt x="19745" y="43338"/>
                          <a:pt x="16971" y="40097"/>
                        </a:cubicBezTo>
                        <a:cubicBezTo>
                          <a:pt x="14209" y="36866"/>
                          <a:pt x="12827" y="32432"/>
                          <a:pt x="12827" y="26796"/>
                        </a:cubicBezTo>
                        <a:cubicBezTo>
                          <a:pt x="12827" y="21192"/>
                          <a:pt x="14209" y="16758"/>
                          <a:pt x="16971" y="13494"/>
                        </a:cubicBezTo>
                        <a:cubicBezTo>
                          <a:pt x="19745" y="10242"/>
                          <a:pt x="23499" y="8615"/>
                          <a:pt x="28234" y="8615"/>
                        </a:cubicBezTo>
                        <a:cubicBezTo>
                          <a:pt x="32968" y="8615"/>
                          <a:pt x="36717" y="10242"/>
                          <a:pt x="39480" y="13494"/>
                        </a:cubicBezTo>
                        <a:cubicBezTo>
                          <a:pt x="42243" y="16758"/>
                          <a:pt x="43624" y="21192"/>
                          <a:pt x="43624" y="26796"/>
                        </a:cubicBezTo>
                        <a:cubicBezTo>
                          <a:pt x="43624" y="32432"/>
                          <a:pt x="42243" y="36866"/>
                          <a:pt x="39480" y="40097"/>
                        </a:cubicBezTo>
                        <a:cubicBezTo>
                          <a:pt x="36717" y="43338"/>
                          <a:pt x="32968" y="44959"/>
                          <a:pt x="28234" y="44959"/>
                        </a:cubicBezTo>
                        <a:close/>
                        <a:moveTo>
                          <a:pt x="49172" y="78028"/>
                        </a:moveTo>
                        <a:lnTo>
                          <a:pt x="49172" y="68420"/>
                        </a:lnTo>
                        <a:cubicBezTo>
                          <a:pt x="46520" y="69668"/>
                          <a:pt x="43847" y="70620"/>
                          <a:pt x="41151" y="71277"/>
                        </a:cubicBezTo>
                        <a:cubicBezTo>
                          <a:pt x="38455" y="71946"/>
                          <a:pt x="35781" y="72280"/>
                          <a:pt x="33130" y="72280"/>
                        </a:cubicBezTo>
                        <a:cubicBezTo>
                          <a:pt x="26167" y="72280"/>
                          <a:pt x="20848" y="69930"/>
                          <a:pt x="17172" y="65228"/>
                        </a:cubicBezTo>
                        <a:cubicBezTo>
                          <a:pt x="13507" y="60527"/>
                          <a:pt x="11413" y="53426"/>
                          <a:pt x="10889" y="43923"/>
                        </a:cubicBezTo>
                        <a:cubicBezTo>
                          <a:pt x="12939" y="46953"/>
                          <a:pt x="15512" y="49276"/>
                          <a:pt x="18609" y="50891"/>
                        </a:cubicBezTo>
                        <a:cubicBezTo>
                          <a:pt x="21717" y="52507"/>
                          <a:pt x="25132" y="53314"/>
                          <a:pt x="28852" y="53314"/>
                        </a:cubicBezTo>
                        <a:cubicBezTo>
                          <a:pt x="36684" y="53314"/>
                          <a:pt x="42872" y="50936"/>
                          <a:pt x="47417" y="46179"/>
                        </a:cubicBezTo>
                        <a:cubicBezTo>
                          <a:pt x="51962" y="41433"/>
                          <a:pt x="54235" y="34972"/>
                          <a:pt x="54235" y="26796"/>
                        </a:cubicBezTo>
                        <a:cubicBezTo>
                          <a:pt x="54235" y="18786"/>
                          <a:pt x="51867" y="12358"/>
                          <a:pt x="47133" y="7512"/>
                        </a:cubicBezTo>
                        <a:cubicBezTo>
                          <a:pt x="42398" y="2678"/>
                          <a:pt x="36099" y="260"/>
                          <a:pt x="28234" y="260"/>
                        </a:cubicBezTo>
                        <a:cubicBezTo>
                          <a:pt x="19211" y="260"/>
                          <a:pt x="12315" y="3714"/>
                          <a:pt x="7547" y="10620"/>
                        </a:cubicBezTo>
                        <a:cubicBezTo>
                          <a:pt x="2779" y="17538"/>
                          <a:pt x="395" y="27559"/>
                          <a:pt x="395" y="40682"/>
                        </a:cubicBezTo>
                        <a:cubicBezTo>
                          <a:pt x="395" y="53002"/>
                          <a:pt x="3319" y="62828"/>
                          <a:pt x="9168" y="70158"/>
                        </a:cubicBezTo>
                        <a:cubicBezTo>
                          <a:pt x="15016" y="77488"/>
                          <a:pt x="22865" y="81153"/>
                          <a:pt x="32712" y="81153"/>
                        </a:cubicBezTo>
                        <a:cubicBezTo>
                          <a:pt x="35364" y="81153"/>
                          <a:pt x="38037" y="80891"/>
                          <a:pt x="40733" y="80368"/>
                        </a:cubicBezTo>
                        <a:cubicBezTo>
                          <a:pt x="43429" y="79844"/>
                          <a:pt x="46242" y="79064"/>
                          <a:pt x="49172" y="78028"/>
                        </a:cubicBezTo>
                        <a:close/>
                      </a:path>
                    </a:pathLst>
                  </a:custGeom>
                  <a:solidFill>
                    <a:srgbClr val="000000"/>
                  </a:solidFill>
                  <a:ln w="1069" cap="flat">
                    <a:noFill/>
                    <a:prstDash val="solid"/>
                    <a:round/>
                  </a:ln>
                </p:spPr>
                <p:txBody>
                  <a:bodyPr rtlCol="0" anchor="ctr"/>
                  <a:lstStyle/>
                  <a:p>
                    <a:endParaRPr lang="en-US"/>
                  </a:p>
                </p:txBody>
              </p:sp>
              <p:sp>
                <p:nvSpPr>
                  <p:cNvPr id="98" name="Freeform: Shape 97">
                    <a:extLst>
                      <a:ext uri="{FF2B5EF4-FFF2-40B4-BE49-F238E27FC236}">
                        <a16:creationId xmlns:a16="http://schemas.microsoft.com/office/drawing/2014/main" id="{1A5AA083-2964-4182-9BA3-3C71A6A8FB37}"/>
                      </a:ext>
                    </a:extLst>
                  </p:cNvPr>
                  <p:cNvSpPr/>
                  <p:nvPr/>
                </p:nvSpPr>
                <p:spPr>
                  <a:xfrm flipV="1">
                    <a:off x="3315527" y="3829733"/>
                    <a:ext cx="49494" cy="79372"/>
                  </a:xfrm>
                  <a:custGeom>
                    <a:avLst/>
                    <a:gdLst>
                      <a:gd name="connsiteX0" fmla="*/ 13090 w 49494"/>
                      <a:gd name="connsiteY0" fmla="*/ 9132 h 79372"/>
                      <a:gd name="connsiteX1" fmla="*/ 49902 w 49494"/>
                      <a:gd name="connsiteY1" fmla="*/ 9132 h 79372"/>
                      <a:gd name="connsiteX2" fmla="*/ 49902 w 49494"/>
                      <a:gd name="connsiteY2" fmla="*/ 259 h 79372"/>
                      <a:gd name="connsiteX3" fmla="*/ 407 w 49494"/>
                      <a:gd name="connsiteY3" fmla="*/ 259 h 79372"/>
                      <a:gd name="connsiteX4" fmla="*/ 407 w 49494"/>
                      <a:gd name="connsiteY4" fmla="*/ 9132 h 79372"/>
                      <a:gd name="connsiteX5" fmla="*/ 16766 w 49494"/>
                      <a:gd name="connsiteY5" fmla="*/ 25809 h 79372"/>
                      <a:gd name="connsiteX6" fmla="*/ 29800 w 49494"/>
                      <a:gd name="connsiteY6" fmla="*/ 39327 h 79372"/>
                      <a:gd name="connsiteX7" fmla="*/ 36868 w 49494"/>
                      <a:gd name="connsiteY7" fmla="*/ 48952 h 79372"/>
                      <a:gd name="connsiteX8" fmla="*/ 38890 w 49494"/>
                      <a:gd name="connsiteY8" fmla="*/ 56705 h 79372"/>
                      <a:gd name="connsiteX9" fmla="*/ 34529 w 49494"/>
                      <a:gd name="connsiteY9" fmla="*/ 66832 h 79372"/>
                      <a:gd name="connsiteX10" fmla="*/ 23166 w 49494"/>
                      <a:gd name="connsiteY10" fmla="*/ 70759 h 79372"/>
                      <a:gd name="connsiteX11" fmla="*/ 12689 w 49494"/>
                      <a:gd name="connsiteY11" fmla="*/ 69037 h 79372"/>
                      <a:gd name="connsiteX12" fmla="*/ 925 w 49494"/>
                      <a:gd name="connsiteY12" fmla="*/ 63807 h 79372"/>
                      <a:gd name="connsiteX13" fmla="*/ 925 w 49494"/>
                      <a:gd name="connsiteY13" fmla="*/ 74468 h 79372"/>
                      <a:gd name="connsiteX14" fmla="*/ 12822 w 49494"/>
                      <a:gd name="connsiteY14" fmla="*/ 78328 h 79372"/>
                      <a:gd name="connsiteX15" fmla="*/ 22965 w 49494"/>
                      <a:gd name="connsiteY15" fmla="*/ 79632 h 79372"/>
                      <a:gd name="connsiteX16" fmla="*/ 42282 w 49494"/>
                      <a:gd name="connsiteY16" fmla="*/ 73566 h 79372"/>
                      <a:gd name="connsiteX17" fmla="*/ 49484 w 49494"/>
                      <a:gd name="connsiteY17" fmla="*/ 57391 h 79372"/>
                      <a:gd name="connsiteX18" fmla="*/ 47679 w 49494"/>
                      <a:gd name="connsiteY18" fmla="*/ 48267 h 79372"/>
                      <a:gd name="connsiteX19" fmla="*/ 41129 w 49494"/>
                      <a:gd name="connsiteY19" fmla="*/ 38124 h 79372"/>
                      <a:gd name="connsiteX20" fmla="*/ 32824 w 49494"/>
                      <a:gd name="connsiteY20" fmla="*/ 29368 h 79372"/>
                      <a:gd name="connsiteX21" fmla="*/ 13090 w 49494"/>
                      <a:gd name="connsiteY21" fmla="*/ 9132 h 7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494" h="79372">
                        <a:moveTo>
                          <a:pt x="13090" y="9132"/>
                        </a:moveTo>
                        <a:lnTo>
                          <a:pt x="49902" y="9132"/>
                        </a:lnTo>
                        <a:lnTo>
                          <a:pt x="49902" y="259"/>
                        </a:lnTo>
                        <a:lnTo>
                          <a:pt x="407" y="259"/>
                        </a:lnTo>
                        <a:lnTo>
                          <a:pt x="407" y="9132"/>
                        </a:lnTo>
                        <a:cubicBezTo>
                          <a:pt x="4406" y="13276"/>
                          <a:pt x="9859" y="18835"/>
                          <a:pt x="16766" y="25809"/>
                        </a:cubicBezTo>
                        <a:cubicBezTo>
                          <a:pt x="23684" y="32794"/>
                          <a:pt x="28028" y="37300"/>
                          <a:pt x="29800" y="39327"/>
                        </a:cubicBezTo>
                        <a:cubicBezTo>
                          <a:pt x="33175" y="43115"/>
                          <a:pt x="35531" y="46323"/>
                          <a:pt x="36868" y="48952"/>
                        </a:cubicBezTo>
                        <a:cubicBezTo>
                          <a:pt x="38216" y="51581"/>
                          <a:pt x="38890" y="54166"/>
                          <a:pt x="38890" y="56705"/>
                        </a:cubicBezTo>
                        <a:cubicBezTo>
                          <a:pt x="38890" y="60850"/>
                          <a:pt x="37436" y="64225"/>
                          <a:pt x="34529" y="66832"/>
                        </a:cubicBezTo>
                        <a:cubicBezTo>
                          <a:pt x="31621" y="69450"/>
                          <a:pt x="27833" y="70759"/>
                          <a:pt x="23166" y="70759"/>
                        </a:cubicBezTo>
                        <a:cubicBezTo>
                          <a:pt x="19857" y="70759"/>
                          <a:pt x="16365" y="70185"/>
                          <a:pt x="12689" y="69037"/>
                        </a:cubicBezTo>
                        <a:cubicBezTo>
                          <a:pt x="9024" y="67890"/>
                          <a:pt x="5102" y="66147"/>
                          <a:pt x="925" y="63807"/>
                        </a:cubicBezTo>
                        <a:lnTo>
                          <a:pt x="925" y="74468"/>
                        </a:lnTo>
                        <a:cubicBezTo>
                          <a:pt x="5169" y="76173"/>
                          <a:pt x="9135" y="77459"/>
                          <a:pt x="12822" y="78328"/>
                        </a:cubicBezTo>
                        <a:cubicBezTo>
                          <a:pt x="16521" y="79197"/>
                          <a:pt x="19902" y="79632"/>
                          <a:pt x="22965" y="79632"/>
                        </a:cubicBezTo>
                        <a:cubicBezTo>
                          <a:pt x="31042" y="79632"/>
                          <a:pt x="37481" y="77610"/>
                          <a:pt x="42282" y="73566"/>
                        </a:cubicBezTo>
                        <a:cubicBezTo>
                          <a:pt x="47083" y="69533"/>
                          <a:pt x="49484" y="64141"/>
                          <a:pt x="49484" y="57391"/>
                        </a:cubicBezTo>
                        <a:cubicBezTo>
                          <a:pt x="49484" y="54182"/>
                          <a:pt x="48882" y="51141"/>
                          <a:pt x="47679" y="48267"/>
                        </a:cubicBezTo>
                        <a:cubicBezTo>
                          <a:pt x="46487" y="45404"/>
                          <a:pt x="44304" y="42023"/>
                          <a:pt x="41129" y="38124"/>
                        </a:cubicBezTo>
                        <a:cubicBezTo>
                          <a:pt x="40260" y="37110"/>
                          <a:pt x="37492" y="34192"/>
                          <a:pt x="32824" y="29368"/>
                        </a:cubicBezTo>
                        <a:cubicBezTo>
                          <a:pt x="28168" y="24544"/>
                          <a:pt x="21589" y="17799"/>
                          <a:pt x="13090" y="9132"/>
                        </a:cubicBezTo>
                        <a:close/>
                      </a:path>
                    </a:pathLst>
                  </a:custGeom>
                  <a:solidFill>
                    <a:srgbClr val="000000"/>
                  </a:solidFill>
                  <a:ln w="1069" cap="flat">
                    <a:noFill/>
                    <a:prstDash val="solid"/>
                    <a:round/>
                  </a:ln>
                </p:spPr>
                <p:txBody>
                  <a:bodyPr rtlCol="0" anchor="ctr"/>
                  <a:lstStyle/>
                  <a:p>
                    <a:endParaRPr lang="en-US"/>
                  </a:p>
                </p:txBody>
              </p:sp>
              <p:sp>
                <p:nvSpPr>
                  <p:cNvPr id="99" name="Freeform: Shape 98">
                    <a:extLst>
                      <a:ext uri="{FF2B5EF4-FFF2-40B4-BE49-F238E27FC236}">
                        <a16:creationId xmlns:a16="http://schemas.microsoft.com/office/drawing/2014/main" id="{1DCBD790-A39E-4566-A237-4BBFA53E2EE5}"/>
                      </a:ext>
                    </a:extLst>
                  </p:cNvPr>
                  <p:cNvSpPr/>
                  <p:nvPr/>
                </p:nvSpPr>
                <p:spPr>
                  <a:xfrm flipV="1">
                    <a:off x="3383986" y="3831137"/>
                    <a:ext cx="50447" cy="79489"/>
                  </a:xfrm>
                  <a:custGeom>
                    <a:avLst/>
                    <a:gdLst>
                      <a:gd name="connsiteX0" fmla="*/ 3708 w 50447"/>
                      <a:gd name="connsiteY0" fmla="*/ 79750 h 79489"/>
                      <a:gd name="connsiteX1" fmla="*/ 45115 w 50447"/>
                      <a:gd name="connsiteY1" fmla="*/ 79750 h 79489"/>
                      <a:gd name="connsiteX2" fmla="*/ 45115 w 50447"/>
                      <a:gd name="connsiteY2" fmla="*/ 70861 h 79489"/>
                      <a:gd name="connsiteX3" fmla="*/ 13366 w 50447"/>
                      <a:gd name="connsiteY3" fmla="*/ 70861 h 79489"/>
                      <a:gd name="connsiteX4" fmla="*/ 13366 w 50447"/>
                      <a:gd name="connsiteY4" fmla="*/ 51761 h 79489"/>
                      <a:gd name="connsiteX5" fmla="*/ 17945 w 50447"/>
                      <a:gd name="connsiteY5" fmla="*/ 52931 h 79489"/>
                      <a:gd name="connsiteX6" fmla="*/ 22557 w 50447"/>
                      <a:gd name="connsiteY6" fmla="*/ 53315 h 79489"/>
                      <a:gd name="connsiteX7" fmla="*/ 43227 w 50447"/>
                      <a:gd name="connsiteY7" fmla="*/ 46163 h 79489"/>
                      <a:gd name="connsiteX8" fmla="*/ 50864 w 50447"/>
                      <a:gd name="connsiteY8" fmla="*/ 26796 h 79489"/>
                      <a:gd name="connsiteX9" fmla="*/ 43027 w 50447"/>
                      <a:gd name="connsiteY9" fmla="*/ 7229 h 79489"/>
                      <a:gd name="connsiteX10" fmla="*/ 20936 w 50447"/>
                      <a:gd name="connsiteY10" fmla="*/ 261 h 79489"/>
                      <a:gd name="connsiteX11" fmla="*/ 10927 w 50447"/>
                      <a:gd name="connsiteY11" fmla="*/ 1096 h 79489"/>
                      <a:gd name="connsiteX12" fmla="*/ 416 w 50447"/>
                      <a:gd name="connsiteY12" fmla="*/ 3603 h 79489"/>
                      <a:gd name="connsiteX13" fmla="*/ 416 w 50447"/>
                      <a:gd name="connsiteY13" fmla="*/ 14214 h 79489"/>
                      <a:gd name="connsiteX14" fmla="*/ 10125 w 50447"/>
                      <a:gd name="connsiteY14" fmla="*/ 10404 h 79489"/>
                      <a:gd name="connsiteX15" fmla="*/ 20719 w 50447"/>
                      <a:gd name="connsiteY15" fmla="*/ 9151 h 79489"/>
                      <a:gd name="connsiteX16" fmla="*/ 35023 w 50447"/>
                      <a:gd name="connsiteY16" fmla="*/ 13896 h 79489"/>
                      <a:gd name="connsiteX17" fmla="*/ 40303 w 50447"/>
                      <a:gd name="connsiteY17" fmla="*/ 26796 h 79489"/>
                      <a:gd name="connsiteX18" fmla="*/ 35023 w 50447"/>
                      <a:gd name="connsiteY18" fmla="*/ 39680 h 79489"/>
                      <a:gd name="connsiteX19" fmla="*/ 20719 w 50447"/>
                      <a:gd name="connsiteY19" fmla="*/ 44442 h 79489"/>
                      <a:gd name="connsiteX20" fmla="*/ 12280 w 50447"/>
                      <a:gd name="connsiteY20" fmla="*/ 43506 h 79489"/>
                      <a:gd name="connsiteX21" fmla="*/ 3708 w 50447"/>
                      <a:gd name="connsiteY21" fmla="*/ 40582 h 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47" h="79489">
                        <a:moveTo>
                          <a:pt x="3708" y="79750"/>
                        </a:moveTo>
                        <a:lnTo>
                          <a:pt x="45115" y="79750"/>
                        </a:lnTo>
                        <a:lnTo>
                          <a:pt x="45115" y="70861"/>
                        </a:lnTo>
                        <a:lnTo>
                          <a:pt x="13366" y="70861"/>
                        </a:lnTo>
                        <a:lnTo>
                          <a:pt x="13366" y="51761"/>
                        </a:lnTo>
                        <a:cubicBezTo>
                          <a:pt x="14893" y="52285"/>
                          <a:pt x="16419" y="52674"/>
                          <a:pt x="17945" y="52931"/>
                        </a:cubicBezTo>
                        <a:cubicBezTo>
                          <a:pt x="19482" y="53187"/>
                          <a:pt x="21020" y="53315"/>
                          <a:pt x="22557" y="53315"/>
                        </a:cubicBezTo>
                        <a:cubicBezTo>
                          <a:pt x="31257" y="53315"/>
                          <a:pt x="38147" y="50931"/>
                          <a:pt x="43227" y="46163"/>
                        </a:cubicBezTo>
                        <a:cubicBezTo>
                          <a:pt x="48318" y="41395"/>
                          <a:pt x="50864" y="34940"/>
                          <a:pt x="50864" y="26796"/>
                        </a:cubicBezTo>
                        <a:cubicBezTo>
                          <a:pt x="50864" y="18408"/>
                          <a:pt x="48251" y="11885"/>
                          <a:pt x="43027" y="7229"/>
                        </a:cubicBezTo>
                        <a:cubicBezTo>
                          <a:pt x="37802" y="2584"/>
                          <a:pt x="30439" y="261"/>
                          <a:pt x="20936" y="261"/>
                        </a:cubicBezTo>
                        <a:cubicBezTo>
                          <a:pt x="17661" y="261"/>
                          <a:pt x="14325" y="539"/>
                          <a:pt x="10927" y="1096"/>
                        </a:cubicBezTo>
                        <a:cubicBezTo>
                          <a:pt x="7540" y="1653"/>
                          <a:pt x="4037" y="2489"/>
                          <a:pt x="416" y="3603"/>
                        </a:cubicBezTo>
                        <a:lnTo>
                          <a:pt x="416" y="14214"/>
                        </a:lnTo>
                        <a:cubicBezTo>
                          <a:pt x="3547" y="12509"/>
                          <a:pt x="6783" y="11239"/>
                          <a:pt x="10125" y="10404"/>
                        </a:cubicBezTo>
                        <a:cubicBezTo>
                          <a:pt x="13467" y="9568"/>
                          <a:pt x="16998" y="9151"/>
                          <a:pt x="20719" y="9151"/>
                        </a:cubicBezTo>
                        <a:cubicBezTo>
                          <a:pt x="26746" y="9151"/>
                          <a:pt x="31514" y="10732"/>
                          <a:pt x="35023" y="13896"/>
                        </a:cubicBezTo>
                        <a:cubicBezTo>
                          <a:pt x="38543" y="17060"/>
                          <a:pt x="40303" y="21360"/>
                          <a:pt x="40303" y="26796"/>
                        </a:cubicBezTo>
                        <a:cubicBezTo>
                          <a:pt x="40303" y="32221"/>
                          <a:pt x="38543" y="36516"/>
                          <a:pt x="35023" y="39680"/>
                        </a:cubicBezTo>
                        <a:cubicBezTo>
                          <a:pt x="31514" y="42855"/>
                          <a:pt x="26746" y="44442"/>
                          <a:pt x="20719" y="44442"/>
                        </a:cubicBezTo>
                        <a:cubicBezTo>
                          <a:pt x="17900" y="44442"/>
                          <a:pt x="15088" y="44130"/>
                          <a:pt x="12280" y="43506"/>
                        </a:cubicBezTo>
                        <a:cubicBezTo>
                          <a:pt x="9484" y="42882"/>
                          <a:pt x="6627" y="41908"/>
                          <a:pt x="3708" y="40582"/>
                        </a:cubicBezTo>
                        <a:close/>
                      </a:path>
                    </a:pathLst>
                  </a:custGeom>
                  <a:solidFill>
                    <a:srgbClr val="000000"/>
                  </a:solidFill>
                  <a:ln w="1069" cap="flat">
                    <a:noFill/>
                    <a:prstDash val="solid"/>
                    <a:round/>
                  </a:ln>
                </p:spPr>
                <p:txBody>
                  <a:bodyPr rtlCol="0" anchor="ctr"/>
                  <a:lstStyle/>
                  <a:p>
                    <a:endParaRPr lang="en-US"/>
                  </a:p>
                </p:txBody>
              </p:sp>
            </p:grpSp>
          </p:grpSp>
          <p:grpSp>
            <p:nvGrpSpPr>
              <p:cNvPr id="100" name="Graphic 8">
                <a:extLst>
                  <a:ext uri="{FF2B5EF4-FFF2-40B4-BE49-F238E27FC236}">
                    <a16:creationId xmlns:a16="http://schemas.microsoft.com/office/drawing/2014/main" id="{80BD0B5F-CEBF-4C0A-A7F3-739EDC951346}"/>
                  </a:ext>
                </a:extLst>
              </p:cNvPr>
              <p:cNvGrpSpPr/>
              <p:nvPr/>
            </p:nvGrpSpPr>
            <p:grpSpPr>
              <a:xfrm>
                <a:off x="3641954" y="1891808"/>
                <a:ext cx="292006" cy="2018818"/>
                <a:chOff x="3641954" y="1891808"/>
                <a:chExt cx="292006" cy="2018818"/>
              </a:xfrm>
            </p:grpSpPr>
            <p:sp>
              <p:nvSpPr>
                <p:cNvPr id="101" name="Freeform: Shape 100">
                  <a:extLst>
                    <a:ext uri="{FF2B5EF4-FFF2-40B4-BE49-F238E27FC236}">
                      <a16:creationId xmlns:a16="http://schemas.microsoft.com/office/drawing/2014/main" id="{082D03E7-87CA-43C2-AB1F-1CCE3E282FAE}"/>
                    </a:ext>
                  </a:extLst>
                </p:cNvPr>
                <p:cNvSpPr/>
                <p:nvPr/>
              </p:nvSpPr>
              <p:spPr>
                <a:xfrm>
                  <a:off x="3787984" y="1891808"/>
                  <a:ext cx="6684" cy="1873654"/>
                </a:xfrm>
                <a:custGeom>
                  <a:avLst/>
                  <a:gdLst>
                    <a:gd name="connsiteX0" fmla="*/ 106 w 6684"/>
                    <a:gd name="connsiteY0" fmla="*/ 1873655 h 1873654"/>
                    <a:gd name="connsiteX1" fmla="*/ 106 w 6684"/>
                    <a:gd name="connsiteY1" fmla="*/ 1 h 1873654"/>
                  </a:gdLst>
                  <a:ahLst/>
                  <a:cxnLst>
                    <a:cxn ang="0">
                      <a:pos x="connsiteX0" y="connsiteY0"/>
                    </a:cxn>
                    <a:cxn ang="0">
                      <a:pos x="connsiteX1" y="connsiteY1"/>
                    </a:cxn>
                  </a:cxnLst>
                  <a:rect l="l" t="t" r="r" b="b"/>
                  <a:pathLst>
                    <a:path w="6684" h="1873654">
                      <a:moveTo>
                        <a:pt x="106" y="1873655"/>
                      </a:moveTo>
                      <a:lnTo>
                        <a:pt x="106" y="1"/>
                      </a:lnTo>
                    </a:path>
                  </a:pathLst>
                </a:custGeom>
                <a:noFill/>
                <a:ln w="7129" cap="sq">
                  <a:solidFill>
                    <a:srgbClr val="B0B0B0"/>
                  </a:solidFill>
                  <a:prstDash val="solid"/>
                  <a:round/>
                </a:ln>
              </p:spPr>
              <p:txBody>
                <a:bodyPr rtlCol="0" anchor="ctr"/>
                <a:lstStyle/>
                <a:p>
                  <a:endParaRPr lang="en-US"/>
                </a:p>
              </p:txBody>
            </p:sp>
            <p:sp>
              <p:nvSpPr>
                <p:cNvPr id="102" name="Freeform: Shape 101">
                  <a:extLst>
                    <a:ext uri="{FF2B5EF4-FFF2-40B4-BE49-F238E27FC236}">
                      <a16:creationId xmlns:a16="http://schemas.microsoft.com/office/drawing/2014/main" id="{56E1D946-29F1-427B-8264-00EE015F4861}"/>
                    </a:ext>
                  </a:extLst>
                </p:cNvPr>
                <p:cNvSpPr/>
                <p:nvPr/>
              </p:nvSpPr>
              <p:spPr>
                <a:xfrm>
                  <a:off x="3787984" y="3765462"/>
                  <a:ext cx="6684" cy="31191"/>
                </a:xfrm>
                <a:custGeom>
                  <a:avLst/>
                  <a:gdLst>
                    <a:gd name="connsiteX0" fmla="*/ 504 w 6684"/>
                    <a:gd name="connsiteY0" fmla="*/ 281 h 31191"/>
                    <a:gd name="connsiteX1" fmla="*/ 504 w 6684"/>
                    <a:gd name="connsiteY1" fmla="*/ 31473 h 31191"/>
                  </a:gdLst>
                  <a:ahLst/>
                  <a:cxnLst>
                    <a:cxn ang="0">
                      <a:pos x="connsiteX0" y="connsiteY0"/>
                    </a:cxn>
                    <a:cxn ang="0">
                      <a:pos x="connsiteX1" y="connsiteY1"/>
                    </a:cxn>
                  </a:cxnLst>
                  <a:rect l="l" t="t" r="r" b="b"/>
                  <a:pathLst>
                    <a:path w="6684" h="31191">
                      <a:moveTo>
                        <a:pt x="504" y="281"/>
                      </a:moveTo>
                      <a:lnTo>
                        <a:pt x="504" y="31473"/>
                      </a:lnTo>
                    </a:path>
                  </a:pathLst>
                </a:custGeom>
                <a:solidFill>
                  <a:srgbClr val="000000"/>
                </a:solidFill>
                <a:ln w="7129" cap="flat">
                  <a:solidFill>
                    <a:srgbClr val="000000"/>
                  </a:solidFill>
                  <a:prstDash val="solid"/>
                  <a:round/>
                </a:ln>
              </p:spPr>
              <p:txBody>
                <a:bodyPr rtlCol="0" anchor="ctr"/>
                <a:lstStyle/>
                <a:p>
                  <a:endParaRPr lang="en-US"/>
                </a:p>
              </p:txBody>
            </p:sp>
            <p:grpSp>
              <p:nvGrpSpPr>
                <p:cNvPr id="103" name="Graphic 8">
                  <a:extLst>
                    <a:ext uri="{FF2B5EF4-FFF2-40B4-BE49-F238E27FC236}">
                      <a16:creationId xmlns:a16="http://schemas.microsoft.com/office/drawing/2014/main" id="{B4451997-DBFA-49DE-BB1D-552BA1F30264}"/>
                    </a:ext>
                  </a:extLst>
                </p:cNvPr>
                <p:cNvGrpSpPr/>
                <p:nvPr/>
              </p:nvGrpSpPr>
              <p:grpSpPr>
                <a:xfrm>
                  <a:off x="3641954" y="3829733"/>
                  <a:ext cx="292006" cy="80892"/>
                  <a:chOff x="3641954" y="3829733"/>
                  <a:chExt cx="292006" cy="80892"/>
                </a:xfrm>
                <a:solidFill>
                  <a:srgbClr val="000000"/>
                </a:solidFill>
              </p:grpSpPr>
              <p:sp>
                <p:nvSpPr>
                  <p:cNvPr id="104" name="Freeform: Shape 103">
                    <a:extLst>
                      <a:ext uri="{FF2B5EF4-FFF2-40B4-BE49-F238E27FC236}">
                        <a16:creationId xmlns:a16="http://schemas.microsoft.com/office/drawing/2014/main" id="{9B55E1BC-54AA-4DC0-9F8F-6EBE2A8CA9F0}"/>
                      </a:ext>
                    </a:extLst>
                  </p:cNvPr>
                  <p:cNvSpPr/>
                  <p:nvPr/>
                </p:nvSpPr>
                <p:spPr>
                  <a:xfrm flipV="1">
                    <a:off x="3641954" y="3829733"/>
                    <a:ext cx="53889" cy="80892"/>
                  </a:xfrm>
                  <a:custGeom>
                    <a:avLst/>
                    <a:gdLst>
                      <a:gd name="connsiteX0" fmla="*/ 27391 w 53889"/>
                      <a:gd name="connsiteY0" fmla="*/ 72798 h 80892"/>
                      <a:gd name="connsiteX1" fmla="*/ 15143 w 53889"/>
                      <a:gd name="connsiteY1" fmla="*/ 64777 h 80892"/>
                      <a:gd name="connsiteX2" fmla="*/ 11049 w 53889"/>
                      <a:gd name="connsiteY2" fmla="*/ 40682 h 80892"/>
                      <a:gd name="connsiteX3" fmla="*/ 15143 w 53889"/>
                      <a:gd name="connsiteY3" fmla="*/ 16636 h 80892"/>
                      <a:gd name="connsiteX4" fmla="*/ 27391 w 53889"/>
                      <a:gd name="connsiteY4" fmla="*/ 8615 h 80892"/>
                      <a:gd name="connsiteX5" fmla="*/ 39690 w 53889"/>
                      <a:gd name="connsiteY5" fmla="*/ 16636 h 80892"/>
                      <a:gd name="connsiteX6" fmla="*/ 43800 w 53889"/>
                      <a:gd name="connsiteY6" fmla="*/ 40682 h 80892"/>
                      <a:gd name="connsiteX7" fmla="*/ 39690 w 53889"/>
                      <a:gd name="connsiteY7" fmla="*/ 64777 h 80892"/>
                      <a:gd name="connsiteX8" fmla="*/ 27391 w 53889"/>
                      <a:gd name="connsiteY8" fmla="*/ 72798 h 80892"/>
                      <a:gd name="connsiteX9" fmla="*/ 27391 w 53889"/>
                      <a:gd name="connsiteY9" fmla="*/ 81153 h 80892"/>
                      <a:gd name="connsiteX10" fmla="*/ 47426 w 53889"/>
                      <a:gd name="connsiteY10" fmla="*/ 70776 h 80892"/>
                      <a:gd name="connsiteX11" fmla="*/ 54344 w 53889"/>
                      <a:gd name="connsiteY11" fmla="*/ 40682 h 80892"/>
                      <a:gd name="connsiteX12" fmla="*/ 47426 w 53889"/>
                      <a:gd name="connsiteY12" fmla="*/ 10620 h 80892"/>
                      <a:gd name="connsiteX13" fmla="*/ 27391 w 53889"/>
                      <a:gd name="connsiteY13" fmla="*/ 260 h 80892"/>
                      <a:gd name="connsiteX14" fmla="*/ 7373 w 53889"/>
                      <a:gd name="connsiteY14" fmla="*/ 10620 h 80892"/>
                      <a:gd name="connsiteX15" fmla="*/ 455 w 53889"/>
                      <a:gd name="connsiteY15" fmla="*/ 40682 h 80892"/>
                      <a:gd name="connsiteX16" fmla="*/ 7373 w 53889"/>
                      <a:gd name="connsiteY16" fmla="*/ 70776 h 80892"/>
                      <a:gd name="connsiteX17" fmla="*/ 27391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391" y="72798"/>
                        </a:moveTo>
                        <a:cubicBezTo>
                          <a:pt x="21966" y="72798"/>
                          <a:pt x="17883" y="70124"/>
                          <a:pt x="15143" y="64777"/>
                        </a:cubicBezTo>
                        <a:cubicBezTo>
                          <a:pt x="12413" y="59441"/>
                          <a:pt x="11049" y="51409"/>
                          <a:pt x="11049" y="40682"/>
                        </a:cubicBezTo>
                        <a:cubicBezTo>
                          <a:pt x="11049" y="29998"/>
                          <a:pt x="12413" y="21983"/>
                          <a:pt x="15143" y="16636"/>
                        </a:cubicBezTo>
                        <a:cubicBezTo>
                          <a:pt x="17883" y="11289"/>
                          <a:pt x="21966" y="8615"/>
                          <a:pt x="27391" y="8615"/>
                        </a:cubicBezTo>
                        <a:cubicBezTo>
                          <a:pt x="32861" y="8615"/>
                          <a:pt x="36960" y="11289"/>
                          <a:pt x="39690" y="16636"/>
                        </a:cubicBezTo>
                        <a:cubicBezTo>
                          <a:pt x="42430" y="21983"/>
                          <a:pt x="43800" y="29998"/>
                          <a:pt x="43800" y="40682"/>
                        </a:cubicBezTo>
                        <a:cubicBezTo>
                          <a:pt x="43800" y="51409"/>
                          <a:pt x="42430" y="59441"/>
                          <a:pt x="39690" y="64777"/>
                        </a:cubicBezTo>
                        <a:cubicBezTo>
                          <a:pt x="36960" y="70124"/>
                          <a:pt x="32861" y="72798"/>
                          <a:pt x="27391" y="72798"/>
                        </a:cubicBezTo>
                        <a:close/>
                        <a:moveTo>
                          <a:pt x="27391" y="81153"/>
                        </a:moveTo>
                        <a:cubicBezTo>
                          <a:pt x="36136" y="81153"/>
                          <a:pt x="42814" y="77694"/>
                          <a:pt x="47426" y="70776"/>
                        </a:cubicBezTo>
                        <a:cubicBezTo>
                          <a:pt x="52038" y="63869"/>
                          <a:pt x="54344" y="53838"/>
                          <a:pt x="54344" y="40682"/>
                        </a:cubicBezTo>
                        <a:cubicBezTo>
                          <a:pt x="54344" y="27559"/>
                          <a:pt x="52038" y="17538"/>
                          <a:pt x="47426" y="10620"/>
                        </a:cubicBezTo>
                        <a:cubicBezTo>
                          <a:pt x="42814" y="3714"/>
                          <a:pt x="36136" y="260"/>
                          <a:pt x="27391" y="260"/>
                        </a:cubicBezTo>
                        <a:cubicBezTo>
                          <a:pt x="18657" y="260"/>
                          <a:pt x="11985" y="3714"/>
                          <a:pt x="7373" y="10620"/>
                        </a:cubicBezTo>
                        <a:cubicBezTo>
                          <a:pt x="2761" y="17538"/>
                          <a:pt x="455" y="27559"/>
                          <a:pt x="455" y="40682"/>
                        </a:cubicBezTo>
                        <a:cubicBezTo>
                          <a:pt x="455" y="53838"/>
                          <a:pt x="2761" y="63869"/>
                          <a:pt x="7373" y="70776"/>
                        </a:cubicBezTo>
                        <a:cubicBezTo>
                          <a:pt x="11985" y="77694"/>
                          <a:pt x="18657" y="81153"/>
                          <a:pt x="27391" y="81153"/>
                        </a:cubicBezTo>
                        <a:close/>
                      </a:path>
                    </a:pathLst>
                  </a:custGeom>
                  <a:solidFill>
                    <a:srgbClr val="000000"/>
                  </a:solidFill>
                  <a:ln w="1069" cap="flat">
                    <a:noFill/>
                    <a:prstDash val="solid"/>
                    <a:round/>
                  </a:ln>
                </p:spPr>
                <p:txBody>
                  <a:bodyPr rtlCol="0" anchor="ctr"/>
                  <a:lstStyle/>
                  <a:p>
                    <a:endParaRPr lang="en-US"/>
                  </a:p>
                </p:txBody>
              </p:sp>
              <p:sp>
                <p:nvSpPr>
                  <p:cNvPr id="105" name="Freeform: Shape 104">
                    <a:extLst>
                      <a:ext uri="{FF2B5EF4-FFF2-40B4-BE49-F238E27FC236}">
                        <a16:creationId xmlns:a16="http://schemas.microsoft.com/office/drawing/2014/main" id="{2B5F5E0A-B4E1-4477-A8E5-80B2C813418C}"/>
                      </a:ext>
                    </a:extLst>
                  </p:cNvPr>
                  <p:cNvSpPr/>
                  <p:nvPr/>
                </p:nvSpPr>
                <p:spPr>
                  <a:xfrm flipV="1">
                    <a:off x="3714373" y="3895838"/>
                    <a:ext cx="11028" cy="13267"/>
                  </a:xfrm>
                  <a:custGeom>
                    <a:avLst/>
                    <a:gdLst>
                      <a:gd name="connsiteX0" fmla="*/ 478 w 11028"/>
                      <a:gd name="connsiteY0" fmla="*/ 13563 h 13267"/>
                      <a:gd name="connsiteX1" fmla="*/ 11507 w 11028"/>
                      <a:gd name="connsiteY1" fmla="*/ 13563 h 13267"/>
                      <a:gd name="connsiteX2" fmla="*/ 11507 w 11028"/>
                      <a:gd name="connsiteY2" fmla="*/ 295 h 13267"/>
                      <a:gd name="connsiteX3" fmla="*/ 478 w 11028"/>
                      <a:gd name="connsiteY3" fmla="*/ 295 h 13267"/>
                    </a:gdLst>
                    <a:ahLst/>
                    <a:cxnLst>
                      <a:cxn ang="0">
                        <a:pos x="connsiteX0" y="connsiteY0"/>
                      </a:cxn>
                      <a:cxn ang="0">
                        <a:pos x="connsiteX1" y="connsiteY1"/>
                      </a:cxn>
                      <a:cxn ang="0">
                        <a:pos x="connsiteX2" y="connsiteY2"/>
                      </a:cxn>
                      <a:cxn ang="0">
                        <a:pos x="connsiteX3" y="connsiteY3"/>
                      </a:cxn>
                    </a:cxnLst>
                    <a:rect l="l" t="t" r="r" b="b"/>
                    <a:pathLst>
                      <a:path w="11028" h="13267">
                        <a:moveTo>
                          <a:pt x="478" y="13563"/>
                        </a:moveTo>
                        <a:lnTo>
                          <a:pt x="11507" y="13563"/>
                        </a:lnTo>
                        <a:lnTo>
                          <a:pt x="11507" y="295"/>
                        </a:lnTo>
                        <a:lnTo>
                          <a:pt x="478" y="295"/>
                        </a:lnTo>
                        <a:close/>
                      </a:path>
                    </a:pathLst>
                  </a:custGeom>
                  <a:solidFill>
                    <a:srgbClr val="000000"/>
                  </a:solidFill>
                  <a:ln w="1069" cap="flat">
                    <a:noFill/>
                    <a:prstDash val="solid"/>
                    <a:round/>
                  </a:ln>
                </p:spPr>
                <p:txBody>
                  <a:bodyPr rtlCol="0" anchor="ctr"/>
                  <a:lstStyle/>
                  <a:p>
                    <a:endParaRPr lang="en-US"/>
                  </a:p>
                </p:txBody>
              </p:sp>
              <p:sp>
                <p:nvSpPr>
                  <p:cNvPr id="106" name="Freeform: Shape 105">
                    <a:extLst>
                      <a:ext uri="{FF2B5EF4-FFF2-40B4-BE49-F238E27FC236}">
                        <a16:creationId xmlns:a16="http://schemas.microsoft.com/office/drawing/2014/main" id="{7552CB88-97F6-4DA7-8C2B-F4AC13749C21}"/>
                      </a:ext>
                    </a:extLst>
                  </p:cNvPr>
                  <p:cNvSpPr/>
                  <p:nvPr/>
                </p:nvSpPr>
                <p:spPr>
                  <a:xfrm flipV="1">
                    <a:off x="3745711" y="3831137"/>
                    <a:ext cx="50129" cy="77968"/>
                  </a:xfrm>
                  <a:custGeom>
                    <a:avLst/>
                    <a:gdLst>
                      <a:gd name="connsiteX0" fmla="*/ 470 w 50129"/>
                      <a:gd name="connsiteY0" fmla="*/ 78229 h 77968"/>
                      <a:gd name="connsiteX1" fmla="*/ 50600 w 50129"/>
                      <a:gd name="connsiteY1" fmla="*/ 78229 h 77968"/>
                      <a:gd name="connsiteX2" fmla="*/ 50600 w 50129"/>
                      <a:gd name="connsiteY2" fmla="*/ 73734 h 77968"/>
                      <a:gd name="connsiteX3" fmla="*/ 22293 w 50129"/>
                      <a:gd name="connsiteY3" fmla="*/ 260 h 77968"/>
                      <a:gd name="connsiteX4" fmla="*/ 11281 w 50129"/>
                      <a:gd name="connsiteY4" fmla="*/ 260 h 77968"/>
                      <a:gd name="connsiteX5" fmla="*/ 37917 w 50129"/>
                      <a:gd name="connsiteY5" fmla="*/ 69339 h 77968"/>
                      <a:gd name="connsiteX6" fmla="*/ 470 w 50129"/>
                      <a:gd name="connsiteY6" fmla="*/ 69339 h 7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29" h="77968">
                        <a:moveTo>
                          <a:pt x="470" y="78229"/>
                        </a:moveTo>
                        <a:lnTo>
                          <a:pt x="50600" y="78229"/>
                        </a:lnTo>
                        <a:lnTo>
                          <a:pt x="50600" y="73734"/>
                        </a:lnTo>
                        <a:lnTo>
                          <a:pt x="22293" y="260"/>
                        </a:lnTo>
                        <a:lnTo>
                          <a:pt x="11281" y="260"/>
                        </a:lnTo>
                        <a:lnTo>
                          <a:pt x="37917" y="69339"/>
                        </a:lnTo>
                        <a:lnTo>
                          <a:pt x="470" y="69339"/>
                        </a:lnTo>
                        <a:close/>
                      </a:path>
                    </a:pathLst>
                  </a:custGeom>
                  <a:solidFill>
                    <a:srgbClr val="000000"/>
                  </a:solidFill>
                  <a:ln w="1069" cap="flat">
                    <a:noFill/>
                    <a:prstDash val="solid"/>
                    <a:round/>
                  </a:ln>
                </p:spPr>
                <p:txBody>
                  <a:bodyPr rtlCol="0" anchor="ctr"/>
                  <a:lstStyle/>
                  <a:p>
                    <a:endParaRPr lang="en-US"/>
                  </a:p>
                </p:txBody>
              </p:sp>
              <p:sp>
                <p:nvSpPr>
                  <p:cNvPr id="107" name="Freeform: Shape 106">
                    <a:extLst>
                      <a:ext uri="{FF2B5EF4-FFF2-40B4-BE49-F238E27FC236}">
                        <a16:creationId xmlns:a16="http://schemas.microsoft.com/office/drawing/2014/main" id="{C5970603-BCAB-489D-A7DB-CD310E2E9662}"/>
                      </a:ext>
                    </a:extLst>
                  </p:cNvPr>
                  <p:cNvSpPr/>
                  <p:nvPr/>
                </p:nvSpPr>
                <p:spPr>
                  <a:xfrm flipV="1">
                    <a:off x="3813233" y="3831137"/>
                    <a:ext cx="50447" cy="79489"/>
                  </a:xfrm>
                  <a:custGeom>
                    <a:avLst/>
                    <a:gdLst>
                      <a:gd name="connsiteX0" fmla="*/ 3772 w 50447"/>
                      <a:gd name="connsiteY0" fmla="*/ 79750 h 79489"/>
                      <a:gd name="connsiteX1" fmla="*/ 45180 w 50447"/>
                      <a:gd name="connsiteY1" fmla="*/ 79750 h 79489"/>
                      <a:gd name="connsiteX2" fmla="*/ 45180 w 50447"/>
                      <a:gd name="connsiteY2" fmla="*/ 70861 h 79489"/>
                      <a:gd name="connsiteX3" fmla="*/ 13431 w 50447"/>
                      <a:gd name="connsiteY3" fmla="*/ 70861 h 79489"/>
                      <a:gd name="connsiteX4" fmla="*/ 13431 w 50447"/>
                      <a:gd name="connsiteY4" fmla="*/ 51761 h 79489"/>
                      <a:gd name="connsiteX5" fmla="*/ 18009 w 50447"/>
                      <a:gd name="connsiteY5" fmla="*/ 52931 h 79489"/>
                      <a:gd name="connsiteX6" fmla="*/ 22621 w 50447"/>
                      <a:gd name="connsiteY6" fmla="*/ 53315 h 79489"/>
                      <a:gd name="connsiteX7" fmla="*/ 43291 w 50447"/>
                      <a:gd name="connsiteY7" fmla="*/ 46163 h 79489"/>
                      <a:gd name="connsiteX8" fmla="*/ 50928 w 50447"/>
                      <a:gd name="connsiteY8" fmla="*/ 26796 h 79489"/>
                      <a:gd name="connsiteX9" fmla="*/ 43091 w 50447"/>
                      <a:gd name="connsiteY9" fmla="*/ 7229 h 79489"/>
                      <a:gd name="connsiteX10" fmla="*/ 21000 w 50447"/>
                      <a:gd name="connsiteY10" fmla="*/ 261 h 79489"/>
                      <a:gd name="connsiteX11" fmla="*/ 10991 w 50447"/>
                      <a:gd name="connsiteY11" fmla="*/ 1096 h 79489"/>
                      <a:gd name="connsiteX12" fmla="*/ 480 w 50447"/>
                      <a:gd name="connsiteY12" fmla="*/ 3603 h 79489"/>
                      <a:gd name="connsiteX13" fmla="*/ 480 w 50447"/>
                      <a:gd name="connsiteY13" fmla="*/ 14214 h 79489"/>
                      <a:gd name="connsiteX14" fmla="*/ 10189 w 50447"/>
                      <a:gd name="connsiteY14" fmla="*/ 10404 h 79489"/>
                      <a:gd name="connsiteX15" fmla="*/ 20783 w 50447"/>
                      <a:gd name="connsiteY15" fmla="*/ 9151 h 79489"/>
                      <a:gd name="connsiteX16" fmla="*/ 35087 w 50447"/>
                      <a:gd name="connsiteY16" fmla="*/ 13896 h 79489"/>
                      <a:gd name="connsiteX17" fmla="*/ 40367 w 50447"/>
                      <a:gd name="connsiteY17" fmla="*/ 26796 h 79489"/>
                      <a:gd name="connsiteX18" fmla="*/ 35087 w 50447"/>
                      <a:gd name="connsiteY18" fmla="*/ 39680 h 79489"/>
                      <a:gd name="connsiteX19" fmla="*/ 20783 w 50447"/>
                      <a:gd name="connsiteY19" fmla="*/ 44442 h 79489"/>
                      <a:gd name="connsiteX20" fmla="*/ 12345 w 50447"/>
                      <a:gd name="connsiteY20" fmla="*/ 43506 h 79489"/>
                      <a:gd name="connsiteX21" fmla="*/ 3772 w 50447"/>
                      <a:gd name="connsiteY21" fmla="*/ 40582 h 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47" h="79489">
                        <a:moveTo>
                          <a:pt x="3772" y="79750"/>
                        </a:moveTo>
                        <a:lnTo>
                          <a:pt x="45180" y="79750"/>
                        </a:lnTo>
                        <a:lnTo>
                          <a:pt x="45180" y="70861"/>
                        </a:lnTo>
                        <a:lnTo>
                          <a:pt x="13431" y="70861"/>
                        </a:lnTo>
                        <a:lnTo>
                          <a:pt x="13431" y="51761"/>
                        </a:lnTo>
                        <a:cubicBezTo>
                          <a:pt x="14957" y="52285"/>
                          <a:pt x="16483" y="52674"/>
                          <a:pt x="18009" y="52931"/>
                        </a:cubicBezTo>
                        <a:cubicBezTo>
                          <a:pt x="19547" y="53187"/>
                          <a:pt x="21084" y="53315"/>
                          <a:pt x="22621" y="53315"/>
                        </a:cubicBezTo>
                        <a:cubicBezTo>
                          <a:pt x="31322" y="53315"/>
                          <a:pt x="38212" y="50931"/>
                          <a:pt x="43291" y="46163"/>
                        </a:cubicBezTo>
                        <a:cubicBezTo>
                          <a:pt x="48382" y="41395"/>
                          <a:pt x="50928" y="34940"/>
                          <a:pt x="50928" y="26796"/>
                        </a:cubicBezTo>
                        <a:cubicBezTo>
                          <a:pt x="50928" y="18408"/>
                          <a:pt x="48316" y="11885"/>
                          <a:pt x="43091" y="7229"/>
                        </a:cubicBezTo>
                        <a:cubicBezTo>
                          <a:pt x="37866" y="2584"/>
                          <a:pt x="30503" y="261"/>
                          <a:pt x="21000" y="261"/>
                        </a:cubicBezTo>
                        <a:cubicBezTo>
                          <a:pt x="17725" y="261"/>
                          <a:pt x="14389" y="539"/>
                          <a:pt x="10991" y="1096"/>
                        </a:cubicBezTo>
                        <a:cubicBezTo>
                          <a:pt x="7604" y="1653"/>
                          <a:pt x="4101" y="2489"/>
                          <a:pt x="480" y="3603"/>
                        </a:cubicBezTo>
                        <a:lnTo>
                          <a:pt x="480" y="14214"/>
                        </a:lnTo>
                        <a:cubicBezTo>
                          <a:pt x="3611" y="12509"/>
                          <a:pt x="6847" y="11239"/>
                          <a:pt x="10189" y="10404"/>
                        </a:cubicBezTo>
                        <a:cubicBezTo>
                          <a:pt x="13531" y="9568"/>
                          <a:pt x="17062" y="9151"/>
                          <a:pt x="20783" y="9151"/>
                        </a:cubicBezTo>
                        <a:cubicBezTo>
                          <a:pt x="26810" y="9151"/>
                          <a:pt x="31578" y="10732"/>
                          <a:pt x="35087" y="13896"/>
                        </a:cubicBezTo>
                        <a:cubicBezTo>
                          <a:pt x="38607" y="17060"/>
                          <a:pt x="40367" y="21360"/>
                          <a:pt x="40367" y="26796"/>
                        </a:cubicBezTo>
                        <a:cubicBezTo>
                          <a:pt x="40367" y="32221"/>
                          <a:pt x="38607" y="36516"/>
                          <a:pt x="35087" y="39680"/>
                        </a:cubicBezTo>
                        <a:cubicBezTo>
                          <a:pt x="31578" y="42855"/>
                          <a:pt x="26810" y="44442"/>
                          <a:pt x="20783" y="44442"/>
                        </a:cubicBezTo>
                        <a:cubicBezTo>
                          <a:pt x="17965" y="44442"/>
                          <a:pt x="15152" y="44130"/>
                          <a:pt x="12345" y="43506"/>
                        </a:cubicBezTo>
                        <a:cubicBezTo>
                          <a:pt x="9548" y="42882"/>
                          <a:pt x="6691" y="41908"/>
                          <a:pt x="3772" y="40582"/>
                        </a:cubicBezTo>
                        <a:close/>
                      </a:path>
                    </a:pathLst>
                  </a:custGeom>
                  <a:solidFill>
                    <a:srgbClr val="000000"/>
                  </a:solidFill>
                  <a:ln w="1069" cap="flat">
                    <a:noFill/>
                    <a:prstDash val="solid"/>
                    <a:round/>
                  </a:ln>
                </p:spPr>
                <p:txBody>
                  <a:bodyPr rtlCol="0" anchor="ctr"/>
                  <a:lstStyle/>
                  <a:p>
                    <a:endParaRPr lang="en-US"/>
                  </a:p>
                </p:txBody>
              </p:sp>
              <p:sp>
                <p:nvSpPr>
                  <p:cNvPr id="108" name="Freeform: Shape 107">
                    <a:extLst>
                      <a:ext uri="{FF2B5EF4-FFF2-40B4-BE49-F238E27FC236}">
                        <a16:creationId xmlns:a16="http://schemas.microsoft.com/office/drawing/2014/main" id="{0320919D-A703-4651-88CE-C94212489225}"/>
                      </a:ext>
                    </a:extLst>
                  </p:cNvPr>
                  <p:cNvSpPr/>
                  <p:nvPr/>
                </p:nvSpPr>
                <p:spPr>
                  <a:xfrm flipV="1">
                    <a:off x="3880071" y="3829733"/>
                    <a:ext cx="53889" cy="80892"/>
                  </a:xfrm>
                  <a:custGeom>
                    <a:avLst/>
                    <a:gdLst>
                      <a:gd name="connsiteX0" fmla="*/ 27427 w 53889"/>
                      <a:gd name="connsiteY0" fmla="*/ 72798 h 80892"/>
                      <a:gd name="connsiteX1" fmla="*/ 15178 w 53889"/>
                      <a:gd name="connsiteY1" fmla="*/ 64777 h 80892"/>
                      <a:gd name="connsiteX2" fmla="*/ 11084 w 53889"/>
                      <a:gd name="connsiteY2" fmla="*/ 40682 h 80892"/>
                      <a:gd name="connsiteX3" fmla="*/ 15178 w 53889"/>
                      <a:gd name="connsiteY3" fmla="*/ 16636 h 80892"/>
                      <a:gd name="connsiteX4" fmla="*/ 27427 w 53889"/>
                      <a:gd name="connsiteY4" fmla="*/ 8615 h 80892"/>
                      <a:gd name="connsiteX5" fmla="*/ 39725 w 53889"/>
                      <a:gd name="connsiteY5" fmla="*/ 16636 h 80892"/>
                      <a:gd name="connsiteX6" fmla="*/ 43836 w 53889"/>
                      <a:gd name="connsiteY6" fmla="*/ 40682 h 80892"/>
                      <a:gd name="connsiteX7" fmla="*/ 39725 w 53889"/>
                      <a:gd name="connsiteY7" fmla="*/ 64777 h 80892"/>
                      <a:gd name="connsiteX8" fmla="*/ 27427 w 53889"/>
                      <a:gd name="connsiteY8" fmla="*/ 72798 h 80892"/>
                      <a:gd name="connsiteX9" fmla="*/ 27427 w 53889"/>
                      <a:gd name="connsiteY9" fmla="*/ 81153 h 80892"/>
                      <a:gd name="connsiteX10" fmla="*/ 47462 w 53889"/>
                      <a:gd name="connsiteY10" fmla="*/ 70776 h 80892"/>
                      <a:gd name="connsiteX11" fmla="*/ 54380 w 53889"/>
                      <a:gd name="connsiteY11" fmla="*/ 40682 h 80892"/>
                      <a:gd name="connsiteX12" fmla="*/ 47462 w 53889"/>
                      <a:gd name="connsiteY12" fmla="*/ 10620 h 80892"/>
                      <a:gd name="connsiteX13" fmla="*/ 27427 w 53889"/>
                      <a:gd name="connsiteY13" fmla="*/ 260 h 80892"/>
                      <a:gd name="connsiteX14" fmla="*/ 7408 w 53889"/>
                      <a:gd name="connsiteY14" fmla="*/ 10620 h 80892"/>
                      <a:gd name="connsiteX15" fmla="*/ 490 w 53889"/>
                      <a:gd name="connsiteY15" fmla="*/ 40682 h 80892"/>
                      <a:gd name="connsiteX16" fmla="*/ 7408 w 53889"/>
                      <a:gd name="connsiteY16" fmla="*/ 70776 h 80892"/>
                      <a:gd name="connsiteX17" fmla="*/ 27427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427" y="72798"/>
                        </a:moveTo>
                        <a:cubicBezTo>
                          <a:pt x="22002" y="72798"/>
                          <a:pt x="17919" y="70124"/>
                          <a:pt x="15178" y="64777"/>
                        </a:cubicBezTo>
                        <a:cubicBezTo>
                          <a:pt x="12449" y="59441"/>
                          <a:pt x="11084" y="51409"/>
                          <a:pt x="11084" y="40682"/>
                        </a:cubicBezTo>
                        <a:cubicBezTo>
                          <a:pt x="11084" y="29998"/>
                          <a:pt x="12449" y="21983"/>
                          <a:pt x="15178" y="16636"/>
                        </a:cubicBezTo>
                        <a:cubicBezTo>
                          <a:pt x="17919" y="11289"/>
                          <a:pt x="22002" y="8615"/>
                          <a:pt x="27427" y="8615"/>
                        </a:cubicBezTo>
                        <a:cubicBezTo>
                          <a:pt x="32896" y="8615"/>
                          <a:pt x="36996" y="11289"/>
                          <a:pt x="39725" y="16636"/>
                        </a:cubicBezTo>
                        <a:cubicBezTo>
                          <a:pt x="42466" y="21983"/>
                          <a:pt x="43836" y="29998"/>
                          <a:pt x="43836" y="40682"/>
                        </a:cubicBezTo>
                        <a:cubicBezTo>
                          <a:pt x="43836" y="51409"/>
                          <a:pt x="42466" y="59441"/>
                          <a:pt x="39725" y="64777"/>
                        </a:cubicBezTo>
                        <a:cubicBezTo>
                          <a:pt x="36996" y="70124"/>
                          <a:pt x="32896" y="72798"/>
                          <a:pt x="27427" y="72798"/>
                        </a:cubicBezTo>
                        <a:close/>
                        <a:moveTo>
                          <a:pt x="27427" y="81153"/>
                        </a:moveTo>
                        <a:cubicBezTo>
                          <a:pt x="36172" y="81153"/>
                          <a:pt x="42850" y="77694"/>
                          <a:pt x="47462" y="70776"/>
                        </a:cubicBezTo>
                        <a:cubicBezTo>
                          <a:pt x="52074" y="63869"/>
                          <a:pt x="54380" y="53838"/>
                          <a:pt x="54380" y="40682"/>
                        </a:cubicBezTo>
                        <a:cubicBezTo>
                          <a:pt x="54380" y="27559"/>
                          <a:pt x="52074" y="17538"/>
                          <a:pt x="47462" y="10620"/>
                        </a:cubicBezTo>
                        <a:cubicBezTo>
                          <a:pt x="42850" y="3714"/>
                          <a:pt x="36172" y="260"/>
                          <a:pt x="27427" y="260"/>
                        </a:cubicBezTo>
                        <a:cubicBezTo>
                          <a:pt x="18693" y="260"/>
                          <a:pt x="12020" y="3714"/>
                          <a:pt x="7408" y="10620"/>
                        </a:cubicBezTo>
                        <a:cubicBezTo>
                          <a:pt x="2796" y="17538"/>
                          <a:pt x="490" y="27559"/>
                          <a:pt x="490" y="40682"/>
                        </a:cubicBezTo>
                        <a:cubicBezTo>
                          <a:pt x="490" y="53838"/>
                          <a:pt x="2796" y="63869"/>
                          <a:pt x="7408" y="70776"/>
                        </a:cubicBezTo>
                        <a:cubicBezTo>
                          <a:pt x="12020" y="77694"/>
                          <a:pt x="18693" y="81153"/>
                          <a:pt x="27427" y="81153"/>
                        </a:cubicBezTo>
                        <a:close/>
                      </a:path>
                    </a:pathLst>
                  </a:custGeom>
                  <a:solidFill>
                    <a:srgbClr val="000000"/>
                  </a:solidFill>
                  <a:ln w="1069" cap="flat">
                    <a:noFill/>
                    <a:prstDash val="solid"/>
                    <a:round/>
                  </a:ln>
                </p:spPr>
                <p:txBody>
                  <a:bodyPr rtlCol="0" anchor="ctr"/>
                  <a:lstStyle/>
                  <a:p>
                    <a:endParaRPr lang="en-US"/>
                  </a:p>
                </p:txBody>
              </p:sp>
            </p:grpSp>
          </p:grpSp>
          <p:grpSp>
            <p:nvGrpSpPr>
              <p:cNvPr id="109" name="Graphic 8">
                <a:extLst>
                  <a:ext uri="{FF2B5EF4-FFF2-40B4-BE49-F238E27FC236}">
                    <a16:creationId xmlns:a16="http://schemas.microsoft.com/office/drawing/2014/main" id="{D53ECAF9-462D-4975-B883-BD0005A1A44E}"/>
                  </a:ext>
                </a:extLst>
              </p:cNvPr>
              <p:cNvGrpSpPr/>
              <p:nvPr/>
            </p:nvGrpSpPr>
            <p:grpSpPr>
              <a:xfrm>
                <a:off x="4139243" y="1891808"/>
                <a:ext cx="289767" cy="2018818"/>
                <a:chOff x="4139243" y="1891808"/>
                <a:chExt cx="289767" cy="2018818"/>
              </a:xfrm>
            </p:grpSpPr>
            <p:sp>
              <p:nvSpPr>
                <p:cNvPr id="110" name="Freeform: Shape 109">
                  <a:extLst>
                    <a:ext uri="{FF2B5EF4-FFF2-40B4-BE49-F238E27FC236}">
                      <a16:creationId xmlns:a16="http://schemas.microsoft.com/office/drawing/2014/main" id="{32BCDB62-F8A6-46D2-AC3D-D0154A60B70B}"/>
                    </a:ext>
                  </a:extLst>
                </p:cNvPr>
                <p:cNvSpPr/>
                <p:nvPr/>
              </p:nvSpPr>
              <p:spPr>
                <a:xfrm>
                  <a:off x="4285272" y="1891808"/>
                  <a:ext cx="6684" cy="1873654"/>
                </a:xfrm>
                <a:custGeom>
                  <a:avLst/>
                  <a:gdLst>
                    <a:gd name="connsiteX0" fmla="*/ 125 w 6684"/>
                    <a:gd name="connsiteY0" fmla="*/ 1873655 h 1873654"/>
                    <a:gd name="connsiteX1" fmla="*/ 125 w 6684"/>
                    <a:gd name="connsiteY1" fmla="*/ 1 h 1873654"/>
                  </a:gdLst>
                  <a:ahLst/>
                  <a:cxnLst>
                    <a:cxn ang="0">
                      <a:pos x="connsiteX0" y="connsiteY0"/>
                    </a:cxn>
                    <a:cxn ang="0">
                      <a:pos x="connsiteX1" y="connsiteY1"/>
                    </a:cxn>
                  </a:cxnLst>
                  <a:rect l="l" t="t" r="r" b="b"/>
                  <a:pathLst>
                    <a:path w="6684" h="1873654">
                      <a:moveTo>
                        <a:pt x="125" y="1873655"/>
                      </a:moveTo>
                      <a:lnTo>
                        <a:pt x="125" y="1"/>
                      </a:lnTo>
                    </a:path>
                  </a:pathLst>
                </a:custGeom>
                <a:noFill/>
                <a:ln w="7129" cap="sq">
                  <a:solidFill>
                    <a:srgbClr val="B0B0B0"/>
                  </a:solidFill>
                  <a:prstDash val="solid"/>
                  <a:round/>
                </a:ln>
              </p:spPr>
              <p:txBody>
                <a:bodyPr rtlCol="0" anchor="ctr"/>
                <a:lstStyle/>
                <a:p>
                  <a:endParaRPr lang="en-US"/>
                </a:p>
              </p:txBody>
            </p:sp>
            <p:sp>
              <p:nvSpPr>
                <p:cNvPr id="111" name="Freeform: Shape 110">
                  <a:extLst>
                    <a:ext uri="{FF2B5EF4-FFF2-40B4-BE49-F238E27FC236}">
                      <a16:creationId xmlns:a16="http://schemas.microsoft.com/office/drawing/2014/main" id="{501D0AC0-AD24-4300-A835-A0FDC0D9FF37}"/>
                    </a:ext>
                  </a:extLst>
                </p:cNvPr>
                <p:cNvSpPr/>
                <p:nvPr/>
              </p:nvSpPr>
              <p:spPr>
                <a:xfrm>
                  <a:off x="4285272" y="3765462"/>
                  <a:ext cx="6684" cy="31191"/>
                </a:xfrm>
                <a:custGeom>
                  <a:avLst/>
                  <a:gdLst>
                    <a:gd name="connsiteX0" fmla="*/ 579 w 6684"/>
                    <a:gd name="connsiteY0" fmla="*/ 281 h 31191"/>
                    <a:gd name="connsiteX1" fmla="*/ 579 w 6684"/>
                    <a:gd name="connsiteY1" fmla="*/ 31473 h 31191"/>
                  </a:gdLst>
                  <a:ahLst/>
                  <a:cxnLst>
                    <a:cxn ang="0">
                      <a:pos x="connsiteX0" y="connsiteY0"/>
                    </a:cxn>
                    <a:cxn ang="0">
                      <a:pos x="connsiteX1" y="connsiteY1"/>
                    </a:cxn>
                  </a:cxnLst>
                  <a:rect l="l" t="t" r="r" b="b"/>
                  <a:pathLst>
                    <a:path w="6684" h="31191">
                      <a:moveTo>
                        <a:pt x="579" y="281"/>
                      </a:moveTo>
                      <a:lnTo>
                        <a:pt x="579" y="31473"/>
                      </a:lnTo>
                    </a:path>
                  </a:pathLst>
                </a:custGeom>
                <a:solidFill>
                  <a:srgbClr val="000000"/>
                </a:solidFill>
                <a:ln w="7129" cap="flat">
                  <a:solidFill>
                    <a:srgbClr val="000000"/>
                  </a:solidFill>
                  <a:prstDash val="solid"/>
                  <a:round/>
                </a:ln>
              </p:spPr>
              <p:txBody>
                <a:bodyPr rtlCol="0" anchor="ctr"/>
                <a:lstStyle/>
                <a:p>
                  <a:endParaRPr lang="en-US"/>
                </a:p>
              </p:txBody>
            </p:sp>
            <p:grpSp>
              <p:nvGrpSpPr>
                <p:cNvPr id="112" name="Graphic 8">
                  <a:extLst>
                    <a:ext uri="{FF2B5EF4-FFF2-40B4-BE49-F238E27FC236}">
                      <a16:creationId xmlns:a16="http://schemas.microsoft.com/office/drawing/2014/main" id="{FE7E4B42-A590-4B58-A00F-A0E1BD24494E}"/>
                    </a:ext>
                  </a:extLst>
                </p:cNvPr>
                <p:cNvGrpSpPr/>
                <p:nvPr/>
              </p:nvGrpSpPr>
              <p:grpSpPr>
                <a:xfrm>
                  <a:off x="4139243" y="3829733"/>
                  <a:ext cx="289767" cy="80892"/>
                  <a:chOff x="4139243" y="3829733"/>
                  <a:chExt cx="289767" cy="80892"/>
                </a:xfrm>
                <a:solidFill>
                  <a:srgbClr val="000000"/>
                </a:solidFill>
              </p:grpSpPr>
              <p:sp>
                <p:nvSpPr>
                  <p:cNvPr id="113" name="Freeform: Shape 112">
                    <a:extLst>
                      <a:ext uri="{FF2B5EF4-FFF2-40B4-BE49-F238E27FC236}">
                        <a16:creationId xmlns:a16="http://schemas.microsoft.com/office/drawing/2014/main" id="{F6DC6DA5-EE81-4EAE-A74F-7DB71366AD02}"/>
                      </a:ext>
                    </a:extLst>
                  </p:cNvPr>
                  <p:cNvSpPr/>
                  <p:nvPr/>
                </p:nvSpPr>
                <p:spPr>
                  <a:xfrm flipV="1">
                    <a:off x="4139243" y="3829733"/>
                    <a:ext cx="53889" cy="80892"/>
                  </a:xfrm>
                  <a:custGeom>
                    <a:avLst/>
                    <a:gdLst>
                      <a:gd name="connsiteX0" fmla="*/ 27465 w 53889"/>
                      <a:gd name="connsiteY0" fmla="*/ 72798 h 80892"/>
                      <a:gd name="connsiteX1" fmla="*/ 15217 w 53889"/>
                      <a:gd name="connsiteY1" fmla="*/ 64777 h 80892"/>
                      <a:gd name="connsiteX2" fmla="*/ 11123 w 53889"/>
                      <a:gd name="connsiteY2" fmla="*/ 40682 h 80892"/>
                      <a:gd name="connsiteX3" fmla="*/ 15217 w 53889"/>
                      <a:gd name="connsiteY3" fmla="*/ 16636 h 80892"/>
                      <a:gd name="connsiteX4" fmla="*/ 27465 w 53889"/>
                      <a:gd name="connsiteY4" fmla="*/ 8615 h 80892"/>
                      <a:gd name="connsiteX5" fmla="*/ 39764 w 53889"/>
                      <a:gd name="connsiteY5" fmla="*/ 16636 h 80892"/>
                      <a:gd name="connsiteX6" fmla="*/ 43875 w 53889"/>
                      <a:gd name="connsiteY6" fmla="*/ 40682 h 80892"/>
                      <a:gd name="connsiteX7" fmla="*/ 39764 w 53889"/>
                      <a:gd name="connsiteY7" fmla="*/ 64777 h 80892"/>
                      <a:gd name="connsiteX8" fmla="*/ 27465 w 53889"/>
                      <a:gd name="connsiteY8" fmla="*/ 72798 h 80892"/>
                      <a:gd name="connsiteX9" fmla="*/ 27465 w 53889"/>
                      <a:gd name="connsiteY9" fmla="*/ 81153 h 80892"/>
                      <a:gd name="connsiteX10" fmla="*/ 47501 w 53889"/>
                      <a:gd name="connsiteY10" fmla="*/ 70776 h 80892"/>
                      <a:gd name="connsiteX11" fmla="*/ 54419 w 53889"/>
                      <a:gd name="connsiteY11" fmla="*/ 40682 h 80892"/>
                      <a:gd name="connsiteX12" fmla="*/ 47501 w 53889"/>
                      <a:gd name="connsiteY12" fmla="*/ 10620 h 80892"/>
                      <a:gd name="connsiteX13" fmla="*/ 27465 w 53889"/>
                      <a:gd name="connsiteY13" fmla="*/ 260 h 80892"/>
                      <a:gd name="connsiteX14" fmla="*/ 7447 w 53889"/>
                      <a:gd name="connsiteY14" fmla="*/ 10620 h 80892"/>
                      <a:gd name="connsiteX15" fmla="*/ 529 w 53889"/>
                      <a:gd name="connsiteY15" fmla="*/ 40682 h 80892"/>
                      <a:gd name="connsiteX16" fmla="*/ 7447 w 53889"/>
                      <a:gd name="connsiteY16" fmla="*/ 70776 h 80892"/>
                      <a:gd name="connsiteX17" fmla="*/ 27465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465" y="72798"/>
                        </a:moveTo>
                        <a:cubicBezTo>
                          <a:pt x="22040" y="72798"/>
                          <a:pt x="17958" y="70124"/>
                          <a:pt x="15217" y="64777"/>
                        </a:cubicBezTo>
                        <a:cubicBezTo>
                          <a:pt x="12488" y="59441"/>
                          <a:pt x="11123" y="51409"/>
                          <a:pt x="11123" y="40682"/>
                        </a:cubicBezTo>
                        <a:cubicBezTo>
                          <a:pt x="11123" y="29998"/>
                          <a:pt x="12488" y="21983"/>
                          <a:pt x="15217" y="16636"/>
                        </a:cubicBezTo>
                        <a:cubicBezTo>
                          <a:pt x="17958" y="11289"/>
                          <a:pt x="22040" y="8615"/>
                          <a:pt x="27465" y="8615"/>
                        </a:cubicBezTo>
                        <a:cubicBezTo>
                          <a:pt x="32935" y="8615"/>
                          <a:pt x="37035" y="11289"/>
                          <a:pt x="39764" y="16636"/>
                        </a:cubicBezTo>
                        <a:cubicBezTo>
                          <a:pt x="42505" y="21983"/>
                          <a:pt x="43875" y="29998"/>
                          <a:pt x="43875" y="40682"/>
                        </a:cubicBezTo>
                        <a:cubicBezTo>
                          <a:pt x="43875" y="51409"/>
                          <a:pt x="42505" y="59441"/>
                          <a:pt x="39764" y="64777"/>
                        </a:cubicBezTo>
                        <a:cubicBezTo>
                          <a:pt x="37035" y="70124"/>
                          <a:pt x="32935" y="72798"/>
                          <a:pt x="27465" y="72798"/>
                        </a:cubicBezTo>
                        <a:close/>
                        <a:moveTo>
                          <a:pt x="27465" y="81153"/>
                        </a:moveTo>
                        <a:cubicBezTo>
                          <a:pt x="36210" y="81153"/>
                          <a:pt x="42889" y="77694"/>
                          <a:pt x="47501" y="70776"/>
                        </a:cubicBezTo>
                        <a:cubicBezTo>
                          <a:pt x="52113" y="63869"/>
                          <a:pt x="54419" y="53838"/>
                          <a:pt x="54419" y="40682"/>
                        </a:cubicBezTo>
                        <a:cubicBezTo>
                          <a:pt x="54419" y="27559"/>
                          <a:pt x="52113" y="17538"/>
                          <a:pt x="47501" y="10620"/>
                        </a:cubicBezTo>
                        <a:cubicBezTo>
                          <a:pt x="42889" y="3714"/>
                          <a:pt x="36210" y="260"/>
                          <a:pt x="27465" y="260"/>
                        </a:cubicBezTo>
                        <a:cubicBezTo>
                          <a:pt x="18732" y="260"/>
                          <a:pt x="12059" y="3714"/>
                          <a:pt x="7447" y="10620"/>
                        </a:cubicBezTo>
                        <a:cubicBezTo>
                          <a:pt x="2835" y="17538"/>
                          <a:pt x="529" y="27559"/>
                          <a:pt x="529" y="40682"/>
                        </a:cubicBezTo>
                        <a:cubicBezTo>
                          <a:pt x="529" y="53838"/>
                          <a:pt x="2835" y="63869"/>
                          <a:pt x="7447" y="70776"/>
                        </a:cubicBezTo>
                        <a:cubicBezTo>
                          <a:pt x="12059" y="77694"/>
                          <a:pt x="18732" y="81153"/>
                          <a:pt x="27465" y="81153"/>
                        </a:cubicBezTo>
                        <a:close/>
                      </a:path>
                    </a:pathLst>
                  </a:custGeom>
                  <a:solidFill>
                    <a:srgbClr val="000000"/>
                  </a:solidFill>
                  <a:ln w="1069" cap="flat">
                    <a:noFill/>
                    <a:prstDash val="solid"/>
                    <a:round/>
                  </a:ln>
                </p:spPr>
                <p:txBody>
                  <a:bodyPr rtlCol="0" anchor="ctr"/>
                  <a:lstStyle/>
                  <a:p>
                    <a:endParaRPr lang="en-US"/>
                  </a:p>
                </p:txBody>
              </p:sp>
              <p:sp>
                <p:nvSpPr>
                  <p:cNvPr id="114" name="Freeform: Shape 113">
                    <a:extLst>
                      <a:ext uri="{FF2B5EF4-FFF2-40B4-BE49-F238E27FC236}">
                        <a16:creationId xmlns:a16="http://schemas.microsoft.com/office/drawing/2014/main" id="{C6B90595-5A2F-421A-BDC5-ADB1A282D1EE}"/>
                      </a:ext>
                    </a:extLst>
                  </p:cNvPr>
                  <p:cNvSpPr/>
                  <p:nvPr/>
                </p:nvSpPr>
                <p:spPr>
                  <a:xfrm flipV="1">
                    <a:off x="4211662" y="3895838"/>
                    <a:ext cx="11028" cy="13267"/>
                  </a:xfrm>
                  <a:custGeom>
                    <a:avLst/>
                    <a:gdLst>
                      <a:gd name="connsiteX0" fmla="*/ 553 w 11028"/>
                      <a:gd name="connsiteY0" fmla="*/ 13563 h 13267"/>
                      <a:gd name="connsiteX1" fmla="*/ 11581 w 11028"/>
                      <a:gd name="connsiteY1" fmla="*/ 13563 h 13267"/>
                      <a:gd name="connsiteX2" fmla="*/ 11581 w 11028"/>
                      <a:gd name="connsiteY2" fmla="*/ 295 h 13267"/>
                      <a:gd name="connsiteX3" fmla="*/ 553 w 11028"/>
                      <a:gd name="connsiteY3" fmla="*/ 295 h 13267"/>
                    </a:gdLst>
                    <a:ahLst/>
                    <a:cxnLst>
                      <a:cxn ang="0">
                        <a:pos x="connsiteX0" y="connsiteY0"/>
                      </a:cxn>
                      <a:cxn ang="0">
                        <a:pos x="connsiteX1" y="connsiteY1"/>
                      </a:cxn>
                      <a:cxn ang="0">
                        <a:pos x="connsiteX2" y="connsiteY2"/>
                      </a:cxn>
                      <a:cxn ang="0">
                        <a:pos x="connsiteX3" y="connsiteY3"/>
                      </a:cxn>
                    </a:cxnLst>
                    <a:rect l="l" t="t" r="r" b="b"/>
                    <a:pathLst>
                      <a:path w="11028" h="13267">
                        <a:moveTo>
                          <a:pt x="553" y="13563"/>
                        </a:moveTo>
                        <a:lnTo>
                          <a:pt x="11581" y="13563"/>
                        </a:lnTo>
                        <a:lnTo>
                          <a:pt x="11581" y="295"/>
                        </a:lnTo>
                        <a:lnTo>
                          <a:pt x="553" y="295"/>
                        </a:lnTo>
                        <a:close/>
                      </a:path>
                    </a:pathLst>
                  </a:custGeom>
                  <a:solidFill>
                    <a:srgbClr val="000000"/>
                  </a:solidFill>
                  <a:ln w="1069" cap="flat">
                    <a:noFill/>
                    <a:prstDash val="solid"/>
                    <a:round/>
                  </a:ln>
                </p:spPr>
                <p:txBody>
                  <a:bodyPr rtlCol="0" anchor="ctr"/>
                  <a:lstStyle/>
                  <a:p>
                    <a:endParaRPr lang="en-US"/>
                  </a:p>
                </p:txBody>
              </p:sp>
              <p:sp>
                <p:nvSpPr>
                  <p:cNvPr id="115" name="Freeform: Shape 114">
                    <a:extLst>
                      <a:ext uri="{FF2B5EF4-FFF2-40B4-BE49-F238E27FC236}">
                        <a16:creationId xmlns:a16="http://schemas.microsoft.com/office/drawing/2014/main" id="{3FA6BE6A-E978-4C41-B534-AC59C3094C90}"/>
                      </a:ext>
                    </a:extLst>
                  </p:cNvPr>
                  <p:cNvSpPr/>
                  <p:nvPr/>
                </p:nvSpPr>
                <p:spPr>
                  <a:xfrm flipV="1">
                    <a:off x="4241478" y="3829733"/>
                    <a:ext cx="53471" cy="80892"/>
                  </a:xfrm>
                  <a:custGeom>
                    <a:avLst/>
                    <a:gdLst>
                      <a:gd name="connsiteX0" fmla="*/ 27280 w 53471"/>
                      <a:gd name="connsiteY0" fmla="*/ 38810 h 80892"/>
                      <a:gd name="connsiteX1" fmla="*/ 15450 w 53471"/>
                      <a:gd name="connsiteY1" fmla="*/ 34783 h 80892"/>
                      <a:gd name="connsiteX2" fmla="*/ 11155 w 53471"/>
                      <a:gd name="connsiteY2" fmla="*/ 23721 h 80892"/>
                      <a:gd name="connsiteX3" fmla="*/ 15450 w 53471"/>
                      <a:gd name="connsiteY3" fmla="*/ 12642 h 80892"/>
                      <a:gd name="connsiteX4" fmla="*/ 27280 w 53471"/>
                      <a:gd name="connsiteY4" fmla="*/ 8615 h 80892"/>
                      <a:gd name="connsiteX5" fmla="*/ 39128 w 53471"/>
                      <a:gd name="connsiteY5" fmla="*/ 12659 h 80892"/>
                      <a:gd name="connsiteX6" fmla="*/ 43472 w 53471"/>
                      <a:gd name="connsiteY6" fmla="*/ 23721 h 80892"/>
                      <a:gd name="connsiteX7" fmla="*/ 39161 w 53471"/>
                      <a:gd name="connsiteY7" fmla="*/ 34783 h 80892"/>
                      <a:gd name="connsiteX8" fmla="*/ 27280 w 53471"/>
                      <a:gd name="connsiteY8" fmla="*/ 38810 h 80892"/>
                      <a:gd name="connsiteX9" fmla="*/ 16736 w 53471"/>
                      <a:gd name="connsiteY9" fmla="*/ 43288 h 80892"/>
                      <a:gd name="connsiteX10" fmla="*/ 6159 w 53471"/>
                      <a:gd name="connsiteY10" fmla="*/ 49605 h 80892"/>
                      <a:gd name="connsiteX11" fmla="*/ 2382 w 53471"/>
                      <a:gd name="connsiteY11" fmla="*/ 60951 h 80892"/>
                      <a:gd name="connsiteX12" fmla="*/ 9033 w 53471"/>
                      <a:gd name="connsiteY12" fmla="*/ 75722 h 80892"/>
                      <a:gd name="connsiteX13" fmla="*/ 27280 w 53471"/>
                      <a:gd name="connsiteY13" fmla="*/ 81153 h 80892"/>
                      <a:gd name="connsiteX14" fmla="*/ 45561 w 53471"/>
                      <a:gd name="connsiteY14" fmla="*/ 75722 h 80892"/>
                      <a:gd name="connsiteX15" fmla="*/ 52195 w 53471"/>
                      <a:gd name="connsiteY15" fmla="*/ 60951 h 80892"/>
                      <a:gd name="connsiteX16" fmla="*/ 48402 w 53471"/>
                      <a:gd name="connsiteY16" fmla="*/ 49605 h 80892"/>
                      <a:gd name="connsiteX17" fmla="*/ 37891 w 53471"/>
                      <a:gd name="connsiteY17" fmla="*/ 43288 h 80892"/>
                      <a:gd name="connsiteX18" fmla="*/ 49755 w 53471"/>
                      <a:gd name="connsiteY18" fmla="*/ 36337 h 80892"/>
                      <a:gd name="connsiteX19" fmla="*/ 54016 w 53471"/>
                      <a:gd name="connsiteY19" fmla="*/ 23721 h 80892"/>
                      <a:gd name="connsiteX20" fmla="*/ 47098 w 53471"/>
                      <a:gd name="connsiteY20" fmla="*/ 6309 h 80892"/>
                      <a:gd name="connsiteX21" fmla="*/ 27280 w 53471"/>
                      <a:gd name="connsiteY21" fmla="*/ 260 h 80892"/>
                      <a:gd name="connsiteX22" fmla="*/ 7462 w 53471"/>
                      <a:gd name="connsiteY22" fmla="*/ 6309 h 80892"/>
                      <a:gd name="connsiteX23" fmla="*/ 544 w 53471"/>
                      <a:gd name="connsiteY23" fmla="*/ 23721 h 80892"/>
                      <a:gd name="connsiteX24" fmla="*/ 4822 w 53471"/>
                      <a:gd name="connsiteY24" fmla="*/ 36337 h 80892"/>
                      <a:gd name="connsiteX25" fmla="*/ 16736 w 53471"/>
                      <a:gd name="connsiteY25" fmla="*/ 43288 h 80892"/>
                      <a:gd name="connsiteX26" fmla="*/ 12876 w 53471"/>
                      <a:gd name="connsiteY26" fmla="*/ 59948 h 80892"/>
                      <a:gd name="connsiteX27" fmla="*/ 16653 w 53471"/>
                      <a:gd name="connsiteY27" fmla="*/ 50507 h 80892"/>
                      <a:gd name="connsiteX28" fmla="*/ 27280 w 53471"/>
                      <a:gd name="connsiteY28" fmla="*/ 47115 h 80892"/>
                      <a:gd name="connsiteX29" fmla="*/ 37908 w 53471"/>
                      <a:gd name="connsiteY29" fmla="*/ 50507 h 80892"/>
                      <a:gd name="connsiteX30" fmla="*/ 41751 w 53471"/>
                      <a:gd name="connsiteY30" fmla="*/ 59948 h 80892"/>
                      <a:gd name="connsiteX31" fmla="*/ 37908 w 53471"/>
                      <a:gd name="connsiteY31" fmla="*/ 69406 h 80892"/>
                      <a:gd name="connsiteX32" fmla="*/ 27280 w 53471"/>
                      <a:gd name="connsiteY32" fmla="*/ 72798 h 80892"/>
                      <a:gd name="connsiteX33" fmla="*/ 16653 w 53471"/>
                      <a:gd name="connsiteY33" fmla="*/ 69406 h 80892"/>
                      <a:gd name="connsiteX34" fmla="*/ 12876 w 53471"/>
                      <a:gd name="connsiteY34" fmla="*/ 59948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471" h="80892">
                        <a:moveTo>
                          <a:pt x="27280" y="38810"/>
                        </a:moveTo>
                        <a:cubicBezTo>
                          <a:pt x="22267" y="38810"/>
                          <a:pt x="18324" y="37468"/>
                          <a:pt x="15450" y="34783"/>
                        </a:cubicBezTo>
                        <a:cubicBezTo>
                          <a:pt x="12587" y="32098"/>
                          <a:pt x="11155" y="28411"/>
                          <a:pt x="11155" y="23721"/>
                        </a:cubicBezTo>
                        <a:cubicBezTo>
                          <a:pt x="11155" y="19020"/>
                          <a:pt x="12587" y="15327"/>
                          <a:pt x="15450" y="12642"/>
                        </a:cubicBezTo>
                        <a:cubicBezTo>
                          <a:pt x="18324" y="9957"/>
                          <a:pt x="22267" y="8615"/>
                          <a:pt x="27280" y="8615"/>
                        </a:cubicBezTo>
                        <a:cubicBezTo>
                          <a:pt x="32293" y="8615"/>
                          <a:pt x="36242" y="9963"/>
                          <a:pt x="39128" y="12659"/>
                        </a:cubicBezTo>
                        <a:cubicBezTo>
                          <a:pt x="42024" y="15366"/>
                          <a:pt x="43472" y="19053"/>
                          <a:pt x="43472" y="23721"/>
                        </a:cubicBezTo>
                        <a:cubicBezTo>
                          <a:pt x="43472" y="28411"/>
                          <a:pt x="42035" y="32098"/>
                          <a:pt x="39161" y="34783"/>
                        </a:cubicBezTo>
                        <a:cubicBezTo>
                          <a:pt x="36298" y="37468"/>
                          <a:pt x="32338" y="38810"/>
                          <a:pt x="27280" y="38810"/>
                        </a:cubicBezTo>
                        <a:close/>
                        <a:moveTo>
                          <a:pt x="16736" y="43288"/>
                        </a:moveTo>
                        <a:cubicBezTo>
                          <a:pt x="12213" y="44402"/>
                          <a:pt x="8688" y="46508"/>
                          <a:pt x="6159" y="49605"/>
                        </a:cubicBezTo>
                        <a:cubicBezTo>
                          <a:pt x="3641" y="52713"/>
                          <a:pt x="2382" y="56495"/>
                          <a:pt x="2382" y="60951"/>
                        </a:cubicBezTo>
                        <a:cubicBezTo>
                          <a:pt x="2382" y="67178"/>
                          <a:pt x="4599" y="72102"/>
                          <a:pt x="9033" y="75722"/>
                        </a:cubicBezTo>
                        <a:cubicBezTo>
                          <a:pt x="13478" y="79343"/>
                          <a:pt x="19560" y="81153"/>
                          <a:pt x="27280" y="81153"/>
                        </a:cubicBezTo>
                        <a:cubicBezTo>
                          <a:pt x="35045" y="81153"/>
                          <a:pt x="41138" y="79343"/>
                          <a:pt x="45561" y="75722"/>
                        </a:cubicBezTo>
                        <a:cubicBezTo>
                          <a:pt x="49983" y="72102"/>
                          <a:pt x="52195" y="67178"/>
                          <a:pt x="52195" y="60951"/>
                        </a:cubicBezTo>
                        <a:cubicBezTo>
                          <a:pt x="52195" y="56495"/>
                          <a:pt x="50930" y="52713"/>
                          <a:pt x="48402" y="49605"/>
                        </a:cubicBezTo>
                        <a:cubicBezTo>
                          <a:pt x="45884" y="46508"/>
                          <a:pt x="42380" y="44402"/>
                          <a:pt x="37891" y="43288"/>
                        </a:cubicBezTo>
                        <a:cubicBezTo>
                          <a:pt x="42971" y="42107"/>
                          <a:pt x="46926" y="39790"/>
                          <a:pt x="49755" y="36337"/>
                        </a:cubicBezTo>
                        <a:cubicBezTo>
                          <a:pt x="52596" y="32895"/>
                          <a:pt x="54016" y="28689"/>
                          <a:pt x="54016" y="23721"/>
                        </a:cubicBezTo>
                        <a:cubicBezTo>
                          <a:pt x="54016" y="16157"/>
                          <a:pt x="51710" y="10353"/>
                          <a:pt x="47098" y="6309"/>
                        </a:cubicBezTo>
                        <a:cubicBezTo>
                          <a:pt x="42486" y="2276"/>
                          <a:pt x="35880" y="260"/>
                          <a:pt x="27280" y="260"/>
                        </a:cubicBezTo>
                        <a:cubicBezTo>
                          <a:pt x="18691" y="260"/>
                          <a:pt x="12085" y="2276"/>
                          <a:pt x="7462" y="6309"/>
                        </a:cubicBezTo>
                        <a:cubicBezTo>
                          <a:pt x="2850" y="10353"/>
                          <a:pt x="544" y="16157"/>
                          <a:pt x="544" y="23721"/>
                        </a:cubicBezTo>
                        <a:cubicBezTo>
                          <a:pt x="544" y="28689"/>
                          <a:pt x="1970" y="32895"/>
                          <a:pt x="4822" y="36337"/>
                        </a:cubicBezTo>
                        <a:cubicBezTo>
                          <a:pt x="7685" y="39790"/>
                          <a:pt x="11656" y="42107"/>
                          <a:pt x="16736" y="43288"/>
                        </a:cubicBezTo>
                        <a:close/>
                        <a:moveTo>
                          <a:pt x="12876" y="59948"/>
                        </a:moveTo>
                        <a:cubicBezTo>
                          <a:pt x="12876" y="55915"/>
                          <a:pt x="14135" y="52768"/>
                          <a:pt x="16653" y="50507"/>
                        </a:cubicBezTo>
                        <a:cubicBezTo>
                          <a:pt x="19181" y="48246"/>
                          <a:pt x="22724" y="47115"/>
                          <a:pt x="27280" y="47115"/>
                        </a:cubicBezTo>
                        <a:cubicBezTo>
                          <a:pt x="31814" y="47115"/>
                          <a:pt x="35357" y="48246"/>
                          <a:pt x="37908" y="50507"/>
                        </a:cubicBezTo>
                        <a:cubicBezTo>
                          <a:pt x="40470" y="52768"/>
                          <a:pt x="41751" y="55915"/>
                          <a:pt x="41751" y="59948"/>
                        </a:cubicBezTo>
                        <a:cubicBezTo>
                          <a:pt x="41751" y="63992"/>
                          <a:pt x="40470" y="67145"/>
                          <a:pt x="37908" y="69406"/>
                        </a:cubicBezTo>
                        <a:cubicBezTo>
                          <a:pt x="35357" y="71667"/>
                          <a:pt x="31814" y="72798"/>
                          <a:pt x="27280" y="72798"/>
                        </a:cubicBezTo>
                        <a:cubicBezTo>
                          <a:pt x="22724" y="72798"/>
                          <a:pt x="19181" y="71667"/>
                          <a:pt x="16653" y="69406"/>
                        </a:cubicBezTo>
                        <a:cubicBezTo>
                          <a:pt x="14135" y="67145"/>
                          <a:pt x="12876" y="63992"/>
                          <a:pt x="12876" y="59948"/>
                        </a:cubicBezTo>
                        <a:close/>
                      </a:path>
                    </a:pathLst>
                  </a:custGeom>
                  <a:solidFill>
                    <a:srgbClr val="000000"/>
                  </a:solidFill>
                  <a:ln w="1069" cap="flat">
                    <a:noFill/>
                    <a:prstDash val="solid"/>
                    <a:round/>
                  </a:ln>
                </p:spPr>
                <p:txBody>
                  <a:bodyPr rtlCol="0" anchor="ctr"/>
                  <a:lstStyle/>
                  <a:p>
                    <a:endParaRPr lang="en-US"/>
                  </a:p>
                </p:txBody>
              </p:sp>
              <p:sp>
                <p:nvSpPr>
                  <p:cNvPr id="116" name="Freeform: Shape 115">
                    <a:extLst>
                      <a:ext uri="{FF2B5EF4-FFF2-40B4-BE49-F238E27FC236}">
                        <a16:creationId xmlns:a16="http://schemas.microsoft.com/office/drawing/2014/main" id="{F7450FF0-A525-4594-A1AA-9511E91D036B}"/>
                      </a:ext>
                    </a:extLst>
                  </p:cNvPr>
                  <p:cNvSpPr/>
                  <p:nvPr/>
                </p:nvSpPr>
                <p:spPr>
                  <a:xfrm flipV="1">
                    <a:off x="4311040" y="3831137"/>
                    <a:ext cx="50129" cy="77968"/>
                  </a:xfrm>
                  <a:custGeom>
                    <a:avLst/>
                    <a:gdLst>
                      <a:gd name="connsiteX0" fmla="*/ 555 w 50129"/>
                      <a:gd name="connsiteY0" fmla="*/ 78229 h 77968"/>
                      <a:gd name="connsiteX1" fmla="*/ 50684 w 50129"/>
                      <a:gd name="connsiteY1" fmla="*/ 78229 h 77968"/>
                      <a:gd name="connsiteX2" fmla="*/ 50684 w 50129"/>
                      <a:gd name="connsiteY2" fmla="*/ 73734 h 77968"/>
                      <a:gd name="connsiteX3" fmla="*/ 22378 w 50129"/>
                      <a:gd name="connsiteY3" fmla="*/ 260 h 77968"/>
                      <a:gd name="connsiteX4" fmla="*/ 11366 w 50129"/>
                      <a:gd name="connsiteY4" fmla="*/ 260 h 77968"/>
                      <a:gd name="connsiteX5" fmla="*/ 38002 w 50129"/>
                      <a:gd name="connsiteY5" fmla="*/ 69339 h 77968"/>
                      <a:gd name="connsiteX6" fmla="*/ 555 w 50129"/>
                      <a:gd name="connsiteY6" fmla="*/ 69339 h 7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29" h="77968">
                        <a:moveTo>
                          <a:pt x="555" y="78229"/>
                        </a:moveTo>
                        <a:lnTo>
                          <a:pt x="50684" y="78229"/>
                        </a:lnTo>
                        <a:lnTo>
                          <a:pt x="50684" y="73734"/>
                        </a:lnTo>
                        <a:lnTo>
                          <a:pt x="22378" y="260"/>
                        </a:lnTo>
                        <a:lnTo>
                          <a:pt x="11366" y="260"/>
                        </a:lnTo>
                        <a:lnTo>
                          <a:pt x="38002" y="69339"/>
                        </a:lnTo>
                        <a:lnTo>
                          <a:pt x="555" y="69339"/>
                        </a:lnTo>
                        <a:close/>
                      </a:path>
                    </a:pathLst>
                  </a:custGeom>
                  <a:solidFill>
                    <a:srgbClr val="000000"/>
                  </a:solidFill>
                  <a:ln w="1069" cap="flat">
                    <a:noFill/>
                    <a:prstDash val="solid"/>
                    <a:round/>
                  </a:ln>
                </p:spPr>
                <p:txBody>
                  <a:bodyPr rtlCol="0" anchor="ctr"/>
                  <a:lstStyle/>
                  <a:p>
                    <a:endParaRPr lang="en-US"/>
                  </a:p>
                </p:txBody>
              </p:sp>
              <p:sp>
                <p:nvSpPr>
                  <p:cNvPr id="117" name="Freeform: Shape 116">
                    <a:extLst>
                      <a:ext uri="{FF2B5EF4-FFF2-40B4-BE49-F238E27FC236}">
                        <a16:creationId xmlns:a16="http://schemas.microsoft.com/office/drawing/2014/main" id="{B86A82FC-5C7B-40C2-9CD1-7EBFC4C64A08}"/>
                      </a:ext>
                    </a:extLst>
                  </p:cNvPr>
                  <p:cNvSpPr/>
                  <p:nvPr/>
                </p:nvSpPr>
                <p:spPr>
                  <a:xfrm flipV="1">
                    <a:off x="4378562" y="3831137"/>
                    <a:ext cx="50447" cy="79489"/>
                  </a:xfrm>
                  <a:custGeom>
                    <a:avLst/>
                    <a:gdLst>
                      <a:gd name="connsiteX0" fmla="*/ 3857 w 50447"/>
                      <a:gd name="connsiteY0" fmla="*/ 79750 h 79489"/>
                      <a:gd name="connsiteX1" fmla="*/ 45264 w 50447"/>
                      <a:gd name="connsiteY1" fmla="*/ 79750 h 79489"/>
                      <a:gd name="connsiteX2" fmla="*/ 45264 w 50447"/>
                      <a:gd name="connsiteY2" fmla="*/ 70861 h 79489"/>
                      <a:gd name="connsiteX3" fmla="*/ 13515 w 50447"/>
                      <a:gd name="connsiteY3" fmla="*/ 70861 h 79489"/>
                      <a:gd name="connsiteX4" fmla="*/ 13515 w 50447"/>
                      <a:gd name="connsiteY4" fmla="*/ 51761 h 79489"/>
                      <a:gd name="connsiteX5" fmla="*/ 18094 w 50447"/>
                      <a:gd name="connsiteY5" fmla="*/ 52931 h 79489"/>
                      <a:gd name="connsiteX6" fmla="*/ 22706 w 50447"/>
                      <a:gd name="connsiteY6" fmla="*/ 53315 h 79489"/>
                      <a:gd name="connsiteX7" fmla="*/ 43376 w 50447"/>
                      <a:gd name="connsiteY7" fmla="*/ 46163 h 79489"/>
                      <a:gd name="connsiteX8" fmla="*/ 51012 w 50447"/>
                      <a:gd name="connsiteY8" fmla="*/ 26796 h 79489"/>
                      <a:gd name="connsiteX9" fmla="*/ 43175 w 50447"/>
                      <a:gd name="connsiteY9" fmla="*/ 7229 h 79489"/>
                      <a:gd name="connsiteX10" fmla="*/ 21085 w 50447"/>
                      <a:gd name="connsiteY10" fmla="*/ 261 h 79489"/>
                      <a:gd name="connsiteX11" fmla="*/ 11076 w 50447"/>
                      <a:gd name="connsiteY11" fmla="*/ 1096 h 79489"/>
                      <a:gd name="connsiteX12" fmla="*/ 565 w 50447"/>
                      <a:gd name="connsiteY12" fmla="*/ 3603 h 79489"/>
                      <a:gd name="connsiteX13" fmla="*/ 565 w 50447"/>
                      <a:gd name="connsiteY13" fmla="*/ 14214 h 79489"/>
                      <a:gd name="connsiteX14" fmla="*/ 10274 w 50447"/>
                      <a:gd name="connsiteY14" fmla="*/ 10404 h 79489"/>
                      <a:gd name="connsiteX15" fmla="*/ 20868 w 50447"/>
                      <a:gd name="connsiteY15" fmla="*/ 9151 h 79489"/>
                      <a:gd name="connsiteX16" fmla="*/ 35171 w 50447"/>
                      <a:gd name="connsiteY16" fmla="*/ 13896 h 79489"/>
                      <a:gd name="connsiteX17" fmla="*/ 40452 w 50447"/>
                      <a:gd name="connsiteY17" fmla="*/ 26796 h 79489"/>
                      <a:gd name="connsiteX18" fmla="*/ 35171 w 50447"/>
                      <a:gd name="connsiteY18" fmla="*/ 39680 h 79489"/>
                      <a:gd name="connsiteX19" fmla="*/ 20868 w 50447"/>
                      <a:gd name="connsiteY19" fmla="*/ 44442 h 79489"/>
                      <a:gd name="connsiteX20" fmla="*/ 12429 w 50447"/>
                      <a:gd name="connsiteY20" fmla="*/ 43506 h 79489"/>
                      <a:gd name="connsiteX21" fmla="*/ 3857 w 50447"/>
                      <a:gd name="connsiteY21" fmla="*/ 40582 h 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47" h="79489">
                        <a:moveTo>
                          <a:pt x="3857" y="79750"/>
                        </a:moveTo>
                        <a:lnTo>
                          <a:pt x="45264" y="79750"/>
                        </a:lnTo>
                        <a:lnTo>
                          <a:pt x="45264" y="70861"/>
                        </a:lnTo>
                        <a:lnTo>
                          <a:pt x="13515" y="70861"/>
                        </a:lnTo>
                        <a:lnTo>
                          <a:pt x="13515" y="51761"/>
                        </a:lnTo>
                        <a:cubicBezTo>
                          <a:pt x="15041" y="52285"/>
                          <a:pt x="16568" y="52674"/>
                          <a:pt x="18094" y="52931"/>
                        </a:cubicBezTo>
                        <a:cubicBezTo>
                          <a:pt x="19631" y="53187"/>
                          <a:pt x="21168" y="53315"/>
                          <a:pt x="22706" y="53315"/>
                        </a:cubicBezTo>
                        <a:cubicBezTo>
                          <a:pt x="31406" y="53315"/>
                          <a:pt x="38296" y="50931"/>
                          <a:pt x="43376" y="46163"/>
                        </a:cubicBezTo>
                        <a:cubicBezTo>
                          <a:pt x="48467" y="41395"/>
                          <a:pt x="51012" y="34940"/>
                          <a:pt x="51012" y="26796"/>
                        </a:cubicBezTo>
                        <a:cubicBezTo>
                          <a:pt x="51012" y="18408"/>
                          <a:pt x="48400" y="11885"/>
                          <a:pt x="43175" y="7229"/>
                        </a:cubicBezTo>
                        <a:cubicBezTo>
                          <a:pt x="37951" y="2584"/>
                          <a:pt x="30587" y="261"/>
                          <a:pt x="21085" y="261"/>
                        </a:cubicBezTo>
                        <a:cubicBezTo>
                          <a:pt x="17810" y="261"/>
                          <a:pt x="14473" y="539"/>
                          <a:pt x="11076" y="1096"/>
                        </a:cubicBezTo>
                        <a:cubicBezTo>
                          <a:pt x="7689" y="1653"/>
                          <a:pt x="4186" y="2489"/>
                          <a:pt x="565" y="3603"/>
                        </a:cubicBezTo>
                        <a:lnTo>
                          <a:pt x="565" y="14214"/>
                        </a:lnTo>
                        <a:cubicBezTo>
                          <a:pt x="3695" y="12509"/>
                          <a:pt x="6932" y="11239"/>
                          <a:pt x="10274" y="10404"/>
                        </a:cubicBezTo>
                        <a:cubicBezTo>
                          <a:pt x="13616" y="9568"/>
                          <a:pt x="17147" y="9151"/>
                          <a:pt x="20868" y="9151"/>
                        </a:cubicBezTo>
                        <a:cubicBezTo>
                          <a:pt x="26894" y="9151"/>
                          <a:pt x="31662" y="10732"/>
                          <a:pt x="35171" y="13896"/>
                        </a:cubicBezTo>
                        <a:cubicBezTo>
                          <a:pt x="38692" y="17060"/>
                          <a:pt x="40452" y="21360"/>
                          <a:pt x="40452" y="26796"/>
                        </a:cubicBezTo>
                        <a:cubicBezTo>
                          <a:pt x="40452" y="32221"/>
                          <a:pt x="38692" y="36516"/>
                          <a:pt x="35171" y="39680"/>
                        </a:cubicBezTo>
                        <a:cubicBezTo>
                          <a:pt x="31662" y="42855"/>
                          <a:pt x="26894" y="44442"/>
                          <a:pt x="20868" y="44442"/>
                        </a:cubicBezTo>
                        <a:cubicBezTo>
                          <a:pt x="18049" y="44442"/>
                          <a:pt x="15236" y="44130"/>
                          <a:pt x="12429" y="43506"/>
                        </a:cubicBezTo>
                        <a:cubicBezTo>
                          <a:pt x="9633" y="42882"/>
                          <a:pt x="6776" y="41908"/>
                          <a:pt x="3857" y="40582"/>
                        </a:cubicBezTo>
                        <a:close/>
                      </a:path>
                    </a:pathLst>
                  </a:custGeom>
                  <a:solidFill>
                    <a:srgbClr val="000000"/>
                  </a:solidFill>
                  <a:ln w="1069" cap="flat">
                    <a:noFill/>
                    <a:prstDash val="solid"/>
                    <a:round/>
                  </a:ln>
                </p:spPr>
                <p:txBody>
                  <a:bodyPr rtlCol="0" anchor="ctr"/>
                  <a:lstStyle/>
                  <a:p>
                    <a:endParaRPr lang="en-US"/>
                  </a:p>
                </p:txBody>
              </p:sp>
            </p:grpSp>
          </p:grpSp>
          <p:grpSp>
            <p:nvGrpSpPr>
              <p:cNvPr id="118" name="Graphic 8">
                <a:extLst>
                  <a:ext uri="{FF2B5EF4-FFF2-40B4-BE49-F238E27FC236}">
                    <a16:creationId xmlns:a16="http://schemas.microsoft.com/office/drawing/2014/main" id="{00D6341F-4F08-4611-B601-8AC34035F606}"/>
                  </a:ext>
                </a:extLst>
              </p:cNvPr>
              <p:cNvGrpSpPr/>
              <p:nvPr/>
            </p:nvGrpSpPr>
            <p:grpSpPr>
              <a:xfrm>
                <a:off x="2169978" y="3967000"/>
                <a:ext cx="754279" cy="120751"/>
                <a:chOff x="2169978" y="3967000"/>
                <a:chExt cx="754279" cy="120751"/>
              </a:xfrm>
              <a:solidFill>
                <a:srgbClr val="000000"/>
              </a:solidFill>
            </p:grpSpPr>
            <p:sp>
              <p:nvSpPr>
                <p:cNvPr id="119" name="Freeform: Shape 118">
                  <a:extLst>
                    <a:ext uri="{FF2B5EF4-FFF2-40B4-BE49-F238E27FC236}">
                      <a16:creationId xmlns:a16="http://schemas.microsoft.com/office/drawing/2014/main" id="{A1DF9D8E-4BB1-419F-976C-DFCBEA6A30B9}"/>
                    </a:ext>
                  </a:extLst>
                </p:cNvPr>
                <p:cNvSpPr/>
                <p:nvPr/>
              </p:nvSpPr>
              <p:spPr>
                <a:xfrm flipV="1">
                  <a:off x="2169978" y="3991934"/>
                  <a:ext cx="99619" cy="69869"/>
                </a:xfrm>
                <a:custGeom>
                  <a:avLst/>
                  <a:gdLst>
                    <a:gd name="connsiteX0" fmla="*/ 53773 w 99619"/>
                    <a:gd name="connsiteY0" fmla="*/ 55424 h 69869"/>
                    <a:gd name="connsiteX1" fmla="*/ 63833 w 99619"/>
                    <a:gd name="connsiteY1" fmla="*/ 66575 h 69869"/>
                    <a:gd name="connsiteX2" fmla="*/ 77596 w 99619"/>
                    <a:gd name="connsiteY2" fmla="*/ 70162 h 69869"/>
                    <a:gd name="connsiteX3" fmla="*/ 94050 w 99619"/>
                    <a:gd name="connsiteY3" fmla="*/ 62695 h 69869"/>
                    <a:gd name="connsiteX4" fmla="*/ 99840 w 99619"/>
                    <a:gd name="connsiteY4" fmla="*/ 41485 h 69869"/>
                    <a:gd name="connsiteX5" fmla="*/ 99840 w 99619"/>
                    <a:gd name="connsiteY5" fmla="*/ 292 h 69869"/>
                    <a:gd name="connsiteX6" fmla="*/ 88572 w 99619"/>
                    <a:gd name="connsiteY6" fmla="*/ 292 h 69869"/>
                    <a:gd name="connsiteX7" fmla="*/ 88572 w 99619"/>
                    <a:gd name="connsiteY7" fmla="*/ 41114 h 69869"/>
                    <a:gd name="connsiteX8" fmla="*/ 85082 w 99619"/>
                    <a:gd name="connsiteY8" fmla="*/ 55658 h 69869"/>
                    <a:gd name="connsiteX9" fmla="*/ 74496 w 99619"/>
                    <a:gd name="connsiteY9" fmla="*/ 60414 h 69869"/>
                    <a:gd name="connsiteX10" fmla="*/ 60713 w 99619"/>
                    <a:gd name="connsiteY10" fmla="*/ 54624 h 69869"/>
                    <a:gd name="connsiteX11" fmla="*/ 55664 w 99619"/>
                    <a:gd name="connsiteY11" fmla="*/ 38853 h 69869"/>
                    <a:gd name="connsiteX12" fmla="*/ 55664 w 99619"/>
                    <a:gd name="connsiteY12" fmla="*/ 292 h 69869"/>
                    <a:gd name="connsiteX13" fmla="*/ 44396 w 99619"/>
                    <a:gd name="connsiteY13" fmla="*/ 292 h 69869"/>
                    <a:gd name="connsiteX14" fmla="*/ 44396 w 99619"/>
                    <a:gd name="connsiteY14" fmla="*/ 41114 h 69869"/>
                    <a:gd name="connsiteX15" fmla="*/ 40926 w 99619"/>
                    <a:gd name="connsiteY15" fmla="*/ 55697 h 69869"/>
                    <a:gd name="connsiteX16" fmla="*/ 30204 w 99619"/>
                    <a:gd name="connsiteY16" fmla="*/ 60414 h 69869"/>
                    <a:gd name="connsiteX17" fmla="*/ 16538 w 99619"/>
                    <a:gd name="connsiteY17" fmla="*/ 54605 h 69869"/>
                    <a:gd name="connsiteX18" fmla="*/ 11489 w 99619"/>
                    <a:gd name="connsiteY18" fmla="*/ 38853 h 69869"/>
                    <a:gd name="connsiteX19" fmla="*/ 11489 w 99619"/>
                    <a:gd name="connsiteY19" fmla="*/ 292 h 69869"/>
                    <a:gd name="connsiteX20" fmla="*/ 221 w 99619"/>
                    <a:gd name="connsiteY20" fmla="*/ 292 h 69869"/>
                    <a:gd name="connsiteX21" fmla="*/ 221 w 99619"/>
                    <a:gd name="connsiteY21" fmla="*/ 68524 h 69869"/>
                    <a:gd name="connsiteX22" fmla="*/ 11489 w 99619"/>
                    <a:gd name="connsiteY22" fmla="*/ 68524 h 69869"/>
                    <a:gd name="connsiteX23" fmla="*/ 11489 w 99619"/>
                    <a:gd name="connsiteY23" fmla="*/ 57919 h 69869"/>
                    <a:gd name="connsiteX24" fmla="*/ 20690 w 99619"/>
                    <a:gd name="connsiteY24" fmla="*/ 67179 h 69869"/>
                    <a:gd name="connsiteX25" fmla="*/ 33421 w 99619"/>
                    <a:gd name="connsiteY25" fmla="*/ 70162 h 69869"/>
                    <a:gd name="connsiteX26" fmla="*/ 46073 w 99619"/>
                    <a:gd name="connsiteY26" fmla="*/ 66380 h 69869"/>
                    <a:gd name="connsiteX27" fmla="*/ 53773 w 99619"/>
                    <a:gd name="connsiteY27" fmla="*/ 55424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9619" h="69869">
                      <a:moveTo>
                        <a:pt x="53773" y="55424"/>
                      </a:moveTo>
                      <a:cubicBezTo>
                        <a:pt x="56581" y="60466"/>
                        <a:pt x="59934" y="64183"/>
                        <a:pt x="63833" y="66575"/>
                      </a:cubicBezTo>
                      <a:cubicBezTo>
                        <a:pt x="67732" y="68966"/>
                        <a:pt x="72319" y="70162"/>
                        <a:pt x="77596" y="70162"/>
                      </a:cubicBezTo>
                      <a:cubicBezTo>
                        <a:pt x="84705" y="70162"/>
                        <a:pt x="90190" y="67673"/>
                        <a:pt x="94050" y="62695"/>
                      </a:cubicBezTo>
                      <a:cubicBezTo>
                        <a:pt x="97910" y="57731"/>
                        <a:pt x="99840" y="50660"/>
                        <a:pt x="99840" y="41485"/>
                      </a:cubicBezTo>
                      <a:lnTo>
                        <a:pt x="99840" y="292"/>
                      </a:lnTo>
                      <a:lnTo>
                        <a:pt x="88572" y="292"/>
                      </a:lnTo>
                      <a:lnTo>
                        <a:pt x="88572" y="41114"/>
                      </a:lnTo>
                      <a:cubicBezTo>
                        <a:pt x="88572" y="47652"/>
                        <a:pt x="87409" y="52500"/>
                        <a:pt x="85082" y="55658"/>
                      </a:cubicBezTo>
                      <a:cubicBezTo>
                        <a:pt x="82769" y="58829"/>
                        <a:pt x="79240" y="60414"/>
                        <a:pt x="74496" y="60414"/>
                      </a:cubicBezTo>
                      <a:cubicBezTo>
                        <a:pt x="68687" y="60414"/>
                        <a:pt x="64093" y="58484"/>
                        <a:pt x="60713" y="54624"/>
                      </a:cubicBezTo>
                      <a:cubicBezTo>
                        <a:pt x="57347" y="50777"/>
                        <a:pt x="55664" y="45520"/>
                        <a:pt x="55664" y="38853"/>
                      </a:cubicBezTo>
                      <a:lnTo>
                        <a:pt x="55664" y="292"/>
                      </a:lnTo>
                      <a:lnTo>
                        <a:pt x="44396" y="292"/>
                      </a:lnTo>
                      <a:lnTo>
                        <a:pt x="44396" y="41114"/>
                      </a:lnTo>
                      <a:cubicBezTo>
                        <a:pt x="44396" y="47691"/>
                        <a:pt x="43240" y="52551"/>
                        <a:pt x="40926" y="55697"/>
                      </a:cubicBezTo>
                      <a:cubicBezTo>
                        <a:pt x="38613" y="58842"/>
                        <a:pt x="35039" y="60414"/>
                        <a:pt x="30204" y="60414"/>
                      </a:cubicBezTo>
                      <a:cubicBezTo>
                        <a:pt x="24472" y="60414"/>
                        <a:pt x="19917" y="58478"/>
                        <a:pt x="16538" y="54605"/>
                      </a:cubicBezTo>
                      <a:cubicBezTo>
                        <a:pt x="13172" y="50732"/>
                        <a:pt x="11489" y="45481"/>
                        <a:pt x="11489" y="38853"/>
                      </a:cubicBezTo>
                      <a:lnTo>
                        <a:pt x="11489" y="292"/>
                      </a:lnTo>
                      <a:lnTo>
                        <a:pt x="221" y="292"/>
                      </a:lnTo>
                      <a:lnTo>
                        <a:pt x="221" y="68524"/>
                      </a:lnTo>
                      <a:lnTo>
                        <a:pt x="11489" y="68524"/>
                      </a:lnTo>
                      <a:lnTo>
                        <a:pt x="11489" y="57919"/>
                      </a:lnTo>
                      <a:cubicBezTo>
                        <a:pt x="14049" y="62104"/>
                        <a:pt x="17116" y="65191"/>
                        <a:pt x="20690" y="67179"/>
                      </a:cubicBezTo>
                      <a:cubicBezTo>
                        <a:pt x="24264" y="69168"/>
                        <a:pt x="28508" y="70162"/>
                        <a:pt x="33421" y="70162"/>
                      </a:cubicBezTo>
                      <a:cubicBezTo>
                        <a:pt x="38385" y="70162"/>
                        <a:pt x="42603" y="68901"/>
                        <a:pt x="46073" y="66380"/>
                      </a:cubicBezTo>
                      <a:cubicBezTo>
                        <a:pt x="49543" y="63871"/>
                        <a:pt x="52110" y="60219"/>
                        <a:pt x="53773" y="55424"/>
                      </a:cubicBezTo>
                      <a:close/>
                    </a:path>
                  </a:pathLst>
                </a:custGeom>
                <a:solidFill>
                  <a:srgbClr val="000000"/>
                </a:solidFill>
                <a:ln w="1247" cap="flat">
                  <a:noFill/>
                  <a:prstDash val="solid"/>
                  <a:round/>
                </a:ln>
              </p:spPr>
              <p:txBody>
                <a:bodyPr rtlCol="0" anchor="ctr"/>
                <a:lstStyle/>
                <a:p>
                  <a:endParaRPr lang="en-US"/>
                </a:p>
              </p:txBody>
            </p:sp>
            <p:sp>
              <p:nvSpPr>
                <p:cNvPr id="120" name="Freeform: Shape 119">
                  <a:extLst>
                    <a:ext uri="{FF2B5EF4-FFF2-40B4-BE49-F238E27FC236}">
                      <a16:creationId xmlns:a16="http://schemas.microsoft.com/office/drawing/2014/main" id="{1263F531-D2F7-4210-BAD4-420CFA15EF1F}"/>
                    </a:ext>
                  </a:extLst>
                </p:cNvPr>
                <p:cNvSpPr/>
                <p:nvPr/>
              </p:nvSpPr>
              <p:spPr>
                <a:xfrm flipV="1">
                  <a:off x="2291946" y="3967000"/>
                  <a:ext cx="11209" cy="94803"/>
                </a:xfrm>
                <a:custGeom>
                  <a:avLst/>
                  <a:gdLst>
                    <a:gd name="connsiteX0" fmla="*/ 267 w 11209"/>
                    <a:gd name="connsiteY0" fmla="*/ 68512 h 94803"/>
                    <a:gd name="connsiteX1" fmla="*/ 11477 w 11209"/>
                    <a:gd name="connsiteY1" fmla="*/ 68512 h 94803"/>
                    <a:gd name="connsiteX2" fmla="*/ 11477 w 11209"/>
                    <a:gd name="connsiteY2" fmla="*/ 280 h 94803"/>
                    <a:gd name="connsiteX3" fmla="*/ 267 w 11209"/>
                    <a:gd name="connsiteY3" fmla="*/ 280 h 94803"/>
                    <a:gd name="connsiteX4" fmla="*/ 267 w 11209"/>
                    <a:gd name="connsiteY4" fmla="*/ 95084 h 94803"/>
                    <a:gd name="connsiteX5" fmla="*/ 11477 w 11209"/>
                    <a:gd name="connsiteY5" fmla="*/ 95084 h 94803"/>
                    <a:gd name="connsiteX6" fmla="*/ 11477 w 11209"/>
                    <a:gd name="connsiteY6" fmla="*/ 80872 h 94803"/>
                    <a:gd name="connsiteX7" fmla="*/ 267 w 11209"/>
                    <a:gd name="connsiteY7" fmla="*/ 80872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09" h="94803">
                      <a:moveTo>
                        <a:pt x="267" y="68512"/>
                      </a:moveTo>
                      <a:lnTo>
                        <a:pt x="11477" y="68512"/>
                      </a:lnTo>
                      <a:lnTo>
                        <a:pt x="11477" y="280"/>
                      </a:lnTo>
                      <a:lnTo>
                        <a:pt x="267" y="280"/>
                      </a:lnTo>
                      <a:close/>
                      <a:moveTo>
                        <a:pt x="267" y="95084"/>
                      </a:moveTo>
                      <a:lnTo>
                        <a:pt x="11477" y="95084"/>
                      </a:lnTo>
                      <a:lnTo>
                        <a:pt x="11477" y="80872"/>
                      </a:lnTo>
                      <a:lnTo>
                        <a:pt x="267" y="80872"/>
                      </a:lnTo>
                      <a:close/>
                    </a:path>
                  </a:pathLst>
                </a:custGeom>
                <a:solidFill>
                  <a:srgbClr val="000000"/>
                </a:solidFill>
                <a:ln w="1247" cap="flat">
                  <a:noFill/>
                  <a:prstDash val="solid"/>
                  <a:round/>
                </a:ln>
              </p:spPr>
              <p:txBody>
                <a:bodyPr rtlCol="0" anchor="ctr"/>
                <a:lstStyle/>
                <a:p>
                  <a:endParaRPr lang="en-US"/>
                </a:p>
              </p:txBody>
            </p:sp>
            <p:sp>
              <p:nvSpPr>
                <p:cNvPr id="121" name="Freeform: Shape 120">
                  <a:extLst>
                    <a:ext uri="{FF2B5EF4-FFF2-40B4-BE49-F238E27FC236}">
                      <a16:creationId xmlns:a16="http://schemas.microsoft.com/office/drawing/2014/main" id="{C06BEDA7-D1B9-4F7F-8861-663A73787733}"/>
                    </a:ext>
                  </a:extLst>
                </p:cNvPr>
                <p:cNvSpPr/>
                <p:nvPr/>
              </p:nvSpPr>
              <p:spPr>
                <a:xfrm flipV="1">
                  <a:off x="2321619" y="3991934"/>
                  <a:ext cx="52149" cy="71643"/>
                </a:xfrm>
                <a:custGeom>
                  <a:avLst/>
                  <a:gdLst>
                    <a:gd name="connsiteX0" fmla="*/ 48746 w 52149"/>
                    <a:gd name="connsiteY0" fmla="*/ 68291 h 71643"/>
                    <a:gd name="connsiteX1" fmla="*/ 48746 w 52149"/>
                    <a:gd name="connsiteY1" fmla="*/ 57686 h 71643"/>
                    <a:gd name="connsiteX2" fmla="*/ 38882 w 52149"/>
                    <a:gd name="connsiteY2" fmla="*/ 61332 h 71643"/>
                    <a:gd name="connsiteX3" fmla="*/ 28277 w 52149"/>
                    <a:gd name="connsiteY3" fmla="*/ 62560 h 71643"/>
                    <a:gd name="connsiteX4" fmla="*/ 15761 w 52149"/>
                    <a:gd name="connsiteY4" fmla="*/ 60006 h 71643"/>
                    <a:gd name="connsiteX5" fmla="*/ 11589 w 52149"/>
                    <a:gd name="connsiteY5" fmla="*/ 52325 h 71643"/>
                    <a:gd name="connsiteX6" fmla="*/ 14572 w 52149"/>
                    <a:gd name="connsiteY6" fmla="*/ 46203 h 71643"/>
                    <a:gd name="connsiteX7" fmla="*/ 26581 w 52149"/>
                    <a:gd name="connsiteY7" fmla="*/ 41973 h 71643"/>
                    <a:gd name="connsiteX8" fmla="*/ 30421 w 52149"/>
                    <a:gd name="connsiteY8" fmla="*/ 41115 h 71643"/>
                    <a:gd name="connsiteX9" fmla="*/ 47382 w 52149"/>
                    <a:gd name="connsiteY9" fmla="*/ 33902 h 71643"/>
                    <a:gd name="connsiteX10" fmla="*/ 52411 w 52149"/>
                    <a:gd name="connsiteY10" fmla="*/ 20899 h 71643"/>
                    <a:gd name="connsiteX11" fmla="*/ 44886 w 52149"/>
                    <a:gd name="connsiteY11" fmla="*/ 5829 h 71643"/>
                    <a:gd name="connsiteX12" fmla="*/ 24202 w 52149"/>
                    <a:gd name="connsiteY12" fmla="*/ 293 h 71643"/>
                    <a:gd name="connsiteX13" fmla="*/ 12778 w 52149"/>
                    <a:gd name="connsiteY13" fmla="*/ 1365 h 71643"/>
                    <a:gd name="connsiteX14" fmla="*/ 262 w 52149"/>
                    <a:gd name="connsiteY14" fmla="*/ 4562 h 71643"/>
                    <a:gd name="connsiteX15" fmla="*/ 262 w 52149"/>
                    <a:gd name="connsiteY15" fmla="*/ 16142 h 71643"/>
                    <a:gd name="connsiteX16" fmla="*/ 12505 w 52149"/>
                    <a:gd name="connsiteY16" fmla="*/ 11288 h 71643"/>
                    <a:gd name="connsiteX17" fmla="*/ 24456 w 52149"/>
                    <a:gd name="connsiteY17" fmla="*/ 9689 h 71643"/>
                    <a:gd name="connsiteX18" fmla="*/ 36621 w 52149"/>
                    <a:gd name="connsiteY18" fmla="*/ 12399 h 71643"/>
                    <a:gd name="connsiteX19" fmla="*/ 40890 w 52149"/>
                    <a:gd name="connsiteY19" fmla="*/ 20041 h 71643"/>
                    <a:gd name="connsiteX20" fmla="*/ 37810 w 52149"/>
                    <a:gd name="connsiteY20" fmla="*/ 27040 h 71643"/>
                    <a:gd name="connsiteX21" fmla="*/ 24319 w 52149"/>
                    <a:gd name="connsiteY21" fmla="*/ 31738 h 71643"/>
                    <a:gd name="connsiteX22" fmla="*/ 20420 w 52149"/>
                    <a:gd name="connsiteY22" fmla="*/ 32654 h 71643"/>
                    <a:gd name="connsiteX23" fmla="*/ 5370 w 52149"/>
                    <a:gd name="connsiteY23" fmla="*/ 39380 h 71643"/>
                    <a:gd name="connsiteX24" fmla="*/ 750 w 52149"/>
                    <a:gd name="connsiteY24" fmla="*/ 51837 h 71643"/>
                    <a:gd name="connsiteX25" fmla="*/ 7573 w 52149"/>
                    <a:gd name="connsiteY25" fmla="*/ 66693 h 71643"/>
                    <a:gd name="connsiteX26" fmla="*/ 26951 w 52149"/>
                    <a:gd name="connsiteY26" fmla="*/ 71937 h 71643"/>
                    <a:gd name="connsiteX27" fmla="*/ 38629 w 52149"/>
                    <a:gd name="connsiteY27" fmla="*/ 71020 h 71643"/>
                    <a:gd name="connsiteX28" fmla="*/ 48746 w 52149"/>
                    <a:gd name="connsiteY28" fmla="*/ 68291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2149" h="71643">
                      <a:moveTo>
                        <a:pt x="48746" y="68291"/>
                      </a:moveTo>
                      <a:lnTo>
                        <a:pt x="48746" y="57686"/>
                      </a:lnTo>
                      <a:cubicBezTo>
                        <a:pt x="45588" y="59311"/>
                        <a:pt x="42300" y="60526"/>
                        <a:pt x="38882" y="61332"/>
                      </a:cubicBezTo>
                      <a:cubicBezTo>
                        <a:pt x="35477" y="62150"/>
                        <a:pt x="31942" y="62560"/>
                        <a:pt x="28277" y="62560"/>
                      </a:cubicBezTo>
                      <a:cubicBezTo>
                        <a:pt x="22714" y="62560"/>
                        <a:pt x="18542" y="61708"/>
                        <a:pt x="15761" y="60006"/>
                      </a:cubicBezTo>
                      <a:cubicBezTo>
                        <a:pt x="12980" y="58303"/>
                        <a:pt x="11589" y="55743"/>
                        <a:pt x="11589" y="52325"/>
                      </a:cubicBezTo>
                      <a:cubicBezTo>
                        <a:pt x="11589" y="49725"/>
                        <a:pt x="12583" y="47685"/>
                        <a:pt x="14572" y="46203"/>
                      </a:cubicBezTo>
                      <a:cubicBezTo>
                        <a:pt x="16560" y="44722"/>
                        <a:pt x="20563" y="43312"/>
                        <a:pt x="26581" y="41973"/>
                      </a:cubicBezTo>
                      <a:lnTo>
                        <a:pt x="30421" y="41115"/>
                      </a:lnTo>
                      <a:cubicBezTo>
                        <a:pt x="38375" y="39413"/>
                        <a:pt x="44029" y="37008"/>
                        <a:pt x="47382" y="33902"/>
                      </a:cubicBezTo>
                      <a:cubicBezTo>
                        <a:pt x="50735" y="30796"/>
                        <a:pt x="52411" y="26462"/>
                        <a:pt x="52411" y="20899"/>
                      </a:cubicBezTo>
                      <a:cubicBezTo>
                        <a:pt x="52411" y="14557"/>
                        <a:pt x="49903" y="9533"/>
                        <a:pt x="44886" y="5829"/>
                      </a:cubicBezTo>
                      <a:cubicBezTo>
                        <a:pt x="39870" y="2138"/>
                        <a:pt x="32975" y="293"/>
                        <a:pt x="24202" y="293"/>
                      </a:cubicBezTo>
                      <a:cubicBezTo>
                        <a:pt x="20550" y="293"/>
                        <a:pt x="16742" y="650"/>
                        <a:pt x="12778" y="1365"/>
                      </a:cubicBezTo>
                      <a:cubicBezTo>
                        <a:pt x="8814" y="2080"/>
                        <a:pt x="4642" y="3146"/>
                        <a:pt x="262" y="4562"/>
                      </a:cubicBezTo>
                      <a:lnTo>
                        <a:pt x="262" y="16142"/>
                      </a:lnTo>
                      <a:cubicBezTo>
                        <a:pt x="4408" y="13985"/>
                        <a:pt x="8489" y="12367"/>
                        <a:pt x="12505" y="11288"/>
                      </a:cubicBezTo>
                      <a:cubicBezTo>
                        <a:pt x="16521" y="10222"/>
                        <a:pt x="20505" y="9689"/>
                        <a:pt x="24456" y="9689"/>
                      </a:cubicBezTo>
                      <a:cubicBezTo>
                        <a:pt x="29732" y="9689"/>
                        <a:pt x="33787" y="10593"/>
                        <a:pt x="36621" y="12399"/>
                      </a:cubicBezTo>
                      <a:cubicBezTo>
                        <a:pt x="39467" y="14206"/>
                        <a:pt x="40890" y="16753"/>
                        <a:pt x="40890" y="20041"/>
                      </a:cubicBezTo>
                      <a:cubicBezTo>
                        <a:pt x="40890" y="23082"/>
                        <a:pt x="39863" y="25415"/>
                        <a:pt x="37810" y="27040"/>
                      </a:cubicBezTo>
                      <a:cubicBezTo>
                        <a:pt x="35769" y="28664"/>
                        <a:pt x="31272" y="30231"/>
                        <a:pt x="24319" y="31738"/>
                      </a:cubicBezTo>
                      <a:lnTo>
                        <a:pt x="20420" y="32654"/>
                      </a:lnTo>
                      <a:cubicBezTo>
                        <a:pt x="13480" y="34110"/>
                        <a:pt x="8463" y="36352"/>
                        <a:pt x="5370" y="39380"/>
                      </a:cubicBezTo>
                      <a:cubicBezTo>
                        <a:pt x="2290" y="42408"/>
                        <a:pt x="750" y="46561"/>
                        <a:pt x="750" y="51837"/>
                      </a:cubicBezTo>
                      <a:cubicBezTo>
                        <a:pt x="750" y="58258"/>
                        <a:pt x="3024" y="63210"/>
                        <a:pt x="7573" y="66693"/>
                      </a:cubicBezTo>
                      <a:cubicBezTo>
                        <a:pt x="12122" y="70189"/>
                        <a:pt x="18581" y="71937"/>
                        <a:pt x="26951" y="71937"/>
                      </a:cubicBezTo>
                      <a:cubicBezTo>
                        <a:pt x="31084" y="71937"/>
                        <a:pt x="34976" y="71631"/>
                        <a:pt x="38629" y="71020"/>
                      </a:cubicBezTo>
                      <a:cubicBezTo>
                        <a:pt x="42294" y="70423"/>
                        <a:pt x="45666" y="69513"/>
                        <a:pt x="48746" y="68291"/>
                      </a:cubicBezTo>
                      <a:close/>
                    </a:path>
                  </a:pathLst>
                </a:custGeom>
                <a:solidFill>
                  <a:srgbClr val="000000"/>
                </a:solidFill>
                <a:ln w="1247" cap="flat">
                  <a:noFill/>
                  <a:prstDash val="solid"/>
                  <a:round/>
                </a:ln>
              </p:spPr>
              <p:txBody>
                <a:bodyPr rtlCol="0" anchor="ctr"/>
                <a:lstStyle/>
                <a:p>
                  <a:endParaRPr lang="en-US"/>
                </a:p>
              </p:txBody>
            </p:sp>
            <p:sp>
              <p:nvSpPr>
                <p:cNvPr id="122" name="Freeform: Shape 121">
                  <a:extLst>
                    <a:ext uri="{FF2B5EF4-FFF2-40B4-BE49-F238E27FC236}">
                      <a16:creationId xmlns:a16="http://schemas.microsoft.com/office/drawing/2014/main" id="{A6046419-4F1A-4737-A38E-5AEC95EBBC29}"/>
                    </a:ext>
                  </a:extLst>
                </p:cNvPr>
                <p:cNvSpPr/>
                <p:nvPr/>
              </p:nvSpPr>
              <p:spPr>
                <a:xfrm flipV="1">
                  <a:off x="2386623" y="3991934"/>
                  <a:ext cx="52149" cy="71643"/>
                </a:xfrm>
                <a:custGeom>
                  <a:avLst/>
                  <a:gdLst>
                    <a:gd name="connsiteX0" fmla="*/ 48756 w 52149"/>
                    <a:gd name="connsiteY0" fmla="*/ 68291 h 71643"/>
                    <a:gd name="connsiteX1" fmla="*/ 48756 w 52149"/>
                    <a:gd name="connsiteY1" fmla="*/ 57686 h 71643"/>
                    <a:gd name="connsiteX2" fmla="*/ 38892 w 52149"/>
                    <a:gd name="connsiteY2" fmla="*/ 61332 h 71643"/>
                    <a:gd name="connsiteX3" fmla="*/ 28286 w 52149"/>
                    <a:gd name="connsiteY3" fmla="*/ 62560 h 71643"/>
                    <a:gd name="connsiteX4" fmla="*/ 15771 w 52149"/>
                    <a:gd name="connsiteY4" fmla="*/ 60006 h 71643"/>
                    <a:gd name="connsiteX5" fmla="*/ 11599 w 52149"/>
                    <a:gd name="connsiteY5" fmla="*/ 52325 h 71643"/>
                    <a:gd name="connsiteX6" fmla="*/ 14581 w 52149"/>
                    <a:gd name="connsiteY6" fmla="*/ 46203 h 71643"/>
                    <a:gd name="connsiteX7" fmla="*/ 26590 w 52149"/>
                    <a:gd name="connsiteY7" fmla="*/ 41973 h 71643"/>
                    <a:gd name="connsiteX8" fmla="*/ 30431 w 52149"/>
                    <a:gd name="connsiteY8" fmla="*/ 41115 h 71643"/>
                    <a:gd name="connsiteX9" fmla="*/ 47391 w 52149"/>
                    <a:gd name="connsiteY9" fmla="*/ 33902 h 71643"/>
                    <a:gd name="connsiteX10" fmla="*/ 52421 w 52149"/>
                    <a:gd name="connsiteY10" fmla="*/ 20899 h 71643"/>
                    <a:gd name="connsiteX11" fmla="*/ 44896 w 52149"/>
                    <a:gd name="connsiteY11" fmla="*/ 5829 h 71643"/>
                    <a:gd name="connsiteX12" fmla="*/ 24212 w 52149"/>
                    <a:gd name="connsiteY12" fmla="*/ 293 h 71643"/>
                    <a:gd name="connsiteX13" fmla="*/ 12788 w 52149"/>
                    <a:gd name="connsiteY13" fmla="*/ 1365 h 71643"/>
                    <a:gd name="connsiteX14" fmla="*/ 272 w 52149"/>
                    <a:gd name="connsiteY14" fmla="*/ 4562 h 71643"/>
                    <a:gd name="connsiteX15" fmla="*/ 272 w 52149"/>
                    <a:gd name="connsiteY15" fmla="*/ 16142 h 71643"/>
                    <a:gd name="connsiteX16" fmla="*/ 12515 w 52149"/>
                    <a:gd name="connsiteY16" fmla="*/ 11288 h 71643"/>
                    <a:gd name="connsiteX17" fmla="*/ 24465 w 52149"/>
                    <a:gd name="connsiteY17" fmla="*/ 9689 h 71643"/>
                    <a:gd name="connsiteX18" fmla="*/ 36630 w 52149"/>
                    <a:gd name="connsiteY18" fmla="*/ 12399 h 71643"/>
                    <a:gd name="connsiteX19" fmla="*/ 40900 w 52149"/>
                    <a:gd name="connsiteY19" fmla="*/ 20041 h 71643"/>
                    <a:gd name="connsiteX20" fmla="*/ 37819 w 52149"/>
                    <a:gd name="connsiteY20" fmla="*/ 27040 h 71643"/>
                    <a:gd name="connsiteX21" fmla="*/ 24329 w 52149"/>
                    <a:gd name="connsiteY21" fmla="*/ 31738 h 71643"/>
                    <a:gd name="connsiteX22" fmla="*/ 20430 w 52149"/>
                    <a:gd name="connsiteY22" fmla="*/ 32654 h 71643"/>
                    <a:gd name="connsiteX23" fmla="*/ 5380 w 52149"/>
                    <a:gd name="connsiteY23" fmla="*/ 39380 h 71643"/>
                    <a:gd name="connsiteX24" fmla="*/ 760 w 52149"/>
                    <a:gd name="connsiteY24" fmla="*/ 51837 h 71643"/>
                    <a:gd name="connsiteX25" fmla="*/ 7583 w 52149"/>
                    <a:gd name="connsiteY25" fmla="*/ 66693 h 71643"/>
                    <a:gd name="connsiteX26" fmla="*/ 26961 w 52149"/>
                    <a:gd name="connsiteY26" fmla="*/ 71937 h 71643"/>
                    <a:gd name="connsiteX27" fmla="*/ 38638 w 52149"/>
                    <a:gd name="connsiteY27" fmla="*/ 71020 h 71643"/>
                    <a:gd name="connsiteX28" fmla="*/ 48756 w 52149"/>
                    <a:gd name="connsiteY28" fmla="*/ 68291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2149" h="71643">
                      <a:moveTo>
                        <a:pt x="48756" y="68291"/>
                      </a:moveTo>
                      <a:lnTo>
                        <a:pt x="48756" y="57686"/>
                      </a:lnTo>
                      <a:cubicBezTo>
                        <a:pt x="45598" y="59311"/>
                        <a:pt x="42310" y="60526"/>
                        <a:pt x="38892" y="61332"/>
                      </a:cubicBezTo>
                      <a:cubicBezTo>
                        <a:pt x="35487" y="62150"/>
                        <a:pt x="31951" y="62560"/>
                        <a:pt x="28286" y="62560"/>
                      </a:cubicBezTo>
                      <a:cubicBezTo>
                        <a:pt x="22724" y="62560"/>
                        <a:pt x="18552" y="61708"/>
                        <a:pt x="15771" y="60006"/>
                      </a:cubicBezTo>
                      <a:cubicBezTo>
                        <a:pt x="12989" y="58303"/>
                        <a:pt x="11599" y="55743"/>
                        <a:pt x="11599" y="52325"/>
                      </a:cubicBezTo>
                      <a:cubicBezTo>
                        <a:pt x="11599" y="49725"/>
                        <a:pt x="12593" y="47685"/>
                        <a:pt x="14581" y="46203"/>
                      </a:cubicBezTo>
                      <a:cubicBezTo>
                        <a:pt x="16570" y="44722"/>
                        <a:pt x="20573" y="43312"/>
                        <a:pt x="26590" y="41973"/>
                      </a:cubicBezTo>
                      <a:lnTo>
                        <a:pt x="30431" y="41115"/>
                      </a:lnTo>
                      <a:cubicBezTo>
                        <a:pt x="38385" y="39413"/>
                        <a:pt x="44038" y="37008"/>
                        <a:pt x="47391" y="33902"/>
                      </a:cubicBezTo>
                      <a:cubicBezTo>
                        <a:pt x="50745" y="30796"/>
                        <a:pt x="52421" y="26462"/>
                        <a:pt x="52421" y="20899"/>
                      </a:cubicBezTo>
                      <a:cubicBezTo>
                        <a:pt x="52421" y="14557"/>
                        <a:pt x="49913" y="9533"/>
                        <a:pt x="44896" y="5829"/>
                      </a:cubicBezTo>
                      <a:cubicBezTo>
                        <a:pt x="39879" y="2138"/>
                        <a:pt x="32985" y="293"/>
                        <a:pt x="24212" y="293"/>
                      </a:cubicBezTo>
                      <a:cubicBezTo>
                        <a:pt x="20560" y="293"/>
                        <a:pt x="16752" y="650"/>
                        <a:pt x="12788" y="1365"/>
                      </a:cubicBezTo>
                      <a:cubicBezTo>
                        <a:pt x="8824" y="2080"/>
                        <a:pt x="4652" y="3146"/>
                        <a:pt x="272" y="4562"/>
                      </a:cubicBezTo>
                      <a:lnTo>
                        <a:pt x="272" y="16142"/>
                      </a:lnTo>
                      <a:cubicBezTo>
                        <a:pt x="4418" y="13985"/>
                        <a:pt x="8499" y="12367"/>
                        <a:pt x="12515" y="11288"/>
                      </a:cubicBezTo>
                      <a:cubicBezTo>
                        <a:pt x="16531" y="10222"/>
                        <a:pt x="20514" y="9689"/>
                        <a:pt x="24465" y="9689"/>
                      </a:cubicBezTo>
                      <a:cubicBezTo>
                        <a:pt x="29742" y="9689"/>
                        <a:pt x="33797" y="10593"/>
                        <a:pt x="36630" y="12399"/>
                      </a:cubicBezTo>
                      <a:cubicBezTo>
                        <a:pt x="39477" y="14206"/>
                        <a:pt x="40900" y="16753"/>
                        <a:pt x="40900" y="20041"/>
                      </a:cubicBezTo>
                      <a:cubicBezTo>
                        <a:pt x="40900" y="23082"/>
                        <a:pt x="39873" y="25415"/>
                        <a:pt x="37819" y="27040"/>
                      </a:cubicBezTo>
                      <a:cubicBezTo>
                        <a:pt x="35779" y="28664"/>
                        <a:pt x="31282" y="30231"/>
                        <a:pt x="24329" y="31738"/>
                      </a:cubicBezTo>
                      <a:lnTo>
                        <a:pt x="20430" y="32654"/>
                      </a:lnTo>
                      <a:cubicBezTo>
                        <a:pt x="13490" y="34110"/>
                        <a:pt x="8473" y="36352"/>
                        <a:pt x="5380" y="39380"/>
                      </a:cubicBezTo>
                      <a:cubicBezTo>
                        <a:pt x="2300" y="42408"/>
                        <a:pt x="760" y="46561"/>
                        <a:pt x="760" y="51837"/>
                      </a:cubicBezTo>
                      <a:cubicBezTo>
                        <a:pt x="760" y="58258"/>
                        <a:pt x="3034" y="63210"/>
                        <a:pt x="7583" y="66693"/>
                      </a:cubicBezTo>
                      <a:cubicBezTo>
                        <a:pt x="12132" y="70189"/>
                        <a:pt x="18591" y="71937"/>
                        <a:pt x="26961" y="71937"/>
                      </a:cubicBezTo>
                      <a:cubicBezTo>
                        <a:pt x="31094" y="71937"/>
                        <a:pt x="34986" y="71631"/>
                        <a:pt x="38638" y="71020"/>
                      </a:cubicBezTo>
                      <a:cubicBezTo>
                        <a:pt x="42303" y="70423"/>
                        <a:pt x="45676" y="69513"/>
                        <a:pt x="48756" y="68291"/>
                      </a:cubicBezTo>
                      <a:close/>
                    </a:path>
                  </a:pathLst>
                </a:custGeom>
                <a:solidFill>
                  <a:srgbClr val="000000"/>
                </a:solidFill>
                <a:ln w="1247" cap="flat">
                  <a:noFill/>
                  <a:prstDash val="solid"/>
                  <a:round/>
                </a:ln>
              </p:spPr>
              <p:txBody>
                <a:bodyPr rtlCol="0" anchor="ctr"/>
                <a:lstStyle/>
                <a:p>
                  <a:endParaRPr lang="en-US"/>
                </a:p>
              </p:txBody>
            </p:sp>
            <p:sp>
              <p:nvSpPr>
                <p:cNvPr id="123" name="Freeform: Shape 122">
                  <a:extLst>
                    <a:ext uri="{FF2B5EF4-FFF2-40B4-BE49-F238E27FC236}">
                      <a16:creationId xmlns:a16="http://schemas.microsoft.com/office/drawing/2014/main" id="{1E30E8B8-FBD1-408D-BEBE-8E3147D0218E}"/>
                    </a:ext>
                  </a:extLst>
                </p:cNvPr>
                <p:cNvSpPr/>
                <p:nvPr/>
              </p:nvSpPr>
              <p:spPr>
                <a:xfrm flipV="1">
                  <a:off x="2456618" y="3967000"/>
                  <a:ext cx="11209" cy="94803"/>
                </a:xfrm>
                <a:custGeom>
                  <a:avLst/>
                  <a:gdLst>
                    <a:gd name="connsiteX0" fmla="*/ 292 w 11209"/>
                    <a:gd name="connsiteY0" fmla="*/ 68512 h 94803"/>
                    <a:gd name="connsiteX1" fmla="*/ 11502 w 11209"/>
                    <a:gd name="connsiteY1" fmla="*/ 68512 h 94803"/>
                    <a:gd name="connsiteX2" fmla="*/ 11502 w 11209"/>
                    <a:gd name="connsiteY2" fmla="*/ 280 h 94803"/>
                    <a:gd name="connsiteX3" fmla="*/ 292 w 11209"/>
                    <a:gd name="connsiteY3" fmla="*/ 280 h 94803"/>
                    <a:gd name="connsiteX4" fmla="*/ 292 w 11209"/>
                    <a:gd name="connsiteY4" fmla="*/ 95084 h 94803"/>
                    <a:gd name="connsiteX5" fmla="*/ 11502 w 11209"/>
                    <a:gd name="connsiteY5" fmla="*/ 95084 h 94803"/>
                    <a:gd name="connsiteX6" fmla="*/ 11502 w 11209"/>
                    <a:gd name="connsiteY6" fmla="*/ 80872 h 94803"/>
                    <a:gd name="connsiteX7" fmla="*/ 292 w 11209"/>
                    <a:gd name="connsiteY7" fmla="*/ 80872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09" h="94803">
                      <a:moveTo>
                        <a:pt x="292" y="68512"/>
                      </a:moveTo>
                      <a:lnTo>
                        <a:pt x="11502" y="68512"/>
                      </a:lnTo>
                      <a:lnTo>
                        <a:pt x="11502" y="280"/>
                      </a:lnTo>
                      <a:lnTo>
                        <a:pt x="292" y="280"/>
                      </a:lnTo>
                      <a:close/>
                      <a:moveTo>
                        <a:pt x="292" y="95084"/>
                      </a:moveTo>
                      <a:lnTo>
                        <a:pt x="11502" y="95084"/>
                      </a:lnTo>
                      <a:lnTo>
                        <a:pt x="11502" y="80872"/>
                      </a:lnTo>
                      <a:lnTo>
                        <a:pt x="292" y="80872"/>
                      </a:lnTo>
                      <a:close/>
                    </a:path>
                  </a:pathLst>
                </a:custGeom>
                <a:solidFill>
                  <a:srgbClr val="000000"/>
                </a:solidFill>
                <a:ln w="1247" cap="flat">
                  <a:noFill/>
                  <a:prstDash val="solid"/>
                  <a:round/>
                </a:ln>
              </p:spPr>
              <p:txBody>
                <a:bodyPr rtlCol="0" anchor="ctr"/>
                <a:lstStyle/>
                <a:p>
                  <a:endParaRPr lang="en-US"/>
                </a:p>
              </p:txBody>
            </p:sp>
            <p:sp>
              <p:nvSpPr>
                <p:cNvPr id="124" name="Freeform: Shape 123">
                  <a:extLst>
                    <a:ext uri="{FF2B5EF4-FFF2-40B4-BE49-F238E27FC236}">
                      <a16:creationId xmlns:a16="http://schemas.microsoft.com/office/drawing/2014/main" id="{5C8F4DE3-19F2-4A6A-8E03-F230D3A784CA}"/>
                    </a:ext>
                  </a:extLst>
                </p:cNvPr>
                <p:cNvSpPr/>
                <p:nvPr/>
              </p:nvSpPr>
              <p:spPr>
                <a:xfrm flipV="1">
                  <a:off x="2490853" y="3991934"/>
                  <a:ext cx="57159" cy="69869"/>
                </a:xfrm>
                <a:custGeom>
                  <a:avLst/>
                  <a:gdLst>
                    <a:gd name="connsiteX0" fmla="*/ 57442 w 57159"/>
                    <a:gd name="connsiteY0" fmla="*/ 41485 h 69869"/>
                    <a:gd name="connsiteX1" fmla="*/ 57442 w 57159"/>
                    <a:gd name="connsiteY1" fmla="*/ 292 h 69869"/>
                    <a:gd name="connsiteX2" fmla="*/ 46232 w 57159"/>
                    <a:gd name="connsiteY2" fmla="*/ 292 h 69869"/>
                    <a:gd name="connsiteX3" fmla="*/ 46232 w 57159"/>
                    <a:gd name="connsiteY3" fmla="*/ 41114 h 69869"/>
                    <a:gd name="connsiteX4" fmla="*/ 42450 w 57159"/>
                    <a:gd name="connsiteY4" fmla="*/ 55599 h 69869"/>
                    <a:gd name="connsiteX5" fmla="*/ 31124 w 57159"/>
                    <a:gd name="connsiteY5" fmla="*/ 60414 h 69869"/>
                    <a:gd name="connsiteX6" fmla="*/ 16795 w 57159"/>
                    <a:gd name="connsiteY6" fmla="*/ 54624 h 69869"/>
                    <a:gd name="connsiteX7" fmla="*/ 11551 w 57159"/>
                    <a:gd name="connsiteY7" fmla="*/ 38853 h 69869"/>
                    <a:gd name="connsiteX8" fmla="*/ 11551 w 57159"/>
                    <a:gd name="connsiteY8" fmla="*/ 292 h 69869"/>
                    <a:gd name="connsiteX9" fmla="*/ 282 w 57159"/>
                    <a:gd name="connsiteY9" fmla="*/ 292 h 69869"/>
                    <a:gd name="connsiteX10" fmla="*/ 282 w 57159"/>
                    <a:gd name="connsiteY10" fmla="*/ 68524 h 69869"/>
                    <a:gd name="connsiteX11" fmla="*/ 11551 w 57159"/>
                    <a:gd name="connsiteY11" fmla="*/ 68524 h 69869"/>
                    <a:gd name="connsiteX12" fmla="*/ 11551 w 57159"/>
                    <a:gd name="connsiteY12" fmla="*/ 57919 h 69869"/>
                    <a:gd name="connsiteX13" fmla="*/ 21025 w 57159"/>
                    <a:gd name="connsiteY13" fmla="*/ 67121 h 69869"/>
                    <a:gd name="connsiteX14" fmla="*/ 33619 w 57159"/>
                    <a:gd name="connsiteY14" fmla="*/ 70162 h 69869"/>
                    <a:gd name="connsiteX15" fmla="*/ 51398 w 57159"/>
                    <a:gd name="connsiteY15" fmla="*/ 62890 h 69869"/>
                    <a:gd name="connsiteX16" fmla="*/ 57442 w 57159"/>
                    <a:gd name="connsiteY16" fmla="*/ 41485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159" h="69869">
                      <a:moveTo>
                        <a:pt x="57442" y="41485"/>
                      </a:moveTo>
                      <a:lnTo>
                        <a:pt x="57442" y="292"/>
                      </a:lnTo>
                      <a:lnTo>
                        <a:pt x="46232" y="292"/>
                      </a:lnTo>
                      <a:lnTo>
                        <a:pt x="46232" y="41114"/>
                      </a:lnTo>
                      <a:cubicBezTo>
                        <a:pt x="46232" y="47574"/>
                        <a:pt x="44971" y="52402"/>
                        <a:pt x="42450" y="55599"/>
                      </a:cubicBezTo>
                      <a:cubicBezTo>
                        <a:pt x="39929" y="58809"/>
                        <a:pt x="36153" y="60414"/>
                        <a:pt x="31124" y="60414"/>
                      </a:cubicBezTo>
                      <a:cubicBezTo>
                        <a:pt x="25067" y="60414"/>
                        <a:pt x="20291" y="58484"/>
                        <a:pt x="16795" y="54624"/>
                      </a:cubicBezTo>
                      <a:cubicBezTo>
                        <a:pt x="13299" y="50777"/>
                        <a:pt x="11551" y="45520"/>
                        <a:pt x="11551" y="38853"/>
                      </a:cubicBezTo>
                      <a:lnTo>
                        <a:pt x="11551" y="292"/>
                      </a:lnTo>
                      <a:lnTo>
                        <a:pt x="282" y="292"/>
                      </a:lnTo>
                      <a:lnTo>
                        <a:pt x="282" y="68524"/>
                      </a:lnTo>
                      <a:lnTo>
                        <a:pt x="11551" y="68524"/>
                      </a:lnTo>
                      <a:lnTo>
                        <a:pt x="11551" y="57919"/>
                      </a:lnTo>
                      <a:cubicBezTo>
                        <a:pt x="14241" y="62026"/>
                        <a:pt x="17399" y="65093"/>
                        <a:pt x="21025" y="67121"/>
                      </a:cubicBezTo>
                      <a:cubicBezTo>
                        <a:pt x="24664" y="69148"/>
                        <a:pt x="28862" y="70162"/>
                        <a:pt x="33619" y="70162"/>
                      </a:cubicBezTo>
                      <a:cubicBezTo>
                        <a:pt x="41456" y="70162"/>
                        <a:pt x="47382" y="67738"/>
                        <a:pt x="51398" y="62890"/>
                      </a:cubicBezTo>
                      <a:cubicBezTo>
                        <a:pt x="55427" y="58043"/>
                        <a:pt x="57442" y="50907"/>
                        <a:pt x="57442" y="41485"/>
                      </a:cubicBezTo>
                      <a:close/>
                    </a:path>
                  </a:pathLst>
                </a:custGeom>
                <a:solidFill>
                  <a:srgbClr val="000000"/>
                </a:solidFill>
                <a:ln w="1247" cap="flat">
                  <a:noFill/>
                  <a:prstDash val="solid"/>
                  <a:round/>
                </a:ln>
              </p:spPr>
              <p:txBody>
                <a:bodyPr rtlCol="0" anchor="ctr"/>
                <a:lstStyle/>
                <a:p>
                  <a:endParaRPr lang="en-US"/>
                </a:p>
              </p:txBody>
            </p:sp>
            <p:sp>
              <p:nvSpPr>
                <p:cNvPr id="125" name="Freeform: Shape 124">
                  <a:extLst>
                    <a:ext uri="{FF2B5EF4-FFF2-40B4-BE49-F238E27FC236}">
                      <a16:creationId xmlns:a16="http://schemas.microsoft.com/office/drawing/2014/main" id="{600FF40E-A391-43B4-932D-C4222DC3162A}"/>
                    </a:ext>
                  </a:extLst>
                </p:cNvPr>
                <p:cNvSpPr/>
                <p:nvPr/>
              </p:nvSpPr>
              <p:spPr>
                <a:xfrm flipV="1">
                  <a:off x="2565485" y="3991934"/>
                  <a:ext cx="60980" cy="95817"/>
                </a:xfrm>
                <a:custGeom>
                  <a:avLst/>
                  <a:gdLst>
                    <a:gd name="connsiteX0" fmla="*/ 50067 w 60980"/>
                    <a:gd name="connsiteY0" fmla="*/ 61168 h 95817"/>
                    <a:gd name="connsiteX1" fmla="*/ 45037 w 60980"/>
                    <a:gd name="connsiteY1" fmla="*/ 80039 h 95817"/>
                    <a:gd name="connsiteX2" fmla="*/ 30942 w 60980"/>
                    <a:gd name="connsiteY2" fmla="*/ 86745 h 95817"/>
                    <a:gd name="connsiteX3" fmla="*/ 16906 w 60980"/>
                    <a:gd name="connsiteY3" fmla="*/ 80039 h 95817"/>
                    <a:gd name="connsiteX4" fmla="*/ 11876 w 60980"/>
                    <a:gd name="connsiteY4" fmla="*/ 61168 h 95817"/>
                    <a:gd name="connsiteX5" fmla="*/ 16906 w 60980"/>
                    <a:gd name="connsiteY5" fmla="*/ 42335 h 95817"/>
                    <a:gd name="connsiteX6" fmla="*/ 30942 w 60980"/>
                    <a:gd name="connsiteY6" fmla="*/ 35629 h 95817"/>
                    <a:gd name="connsiteX7" fmla="*/ 45037 w 60980"/>
                    <a:gd name="connsiteY7" fmla="*/ 42335 h 95817"/>
                    <a:gd name="connsiteX8" fmla="*/ 50067 w 60980"/>
                    <a:gd name="connsiteY8" fmla="*/ 61168 h 95817"/>
                    <a:gd name="connsiteX9" fmla="*/ 61276 w 60980"/>
                    <a:gd name="connsiteY9" fmla="*/ 34713 h 95817"/>
                    <a:gd name="connsiteX10" fmla="*/ 53537 w 60980"/>
                    <a:gd name="connsiteY10" fmla="*/ 8804 h 95817"/>
                    <a:gd name="connsiteX11" fmla="*/ 29850 w 60980"/>
                    <a:gd name="connsiteY11" fmla="*/ 304 h 95817"/>
                    <a:gd name="connsiteX12" fmla="*/ 18699 w 60980"/>
                    <a:gd name="connsiteY12" fmla="*/ 1182 h 95817"/>
                    <a:gd name="connsiteX13" fmla="*/ 8523 w 60980"/>
                    <a:gd name="connsiteY13" fmla="*/ 3891 h 95817"/>
                    <a:gd name="connsiteX14" fmla="*/ 8523 w 60980"/>
                    <a:gd name="connsiteY14" fmla="*/ 14789 h 95817"/>
                    <a:gd name="connsiteX15" fmla="*/ 18270 w 60980"/>
                    <a:gd name="connsiteY15" fmla="*/ 10851 h 95817"/>
                    <a:gd name="connsiteX16" fmla="*/ 28076 w 60980"/>
                    <a:gd name="connsiteY16" fmla="*/ 9564 h 95817"/>
                    <a:gd name="connsiteX17" fmla="*/ 44588 w 60980"/>
                    <a:gd name="connsiteY17" fmla="*/ 15315 h 95817"/>
                    <a:gd name="connsiteX18" fmla="*/ 50067 w 60980"/>
                    <a:gd name="connsiteY18" fmla="*/ 32705 h 95817"/>
                    <a:gd name="connsiteX19" fmla="*/ 50067 w 60980"/>
                    <a:gd name="connsiteY19" fmla="*/ 38261 h 95817"/>
                    <a:gd name="connsiteX20" fmla="*/ 41177 w 60980"/>
                    <a:gd name="connsiteY20" fmla="*/ 29235 h 95817"/>
                    <a:gd name="connsiteX21" fmla="*/ 28193 w 60980"/>
                    <a:gd name="connsiteY21" fmla="*/ 26252 h 95817"/>
                    <a:gd name="connsiteX22" fmla="*/ 7977 w 60980"/>
                    <a:gd name="connsiteY22" fmla="*/ 35805 h 95817"/>
                    <a:gd name="connsiteX23" fmla="*/ 296 w 60980"/>
                    <a:gd name="connsiteY23" fmla="*/ 61168 h 95817"/>
                    <a:gd name="connsiteX24" fmla="*/ 7977 w 60980"/>
                    <a:gd name="connsiteY24" fmla="*/ 86550 h 95817"/>
                    <a:gd name="connsiteX25" fmla="*/ 28193 w 60980"/>
                    <a:gd name="connsiteY25" fmla="*/ 96122 h 95817"/>
                    <a:gd name="connsiteX26" fmla="*/ 41177 w 60980"/>
                    <a:gd name="connsiteY26" fmla="*/ 93139 h 95817"/>
                    <a:gd name="connsiteX27" fmla="*/ 50067 w 60980"/>
                    <a:gd name="connsiteY27" fmla="*/ 84133 h 95817"/>
                    <a:gd name="connsiteX28" fmla="*/ 50067 w 60980"/>
                    <a:gd name="connsiteY28" fmla="*/ 94484 h 95817"/>
                    <a:gd name="connsiteX29" fmla="*/ 61276 w 60980"/>
                    <a:gd name="connsiteY29" fmla="*/ 94484 h 9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980" h="95817">
                      <a:moveTo>
                        <a:pt x="50067" y="61168"/>
                      </a:moveTo>
                      <a:cubicBezTo>
                        <a:pt x="50067" y="69290"/>
                        <a:pt x="48390" y="75581"/>
                        <a:pt x="45037" y="80039"/>
                      </a:cubicBezTo>
                      <a:cubicBezTo>
                        <a:pt x="41697" y="84510"/>
                        <a:pt x="36998" y="86745"/>
                        <a:pt x="30942" y="86745"/>
                      </a:cubicBezTo>
                      <a:cubicBezTo>
                        <a:pt x="24938" y="86745"/>
                        <a:pt x="20259" y="84510"/>
                        <a:pt x="16906" y="80039"/>
                      </a:cubicBezTo>
                      <a:cubicBezTo>
                        <a:pt x="13552" y="75581"/>
                        <a:pt x="11876" y="69290"/>
                        <a:pt x="11876" y="61168"/>
                      </a:cubicBezTo>
                      <a:cubicBezTo>
                        <a:pt x="11876" y="53084"/>
                        <a:pt x="13552" y="46806"/>
                        <a:pt x="16906" y="42335"/>
                      </a:cubicBezTo>
                      <a:cubicBezTo>
                        <a:pt x="20259" y="37865"/>
                        <a:pt x="24938" y="35629"/>
                        <a:pt x="30942" y="35629"/>
                      </a:cubicBezTo>
                      <a:cubicBezTo>
                        <a:pt x="36998" y="35629"/>
                        <a:pt x="41697" y="37865"/>
                        <a:pt x="45037" y="42335"/>
                      </a:cubicBezTo>
                      <a:cubicBezTo>
                        <a:pt x="48390" y="46806"/>
                        <a:pt x="50067" y="53084"/>
                        <a:pt x="50067" y="61168"/>
                      </a:cubicBezTo>
                      <a:close/>
                      <a:moveTo>
                        <a:pt x="61276" y="34713"/>
                      </a:moveTo>
                      <a:cubicBezTo>
                        <a:pt x="61276" y="23107"/>
                        <a:pt x="58696" y="14471"/>
                        <a:pt x="53537" y="8804"/>
                      </a:cubicBezTo>
                      <a:cubicBezTo>
                        <a:pt x="48390" y="3138"/>
                        <a:pt x="40495" y="304"/>
                        <a:pt x="29850" y="304"/>
                      </a:cubicBezTo>
                      <a:cubicBezTo>
                        <a:pt x="25912" y="304"/>
                        <a:pt x="22195" y="597"/>
                        <a:pt x="18699" y="1182"/>
                      </a:cubicBezTo>
                      <a:cubicBezTo>
                        <a:pt x="15203" y="1766"/>
                        <a:pt x="11811" y="2670"/>
                        <a:pt x="8523" y="3891"/>
                      </a:cubicBezTo>
                      <a:lnTo>
                        <a:pt x="8523" y="14789"/>
                      </a:lnTo>
                      <a:cubicBezTo>
                        <a:pt x="11811" y="13009"/>
                        <a:pt x="15060" y="11696"/>
                        <a:pt x="18270" y="10851"/>
                      </a:cubicBezTo>
                      <a:cubicBezTo>
                        <a:pt x="21480" y="9993"/>
                        <a:pt x="24749" y="9564"/>
                        <a:pt x="28076" y="9564"/>
                      </a:cubicBezTo>
                      <a:cubicBezTo>
                        <a:pt x="35432" y="9564"/>
                        <a:pt x="40936" y="11481"/>
                        <a:pt x="44588" y="15315"/>
                      </a:cubicBezTo>
                      <a:cubicBezTo>
                        <a:pt x="48241" y="19149"/>
                        <a:pt x="50067" y="24946"/>
                        <a:pt x="50067" y="32705"/>
                      </a:cubicBezTo>
                      <a:lnTo>
                        <a:pt x="50067" y="38261"/>
                      </a:lnTo>
                      <a:cubicBezTo>
                        <a:pt x="47753" y="34232"/>
                        <a:pt x="44790" y="31223"/>
                        <a:pt x="41177" y="29235"/>
                      </a:cubicBezTo>
                      <a:cubicBezTo>
                        <a:pt x="37564" y="27246"/>
                        <a:pt x="33236" y="26252"/>
                        <a:pt x="28193" y="26252"/>
                      </a:cubicBezTo>
                      <a:cubicBezTo>
                        <a:pt x="19836" y="26252"/>
                        <a:pt x="13098" y="29436"/>
                        <a:pt x="7977" y="35805"/>
                      </a:cubicBezTo>
                      <a:cubicBezTo>
                        <a:pt x="2856" y="42186"/>
                        <a:pt x="296" y="50640"/>
                        <a:pt x="296" y="61168"/>
                      </a:cubicBezTo>
                      <a:cubicBezTo>
                        <a:pt x="296" y="71721"/>
                        <a:pt x="2856" y="80182"/>
                        <a:pt x="7977" y="86550"/>
                      </a:cubicBezTo>
                      <a:cubicBezTo>
                        <a:pt x="13098" y="92931"/>
                        <a:pt x="19836" y="96122"/>
                        <a:pt x="28193" y="96122"/>
                      </a:cubicBezTo>
                      <a:cubicBezTo>
                        <a:pt x="33236" y="96122"/>
                        <a:pt x="37564" y="95128"/>
                        <a:pt x="41177" y="93139"/>
                      </a:cubicBezTo>
                      <a:cubicBezTo>
                        <a:pt x="44790" y="91151"/>
                        <a:pt x="47753" y="88149"/>
                        <a:pt x="50067" y="84133"/>
                      </a:cubicBezTo>
                      <a:lnTo>
                        <a:pt x="50067" y="94484"/>
                      </a:lnTo>
                      <a:lnTo>
                        <a:pt x="61276" y="94484"/>
                      </a:lnTo>
                      <a:close/>
                    </a:path>
                  </a:pathLst>
                </a:custGeom>
                <a:solidFill>
                  <a:srgbClr val="000000"/>
                </a:solidFill>
                <a:ln w="1247" cap="flat">
                  <a:noFill/>
                  <a:prstDash val="solid"/>
                  <a:round/>
                </a:ln>
              </p:spPr>
              <p:txBody>
                <a:bodyPr rtlCol="0" anchor="ctr"/>
                <a:lstStyle/>
                <a:p>
                  <a:endParaRPr lang="en-US"/>
                </a:p>
              </p:txBody>
            </p:sp>
            <p:sp>
              <p:nvSpPr>
                <p:cNvPr id="126" name="Freeform: Shape 125">
                  <a:extLst>
                    <a:ext uri="{FF2B5EF4-FFF2-40B4-BE49-F238E27FC236}">
                      <a16:creationId xmlns:a16="http://schemas.microsoft.com/office/drawing/2014/main" id="{2AB6C657-C4B8-43AE-A107-E34208BB1F73}"/>
                    </a:ext>
                  </a:extLst>
                </p:cNvPr>
                <p:cNvSpPr/>
                <p:nvPr/>
              </p:nvSpPr>
              <p:spPr>
                <a:xfrm flipV="1">
                  <a:off x="2637801" y="4061804"/>
                  <a:ext cx="6684" cy="6684"/>
                </a:xfrm>
                <a:custGeom>
                  <a:avLst/>
                  <a:gdLst/>
                  <a:ahLst/>
                  <a:cxnLst/>
                  <a:rect l="l" t="t" r="r" b="b"/>
                  <a:pathLst>
                    <a:path w="6684" h="6684"/>
                  </a:pathLst>
                </a:custGeom>
                <a:solidFill>
                  <a:srgbClr val="000000"/>
                </a:solidFill>
                <a:ln w="1247" cap="flat">
                  <a:noFill/>
                  <a:prstDash val="solid"/>
                  <a:round/>
                </a:ln>
              </p:spPr>
              <p:txBody>
                <a:bodyPr rtlCol="0" anchor="ctr"/>
                <a:lstStyle/>
                <a:p>
                  <a:endParaRPr lang="en-US"/>
                </a:p>
              </p:txBody>
            </p:sp>
            <p:sp>
              <p:nvSpPr>
                <p:cNvPr id="127" name="Freeform: Shape 126">
                  <a:extLst>
                    <a:ext uri="{FF2B5EF4-FFF2-40B4-BE49-F238E27FC236}">
                      <a16:creationId xmlns:a16="http://schemas.microsoft.com/office/drawing/2014/main" id="{F0506FA5-73E0-46A7-99F8-3368AEEFD94A}"/>
                    </a:ext>
                  </a:extLst>
                </p:cNvPr>
                <p:cNvSpPr/>
                <p:nvPr/>
              </p:nvSpPr>
              <p:spPr>
                <a:xfrm flipV="1">
                  <a:off x="2688787" y="3991934"/>
                  <a:ext cx="39964" cy="69869"/>
                </a:xfrm>
                <a:custGeom>
                  <a:avLst/>
                  <a:gdLst>
                    <a:gd name="connsiteX0" fmla="*/ 40282 w 39964"/>
                    <a:gd name="connsiteY0" fmla="*/ 58056 h 69869"/>
                    <a:gd name="connsiteX1" fmla="*/ 36169 w 39964"/>
                    <a:gd name="connsiteY1" fmla="*/ 59654 h 69869"/>
                    <a:gd name="connsiteX2" fmla="*/ 31276 w 39964"/>
                    <a:gd name="connsiteY2" fmla="*/ 60180 h 69869"/>
                    <a:gd name="connsiteX3" fmla="*/ 16674 w 39964"/>
                    <a:gd name="connsiteY3" fmla="*/ 54001 h 69869"/>
                    <a:gd name="connsiteX4" fmla="*/ 11586 w 39964"/>
                    <a:gd name="connsiteY4" fmla="*/ 36241 h 69869"/>
                    <a:gd name="connsiteX5" fmla="*/ 11586 w 39964"/>
                    <a:gd name="connsiteY5" fmla="*/ 292 h 69869"/>
                    <a:gd name="connsiteX6" fmla="*/ 318 w 39964"/>
                    <a:gd name="connsiteY6" fmla="*/ 292 h 69869"/>
                    <a:gd name="connsiteX7" fmla="*/ 318 w 39964"/>
                    <a:gd name="connsiteY7" fmla="*/ 68524 h 69869"/>
                    <a:gd name="connsiteX8" fmla="*/ 11586 w 39964"/>
                    <a:gd name="connsiteY8" fmla="*/ 68524 h 69869"/>
                    <a:gd name="connsiteX9" fmla="*/ 11586 w 39964"/>
                    <a:gd name="connsiteY9" fmla="*/ 57919 h 69869"/>
                    <a:gd name="connsiteX10" fmla="*/ 20787 w 39964"/>
                    <a:gd name="connsiteY10" fmla="*/ 67140 h 69869"/>
                    <a:gd name="connsiteX11" fmla="*/ 34570 w 39964"/>
                    <a:gd name="connsiteY11" fmla="*/ 70162 h 69869"/>
                    <a:gd name="connsiteX12" fmla="*/ 37124 w 39964"/>
                    <a:gd name="connsiteY12" fmla="*/ 70006 h 69869"/>
                    <a:gd name="connsiteX13" fmla="*/ 40224 w 39964"/>
                    <a:gd name="connsiteY13" fmla="*/ 69557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64" h="69869">
                      <a:moveTo>
                        <a:pt x="40282" y="58056"/>
                      </a:moveTo>
                      <a:cubicBezTo>
                        <a:pt x="39022" y="58783"/>
                        <a:pt x="37651" y="59316"/>
                        <a:pt x="36169" y="59654"/>
                      </a:cubicBezTo>
                      <a:cubicBezTo>
                        <a:pt x="34687" y="60005"/>
                        <a:pt x="33056" y="60180"/>
                        <a:pt x="31276" y="60180"/>
                      </a:cubicBezTo>
                      <a:cubicBezTo>
                        <a:pt x="24933" y="60180"/>
                        <a:pt x="20066" y="58121"/>
                        <a:pt x="16674" y="54001"/>
                      </a:cubicBezTo>
                      <a:cubicBezTo>
                        <a:pt x="13282" y="49881"/>
                        <a:pt x="11586" y="43961"/>
                        <a:pt x="11586" y="36241"/>
                      </a:cubicBezTo>
                      <a:lnTo>
                        <a:pt x="11586" y="292"/>
                      </a:lnTo>
                      <a:lnTo>
                        <a:pt x="318" y="292"/>
                      </a:lnTo>
                      <a:lnTo>
                        <a:pt x="318" y="68524"/>
                      </a:lnTo>
                      <a:lnTo>
                        <a:pt x="11586" y="68524"/>
                      </a:lnTo>
                      <a:lnTo>
                        <a:pt x="11586" y="57919"/>
                      </a:lnTo>
                      <a:cubicBezTo>
                        <a:pt x="13951" y="62065"/>
                        <a:pt x="17018" y="65139"/>
                        <a:pt x="20787" y="67140"/>
                      </a:cubicBezTo>
                      <a:cubicBezTo>
                        <a:pt x="24569" y="69155"/>
                        <a:pt x="29164" y="70162"/>
                        <a:pt x="34570" y="70162"/>
                      </a:cubicBezTo>
                      <a:cubicBezTo>
                        <a:pt x="35337" y="70162"/>
                        <a:pt x="36188" y="70110"/>
                        <a:pt x="37124" y="70006"/>
                      </a:cubicBezTo>
                      <a:cubicBezTo>
                        <a:pt x="38060" y="69915"/>
                        <a:pt x="39093" y="69765"/>
                        <a:pt x="40224" y="69557"/>
                      </a:cubicBezTo>
                      <a:close/>
                    </a:path>
                  </a:pathLst>
                </a:custGeom>
                <a:solidFill>
                  <a:srgbClr val="000000"/>
                </a:solidFill>
                <a:ln w="1247" cap="flat">
                  <a:noFill/>
                  <a:prstDash val="solid"/>
                  <a:round/>
                </a:ln>
              </p:spPr>
              <p:txBody>
                <a:bodyPr rtlCol="0" anchor="ctr"/>
                <a:lstStyle/>
                <a:p>
                  <a:endParaRPr lang="en-US"/>
                </a:p>
              </p:txBody>
            </p:sp>
            <p:sp>
              <p:nvSpPr>
                <p:cNvPr id="128" name="Freeform: Shape 127">
                  <a:extLst>
                    <a:ext uri="{FF2B5EF4-FFF2-40B4-BE49-F238E27FC236}">
                      <a16:creationId xmlns:a16="http://schemas.microsoft.com/office/drawing/2014/main" id="{B35FF065-A986-4CAE-9F15-379393D2E306}"/>
                    </a:ext>
                  </a:extLst>
                </p:cNvPr>
                <p:cNvSpPr/>
                <p:nvPr/>
              </p:nvSpPr>
              <p:spPr>
                <a:xfrm flipV="1">
                  <a:off x="2736244" y="3991934"/>
                  <a:ext cx="57646" cy="71643"/>
                </a:xfrm>
                <a:custGeom>
                  <a:avLst/>
                  <a:gdLst>
                    <a:gd name="connsiteX0" fmla="*/ 35608 w 57646"/>
                    <a:gd name="connsiteY0" fmla="*/ 36359 h 71643"/>
                    <a:gd name="connsiteX1" fmla="*/ 16776 w 57646"/>
                    <a:gd name="connsiteY1" fmla="*/ 33259 h 71643"/>
                    <a:gd name="connsiteX2" fmla="*/ 11532 w 57646"/>
                    <a:gd name="connsiteY2" fmla="*/ 22654 h 71643"/>
                    <a:gd name="connsiteX3" fmla="*/ 15470 w 57646"/>
                    <a:gd name="connsiteY3" fmla="*/ 13179 h 71643"/>
                    <a:gd name="connsiteX4" fmla="*/ 26153 w 57646"/>
                    <a:gd name="connsiteY4" fmla="*/ 9689 h 71643"/>
                    <a:gd name="connsiteX5" fmla="*/ 41125 w 57646"/>
                    <a:gd name="connsiteY5" fmla="*/ 16298 h 71643"/>
                    <a:gd name="connsiteX6" fmla="*/ 46759 w 57646"/>
                    <a:gd name="connsiteY6" fmla="*/ 33863 h 71643"/>
                    <a:gd name="connsiteX7" fmla="*/ 46759 w 57646"/>
                    <a:gd name="connsiteY7" fmla="*/ 36359 h 71643"/>
                    <a:gd name="connsiteX8" fmla="*/ 57969 w 57646"/>
                    <a:gd name="connsiteY8" fmla="*/ 40998 h 71643"/>
                    <a:gd name="connsiteX9" fmla="*/ 57969 w 57646"/>
                    <a:gd name="connsiteY9" fmla="*/ 2067 h 71643"/>
                    <a:gd name="connsiteX10" fmla="*/ 46759 w 57646"/>
                    <a:gd name="connsiteY10" fmla="*/ 2067 h 71643"/>
                    <a:gd name="connsiteX11" fmla="*/ 46759 w 57646"/>
                    <a:gd name="connsiteY11" fmla="*/ 12419 h 71643"/>
                    <a:gd name="connsiteX12" fmla="*/ 37187 w 57646"/>
                    <a:gd name="connsiteY12" fmla="*/ 3256 h 71643"/>
                    <a:gd name="connsiteX13" fmla="*/ 23170 w 57646"/>
                    <a:gd name="connsiteY13" fmla="*/ 293 h 71643"/>
                    <a:gd name="connsiteX14" fmla="*/ 6502 w 57646"/>
                    <a:gd name="connsiteY14" fmla="*/ 6180 h 71643"/>
                    <a:gd name="connsiteX15" fmla="*/ 322 w 57646"/>
                    <a:gd name="connsiteY15" fmla="*/ 21932 h 71643"/>
                    <a:gd name="connsiteX16" fmla="*/ 8023 w 57646"/>
                    <a:gd name="connsiteY16" fmla="*/ 39283 h 71643"/>
                    <a:gd name="connsiteX17" fmla="*/ 31027 w 57646"/>
                    <a:gd name="connsiteY17" fmla="*/ 45131 h 71643"/>
                    <a:gd name="connsiteX18" fmla="*/ 46759 w 57646"/>
                    <a:gd name="connsiteY18" fmla="*/ 45131 h 71643"/>
                    <a:gd name="connsiteX19" fmla="*/ 46759 w 57646"/>
                    <a:gd name="connsiteY19" fmla="*/ 46242 h 71643"/>
                    <a:gd name="connsiteX20" fmla="*/ 41671 w 57646"/>
                    <a:gd name="connsiteY20" fmla="*/ 58212 h 71643"/>
                    <a:gd name="connsiteX21" fmla="*/ 27381 w 57646"/>
                    <a:gd name="connsiteY21" fmla="*/ 62443 h 71643"/>
                    <a:gd name="connsiteX22" fmla="*/ 15977 w 57646"/>
                    <a:gd name="connsiteY22" fmla="*/ 61039 h 71643"/>
                    <a:gd name="connsiteX23" fmla="*/ 5332 w 57646"/>
                    <a:gd name="connsiteY23" fmla="*/ 56828 h 71643"/>
                    <a:gd name="connsiteX24" fmla="*/ 5332 w 57646"/>
                    <a:gd name="connsiteY24" fmla="*/ 67199 h 71643"/>
                    <a:gd name="connsiteX25" fmla="*/ 17263 w 57646"/>
                    <a:gd name="connsiteY25" fmla="*/ 70748 h 71643"/>
                    <a:gd name="connsiteX26" fmla="*/ 28531 w 57646"/>
                    <a:gd name="connsiteY26" fmla="*/ 71937 h 71643"/>
                    <a:gd name="connsiteX27" fmla="*/ 50658 w 57646"/>
                    <a:gd name="connsiteY27" fmla="*/ 64256 h 71643"/>
                    <a:gd name="connsiteX28" fmla="*/ 57969 w 57646"/>
                    <a:gd name="connsiteY28" fmla="*/ 40998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646" h="71643">
                      <a:moveTo>
                        <a:pt x="35608" y="36359"/>
                      </a:moveTo>
                      <a:cubicBezTo>
                        <a:pt x="26549" y="36359"/>
                        <a:pt x="20272" y="35325"/>
                        <a:pt x="16776" y="33259"/>
                      </a:cubicBezTo>
                      <a:cubicBezTo>
                        <a:pt x="13280" y="31192"/>
                        <a:pt x="11532" y="27657"/>
                        <a:pt x="11532" y="22654"/>
                      </a:cubicBezTo>
                      <a:cubicBezTo>
                        <a:pt x="11532" y="18677"/>
                        <a:pt x="12844" y="15518"/>
                        <a:pt x="15470" y="13179"/>
                      </a:cubicBezTo>
                      <a:cubicBezTo>
                        <a:pt x="18095" y="10853"/>
                        <a:pt x="21656" y="9689"/>
                        <a:pt x="26153" y="9689"/>
                      </a:cubicBezTo>
                      <a:cubicBezTo>
                        <a:pt x="32378" y="9689"/>
                        <a:pt x="37369" y="11892"/>
                        <a:pt x="41125" y="16298"/>
                      </a:cubicBezTo>
                      <a:cubicBezTo>
                        <a:pt x="44881" y="20704"/>
                        <a:pt x="46759" y="26559"/>
                        <a:pt x="46759" y="33863"/>
                      </a:cubicBezTo>
                      <a:lnTo>
                        <a:pt x="46759" y="36359"/>
                      </a:lnTo>
                      <a:close/>
                      <a:moveTo>
                        <a:pt x="57969" y="40998"/>
                      </a:moveTo>
                      <a:lnTo>
                        <a:pt x="57969" y="2067"/>
                      </a:lnTo>
                      <a:lnTo>
                        <a:pt x="46759" y="2067"/>
                      </a:lnTo>
                      <a:lnTo>
                        <a:pt x="46759" y="12419"/>
                      </a:lnTo>
                      <a:cubicBezTo>
                        <a:pt x="44199" y="8286"/>
                        <a:pt x="41008" y="5232"/>
                        <a:pt x="37187" y="3256"/>
                      </a:cubicBezTo>
                      <a:cubicBezTo>
                        <a:pt x="33366" y="1281"/>
                        <a:pt x="28694" y="293"/>
                        <a:pt x="23170" y="293"/>
                      </a:cubicBezTo>
                      <a:cubicBezTo>
                        <a:pt x="16191" y="293"/>
                        <a:pt x="10635" y="2255"/>
                        <a:pt x="6502" y="6180"/>
                      </a:cubicBezTo>
                      <a:cubicBezTo>
                        <a:pt x="2382" y="10105"/>
                        <a:pt x="322" y="15356"/>
                        <a:pt x="322" y="21932"/>
                      </a:cubicBezTo>
                      <a:cubicBezTo>
                        <a:pt x="322" y="29600"/>
                        <a:pt x="2889" y="35384"/>
                        <a:pt x="8023" y="39283"/>
                      </a:cubicBezTo>
                      <a:cubicBezTo>
                        <a:pt x="13169" y="43182"/>
                        <a:pt x="20837" y="45131"/>
                        <a:pt x="31027" y="45131"/>
                      </a:cubicBezTo>
                      <a:lnTo>
                        <a:pt x="46759" y="45131"/>
                      </a:lnTo>
                      <a:lnTo>
                        <a:pt x="46759" y="46242"/>
                      </a:lnTo>
                      <a:cubicBezTo>
                        <a:pt x="46759" y="51402"/>
                        <a:pt x="45063" y="55392"/>
                        <a:pt x="41671" y="58212"/>
                      </a:cubicBezTo>
                      <a:cubicBezTo>
                        <a:pt x="38279" y="61033"/>
                        <a:pt x="33516" y="62443"/>
                        <a:pt x="27381" y="62443"/>
                      </a:cubicBezTo>
                      <a:cubicBezTo>
                        <a:pt x="23482" y="62443"/>
                        <a:pt x="19681" y="61975"/>
                        <a:pt x="15977" y="61039"/>
                      </a:cubicBezTo>
                      <a:cubicBezTo>
                        <a:pt x="12285" y="60103"/>
                        <a:pt x="8737" y="58700"/>
                        <a:pt x="5332" y="56828"/>
                      </a:cubicBezTo>
                      <a:lnTo>
                        <a:pt x="5332" y="67199"/>
                      </a:lnTo>
                      <a:cubicBezTo>
                        <a:pt x="9426" y="68785"/>
                        <a:pt x="13403" y="69968"/>
                        <a:pt x="17263" y="70748"/>
                      </a:cubicBezTo>
                      <a:cubicBezTo>
                        <a:pt x="21123" y="71540"/>
                        <a:pt x="24879" y="71937"/>
                        <a:pt x="28531" y="71937"/>
                      </a:cubicBezTo>
                      <a:cubicBezTo>
                        <a:pt x="38409" y="71937"/>
                        <a:pt x="45784" y="69376"/>
                        <a:pt x="50658" y="64256"/>
                      </a:cubicBezTo>
                      <a:cubicBezTo>
                        <a:pt x="55532" y="59148"/>
                        <a:pt x="57969" y="51396"/>
                        <a:pt x="57969" y="40998"/>
                      </a:cubicBezTo>
                      <a:close/>
                    </a:path>
                  </a:pathLst>
                </a:custGeom>
                <a:solidFill>
                  <a:srgbClr val="000000"/>
                </a:solidFill>
                <a:ln w="1247" cap="flat">
                  <a:noFill/>
                  <a:prstDash val="solid"/>
                  <a:round/>
                </a:ln>
              </p:spPr>
              <p:txBody>
                <a:bodyPr rtlCol="0" anchor="ctr"/>
                <a:lstStyle/>
                <a:p>
                  <a:endParaRPr lang="en-US"/>
                </a:p>
              </p:txBody>
            </p:sp>
            <p:sp>
              <p:nvSpPr>
                <p:cNvPr id="129" name="Freeform: Shape 128">
                  <a:extLst>
                    <a:ext uri="{FF2B5EF4-FFF2-40B4-BE49-F238E27FC236}">
                      <a16:creationId xmlns:a16="http://schemas.microsoft.com/office/drawing/2014/main" id="{30ABF471-3DD4-460C-BE88-B6924FE5D83C}"/>
                    </a:ext>
                  </a:extLst>
                </p:cNvPr>
                <p:cNvSpPr/>
                <p:nvPr/>
              </p:nvSpPr>
              <p:spPr>
                <a:xfrm flipV="1">
                  <a:off x="2808567" y="3974193"/>
                  <a:ext cx="42576" cy="87610"/>
                </a:xfrm>
                <a:custGeom>
                  <a:avLst/>
                  <a:gdLst>
                    <a:gd name="connsiteX0" fmla="*/ 19836 w 42576"/>
                    <a:gd name="connsiteY0" fmla="*/ 87894 h 87610"/>
                    <a:gd name="connsiteX1" fmla="*/ 19836 w 42576"/>
                    <a:gd name="connsiteY1" fmla="*/ 68516 h 87610"/>
                    <a:gd name="connsiteX2" fmla="*/ 42918 w 42576"/>
                    <a:gd name="connsiteY2" fmla="*/ 68516 h 87610"/>
                    <a:gd name="connsiteX3" fmla="*/ 42918 w 42576"/>
                    <a:gd name="connsiteY3" fmla="*/ 59802 h 87610"/>
                    <a:gd name="connsiteX4" fmla="*/ 19836 w 42576"/>
                    <a:gd name="connsiteY4" fmla="*/ 59802 h 87610"/>
                    <a:gd name="connsiteX5" fmla="*/ 19836 w 42576"/>
                    <a:gd name="connsiteY5" fmla="*/ 22761 h 87610"/>
                    <a:gd name="connsiteX6" fmla="*/ 22117 w 42576"/>
                    <a:gd name="connsiteY6" fmla="*/ 12039 h 87610"/>
                    <a:gd name="connsiteX7" fmla="*/ 31416 w 42576"/>
                    <a:gd name="connsiteY7" fmla="*/ 9661 h 87610"/>
                    <a:gd name="connsiteX8" fmla="*/ 42918 w 42576"/>
                    <a:gd name="connsiteY8" fmla="*/ 9661 h 87610"/>
                    <a:gd name="connsiteX9" fmla="*/ 42918 w 42576"/>
                    <a:gd name="connsiteY9" fmla="*/ 284 h 87610"/>
                    <a:gd name="connsiteX10" fmla="*/ 31416 w 42576"/>
                    <a:gd name="connsiteY10" fmla="*/ 284 h 87610"/>
                    <a:gd name="connsiteX11" fmla="*/ 13500 w 42576"/>
                    <a:gd name="connsiteY11" fmla="*/ 5118 h 87610"/>
                    <a:gd name="connsiteX12" fmla="*/ 8568 w 42576"/>
                    <a:gd name="connsiteY12" fmla="*/ 22761 h 87610"/>
                    <a:gd name="connsiteX13" fmla="*/ 8568 w 42576"/>
                    <a:gd name="connsiteY13" fmla="*/ 59802 h 87610"/>
                    <a:gd name="connsiteX14" fmla="*/ 341 w 42576"/>
                    <a:gd name="connsiteY14" fmla="*/ 59802 h 87610"/>
                    <a:gd name="connsiteX15" fmla="*/ 341 w 42576"/>
                    <a:gd name="connsiteY15" fmla="*/ 68516 h 87610"/>
                    <a:gd name="connsiteX16" fmla="*/ 8568 w 42576"/>
                    <a:gd name="connsiteY16" fmla="*/ 68516 h 87610"/>
                    <a:gd name="connsiteX17" fmla="*/ 8568 w 42576"/>
                    <a:gd name="connsiteY17" fmla="*/ 87894 h 8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576" h="87610">
                      <a:moveTo>
                        <a:pt x="19836" y="87894"/>
                      </a:moveTo>
                      <a:lnTo>
                        <a:pt x="19836" y="68516"/>
                      </a:lnTo>
                      <a:lnTo>
                        <a:pt x="42918" y="68516"/>
                      </a:lnTo>
                      <a:lnTo>
                        <a:pt x="42918" y="59802"/>
                      </a:lnTo>
                      <a:lnTo>
                        <a:pt x="19836" y="59802"/>
                      </a:lnTo>
                      <a:lnTo>
                        <a:pt x="19836" y="22761"/>
                      </a:lnTo>
                      <a:cubicBezTo>
                        <a:pt x="19836" y="17199"/>
                        <a:pt x="20596" y="13625"/>
                        <a:pt x="22117" y="12039"/>
                      </a:cubicBezTo>
                      <a:cubicBezTo>
                        <a:pt x="23638" y="10453"/>
                        <a:pt x="26737" y="9661"/>
                        <a:pt x="31416" y="9661"/>
                      </a:cubicBezTo>
                      <a:lnTo>
                        <a:pt x="42918" y="9661"/>
                      </a:lnTo>
                      <a:lnTo>
                        <a:pt x="42918" y="284"/>
                      </a:lnTo>
                      <a:lnTo>
                        <a:pt x="31416" y="284"/>
                      </a:lnTo>
                      <a:cubicBezTo>
                        <a:pt x="22760" y="284"/>
                        <a:pt x="16788" y="1895"/>
                        <a:pt x="13500" y="5118"/>
                      </a:cubicBezTo>
                      <a:cubicBezTo>
                        <a:pt x="10212" y="8354"/>
                        <a:pt x="8568" y="14235"/>
                        <a:pt x="8568" y="22761"/>
                      </a:cubicBezTo>
                      <a:lnTo>
                        <a:pt x="8568" y="59802"/>
                      </a:lnTo>
                      <a:lnTo>
                        <a:pt x="341" y="59802"/>
                      </a:lnTo>
                      <a:lnTo>
                        <a:pt x="341" y="68516"/>
                      </a:lnTo>
                      <a:lnTo>
                        <a:pt x="8568" y="68516"/>
                      </a:lnTo>
                      <a:lnTo>
                        <a:pt x="8568" y="87894"/>
                      </a:lnTo>
                      <a:close/>
                    </a:path>
                  </a:pathLst>
                </a:custGeom>
                <a:solidFill>
                  <a:srgbClr val="000000"/>
                </a:solidFill>
                <a:ln w="1247" cap="flat">
                  <a:noFill/>
                  <a:prstDash val="solid"/>
                  <a:round/>
                </a:ln>
              </p:spPr>
              <p:txBody>
                <a:bodyPr rtlCol="0" anchor="ctr"/>
                <a:lstStyle/>
                <a:p>
                  <a:endParaRPr lang="en-US"/>
                </a:p>
              </p:txBody>
            </p:sp>
            <p:sp>
              <p:nvSpPr>
                <p:cNvPr id="130" name="Freeform: Shape 129">
                  <a:extLst>
                    <a:ext uri="{FF2B5EF4-FFF2-40B4-BE49-F238E27FC236}">
                      <a16:creationId xmlns:a16="http://schemas.microsoft.com/office/drawing/2014/main" id="{46A1C9E2-2232-41BD-848E-19CDB39638A9}"/>
                    </a:ext>
                  </a:extLst>
                </p:cNvPr>
                <p:cNvSpPr/>
                <p:nvPr/>
              </p:nvSpPr>
              <p:spPr>
                <a:xfrm flipV="1">
                  <a:off x="2861016" y="3991934"/>
                  <a:ext cx="63241" cy="71643"/>
                </a:xfrm>
                <a:custGeom>
                  <a:avLst/>
                  <a:gdLst>
                    <a:gd name="connsiteX0" fmla="*/ 63581 w 63241"/>
                    <a:gd name="connsiteY0" fmla="*/ 38990 h 71643"/>
                    <a:gd name="connsiteX1" fmla="*/ 63581 w 63241"/>
                    <a:gd name="connsiteY1" fmla="*/ 33512 h 71643"/>
                    <a:gd name="connsiteX2" fmla="*/ 12036 w 63241"/>
                    <a:gd name="connsiteY2" fmla="*/ 33512 h 71643"/>
                    <a:gd name="connsiteX3" fmla="*/ 19016 w 63241"/>
                    <a:gd name="connsiteY3" fmla="*/ 15869 h 71643"/>
                    <a:gd name="connsiteX4" fmla="*/ 36405 w 63241"/>
                    <a:gd name="connsiteY4" fmla="*/ 9806 h 71643"/>
                    <a:gd name="connsiteX5" fmla="*/ 48921 w 63241"/>
                    <a:gd name="connsiteY5" fmla="*/ 11385 h 71643"/>
                    <a:gd name="connsiteX6" fmla="*/ 60969 w 63241"/>
                    <a:gd name="connsiteY6" fmla="*/ 16142 h 71643"/>
                    <a:gd name="connsiteX7" fmla="*/ 60969 w 63241"/>
                    <a:gd name="connsiteY7" fmla="*/ 5537 h 71643"/>
                    <a:gd name="connsiteX8" fmla="*/ 48589 w 63241"/>
                    <a:gd name="connsiteY8" fmla="*/ 1638 h 71643"/>
                    <a:gd name="connsiteX9" fmla="*/ 35742 w 63241"/>
                    <a:gd name="connsiteY9" fmla="*/ 293 h 71643"/>
                    <a:gd name="connsiteX10" fmla="*/ 9872 w 63241"/>
                    <a:gd name="connsiteY10" fmla="*/ 9787 h 71643"/>
                    <a:gd name="connsiteX11" fmla="*/ 339 w 63241"/>
                    <a:gd name="connsiteY11" fmla="*/ 35520 h 71643"/>
                    <a:gd name="connsiteX12" fmla="*/ 9385 w 63241"/>
                    <a:gd name="connsiteY12" fmla="*/ 62092 h 71643"/>
                    <a:gd name="connsiteX13" fmla="*/ 33793 w 63241"/>
                    <a:gd name="connsiteY13" fmla="*/ 71937 h 71643"/>
                    <a:gd name="connsiteX14" fmla="*/ 55569 w 63241"/>
                    <a:gd name="connsiteY14" fmla="*/ 63067 h 71643"/>
                    <a:gd name="connsiteX15" fmla="*/ 63581 w 63241"/>
                    <a:gd name="connsiteY15" fmla="*/ 38990 h 71643"/>
                    <a:gd name="connsiteX16" fmla="*/ 52372 w 63241"/>
                    <a:gd name="connsiteY16" fmla="*/ 42285 h 71643"/>
                    <a:gd name="connsiteX17" fmla="*/ 47225 w 63241"/>
                    <a:gd name="connsiteY17" fmla="*/ 56945 h 71643"/>
                    <a:gd name="connsiteX18" fmla="*/ 33910 w 63241"/>
                    <a:gd name="connsiteY18" fmla="*/ 62443 h 71643"/>
                    <a:gd name="connsiteX19" fmla="*/ 18899 w 63241"/>
                    <a:gd name="connsiteY19" fmla="*/ 57140 h 71643"/>
                    <a:gd name="connsiteX20" fmla="*/ 12407 w 63241"/>
                    <a:gd name="connsiteY20" fmla="*/ 42207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241" h="71643">
                      <a:moveTo>
                        <a:pt x="63581" y="38990"/>
                      </a:moveTo>
                      <a:lnTo>
                        <a:pt x="63581" y="33512"/>
                      </a:lnTo>
                      <a:lnTo>
                        <a:pt x="12036" y="33512"/>
                      </a:lnTo>
                      <a:cubicBezTo>
                        <a:pt x="12530" y="25792"/>
                        <a:pt x="14857" y="19911"/>
                        <a:pt x="19016" y="15869"/>
                      </a:cubicBezTo>
                      <a:cubicBezTo>
                        <a:pt x="23175" y="11827"/>
                        <a:pt x="28971" y="9806"/>
                        <a:pt x="36405" y="9806"/>
                      </a:cubicBezTo>
                      <a:cubicBezTo>
                        <a:pt x="40707" y="9806"/>
                        <a:pt x="44879" y="10333"/>
                        <a:pt x="48921" y="11385"/>
                      </a:cubicBezTo>
                      <a:cubicBezTo>
                        <a:pt x="52963" y="12438"/>
                        <a:pt x="56979" y="14024"/>
                        <a:pt x="60969" y="16142"/>
                      </a:cubicBezTo>
                      <a:lnTo>
                        <a:pt x="60969" y="5537"/>
                      </a:lnTo>
                      <a:cubicBezTo>
                        <a:pt x="56940" y="3834"/>
                        <a:pt x="52813" y="2535"/>
                        <a:pt x="48589" y="1638"/>
                      </a:cubicBezTo>
                      <a:cubicBezTo>
                        <a:pt x="44366" y="741"/>
                        <a:pt x="40083" y="293"/>
                        <a:pt x="35742" y="293"/>
                      </a:cubicBezTo>
                      <a:cubicBezTo>
                        <a:pt x="24851" y="293"/>
                        <a:pt x="16228" y="3457"/>
                        <a:pt x="9872" y="9787"/>
                      </a:cubicBezTo>
                      <a:cubicBezTo>
                        <a:pt x="3517" y="16129"/>
                        <a:pt x="339" y="24707"/>
                        <a:pt x="339" y="35520"/>
                      </a:cubicBezTo>
                      <a:cubicBezTo>
                        <a:pt x="339" y="46684"/>
                        <a:pt x="3355" y="55542"/>
                        <a:pt x="9385" y="62092"/>
                      </a:cubicBezTo>
                      <a:cubicBezTo>
                        <a:pt x="15416" y="68655"/>
                        <a:pt x="23551" y="71937"/>
                        <a:pt x="33793" y="71937"/>
                      </a:cubicBezTo>
                      <a:cubicBezTo>
                        <a:pt x="42968" y="71937"/>
                        <a:pt x="50227" y="68980"/>
                        <a:pt x="55569" y="63067"/>
                      </a:cubicBezTo>
                      <a:cubicBezTo>
                        <a:pt x="60910" y="57166"/>
                        <a:pt x="63581" y="49141"/>
                        <a:pt x="63581" y="38990"/>
                      </a:cubicBezTo>
                      <a:close/>
                      <a:moveTo>
                        <a:pt x="52372" y="42285"/>
                      </a:moveTo>
                      <a:cubicBezTo>
                        <a:pt x="52293" y="48406"/>
                        <a:pt x="50578" y="53293"/>
                        <a:pt x="47225" y="56945"/>
                      </a:cubicBezTo>
                      <a:cubicBezTo>
                        <a:pt x="43872" y="60610"/>
                        <a:pt x="39433" y="62443"/>
                        <a:pt x="33910" y="62443"/>
                      </a:cubicBezTo>
                      <a:cubicBezTo>
                        <a:pt x="27658" y="62443"/>
                        <a:pt x="22655" y="60675"/>
                        <a:pt x="18899" y="57140"/>
                      </a:cubicBezTo>
                      <a:cubicBezTo>
                        <a:pt x="15143" y="53605"/>
                        <a:pt x="12979" y="48627"/>
                        <a:pt x="12407" y="42207"/>
                      </a:cubicBezTo>
                      <a:close/>
                    </a:path>
                  </a:pathLst>
                </a:custGeom>
                <a:solidFill>
                  <a:srgbClr val="000000"/>
                </a:solidFill>
                <a:ln w="1247" cap="flat">
                  <a:noFill/>
                  <a:prstDash val="solid"/>
                  <a:round/>
                </a:ln>
              </p:spPr>
              <p:txBody>
                <a:bodyPr rtlCol="0" anchor="ctr"/>
                <a:lstStyle/>
                <a:p>
                  <a:endParaRPr lang="en-US"/>
                </a:p>
              </p:txBody>
            </p:sp>
          </p:grpSp>
        </p:grpSp>
        <p:grpSp>
          <p:nvGrpSpPr>
            <p:cNvPr id="131" name="Graphic 8">
              <a:extLst>
                <a:ext uri="{FF2B5EF4-FFF2-40B4-BE49-F238E27FC236}">
                  <a16:creationId xmlns:a16="http://schemas.microsoft.com/office/drawing/2014/main" id="{AC42F788-D904-4A89-B233-32B07DC6ABFF}"/>
                </a:ext>
              </a:extLst>
            </p:cNvPr>
            <p:cNvGrpSpPr/>
            <p:nvPr/>
          </p:nvGrpSpPr>
          <p:grpSpPr>
            <a:xfrm>
              <a:off x="7158553" y="-842064"/>
              <a:ext cx="3867673" cy="1784214"/>
              <a:chOff x="417599" y="2023398"/>
              <a:chExt cx="3867673" cy="1784214"/>
            </a:xfrm>
          </p:grpSpPr>
          <p:grpSp>
            <p:nvGrpSpPr>
              <p:cNvPr id="132" name="Graphic 8">
                <a:extLst>
                  <a:ext uri="{FF2B5EF4-FFF2-40B4-BE49-F238E27FC236}">
                    <a16:creationId xmlns:a16="http://schemas.microsoft.com/office/drawing/2014/main" id="{44613F94-4FFC-4715-A4C4-67E2DF5CDA47}"/>
                  </a:ext>
                </a:extLst>
              </p:cNvPr>
              <p:cNvGrpSpPr/>
              <p:nvPr/>
            </p:nvGrpSpPr>
            <p:grpSpPr>
              <a:xfrm>
                <a:off x="578847" y="3726720"/>
                <a:ext cx="3706425" cy="80892"/>
                <a:chOff x="578847" y="3726720"/>
                <a:chExt cx="3706425" cy="80892"/>
              </a:xfrm>
            </p:grpSpPr>
            <p:sp>
              <p:nvSpPr>
                <p:cNvPr id="133" name="Freeform: Shape 132">
                  <a:extLst>
                    <a:ext uri="{FF2B5EF4-FFF2-40B4-BE49-F238E27FC236}">
                      <a16:creationId xmlns:a16="http://schemas.microsoft.com/office/drawing/2014/main" id="{7AC3988B-29F2-44DC-9B5C-BD018228FD02}"/>
                    </a:ext>
                  </a:extLst>
                </p:cNvPr>
                <p:cNvSpPr/>
                <p:nvPr/>
              </p:nvSpPr>
              <p:spPr>
                <a:xfrm>
                  <a:off x="804254" y="3765463"/>
                  <a:ext cx="3481018" cy="6684"/>
                </a:xfrm>
                <a:custGeom>
                  <a:avLst/>
                  <a:gdLst>
                    <a:gd name="connsiteX0" fmla="*/ 60 w 3481018"/>
                    <a:gd name="connsiteY0" fmla="*/ 36 h 6684"/>
                    <a:gd name="connsiteX1" fmla="*/ 3481079 w 3481018"/>
                    <a:gd name="connsiteY1" fmla="*/ 36 h 6684"/>
                  </a:gdLst>
                  <a:ahLst/>
                  <a:cxnLst>
                    <a:cxn ang="0">
                      <a:pos x="connsiteX0" y="connsiteY0"/>
                    </a:cxn>
                    <a:cxn ang="0">
                      <a:pos x="connsiteX1" y="connsiteY1"/>
                    </a:cxn>
                  </a:cxnLst>
                  <a:rect l="l" t="t" r="r" b="b"/>
                  <a:pathLst>
                    <a:path w="3481018" h="6684">
                      <a:moveTo>
                        <a:pt x="60" y="36"/>
                      </a:moveTo>
                      <a:lnTo>
                        <a:pt x="3481079" y="36"/>
                      </a:lnTo>
                    </a:path>
                  </a:pathLst>
                </a:custGeom>
                <a:noFill/>
                <a:ln w="7129" cap="sq">
                  <a:solidFill>
                    <a:srgbClr val="B0B0B0"/>
                  </a:solidFill>
                  <a:prstDash val="solid"/>
                  <a:round/>
                </a:ln>
              </p:spPr>
              <p:txBody>
                <a:bodyPr rtlCol="0" anchor="ctr"/>
                <a:lstStyle/>
                <a:p>
                  <a:endParaRPr lang="en-US"/>
                </a:p>
              </p:txBody>
            </p:sp>
            <p:sp>
              <p:nvSpPr>
                <p:cNvPr id="134" name="Freeform: Shape 133">
                  <a:extLst>
                    <a:ext uri="{FF2B5EF4-FFF2-40B4-BE49-F238E27FC236}">
                      <a16:creationId xmlns:a16="http://schemas.microsoft.com/office/drawing/2014/main" id="{FFB861A1-6732-42FE-9D91-C618E894FD12}"/>
                    </a:ext>
                  </a:extLst>
                </p:cNvPr>
                <p:cNvSpPr/>
                <p:nvPr/>
              </p:nvSpPr>
              <p:spPr>
                <a:xfrm>
                  <a:off x="773062" y="3765462"/>
                  <a:ext cx="31191" cy="6684"/>
                </a:xfrm>
                <a:custGeom>
                  <a:avLst/>
                  <a:gdLst>
                    <a:gd name="connsiteX0" fmla="*/ 31249 w 31191"/>
                    <a:gd name="connsiteY0" fmla="*/ 281 h 6684"/>
                    <a:gd name="connsiteX1" fmla="*/ 57 w 31191"/>
                    <a:gd name="connsiteY1" fmla="*/ 281 h 6684"/>
                  </a:gdLst>
                  <a:ahLst/>
                  <a:cxnLst>
                    <a:cxn ang="0">
                      <a:pos x="connsiteX0" y="connsiteY0"/>
                    </a:cxn>
                    <a:cxn ang="0">
                      <a:pos x="connsiteX1" y="connsiteY1"/>
                    </a:cxn>
                  </a:cxnLst>
                  <a:rect l="l" t="t" r="r" b="b"/>
                  <a:pathLst>
                    <a:path w="31191" h="6684">
                      <a:moveTo>
                        <a:pt x="31249" y="281"/>
                      </a:moveTo>
                      <a:lnTo>
                        <a:pt x="57" y="281"/>
                      </a:lnTo>
                    </a:path>
                  </a:pathLst>
                </a:custGeom>
                <a:solidFill>
                  <a:srgbClr val="000000"/>
                </a:solidFill>
                <a:ln w="7129" cap="flat">
                  <a:solidFill>
                    <a:srgbClr val="000000"/>
                  </a:solidFill>
                  <a:prstDash val="solid"/>
                  <a:round/>
                </a:ln>
              </p:spPr>
              <p:txBody>
                <a:bodyPr rtlCol="0" anchor="ctr"/>
                <a:lstStyle/>
                <a:p>
                  <a:endParaRPr lang="en-US"/>
                </a:p>
              </p:txBody>
            </p:sp>
            <p:grpSp>
              <p:nvGrpSpPr>
                <p:cNvPr id="135" name="Graphic 8">
                  <a:extLst>
                    <a:ext uri="{FF2B5EF4-FFF2-40B4-BE49-F238E27FC236}">
                      <a16:creationId xmlns:a16="http://schemas.microsoft.com/office/drawing/2014/main" id="{E31911AA-98E0-4A62-A22A-2EF573F54D48}"/>
                    </a:ext>
                  </a:extLst>
                </p:cNvPr>
                <p:cNvGrpSpPr/>
                <p:nvPr/>
              </p:nvGrpSpPr>
              <p:grpSpPr>
                <a:xfrm>
                  <a:off x="578847" y="3726720"/>
                  <a:ext cx="157027" cy="80892"/>
                  <a:chOff x="578847" y="3726720"/>
                  <a:chExt cx="157027" cy="80892"/>
                </a:xfrm>
                <a:solidFill>
                  <a:srgbClr val="000000"/>
                </a:solidFill>
              </p:grpSpPr>
              <p:sp>
                <p:nvSpPr>
                  <p:cNvPr id="136" name="Freeform: Shape 135">
                    <a:extLst>
                      <a:ext uri="{FF2B5EF4-FFF2-40B4-BE49-F238E27FC236}">
                        <a16:creationId xmlns:a16="http://schemas.microsoft.com/office/drawing/2014/main" id="{CED5F7D4-985B-46E2-8224-E17619AE4A47}"/>
                      </a:ext>
                    </a:extLst>
                  </p:cNvPr>
                  <p:cNvSpPr/>
                  <p:nvPr/>
                </p:nvSpPr>
                <p:spPr>
                  <a:xfrm flipV="1">
                    <a:off x="578847" y="3726720"/>
                    <a:ext cx="53889" cy="80892"/>
                  </a:xfrm>
                  <a:custGeom>
                    <a:avLst/>
                    <a:gdLst>
                      <a:gd name="connsiteX0" fmla="*/ 26933 w 53889"/>
                      <a:gd name="connsiteY0" fmla="*/ 72783 h 80892"/>
                      <a:gd name="connsiteX1" fmla="*/ 14684 w 53889"/>
                      <a:gd name="connsiteY1" fmla="*/ 64762 h 80892"/>
                      <a:gd name="connsiteX2" fmla="*/ 10590 w 53889"/>
                      <a:gd name="connsiteY2" fmla="*/ 40666 h 80892"/>
                      <a:gd name="connsiteX3" fmla="*/ 14684 w 53889"/>
                      <a:gd name="connsiteY3" fmla="*/ 16620 h 80892"/>
                      <a:gd name="connsiteX4" fmla="*/ 26933 w 53889"/>
                      <a:gd name="connsiteY4" fmla="*/ 8600 h 80892"/>
                      <a:gd name="connsiteX5" fmla="*/ 39231 w 53889"/>
                      <a:gd name="connsiteY5" fmla="*/ 16620 h 80892"/>
                      <a:gd name="connsiteX6" fmla="*/ 43342 w 53889"/>
                      <a:gd name="connsiteY6" fmla="*/ 40666 h 80892"/>
                      <a:gd name="connsiteX7" fmla="*/ 39231 w 53889"/>
                      <a:gd name="connsiteY7" fmla="*/ 64762 h 80892"/>
                      <a:gd name="connsiteX8" fmla="*/ 26933 w 53889"/>
                      <a:gd name="connsiteY8" fmla="*/ 72783 h 80892"/>
                      <a:gd name="connsiteX9" fmla="*/ 26933 w 53889"/>
                      <a:gd name="connsiteY9" fmla="*/ 81138 h 80892"/>
                      <a:gd name="connsiteX10" fmla="*/ 46968 w 53889"/>
                      <a:gd name="connsiteY10" fmla="*/ 70761 h 80892"/>
                      <a:gd name="connsiteX11" fmla="*/ 53886 w 53889"/>
                      <a:gd name="connsiteY11" fmla="*/ 40666 h 80892"/>
                      <a:gd name="connsiteX12" fmla="*/ 46968 w 53889"/>
                      <a:gd name="connsiteY12" fmla="*/ 10605 h 80892"/>
                      <a:gd name="connsiteX13" fmla="*/ 26933 w 53889"/>
                      <a:gd name="connsiteY13" fmla="*/ 245 h 80892"/>
                      <a:gd name="connsiteX14" fmla="*/ 6914 w 53889"/>
                      <a:gd name="connsiteY14" fmla="*/ 10605 h 80892"/>
                      <a:gd name="connsiteX15" fmla="*/ -4 w 53889"/>
                      <a:gd name="connsiteY15" fmla="*/ 40666 h 80892"/>
                      <a:gd name="connsiteX16" fmla="*/ 6914 w 53889"/>
                      <a:gd name="connsiteY16" fmla="*/ 70761 h 80892"/>
                      <a:gd name="connsiteX17" fmla="*/ 26933 w 53889"/>
                      <a:gd name="connsiteY17" fmla="*/ 81138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33" y="72783"/>
                        </a:moveTo>
                        <a:cubicBezTo>
                          <a:pt x="21508" y="72783"/>
                          <a:pt x="17425" y="70109"/>
                          <a:pt x="14684" y="64762"/>
                        </a:cubicBezTo>
                        <a:cubicBezTo>
                          <a:pt x="11955" y="59426"/>
                          <a:pt x="10590" y="51394"/>
                          <a:pt x="10590" y="40666"/>
                        </a:cubicBezTo>
                        <a:cubicBezTo>
                          <a:pt x="10590" y="29983"/>
                          <a:pt x="11955" y="21968"/>
                          <a:pt x="14684" y="16620"/>
                        </a:cubicBezTo>
                        <a:cubicBezTo>
                          <a:pt x="17425" y="11273"/>
                          <a:pt x="21508" y="8600"/>
                          <a:pt x="26933" y="8600"/>
                        </a:cubicBezTo>
                        <a:cubicBezTo>
                          <a:pt x="32403" y="8600"/>
                          <a:pt x="36502" y="11273"/>
                          <a:pt x="39231" y="16620"/>
                        </a:cubicBezTo>
                        <a:cubicBezTo>
                          <a:pt x="41972" y="21968"/>
                          <a:pt x="43342" y="29983"/>
                          <a:pt x="43342" y="40666"/>
                        </a:cubicBezTo>
                        <a:cubicBezTo>
                          <a:pt x="43342" y="51394"/>
                          <a:pt x="41972" y="59426"/>
                          <a:pt x="39231" y="64762"/>
                        </a:cubicBezTo>
                        <a:cubicBezTo>
                          <a:pt x="36502" y="70109"/>
                          <a:pt x="32403" y="72783"/>
                          <a:pt x="26933" y="72783"/>
                        </a:cubicBezTo>
                        <a:close/>
                        <a:moveTo>
                          <a:pt x="26933" y="81138"/>
                        </a:moveTo>
                        <a:cubicBezTo>
                          <a:pt x="35678" y="81138"/>
                          <a:pt x="42356" y="77679"/>
                          <a:pt x="46968" y="70761"/>
                        </a:cubicBezTo>
                        <a:cubicBezTo>
                          <a:pt x="51580" y="63854"/>
                          <a:pt x="53886" y="53822"/>
                          <a:pt x="53886" y="40666"/>
                        </a:cubicBezTo>
                        <a:cubicBezTo>
                          <a:pt x="53886" y="27543"/>
                          <a:pt x="51580" y="17523"/>
                          <a:pt x="46968" y="10605"/>
                        </a:cubicBezTo>
                        <a:cubicBezTo>
                          <a:pt x="42356" y="3698"/>
                          <a:pt x="35678" y="245"/>
                          <a:pt x="26933" y="245"/>
                        </a:cubicBezTo>
                        <a:cubicBezTo>
                          <a:pt x="18199" y="245"/>
                          <a:pt x="11526" y="3698"/>
                          <a:pt x="6914" y="10605"/>
                        </a:cubicBezTo>
                        <a:cubicBezTo>
                          <a:pt x="2302" y="17523"/>
                          <a:pt x="-4" y="27543"/>
                          <a:pt x="-4" y="40666"/>
                        </a:cubicBezTo>
                        <a:cubicBezTo>
                          <a:pt x="-4" y="53822"/>
                          <a:pt x="2302" y="63854"/>
                          <a:pt x="6914" y="70761"/>
                        </a:cubicBezTo>
                        <a:cubicBezTo>
                          <a:pt x="11526" y="77679"/>
                          <a:pt x="18199" y="81138"/>
                          <a:pt x="26933" y="81138"/>
                        </a:cubicBezTo>
                        <a:close/>
                      </a:path>
                    </a:pathLst>
                  </a:custGeom>
                  <a:solidFill>
                    <a:srgbClr val="000000"/>
                  </a:solidFill>
                  <a:ln w="1069" cap="flat">
                    <a:noFill/>
                    <a:prstDash val="solid"/>
                    <a:round/>
                  </a:ln>
                </p:spPr>
                <p:txBody>
                  <a:bodyPr rtlCol="0" anchor="ctr"/>
                  <a:lstStyle/>
                  <a:p>
                    <a:endParaRPr lang="en-US"/>
                  </a:p>
                </p:txBody>
              </p:sp>
              <p:sp>
                <p:nvSpPr>
                  <p:cNvPr id="137" name="Freeform: Shape 136">
                    <a:extLst>
                      <a:ext uri="{FF2B5EF4-FFF2-40B4-BE49-F238E27FC236}">
                        <a16:creationId xmlns:a16="http://schemas.microsoft.com/office/drawing/2014/main" id="{55BBF111-1266-419C-8B56-C7411C1C10D1}"/>
                      </a:ext>
                    </a:extLst>
                  </p:cNvPr>
                  <p:cNvSpPr/>
                  <p:nvPr/>
                </p:nvSpPr>
                <p:spPr>
                  <a:xfrm flipV="1">
                    <a:off x="651266" y="3792825"/>
                    <a:ext cx="11028" cy="13267"/>
                  </a:xfrm>
                  <a:custGeom>
                    <a:avLst/>
                    <a:gdLst>
                      <a:gd name="connsiteX0" fmla="*/ 20 w 11028"/>
                      <a:gd name="connsiteY0" fmla="*/ 13547 h 13267"/>
                      <a:gd name="connsiteX1" fmla="*/ 11049 w 11028"/>
                      <a:gd name="connsiteY1" fmla="*/ 13547 h 13267"/>
                      <a:gd name="connsiteX2" fmla="*/ 11049 w 11028"/>
                      <a:gd name="connsiteY2" fmla="*/ 280 h 13267"/>
                      <a:gd name="connsiteX3" fmla="*/ 20 w 11028"/>
                      <a:gd name="connsiteY3" fmla="*/ 280 h 13267"/>
                    </a:gdLst>
                    <a:ahLst/>
                    <a:cxnLst>
                      <a:cxn ang="0">
                        <a:pos x="connsiteX0" y="connsiteY0"/>
                      </a:cxn>
                      <a:cxn ang="0">
                        <a:pos x="connsiteX1" y="connsiteY1"/>
                      </a:cxn>
                      <a:cxn ang="0">
                        <a:pos x="connsiteX2" y="connsiteY2"/>
                      </a:cxn>
                      <a:cxn ang="0">
                        <a:pos x="connsiteX3" y="connsiteY3"/>
                      </a:cxn>
                    </a:cxnLst>
                    <a:rect l="l" t="t" r="r" b="b"/>
                    <a:pathLst>
                      <a:path w="11028" h="13267">
                        <a:moveTo>
                          <a:pt x="20" y="13547"/>
                        </a:moveTo>
                        <a:lnTo>
                          <a:pt x="11049" y="13547"/>
                        </a:lnTo>
                        <a:lnTo>
                          <a:pt x="11049" y="280"/>
                        </a:lnTo>
                        <a:lnTo>
                          <a:pt x="20" y="280"/>
                        </a:lnTo>
                        <a:close/>
                      </a:path>
                    </a:pathLst>
                  </a:custGeom>
                  <a:solidFill>
                    <a:srgbClr val="000000"/>
                  </a:solidFill>
                  <a:ln w="1069" cap="flat">
                    <a:noFill/>
                    <a:prstDash val="solid"/>
                    <a:round/>
                  </a:ln>
                </p:spPr>
                <p:txBody>
                  <a:bodyPr rtlCol="0" anchor="ctr"/>
                  <a:lstStyle/>
                  <a:p>
                    <a:endParaRPr lang="en-US"/>
                  </a:p>
                </p:txBody>
              </p:sp>
              <p:sp>
                <p:nvSpPr>
                  <p:cNvPr id="138" name="Freeform: Shape 137">
                    <a:extLst>
                      <a:ext uri="{FF2B5EF4-FFF2-40B4-BE49-F238E27FC236}">
                        <a16:creationId xmlns:a16="http://schemas.microsoft.com/office/drawing/2014/main" id="{455F05A8-4C03-4E3F-A959-8311009F3BB3}"/>
                      </a:ext>
                    </a:extLst>
                  </p:cNvPr>
                  <p:cNvSpPr/>
                  <p:nvPr/>
                </p:nvSpPr>
                <p:spPr>
                  <a:xfrm flipV="1">
                    <a:off x="679061" y="3728124"/>
                    <a:ext cx="56813" cy="77968"/>
                  </a:xfrm>
                  <a:custGeom>
                    <a:avLst/>
                    <a:gdLst>
                      <a:gd name="connsiteX0" fmla="*/ 35203 w 56813"/>
                      <a:gd name="connsiteY0" fmla="*/ 69023 h 77968"/>
                      <a:gd name="connsiteX1" fmla="*/ 8567 w 56813"/>
                      <a:gd name="connsiteY1" fmla="*/ 27398 h 77968"/>
                      <a:gd name="connsiteX2" fmla="*/ 35203 w 56813"/>
                      <a:gd name="connsiteY2" fmla="*/ 27398 h 77968"/>
                      <a:gd name="connsiteX3" fmla="*/ 32429 w 56813"/>
                      <a:gd name="connsiteY3" fmla="*/ 78213 h 77968"/>
                      <a:gd name="connsiteX4" fmla="*/ 45697 w 56813"/>
                      <a:gd name="connsiteY4" fmla="*/ 78213 h 77968"/>
                      <a:gd name="connsiteX5" fmla="*/ 45697 w 56813"/>
                      <a:gd name="connsiteY5" fmla="*/ 27398 h 77968"/>
                      <a:gd name="connsiteX6" fmla="*/ 56826 w 56813"/>
                      <a:gd name="connsiteY6" fmla="*/ 27398 h 77968"/>
                      <a:gd name="connsiteX7" fmla="*/ 56826 w 56813"/>
                      <a:gd name="connsiteY7" fmla="*/ 18626 h 77968"/>
                      <a:gd name="connsiteX8" fmla="*/ 45697 w 56813"/>
                      <a:gd name="connsiteY8" fmla="*/ 18626 h 77968"/>
                      <a:gd name="connsiteX9" fmla="*/ 45697 w 56813"/>
                      <a:gd name="connsiteY9" fmla="*/ 245 h 77968"/>
                      <a:gd name="connsiteX10" fmla="*/ 35203 w 56813"/>
                      <a:gd name="connsiteY10" fmla="*/ 245 h 77968"/>
                      <a:gd name="connsiteX11" fmla="*/ 35203 w 56813"/>
                      <a:gd name="connsiteY11" fmla="*/ 18626 h 77968"/>
                      <a:gd name="connsiteX12" fmla="*/ 12 w 56813"/>
                      <a:gd name="connsiteY12" fmla="*/ 18626 h 77968"/>
                      <a:gd name="connsiteX13" fmla="*/ 12 w 56813"/>
                      <a:gd name="connsiteY13" fmla="*/ 28802 h 7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813" h="77968">
                        <a:moveTo>
                          <a:pt x="35203" y="69023"/>
                        </a:moveTo>
                        <a:lnTo>
                          <a:pt x="8567" y="27398"/>
                        </a:lnTo>
                        <a:lnTo>
                          <a:pt x="35203" y="27398"/>
                        </a:lnTo>
                        <a:close/>
                        <a:moveTo>
                          <a:pt x="32429" y="78213"/>
                        </a:moveTo>
                        <a:lnTo>
                          <a:pt x="45697" y="78213"/>
                        </a:lnTo>
                        <a:lnTo>
                          <a:pt x="45697" y="27398"/>
                        </a:lnTo>
                        <a:lnTo>
                          <a:pt x="56826" y="27398"/>
                        </a:lnTo>
                        <a:lnTo>
                          <a:pt x="56826" y="18626"/>
                        </a:lnTo>
                        <a:lnTo>
                          <a:pt x="45697" y="18626"/>
                        </a:lnTo>
                        <a:lnTo>
                          <a:pt x="45697" y="245"/>
                        </a:lnTo>
                        <a:lnTo>
                          <a:pt x="35203" y="245"/>
                        </a:lnTo>
                        <a:lnTo>
                          <a:pt x="35203" y="18626"/>
                        </a:lnTo>
                        <a:lnTo>
                          <a:pt x="12" y="18626"/>
                        </a:lnTo>
                        <a:lnTo>
                          <a:pt x="12" y="28802"/>
                        </a:lnTo>
                        <a:close/>
                      </a:path>
                    </a:pathLst>
                  </a:custGeom>
                  <a:solidFill>
                    <a:srgbClr val="000000"/>
                  </a:solidFill>
                  <a:ln w="1069" cap="flat">
                    <a:noFill/>
                    <a:prstDash val="solid"/>
                    <a:round/>
                  </a:ln>
                </p:spPr>
                <p:txBody>
                  <a:bodyPr rtlCol="0" anchor="ctr"/>
                  <a:lstStyle/>
                  <a:p>
                    <a:endParaRPr lang="en-US"/>
                  </a:p>
                </p:txBody>
              </p:sp>
            </p:grpSp>
          </p:grpSp>
          <p:grpSp>
            <p:nvGrpSpPr>
              <p:cNvPr id="139" name="Graphic 8">
                <a:extLst>
                  <a:ext uri="{FF2B5EF4-FFF2-40B4-BE49-F238E27FC236}">
                    <a16:creationId xmlns:a16="http://schemas.microsoft.com/office/drawing/2014/main" id="{D3EBE535-02CF-425F-A5FA-28241017088E}"/>
                  </a:ext>
                </a:extLst>
              </p:cNvPr>
              <p:cNvGrpSpPr/>
              <p:nvPr/>
            </p:nvGrpSpPr>
            <p:grpSpPr>
              <a:xfrm>
                <a:off x="578847" y="3386059"/>
                <a:ext cx="3706425" cy="80892"/>
                <a:chOff x="578847" y="3386059"/>
                <a:chExt cx="3706425" cy="80892"/>
              </a:xfrm>
            </p:grpSpPr>
            <p:sp>
              <p:nvSpPr>
                <p:cNvPr id="140" name="Freeform: Shape 139">
                  <a:extLst>
                    <a:ext uri="{FF2B5EF4-FFF2-40B4-BE49-F238E27FC236}">
                      <a16:creationId xmlns:a16="http://schemas.microsoft.com/office/drawing/2014/main" id="{F32B1292-C6E3-4935-B5FF-483CA91ED6BA}"/>
                    </a:ext>
                  </a:extLst>
                </p:cNvPr>
                <p:cNvSpPr/>
                <p:nvPr/>
              </p:nvSpPr>
              <p:spPr>
                <a:xfrm>
                  <a:off x="804254" y="3424802"/>
                  <a:ext cx="3481018" cy="6684"/>
                </a:xfrm>
                <a:custGeom>
                  <a:avLst/>
                  <a:gdLst>
                    <a:gd name="connsiteX0" fmla="*/ 60 w 3481018"/>
                    <a:gd name="connsiteY0" fmla="*/ 23 h 6684"/>
                    <a:gd name="connsiteX1" fmla="*/ 3481079 w 3481018"/>
                    <a:gd name="connsiteY1" fmla="*/ 23 h 6684"/>
                  </a:gdLst>
                  <a:ahLst/>
                  <a:cxnLst>
                    <a:cxn ang="0">
                      <a:pos x="connsiteX0" y="connsiteY0"/>
                    </a:cxn>
                    <a:cxn ang="0">
                      <a:pos x="connsiteX1" y="connsiteY1"/>
                    </a:cxn>
                  </a:cxnLst>
                  <a:rect l="l" t="t" r="r" b="b"/>
                  <a:pathLst>
                    <a:path w="3481018" h="6684">
                      <a:moveTo>
                        <a:pt x="60" y="23"/>
                      </a:moveTo>
                      <a:lnTo>
                        <a:pt x="3481079" y="23"/>
                      </a:lnTo>
                    </a:path>
                  </a:pathLst>
                </a:custGeom>
                <a:noFill/>
                <a:ln w="7129" cap="sq">
                  <a:solidFill>
                    <a:srgbClr val="B0B0B0"/>
                  </a:solidFill>
                  <a:prstDash val="solid"/>
                  <a:round/>
                </a:ln>
              </p:spPr>
              <p:txBody>
                <a:bodyPr rtlCol="0" anchor="ctr"/>
                <a:lstStyle/>
                <a:p>
                  <a:endParaRPr lang="en-US"/>
                </a:p>
              </p:txBody>
            </p:sp>
            <p:sp>
              <p:nvSpPr>
                <p:cNvPr id="141" name="Freeform: Shape 140">
                  <a:extLst>
                    <a:ext uri="{FF2B5EF4-FFF2-40B4-BE49-F238E27FC236}">
                      <a16:creationId xmlns:a16="http://schemas.microsoft.com/office/drawing/2014/main" id="{A8B1E539-3D3C-43FE-BC49-53E69D31F74F}"/>
                    </a:ext>
                  </a:extLst>
                </p:cNvPr>
                <p:cNvSpPr/>
                <p:nvPr/>
              </p:nvSpPr>
              <p:spPr>
                <a:xfrm>
                  <a:off x="773062" y="3424802"/>
                  <a:ext cx="31191" cy="6684"/>
                </a:xfrm>
                <a:custGeom>
                  <a:avLst/>
                  <a:gdLst>
                    <a:gd name="connsiteX0" fmla="*/ 31249 w 31191"/>
                    <a:gd name="connsiteY0" fmla="*/ 230 h 6684"/>
                    <a:gd name="connsiteX1" fmla="*/ 57 w 31191"/>
                    <a:gd name="connsiteY1" fmla="*/ 230 h 6684"/>
                  </a:gdLst>
                  <a:ahLst/>
                  <a:cxnLst>
                    <a:cxn ang="0">
                      <a:pos x="connsiteX0" y="connsiteY0"/>
                    </a:cxn>
                    <a:cxn ang="0">
                      <a:pos x="connsiteX1" y="connsiteY1"/>
                    </a:cxn>
                  </a:cxnLst>
                  <a:rect l="l" t="t" r="r" b="b"/>
                  <a:pathLst>
                    <a:path w="31191" h="6684">
                      <a:moveTo>
                        <a:pt x="31249" y="230"/>
                      </a:moveTo>
                      <a:lnTo>
                        <a:pt x="57" y="230"/>
                      </a:lnTo>
                    </a:path>
                  </a:pathLst>
                </a:custGeom>
                <a:solidFill>
                  <a:srgbClr val="000000"/>
                </a:solidFill>
                <a:ln w="7129" cap="flat">
                  <a:solidFill>
                    <a:srgbClr val="000000"/>
                  </a:solidFill>
                  <a:prstDash val="solid"/>
                  <a:round/>
                </a:ln>
              </p:spPr>
              <p:txBody>
                <a:bodyPr rtlCol="0" anchor="ctr"/>
                <a:lstStyle/>
                <a:p>
                  <a:endParaRPr lang="en-US"/>
                </a:p>
              </p:txBody>
            </p:sp>
            <p:grpSp>
              <p:nvGrpSpPr>
                <p:cNvPr id="142" name="Graphic 8">
                  <a:extLst>
                    <a:ext uri="{FF2B5EF4-FFF2-40B4-BE49-F238E27FC236}">
                      <a16:creationId xmlns:a16="http://schemas.microsoft.com/office/drawing/2014/main" id="{949DC891-C3CD-4429-993B-B3207FB72183}"/>
                    </a:ext>
                  </a:extLst>
                </p:cNvPr>
                <p:cNvGrpSpPr/>
                <p:nvPr/>
              </p:nvGrpSpPr>
              <p:grpSpPr>
                <a:xfrm>
                  <a:off x="578847" y="3386059"/>
                  <a:ext cx="153685" cy="80892"/>
                  <a:chOff x="578847" y="3386059"/>
                  <a:chExt cx="153685" cy="80892"/>
                </a:xfrm>
                <a:solidFill>
                  <a:srgbClr val="000000"/>
                </a:solidFill>
              </p:grpSpPr>
              <p:sp>
                <p:nvSpPr>
                  <p:cNvPr id="143" name="Freeform: Shape 142">
                    <a:extLst>
                      <a:ext uri="{FF2B5EF4-FFF2-40B4-BE49-F238E27FC236}">
                        <a16:creationId xmlns:a16="http://schemas.microsoft.com/office/drawing/2014/main" id="{1160C6DD-36E3-497B-9B5D-4FDAF21B83C8}"/>
                      </a:ext>
                    </a:extLst>
                  </p:cNvPr>
                  <p:cNvSpPr/>
                  <p:nvPr/>
                </p:nvSpPr>
                <p:spPr>
                  <a:xfrm flipV="1">
                    <a:off x="578847" y="3386059"/>
                    <a:ext cx="53889" cy="80892"/>
                  </a:xfrm>
                  <a:custGeom>
                    <a:avLst/>
                    <a:gdLst>
                      <a:gd name="connsiteX0" fmla="*/ 26933 w 53889"/>
                      <a:gd name="connsiteY0" fmla="*/ 72732 h 80892"/>
                      <a:gd name="connsiteX1" fmla="*/ 14684 w 53889"/>
                      <a:gd name="connsiteY1" fmla="*/ 64711 h 80892"/>
                      <a:gd name="connsiteX2" fmla="*/ 10590 w 53889"/>
                      <a:gd name="connsiteY2" fmla="*/ 40615 h 80892"/>
                      <a:gd name="connsiteX3" fmla="*/ 14684 w 53889"/>
                      <a:gd name="connsiteY3" fmla="*/ 16569 h 80892"/>
                      <a:gd name="connsiteX4" fmla="*/ 26933 w 53889"/>
                      <a:gd name="connsiteY4" fmla="*/ 8549 h 80892"/>
                      <a:gd name="connsiteX5" fmla="*/ 39231 w 53889"/>
                      <a:gd name="connsiteY5" fmla="*/ 16569 h 80892"/>
                      <a:gd name="connsiteX6" fmla="*/ 43342 w 53889"/>
                      <a:gd name="connsiteY6" fmla="*/ 40615 h 80892"/>
                      <a:gd name="connsiteX7" fmla="*/ 39231 w 53889"/>
                      <a:gd name="connsiteY7" fmla="*/ 64711 h 80892"/>
                      <a:gd name="connsiteX8" fmla="*/ 26933 w 53889"/>
                      <a:gd name="connsiteY8" fmla="*/ 72732 h 80892"/>
                      <a:gd name="connsiteX9" fmla="*/ 26933 w 53889"/>
                      <a:gd name="connsiteY9" fmla="*/ 81087 h 80892"/>
                      <a:gd name="connsiteX10" fmla="*/ 46968 w 53889"/>
                      <a:gd name="connsiteY10" fmla="*/ 70710 h 80892"/>
                      <a:gd name="connsiteX11" fmla="*/ 53886 w 53889"/>
                      <a:gd name="connsiteY11" fmla="*/ 40615 h 80892"/>
                      <a:gd name="connsiteX12" fmla="*/ 46968 w 53889"/>
                      <a:gd name="connsiteY12" fmla="*/ 10554 h 80892"/>
                      <a:gd name="connsiteX13" fmla="*/ 26933 w 53889"/>
                      <a:gd name="connsiteY13" fmla="*/ 194 h 80892"/>
                      <a:gd name="connsiteX14" fmla="*/ 6914 w 53889"/>
                      <a:gd name="connsiteY14" fmla="*/ 10554 h 80892"/>
                      <a:gd name="connsiteX15" fmla="*/ -4 w 53889"/>
                      <a:gd name="connsiteY15" fmla="*/ 40615 h 80892"/>
                      <a:gd name="connsiteX16" fmla="*/ 6914 w 53889"/>
                      <a:gd name="connsiteY16" fmla="*/ 70710 h 80892"/>
                      <a:gd name="connsiteX17" fmla="*/ 26933 w 53889"/>
                      <a:gd name="connsiteY17" fmla="*/ 81087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33" y="72732"/>
                        </a:moveTo>
                        <a:cubicBezTo>
                          <a:pt x="21508" y="72732"/>
                          <a:pt x="17425" y="70058"/>
                          <a:pt x="14684" y="64711"/>
                        </a:cubicBezTo>
                        <a:cubicBezTo>
                          <a:pt x="11955" y="59375"/>
                          <a:pt x="10590" y="51343"/>
                          <a:pt x="10590" y="40615"/>
                        </a:cubicBezTo>
                        <a:cubicBezTo>
                          <a:pt x="10590" y="29932"/>
                          <a:pt x="11955" y="21917"/>
                          <a:pt x="14684" y="16569"/>
                        </a:cubicBezTo>
                        <a:cubicBezTo>
                          <a:pt x="17425" y="11222"/>
                          <a:pt x="21508" y="8549"/>
                          <a:pt x="26933" y="8549"/>
                        </a:cubicBezTo>
                        <a:cubicBezTo>
                          <a:pt x="32403" y="8549"/>
                          <a:pt x="36502" y="11222"/>
                          <a:pt x="39231" y="16569"/>
                        </a:cubicBezTo>
                        <a:cubicBezTo>
                          <a:pt x="41972" y="21917"/>
                          <a:pt x="43342" y="29932"/>
                          <a:pt x="43342" y="40615"/>
                        </a:cubicBezTo>
                        <a:cubicBezTo>
                          <a:pt x="43342" y="51343"/>
                          <a:pt x="41972" y="59375"/>
                          <a:pt x="39231" y="64711"/>
                        </a:cubicBezTo>
                        <a:cubicBezTo>
                          <a:pt x="36502" y="70058"/>
                          <a:pt x="32403" y="72732"/>
                          <a:pt x="26933" y="72732"/>
                        </a:cubicBezTo>
                        <a:close/>
                        <a:moveTo>
                          <a:pt x="26933" y="81087"/>
                        </a:moveTo>
                        <a:cubicBezTo>
                          <a:pt x="35678" y="81087"/>
                          <a:pt x="42356" y="77628"/>
                          <a:pt x="46968" y="70710"/>
                        </a:cubicBezTo>
                        <a:cubicBezTo>
                          <a:pt x="51580" y="63803"/>
                          <a:pt x="53886" y="53771"/>
                          <a:pt x="53886" y="40615"/>
                        </a:cubicBezTo>
                        <a:cubicBezTo>
                          <a:pt x="53886" y="27492"/>
                          <a:pt x="51580" y="17472"/>
                          <a:pt x="46968" y="10554"/>
                        </a:cubicBezTo>
                        <a:cubicBezTo>
                          <a:pt x="42356" y="3647"/>
                          <a:pt x="35678" y="194"/>
                          <a:pt x="26933" y="194"/>
                        </a:cubicBezTo>
                        <a:cubicBezTo>
                          <a:pt x="18199" y="194"/>
                          <a:pt x="11526" y="3647"/>
                          <a:pt x="6914" y="10554"/>
                        </a:cubicBezTo>
                        <a:cubicBezTo>
                          <a:pt x="2302" y="17472"/>
                          <a:pt x="-4" y="27492"/>
                          <a:pt x="-4" y="40615"/>
                        </a:cubicBezTo>
                        <a:cubicBezTo>
                          <a:pt x="-4" y="53771"/>
                          <a:pt x="2302" y="63803"/>
                          <a:pt x="6914" y="70710"/>
                        </a:cubicBezTo>
                        <a:cubicBezTo>
                          <a:pt x="11526" y="77628"/>
                          <a:pt x="18199" y="81087"/>
                          <a:pt x="26933" y="81087"/>
                        </a:cubicBezTo>
                        <a:close/>
                      </a:path>
                    </a:pathLst>
                  </a:custGeom>
                  <a:solidFill>
                    <a:srgbClr val="000000"/>
                  </a:solidFill>
                  <a:ln w="1069" cap="flat">
                    <a:noFill/>
                    <a:prstDash val="solid"/>
                    <a:round/>
                  </a:ln>
                </p:spPr>
                <p:txBody>
                  <a:bodyPr rtlCol="0" anchor="ctr"/>
                  <a:lstStyle/>
                  <a:p>
                    <a:endParaRPr lang="en-US"/>
                  </a:p>
                </p:txBody>
              </p:sp>
              <p:sp>
                <p:nvSpPr>
                  <p:cNvPr id="144" name="Freeform: Shape 143">
                    <a:extLst>
                      <a:ext uri="{FF2B5EF4-FFF2-40B4-BE49-F238E27FC236}">
                        <a16:creationId xmlns:a16="http://schemas.microsoft.com/office/drawing/2014/main" id="{873B9949-0654-47CA-8AD7-05CB132EDC46}"/>
                      </a:ext>
                    </a:extLst>
                  </p:cNvPr>
                  <p:cNvSpPr/>
                  <p:nvPr/>
                </p:nvSpPr>
                <p:spPr>
                  <a:xfrm flipV="1">
                    <a:off x="651266" y="3452164"/>
                    <a:ext cx="11028" cy="13267"/>
                  </a:xfrm>
                  <a:custGeom>
                    <a:avLst/>
                    <a:gdLst>
                      <a:gd name="connsiteX0" fmla="*/ 20 w 11028"/>
                      <a:gd name="connsiteY0" fmla="*/ 13496 h 13267"/>
                      <a:gd name="connsiteX1" fmla="*/ 11049 w 11028"/>
                      <a:gd name="connsiteY1" fmla="*/ 13496 h 13267"/>
                      <a:gd name="connsiteX2" fmla="*/ 11049 w 11028"/>
                      <a:gd name="connsiteY2" fmla="*/ 229 h 13267"/>
                      <a:gd name="connsiteX3" fmla="*/ 20 w 11028"/>
                      <a:gd name="connsiteY3" fmla="*/ 229 h 13267"/>
                    </a:gdLst>
                    <a:ahLst/>
                    <a:cxnLst>
                      <a:cxn ang="0">
                        <a:pos x="connsiteX0" y="connsiteY0"/>
                      </a:cxn>
                      <a:cxn ang="0">
                        <a:pos x="connsiteX1" y="connsiteY1"/>
                      </a:cxn>
                      <a:cxn ang="0">
                        <a:pos x="connsiteX2" y="connsiteY2"/>
                      </a:cxn>
                      <a:cxn ang="0">
                        <a:pos x="connsiteX3" y="connsiteY3"/>
                      </a:cxn>
                    </a:cxnLst>
                    <a:rect l="l" t="t" r="r" b="b"/>
                    <a:pathLst>
                      <a:path w="11028" h="13267">
                        <a:moveTo>
                          <a:pt x="20" y="13496"/>
                        </a:moveTo>
                        <a:lnTo>
                          <a:pt x="11049" y="13496"/>
                        </a:lnTo>
                        <a:lnTo>
                          <a:pt x="11049" y="229"/>
                        </a:lnTo>
                        <a:lnTo>
                          <a:pt x="20" y="229"/>
                        </a:lnTo>
                        <a:close/>
                      </a:path>
                    </a:pathLst>
                  </a:custGeom>
                  <a:solidFill>
                    <a:srgbClr val="000000"/>
                  </a:solidFill>
                  <a:ln w="1069" cap="flat">
                    <a:noFill/>
                    <a:prstDash val="solid"/>
                    <a:round/>
                  </a:ln>
                </p:spPr>
                <p:txBody>
                  <a:bodyPr rtlCol="0" anchor="ctr"/>
                  <a:lstStyle/>
                  <a:p>
                    <a:endParaRPr lang="en-US"/>
                  </a:p>
                </p:txBody>
              </p:sp>
              <p:sp>
                <p:nvSpPr>
                  <p:cNvPr id="145" name="Freeform: Shape 144">
                    <a:extLst>
                      <a:ext uri="{FF2B5EF4-FFF2-40B4-BE49-F238E27FC236}">
                        <a16:creationId xmlns:a16="http://schemas.microsoft.com/office/drawing/2014/main" id="{4EC07C4E-0306-4B8F-9934-1C111FB2C4CD}"/>
                      </a:ext>
                    </a:extLst>
                  </p:cNvPr>
                  <p:cNvSpPr/>
                  <p:nvPr/>
                </p:nvSpPr>
                <p:spPr>
                  <a:xfrm flipV="1">
                    <a:off x="682085" y="3387463"/>
                    <a:ext cx="50447" cy="79489"/>
                  </a:xfrm>
                  <a:custGeom>
                    <a:avLst/>
                    <a:gdLst>
                      <a:gd name="connsiteX0" fmla="*/ 3304 w 50447"/>
                      <a:gd name="connsiteY0" fmla="*/ 79684 h 79489"/>
                      <a:gd name="connsiteX1" fmla="*/ 44711 w 50447"/>
                      <a:gd name="connsiteY1" fmla="*/ 79684 h 79489"/>
                      <a:gd name="connsiteX2" fmla="*/ 44711 w 50447"/>
                      <a:gd name="connsiteY2" fmla="*/ 70794 h 79489"/>
                      <a:gd name="connsiteX3" fmla="*/ 12962 w 50447"/>
                      <a:gd name="connsiteY3" fmla="*/ 70794 h 79489"/>
                      <a:gd name="connsiteX4" fmla="*/ 12962 w 50447"/>
                      <a:gd name="connsiteY4" fmla="*/ 51695 h 79489"/>
                      <a:gd name="connsiteX5" fmla="*/ 17541 w 50447"/>
                      <a:gd name="connsiteY5" fmla="*/ 52864 h 79489"/>
                      <a:gd name="connsiteX6" fmla="*/ 22153 w 50447"/>
                      <a:gd name="connsiteY6" fmla="*/ 53249 h 79489"/>
                      <a:gd name="connsiteX7" fmla="*/ 42823 w 50447"/>
                      <a:gd name="connsiteY7" fmla="*/ 46097 h 79489"/>
                      <a:gd name="connsiteX8" fmla="*/ 50459 w 50447"/>
                      <a:gd name="connsiteY8" fmla="*/ 26730 h 79489"/>
                      <a:gd name="connsiteX9" fmla="*/ 42622 w 50447"/>
                      <a:gd name="connsiteY9" fmla="*/ 7163 h 79489"/>
                      <a:gd name="connsiteX10" fmla="*/ 20532 w 50447"/>
                      <a:gd name="connsiteY10" fmla="*/ 195 h 79489"/>
                      <a:gd name="connsiteX11" fmla="*/ 10523 w 50447"/>
                      <a:gd name="connsiteY11" fmla="*/ 1030 h 79489"/>
                      <a:gd name="connsiteX12" fmla="*/ 12 w 50447"/>
                      <a:gd name="connsiteY12" fmla="*/ 3536 h 79489"/>
                      <a:gd name="connsiteX13" fmla="*/ 12 w 50447"/>
                      <a:gd name="connsiteY13" fmla="*/ 14147 h 79489"/>
                      <a:gd name="connsiteX14" fmla="*/ 9721 w 50447"/>
                      <a:gd name="connsiteY14" fmla="*/ 10337 h 79489"/>
                      <a:gd name="connsiteX15" fmla="*/ 20315 w 50447"/>
                      <a:gd name="connsiteY15" fmla="*/ 9084 h 79489"/>
                      <a:gd name="connsiteX16" fmla="*/ 34618 w 50447"/>
                      <a:gd name="connsiteY16" fmla="*/ 13830 h 79489"/>
                      <a:gd name="connsiteX17" fmla="*/ 39899 w 50447"/>
                      <a:gd name="connsiteY17" fmla="*/ 26730 h 79489"/>
                      <a:gd name="connsiteX18" fmla="*/ 34618 w 50447"/>
                      <a:gd name="connsiteY18" fmla="*/ 39613 h 79489"/>
                      <a:gd name="connsiteX19" fmla="*/ 20315 w 50447"/>
                      <a:gd name="connsiteY19" fmla="*/ 44376 h 79489"/>
                      <a:gd name="connsiteX20" fmla="*/ 11876 w 50447"/>
                      <a:gd name="connsiteY20" fmla="*/ 43440 h 79489"/>
                      <a:gd name="connsiteX21" fmla="*/ 3304 w 50447"/>
                      <a:gd name="connsiteY21" fmla="*/ 40516 h 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47" h="79489">
                        <a:moveTo>
                          <a:pt x="3304" y="79684"/>
                        </a:moveTo>
                        <a:lnTo>
                          <a:pt x="44711" y="79684"/>
                        </a:lnTo>
                        <a:lnTo>
                          <a:pt x="44711" y="70794"/>
                        </a:lnTo>
                        <a:lnTo>
                          <a:pt x="12962" y="70794"/>
                        </a:lnTo>
                        <a:lnTo>
                          <a:pt x="12962" y="51695"/>
                        </a:lnTo>
                        <a:cubicBezTo>
                          <a:pt x="14488" y="52218"/>
                          <a:pt x="16015" y="52608"/>
                          <a:pt x="17541" y="52864"/>
                        </a:cubicBezTo>
                        <a:cubicBezTo>
                          <a:pt x="19078" y="53121"/>
                          <a:pt x="20615" y="53249"/>
                          <a:pt x="22153" y="53249"/>
                        </a:cubicBezTo>
                        <a:cubicBezTo>
                          <a:pt x="30853" y="53249"/>
                          <a:pt x="37743" y="50865"/>
                          <a:pt x="42823" y="46097"/>
                        </a:cubicBezTo>
                        <a:cubicBezTo>
                          <a:pt x="47914" y="41329"/>
                          <a:pt x="50459" y="34873"/>
                          <a:pt x="50459" y="26730"/>
                        </a:cubicBezTo>
                        <a:cubicBezTo>
                          <a:pt x="50459" y="18342"/>
                          <a:pt x="47847" y="11819"/>
                          <a:pt x="42622" y="7163"/>
                        </a:cubicBezTo>
                        <a:cubicBezTo>
                          <a:pt x="37398" y="2517"/>
                          <a:pt x="30034" y="195"/>
                          <a:pt x="20532" y="195"/>
                        </a:cubicBezTo>
                        <a:cubicBezTo>
                          <a:pt x="17257" y="195"/>
                          <a:pt x="13920" y="473"/>
                          <a:pt x="10523" y="1030"/>
                        </a:cubicBezTo>
                        <a:cubicBezTo>
                          <a:pt x="7136" y="1587"/>
                          <a:pt x="3633" y="2423"/>
                          <a:pt x="12" y="3536"/>
                        </a:cubicBezTo>
                        <a:lnTo>
                          <a:pt x="12" y="14147"/>
                        </a:lnTo>
                        <a:cubicBezTo>
                          <a:pt x="3142" y="12443"/>
                          <a:pt x="6379" y="11173"/>
                          <a:pt x="9721" y="10337"/>
                        </a:cubicBezTo>
                        <a:cubicBezTo>
                          <a:pt x="13063" y="9502"/>
                          <a:pt x="16594" y="9084"/>
                          <a:pt x="20315" y="9084"/>
                        </a:cubicBezTo>
                        <a:cubicBezTo>
                          <a:pt x="26341" y="9084"/>
                          <a:pt x="31109" y="10666"/>
                          <a:pt x="34618" y="13830"/>
                        </a:cubicBezTo>
                        <a:cubicBezTo>
                          <a:pt x="38139" y="16994"/>
                          <a:pt x="39899" y="21294"/>
                          <a:pt x="39899" y="26730"/>
                        </a:cubicBezTo>
                        <a:cubicBezTo>
                          <a:pt x="39899" y="32155"/>
                          <a:pt x="38139" y="36450"/>
                          <a:pt x="34618" y="39613"/>
                        </a:cubicBezTo>
                        <a:cubicBezTo>
                          <a:pt x="31109" y="42788"/>
                          <a:pt x="26341" y="44376"/>
                          <a:pt x="20315" y="44376"/>
                        </a:cubicBezTo>
                        <a:cubicBezTo>
                          <a:pt x="17496" y="44376"/>
                          <a:pt x="14683" y="44064"/>
                          <a:pt x="11876" y="43440"/>
                        </a:cubicBezTo>
                        <a:cubicBezTo>
                          <a:pt x="9080" y="42816"/>
                          <a:pt x="6223" y="41841"/>
                          <a:pt x="3304" y="40516"/>
                        </a:cubicBezTo>
                        <a:close/>
                      </a:path>
                    </a:pathLst>
                  </a:custGeom>
                  <a:solidFill>
                    <a:srgbClr val="000000"/>
                  </a:solidFill>
                  <a:ln w="1069" cap="flat">
                    <a:noFill/>
                    <a:prstDash val="solid"/>
                    <a:round/>
                  </a:ln>
                </p:spPr>
                <p:txBody>
                  <a:bodyPr rtlCol="0" anchor="ctr"/>
                  <a:lstStyle/>
                  <a:p>
                    <a:endParaRPr lang="en-US"/>
                  </a:p>
                </p:txBody>
              </p:sp>
            </p:grpSp>
          </p:grpSp>
          <p:grpSp>
            <p:nvGrpSpPr>
              <p:cNvPr id="146" name="Graphic 8">
                <a:extLst>
                  <a:ext uri="{FF2B5EF4-FFF2-40B4-BE49-F238E27FC236}">
                    <a16:creationId xmlns:a16="http://schemas.microsoft.com/office/drawing/2014/main" id="{A3B233C3-9DF6-4BE4-96E3-7F524172463F}"/>
                  </a:ext>
                </a:extLst>
              </p:cNvPr>
              <p:cNvGrpSpPr/>
              <p:nvPr/>
            </p:nvGrpSpPr>
            <p:grpSpPr>
              <a:xfrm>
                <a:off x="578847" y="3045390"/>
                <a:ext cx="3706425" cy="80892"/>
                <a:chOff x="578847" y="3045390"/>
                <a:chExt cx="3706425" cy="80892"/>
              </a:xfrm>
            </p:grpSpPr>
            <p:sp>
              <p:nvSpPr>
                <p:cNvPr id="147" name="Freeform: Shape 146">
                  <a:extLst>
                    <a:ext uri="{FF2B5EF4-FFF2-40B4-BE49-F238E27FC236}">
                      <a16:creationId xmlns:a16="http://schemas.microsoft.com/office/drawing/2014/main" id="{378DB906-CBAA-4465-8DF0-AF9B5B708E76}"/>
                    </a:ext>
                  </a:extLst>
                </p:cNvPr>
                <p:cNvSpPr/>
                <p:nvPr/>
              </p:nvSpPr>
              <p:spPr>
                <a:xfrm>
                  <a:off x="804254" y="3084133"/>
                  <a:ext cx="3481018" cy="6684"/>
                </a:xfrm>
                <a:custGeom>
                  <a:avLst/>
                  <a:gdLst>
                    <a:gd name="connsiteX0" fmla="*/ 60 w 3481018"/>
                    <a:gd name="connsiteY0" fmla="*/ 11 h 6684"/>
                    <a:gd name="connsiteX1" fmla="*/ 3481079 w 3481018"/>
                    <a:gd name="connsiteY1" fmla="*/ 11 h 6684"/>
                  </a:gdLst>
                  <a:ahLst/>
                  <a:cxnLst>
                    <a:cxn ang="0">
                      <a:pos x="connsiteX0" y="connsiteY0"/>
                    </a:cxn>
                    <a:cxn ang="0">
                      <a:pos x="connsiteX1" y="connsiteY1"/>
                    </a:cxn>
                  </a:cxnLst>
                  <a:rect l="l" t="t" r="r" b="b"/>
                  <a:pathLst>
                    <a:path w="3481018" h="6684">
                      <a:moveTo>
                        <a:pt x="60" y="11"/>
                      </a:moveTo>
                      <a:lnTo>
                        <a:pt x="3481079" y="11"/>
                      </a:lnTo>
                    </a:path>
                  </a:pathLst>
                </a:custGeom>
                <a:noFill/>
                <a:ln w="7129" cap="sq">
                  <a:solidFill>
                    <a:srgbClr val="B0B0B0"/>
                  </a:solidFill>
                  <a:prstDash val="solid"/>
                  <a:round/>
                </a:ln>
              </p:spPr>
              <p:txBody>
                <a:bodyPr rtlCol="0" anchor="ctr"/>
                <a:lstStyle/>
                <a:p>
                  <a:endParaRPr lang="en-US"/>
                </a:p>
              </p:txBody>
            </p:sp>
            <p:sp>
              <p:nvSpPr>
                <p:cNvPr id="148" name="Freeform: Shape 147">
                  <a:extLst>
                    <a:ext uri="{FF2B5EF4-FFF2-40B4-BE49-F238E27FC236}">
                      <a16:creationId xmlns:a16="http://schemas.microsoft.com/office/drawing/2014/main" id="{4A6615C0-03E9-441B-9BA8-DE5342E3F4EA}"/>
                    </a:ext>
                  </a:extLst>
                </p:cNvPr>
                <p:cNvSpPr/>
                <p:nvPr/>
              </p:nvSpPr>
              <p:spPr>
                <a:xfrm>
                  <a:off x="773062" y="3084133"/>
                  <a:ext cx="31191" cy="6684"/>
                </a:xfrm>
                <a:custGeom>
                  <a:avLst/>
                  <a:gdLst>
                    <a:gd name="connsiteX0" fmla="*/ 31249 w 31191"/>
                    <a:gd name="connsiteY0" fmla="*/ 179 h 6684"/>
                    <a:gd name="connsiteX1" fmla="*/ 57 w 31191"/>
                    <a:gd name="connsiteY1" fmla="*/ 179 h 6684"/>
                  </a:gdLst>
                  <a:ahLst/>
                  <a:cxnLst>
                    <a:cxn ang="0">
                      <a:pos x="connsiteX0" y="connsiteY0"/>
                    </a:cxn>
                    <a:cxn ang="0">
                      <a:pos x="connsiteX1" y="connsiteY1"/>
                    </a:cxn>
                  </a:cxnLst>
                  <a:rect l="l" t="t" r="r" b="b"/>
                  <a:pathLst>
                    <a:path w="31191" h="6684">
                      <a:moveTo>
                        <a:pt x="31249" y="179"/>
                      </a:moveTo>
                      <a:lnTo>
                        <a:pt x="57" y="179"/>
                      </a:lnTo>
                    </a:path>
                  </a:pathLst>
                </a:custGeom>
                <a:solidFill>
                  <a:srgbClr val="000000"/>
                </a:solidFill>
                <a:ln w="7129" cap="flat">
                  <a:solidFill>
                    <a:srgbClr val="000000"/>
                  </a:solidFill>
                  <a:prstDash val="solid"/>
                  <a:round/>
                </a:ln>
              </p:spPr>
              <p:txBody>
                <a:bodyPr rtlCol="0" anchor="ctr"/>
                <a:lstStyle/>
                <a:p>
                  <a:endParaRPr lang="en-US"/>
                </a:p>
              </p:txBody>
            </p:sp>
            <p:grpSp>
              <p:nvGrpSpPr>
                <p:cNvPr id="149" name="Graphic 8">
                  <a:extLst>
                    <a:ext uri="{FF2B5EF4-FFF2-40B4-BE49-F238E27FC236}">
                      <a16:creationId xmlns:a16="http://schemas.microsoft.com/office/drawing/2014/main" id="{63EAEBF2-D482-405B-823A-3D0911B3D617}"/>
                    </a:ext>
                  </a:extLst>
                </p:cNvPr>
                <p:cNvGrpSpPr/>
                <p:nvPr/>
              </p:nvGrpSpPr>
              <p:grpSpPr>
                <a:xfrm>
                  <a:off x="578847" y="3045390"/>
                  <a:ext cx="156292" cy="80892"/>
                  <a:chOff x="578847" y="3045390"/>
                  <a:chExt cx="156292" cy="80892"/>
                </a:xfrm>
                <a:solidFill>
                  <a:srgbClr val="000000"/>
                </a:solidFill>
              </p:grpSpPr>
              <p:sp>
                <p:nvSpPr>
                  <p:cNvPr id="150" name="Freeform: Shape 149">
                    <a:extLst>
                      <a:ext uri="{FF2B5EF4-FFF2-40B4-BE49-F238E27FC236}">
                        <a16:creationId xmlns:a16="http://schemas.microsoft.com/office/drawing/2014/main" id="{2E900166-D2B7-4CF3-A3B3-38D4A56F67FE}"/>
                      </a:ext>
                    </a:extLst>
                  </p:cNvPr>
                  <p:cNvSpPr/>
                  <p:nvPr/>
                </p:nvSpPr>
                <p:spPr>
                  <a:xfrm flipV="1">
                    <a:off x="578847" y="3045390"/>
                    <a:ext cx="53889" cy="80892"/>
                  </a:xfrm>
                  <a:custGeom>
                    <a:avLst/>
                    <a:gdLst>
                      <a:gd name="connsiteX0" fmla="*/ 26933 w 53889"/>
                      <a:gd name="connsiteY0" fmla="*/ 72681 h 80892"/>
                      <a:gd name="connsiteX1" fmla="*/ 14684 w 53889"/>
                      <a:gd name="connsiteY1" fmla="*/ 64660 h 80892"/>
                      <a:gd name="connsiteX2" fmla="*/ 10590 w 53889"/>
                      <a:gd name="connsiteY2" fmla="*/ 40564 h 80892"/>
                      <a:gd name="connsiteX3" fmla="*/ 14684 w 53889"/>
                      <a:gd name="connsiteY3" fmla="*/ 16519 h 80892"/>
                      <a:gd name="connsiteX4" fmla="*/ 26933 w 53889"/>
                      <a:gd name="connsiteY4" fmla="*/ 8498 h 80892"/>
                      <a:gd name="connsiteX5" fmla="*/ 39231 w 53889"/>
                      <a:gd name="connsiteY5" fmla="*/ 16519 h 80892"/>
                      <a:gd name="connsiteX6" fmla="*/ 43342 w 53889"/>
                      <a:gd name="connsiteY6" fmla="*/ 40564 h 80892"/>
                      <a:gd name="connsiteX7" fmla="*/ 39231 w 53889"/>
                      <a:gd name="connsiteY7" fmla="*/ 64660 h 80892"/>
                      <a:gd name="connsiteX8" fmla="*/ 26933 w 53889"/>
                      <a:gd name="connsiteY8" fmla="*/ 72681 h 80892"/>
                      <a:gd name="connsiteX9" fmla="*/ 26933 w 53889"/>
                      <a:gd name="connsiteY9" fmla="*/ 81036 h 80892"/>
                      <a:gd name="connsiteX10" fmla="*/ 46968 w 53889"/>
                      <a:gd name="connsiteY10" fmla="*/ 70659 h 80892"/>
                      <a:gd name="connsiteX11" fmla="*/ 53886 w 53889"/>
                      <a:gd name="connsiteY11" fmla="*/ 40564 h 80892"/>
                      <a:gd name="connsiteX12" fmla="*/ 46968 w 53889"/>
                      <a:gd name="connsiteY12" fmla="*/ 10503 h 80892"/>
                      <a:gd name="connsiteX13" fmla="*/ 26933 w 53889"/>
                      <a:gd name="connsiteY13" fmla="*/ 143 h 80892"/>
                      <a:gd name="connsiteX14" fmla="*/ 6914 w 53889"/>
                      <a:gd name="connsiteY14" fmla="*/ 10503 h 80892"/>
                      <a:gd name="connsiteX15" fmla="*/ -4 w 53889"/>
                      <a:gd name="connsiteY15" fmla="*/ 40564 h 80892"/>
                      <a:gd name="connsiteX16" fmla="*/ 6914 w 53889"/>
                      <a:gd name="connsiteY16" fmla="*/ 70659 h 80892"/>
                      <a:gd name="connsiteX17" fmla="*/ 26933 w 53889"/>
                      <a:gd name="connsiteY17" fmla="*/ 81036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33" y="72681"/>
                        </a:moveTo>
                        <a:cubicBezTo>
                          <a:pt x="21508" y="72681"/>
                          <a:pt x="17425" y="70007"/>
                          <a:pt x="14684" y="64660"/>
                        </a:cubicBezTo>
                        <a:cubicBezTo>
                          <a:pt x="11955" y="59324"/>
                          <a:pt x="10590" y="51292"/>
                          <a:pt x="10590" y="40564"/>
                        </a:cubicBezTo>
                        <a:cubicBezTo>
                          <a:pt x="10590" y="29881"/>
                          <a:pt x="11955" y="21866"/>
                          <a:pt x="14684" y="16519"/>
                        </a:cubicBezTo>
                        <a:cubicBezTo>
                          <a:pt x="17425" y="11171"/>
                          <a:pt x="21508" y="8498"/>
                          <a:pt x="26933" y="8498"/>
                        </a:cubicBezTo>
                        <a:cubicBezTo>
                          <a:pt x="32403" y="8498"/>
                          <a:pt x="36502" y="11171"/>
                          <a:pt x="39231" y="16519"/>
                        </a:cubicBezTo>
                        <a:cubicBezTo>
                          <a:pt x="41972" y="21866"/>
                          <a:pt x="43342" y="29881"/>
                          <a:pt x="43342" y="40564"/>
                        </a:cubicBezTo>
                        <a:cubicBezTo>
                          <a:pt x="43342" y="51292"/>
                          <a:pt x="41972" y="59324"/>
                          <a:pt x="39231" y="64660"/>
                        </a:cubicBezTo>
                        <a:cubicBezTo>
                          <a:pt x="36502" y="70007"/>
                          <a:pt x="32403" y="72681"/>
                          <a:pt x="26933" y="72681"/>
                        </a:cubicBezTo>
                        <a:close/>
                        <a:moveTo>
                          <a:pt x="26933" y="81036"/>
                        </a:moveTo>
                        <a:cubicBezTo>
                          <a:pt x="35678" y="81036"/>
                          <a:pt x="42356" y="77577"/>
                          <a:pt x="46968" y="70659"/>
                        </a:cubicBezTo>
                        <a:cubicBezTo>
                          <a:pt x="51580" y="63752"/>
                          <a:pt x="53886" y="53720"/>
                          <a:pt x="53886" y="40564"/>
                        </a:cubicBezTo>
                        <a:cubicBezTo>
                          <a:pt x="53886" y="27441"/>
                          <a:pt x="51580" y="17421"/>
                          <a:pt x="46968" y="10503"/>
                        </a:cubicBezTo>
                        <a:cubicBezTo>
                          <a:pt x="42356" y="3596"/>
                          <a:pt x="35678" y="143"/>
                          <a:pt x="26933" y="143"/>
                        </a:cubicBezTo>
                        <a:cubicBezTo>
                          <a:pt x="18199" y="143"/>
                          <a:pt x="11526" y="3596"/>
                          <a:pt x="6914" y="10503"/>
                        </a:cubicBezTo>
                        <a:cubicBezTo>
                          <a:pt x="2302" y="17421"/>
                          <a:pt x="-4" y="27441"/>
                          <a:pt x="-4" y="40564"/>
                        </a:cubicBezTo>
                        <a:cubicBezTo>
                          <a:pt x="-4" y="53720"/>
                          <a:pt x="2302" y="63752"/>
                          <a:pt x="6914" y="70659"/>
                        </a:cubicBezTo>
                        <a:cubicBezTo>
                          <a:pt x="11526" y="77577"/>
                          <a:pt x="18199" y="81036"/>
                          <a:pt x="26933" y="81036"/>
                        </a:cubicBezTo>
                        <a:close/>
                      </a:path>
                    </a:pathLst>
                  </a:custGeom>
                  <a:solidFill>
                    <a:srgbClr val="000000"/>
                  </a:solidFill>
                  <a:ln w="1069" cap="flat">
                    <a:noFill/>
                    <a:prstDash val="solid"/>
                    <a:round/>
                  </a:ln>
                </p:spPr>
                <p:txBody>
                  <a:bodyPr rtlCol="0" anchor="ctr"/>
                  <a:lstStyle/>
                  <a:p>
                    <a:endParaRPr lang="en-US"/>
                  </a:p>
                </p:txBody>
              </p:sp>
              <p:sp>
                <p:nvSpPr>
                  <p:cNvPr id="151" name="Freeform: Shape 150">
                    <a:extLst>
                      <a:ext uri="{FF2B5EF4-FFF2-40B4-BE49-F238E27FC236}">
                        <a16:creationId xmlns:a16="http://schemas.microsoft.com/office/drawing/2014/main" id="{5EA51BAA-A7BC-49C5-B3B8-F973ECEB0900}"/>
                      </a:ext>
                    </a:extLst>
                  </p:cNvPr>
                  <p:cNvSpPr/>
                  <p:nvPr/>
                </p:nvSpPr>
                <p:spPr>
                  <a:xfrm flipV="1">
                    <a:off x="651266" y="3111495"/>
                    <a:ext cx="11028" cy="13267"/>
                  </a:xfrm>
                  <a:custGeom>
                    <a:avLst/>
                    <a:gdLst>
                      <a:gd name="connsiteX0" fmla="*/ 20 w 11028"/>
                      <a:gd name="connsiteY0" fmla="*/ 13445 h 13267"/>
                      <a:gd name="connsiteX1" fmla="*/ 11049 w 11028"/>
                      <a:gd name="connsiteY1" fmla="*/ 13445 h 13267"/>
                      <a:gd name="connsiteX2" fmla="*/ 11049 w 11028"/>
                      <a:gd name="connsiteY2" fmla="*/ 178 h 13267"/>
                      <a:gd name="connsiteX3" fmla="*/ 20 w 11028"/>
                      <a:gd name="connsiteY3" fmla="*/ 178 h 13267"/>
                    </a:gdLst>
                    <a:ahLst/>
                    <a:cxnLst>
                      <a:cxn ang="0">
                        <a:pos x="connsiteX0" y="connsiteY0"/>
                      </a:cxn>
                      <a:cxn ang="0">
                        <a:pos x="connsiteX1" y="connsiteY1"/>
                      </a:cxn>
                      <a:cxn ang="0">
                        <a:pos x="connsiteX2" y="connsiteY2"/>
                      </a:cxn>
                      <a:cxn ang="0">
                        <a:pos x="connsiteX3" y="connsiteY3"/>
                      </a:cxn>
                    </a:cxnLst>
                    <a:rect l="l" t="t" r="r" b="b"/>
                    <a:pathLst>
                      <a:path w="11028" h="13267">
                        <a:moveTo>
                          <a:pt x="20" y="13445"/>
                        </a:moveTo>
                        <a:lnTo>
                          <a:pt x="11049" y="13445"/>
                        </a:lnTo>
                        <a:lnTo>
                          <a:pt x="11049" y="178"/>
                        </a:lnTo>
                        <a:lnTo>
                          <a:pt x="20" y="178"/>
                        </a:lnTo>
                        <a:close/>
                      </a:path>
                    </a:pathLst>
                  </a:custGeom>
                  <a:solidFill>
                    <a:srgbClr val="000000"/>
                  </a:solidFill>
                  <a:ln w="1069" cap="flat">
                    <a:noFill/>
                    <a:prstDash val="solid"/>
                    <a:round/>
                  </a:ln>
                </p:spPr>
                <p:txBody>
                  <a:bodyPr rtlCol="0" anchor="ctr"/>
                  <a:lstStyle/>
                  <a:p>
                    <a:endParaRPr lang="en-US"/>
                  </a:p>
                </p:txBody>
              </p:sp>
              <p:sp>
                <p:nvSpPr>
                  <p:cNvPr id="152" name="Freeform: Shape 151">
                    <a:extLst>
                      <a:ext uri="{FF2B5EF4-FFF2-40B4-BE49-F238E27FC236}">
                        <a16:creationId xmlns:a16="http://schemas.microsoft.com/office/drawing/2014/main" id="{DD34E1FB-9F6F-4769-98EE-4D518B3C511F}"/>
                      </a:ext>
                    </a:extLst>
                  </p:cNvPr>
                  <p:cNvSpPr/>
                  <p:nvPr/>
                </p:nvSpPr>
                <p:spPr>
                  <a:xfrm flipV="1">
                    <a:off x="681300" y="3045390"/>
                    <a:ext cx="53839" cy="80892"/>
                  </a:xfrm>
                  <a:custGeom>
                    <a:avLst/>
                    <a:gdLst>
                      <a:gd name="connsiteX0" fmla="*/ 27850 w 53839"/>
                      <a:gd name="connsiteY0" fmla="*/ 44842 h 80892"/>
                      <a:gd name="connsiteX1" fmla="*/ 16588 w 53839"/>
                      <a:gd name="connsiteY1" fmla="*/ 39979 h 80892"/>
                      <a:gd name="connsiteX2" fmla="*/ 12444 w 53839"/>
                      <a:gd name="connsiteY2" fmla="*/ 26678 h 80892"/>
                      <a:gd name="connsiteX3" fmla="*/ 16588 w 53839"/>
                      <a:gd name="connsiteY3" fmla="*/ 13377 h 80892"/>
                      <a:gd name="connsiteX4" fmla="*/ 27850 w 53839"/>
                      <a:gd name="connsiteY4" fmla="*/ 8498 h 80892"/>
                      <a:gd name="connsiteX5" fmla="*/ 39096 w 53839"/>
                      <a:gd name="connsiteY5" fmla="*/ 13377 h 80892"/>
                      <a:gd name="connsiteX6" fmla="*/ 43240 w 53839"/>
                      <a:gd name="connsiteY6" fmla="*/ 26678 h 80892"/>
                      <a:gd name="connsiteX7" fmla="*/ 39096 w 53839"/>
                      <a:gd name="connsiteY7" fmla="*/ 39979 h 80892"/>
                      <a:gd name="connsiteX8" fmla="*/ 27850 w 53839"/>
                      <a:gd name="connsiteY8" fmla="*/ 44842 h 80892"/>
                      <a:gd name="connsiteX9" fmla="*/ 48788 w 53839"/>
                      <a:gd name="connsiteY9" fmla="*/ 77911 h 80892"/>
                      <a:gd name="connsiteX10" fmla="*/ 48788 w 53839"/>
                      <a:gd name="connsiteY10" fmla="*/ 68303 h 80892"/>
                      <a:gd name="connsiteX11" fmla="*/ 40767 w 53839"/>
                      <a:gd name="connsiteY11" fmla="*/ 71160 h 80892"/>
                      <a:gd name="connsiteX12" fmla="*/ 32746 w 53839"/>
                      <a:gd name="connsiteY12" fmla="*/ 72163 h 80892"/>
                      <a:gd name="connsiteX13" fmla="*/ 16788 w 53839"/>
                      <a:gd name="connsiteY13" fmla="*/ 65111 h 80892"/>
                      <a:gd name="connsiteX14" fmla="*/ 10505 w 53839"/>
                      <a:gd name="connsiteY14" fmla="*/ 43806 h 80892"/>
                      <a:gd name="connsiteX15" fmla="*/ 18225 w 53839"/>
                      <a:gd name="connsiteY15" fmla="*/ 50774 h 80892"/>
                      <a:gd name="connsiteX16" fmla="*/ 28468 w 53839"/>
                      <a:gd name="connsiteY16" fmla="*/ 53197 h 80892"/>
                      <a:gd name="connsiteX17" fmla="*/ 47033 w 53839"/>
                      <a:gd name="connsiteY17" fmla="*/ 46062 h 80892"/>
                      <a:gd name="connsiteX18" fmla="*/ 53851 w 53839"/>
                      <a:gd name="connsiteY18" fmla="*/ 26678 h 80892"/>
                      <a:gd name="connsiteX19" fmla="*/ 46749 w 53839"/>
                      <a:gd name="connsiteY19" fmla="*/ 7395 h 80892"/>
                      <a:gd name="connsiteX20" fmla="*/ 27850 w 53839"/>
                      <a:gd name="connsiteY20" fmla="*/ 143 h 80892"/>
                      <a:gd name="connsiteX21" fmla="*/ 7163 w 53839"/>
                      <a:gd name="connsiteY21" fmla="*/ 10503 h 80892"/>
                      <a:gd name="connsiteX22" fmla="*/ 11 w 53839"/>
                      <a:gd name="connsiteY22" fmla="*/ 40564 h 80892"/>
                      <a:gd name="connsiteX23" fmla="*/ 8784 w 53839"/>
                      <a:gd name="connsiteY23" fmla="*/ 70041 h 80892"/>
                      <a:gd name="connsiteX24" fmla="*/ 32328 w 53839"/>
                      <a:gd name="connsiteY24" fmla="*/ 81036 h 80892"/>
                      <a:gd name="connsiteX25" fmla="*/ 40349 w 53839"/>
                      <a:gd name="connsiteY25" fmla="*/ 80250 h 80892"/>
                      <a:gd name="connsiteX26" fmla="*/ 48788 w 53839"/>
                      <a:gd name="connsiteY26" fmla="*/ 77911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839" h="80892">
                        <a:moveTo>
                          <a:pt x="27850" y="44842"/>
                        </a:moveTo>
                        <a:cubicBezTo>
                          <a:pt x="23116" y="44842"/>
                          <a:pt x="19361" y="43221"/>
                          <a:pt x="16588" y="39979"/>
                        </a:cubicBezTo>
                        <a:cubicBezTo>
                          <a:pt x="13825" y="36749"/>
                          <a:pt x="12444" y="32315"/>
                          <a:pt x="12444" y="26678"/>
                        </a:cubicBezTo>
                        <a:cubicBezTo>
                          <a:pt x="12444" y="21075"/>
                          <a:pt x="13825" y="16641"/>
                          <a:pt x="16588" y="13377"/>
                        </a:cubicBezTo>
                        <a:cubicBezTo>
                          <a:pt x="19361" y="10124"/>
                          <a:pt x="23116" y="8498"/>
                          <a:pt x="27850" y="8498"/>
                        </a:cubicBezTo>
                        <a:cubicBezTo>
                          <a:pt x="32585" y="8498"/>
                          <a:pt x="36333" y="10124"/>
                          <a:pt x="39096" y="13377"/>
                        </a:cubicBezTo>
                        <a:cubicBezTo>
                          <a:pt x="41859" y="16641"/>
                          <a:pt x="43240" y="21075"/>
                          <a:pt x="43240" y="26678"/>
                        </a:cubicBezTo>
                        <a:cubicBezTo>
                          <a:pt x="43240" y="32315"/>
                          <a:pt x="41859" y="36749"/>
                          <a:pt x="39096" y="39979"/>
                        </a:cubicBezTo>
                        <a:cubicBezTo>
                          <a:pt x="36333" y="43221"/>
                          <a:pt x="32585" y="44842"/>
                          <a:pt x="27850" y="44842"/>
                        </a:cubicBezTo>
                        <a:close/>
                        <a:moveTo>
                          <a:pt x="48788" y="77911"/>
                        </a:moveTo>
                        <a:lnTo>
                          <a:pt x="48788" y="68303"/>
                        </a:lnTo>
                        <a:cubicBezTo>
                          <a:pt x="46136" y="69550"/>
                          <a:pt x="43463" y="70503"/>
                          <a:pt x="40767" y="71160"/>
                        </a:cubicBezTo>
                        <a:cubicBezTo>
                          <a:pt x="38071" y="71829"/>
                          <a:pt x="35397" y="72163"/>
                          <a:pt x="32746" y="72163"/>
                        </a:cubicBezTo>
                        <a:cubicBezTo>
                          <a:pt x="25784" y="72163"/>
                          <a:pt x="20464" y="69812"/>
                          <a:pt x="16788" y="65111"/>
                        </a:cubicBezTo>
                        <a:cubicBezTo>
                          <a:pt x="13123" y="60410"/>
                          <a:pt x="11029" y="53308"/>
                          <a:pt x="10505" y="43806"/>
                        </a:cubicBezTo>
                        <a:cubicBezTo>
                          <a:pt x="12555" y="46836"/>
                          <a:pt x="15128" y="49159"/>
                          <a:pt x="18225" y="50774"/>
                        </a:cubicBezTo>
                        <a:cubicBezTo>
                          <a:pt x="21333" y="52389"/>
                          <a:pt x="24748" y="53197"/>
                          <a:pt x="28468" y="53197"/>
                        </a:cubicBezTo>
                        <a:cubicBezTo>
                          <a:pt x="36300" y="53197"/>
                          <a:pt x="42488" y="50818"/>
                          <a:pt x="47033" y="46062"/>
                        </a:cubicBezTo>
                        <a:cubicBezTo>
                          <a:pt x="51578" y="41316"/>
                          <a:pt x="53851" y="34855"/>
                          <a:pt x="53851" y="26678"/>
                        </a:cubicBezTo>
                        <a:cubicBezTo>
                          <a:pt x="53851" y="18669"/>
                          <a:pt x="51484" y="12241"/>
                          <a:pt x="46749" y="7395"/>
                        </a:cubicBezTo>
                        <a:cubicBezTo>
                          <a:pt x="42015" y="2560"/>
                          <a:pt x="35715" y="143"/>
                          <a:pt x="27850" y="143"/>
                        </a:cubicBezTo>
                        <a:cubicBezTo>
                          <a:pt x="18827" y="143"/>
                          <a:pt x="11931" y="3596"/>
                          <a:pt x="7163" y="10503"/>
                        </a:cubicBezTo>
                        <a:cubicBezTo>
                          <a:pt x="2395" y="17421"/>
                          <a:pt x="11" y="27441"/>
                          <a:pt x="11" y="40564"/>
                        </a:cubicBezTo>
                        <a:cubicBezTo>
                          <a:pt x="11" y="52885"/>
                          <a:pt x="2936" y="62710"/>
                          <a:pt x="8784" y="70041"/>
                        </a:cubicBezTo>
                        <a:cubicBezTo>
                          <a:pt x="14632" y="77371"/>
                          <a:pt x="22481" y="81036"/>
                          <a:pt x="32328" y="81036"/>
                        </a:cubicBezTo>
                        <a:cubicBezTo>
                          <a:pt x="34980" y="81036"/>
                          <a:pt x="37653" y="80774"/>
                          <a:pt x="40349" y="80250"/>
                        </a:cubicBezTo>
                        <a:cubicBezTo>
                          <a:pt x="43045" y="79727"/>
                          <a:pt x="45858" y="78947"/>
                          <a:pt x="48788" y="77911"/>
                        </a:cubicBezTo>
                        <a:close/>
                      </a:path>
                    </a:pathLst>
                  </a:custGeom>
                  <a:solidFill>
                    <a:srgbClr val="000000"/>
                  </a:solidFill>
                  <a:ln w="1069" cap="flat">
                    <a:noFill/>
                    <a:prstDash val="solid"/>
                    <a:round/>
                  </a:ln>
                </p:spPr>
                <p:txBody>
                  <a:bodyPr rtlCol="0" anchor="ctr"/>
                  <a:lstStyle/>
                  <a:p>
                    <a:endParaRPr lang="en-US"/>
                  </a:p>
                </p:txBody>
              </p:sp>
            </p:grpSp>
          </p:grpSp>
          <p:grpSp>
            <p:nvGrpSpPr>
              <p:cNvPr id="153" name="Graphic 8">
                <a:extLst>
                  <a:ext uri="{FF2B5EF4-FFF2-40B4-BE49-F238E27FC236}">
                    <a16:creationId xmlns:a16="http://schemas.microsoft.com/office/drawing/2014/main" id="{8196DF58-0D55-4AA5-8285-474EA6A98326}"/>
                  </a:ext>
                </a:extLst>
              </p:cNvPr>
              <p:cNvGrpSpPr/>
              <p:nvPr/>
            </p:nvGrpSpPr>
            <p:grpSpPr>
              <a:xfrm>
                <a:off x="578847" y="2704730"/>
                <a:ext cx="3706425" cy="80892"/>
                <a:chOff x="578847" y="2704730"/>
                <a:chExt cx="3706425" cy="80892"/>
              </a:xfrm>
            </p:grpSpPr>
            <p:sp>
              <p:nvSpPr>
                <p:cNvPr id="154" name="Freeform: Shape 153">
                  <a:extLst>
                    <a:ext uri="{FF2B5EF4-FFF2-40B4-BE49-F238E27FC236}">
                      <a16:creationId xmlns:a16="http://schemas.microsoft.com/office/drawing/2014/main" id="{52A63EBD-2931-42F3-BDFB-91EBB3681D88}"/>
                    </a:ext>
                  </a:extLst>
                </p:cNvPr>
                <p:cNvSpPr/>
                <p:nvPr/>
              </p:nvSpPr>
              <p:spPr>
                <a:xfrm>
                  <a:off x="804254" y="2743472"/>
                  <a:ext cx="3481018" cy="6684"/>
                </a:xfrm>
                <a:custGeom>
                  <a:avLst/>
                  <a:gdLst>
                    <a:gd name="connsiteX0" fmla="*/ 60 w 3481018"/>
                    <a:gd name="connsiteY0" fmla="*/ -2 h 6684"/>
                    <a:gd name="connsiteX1" fmla="*/ 3481079 w 3481018"/>
                    <a:gd name="connsiteY1" fmla="*/ -2 h 6684"/>
                  </a:gdLst>
                  <a:ahLst/>
                  <a:cxnLst>
                    <a:cxn ang="0">
                      <a:pos x="connsiteX0" y="connsiteY0"/>
                    </a:cxn>
                    <a:cxn ang="0">
                      <a:pos x="connsiteX1" y="connsiteY1"/>
                    </a:cxn>
                  </a:cxnLst>
                  <a:rect l="l" t="t" r="r" b="b"/>
                  <a:pathLst>
                    <a:path w="3481018" h="6684">
                      <a:moveTo>
                        <a:pt x="60" y="-2"/>
                      </a:moveTo>
                      <a:lnTo>
                        <a:pt x="3481079" y="-2"/>
                      </a:lnTo>
                    </a:path>
                  </a:pathLst>
                </a:custGeom>
                <a:noFill/>
                <a:ln w="7129" cap="sq">
                  <a:solidFill>
                    <a:srgbClr val="B0B0B0"/>
                  </a:solidFill>
                  <a:prstDash val="solid"/>
                  <a:round/>
                </a:ln>
              </p:spPr>
              <p:txBody>
                <a:bodyPr rtlCol="0" anchor="ctr"/>
                <a:lstStyle/>
                <a:p>
                  <a:endParaRPr lang="en-US"/>
                </a:p>
              </p:txBody>
            </p:sp>
            <p:sp>
              <p:nvSpPr>
                <p:cNvPr id="155" name="Freeform: Shape 154">
                  <a:extLst>
                    <a:ext uri="{FF2B5EF4-FFF2-40B4-BE49-F238E27FC236}">
                      <a16:creationId xmlns:a16="http://schemas.microsoft.com/office/drawing/2014/main" id="{C32DBC25-868C-45E5-A265-F364E92E9FD1}"/>
                    </a:ext>
                  </a:extLst>
                </p:cNvPr>
                <p:cNvSpPr/>
                <p:nvPr/>
              </p:nvSpPr>
              <p:spPr>
                <a:xfrm>
                  <a:off x="773062" y="2743473"/>
                  <a:ext cx="31191" cy="6684"/>
                </a:xfrm>
                <a:custGeom>
                  <a:avLst/>
                  <a:gdLst>
                    <a:gd name="connsiteX0" fmla="*/ 31249 w 31191"/>
                    <a:gd name="connsiteY0" fmla="*/ 128 h 6684"/>
                    <a:gd name="connsiteX1" fmla="*/ 57 w 31191"/>
                    <a:gd name="connsiteY1" fmla="*/ 128 h 6684"/>
                  </a:gdLst>
                  <a:ahLst/>
                  <a:cxnLst>
                    <a:cxn ang="0">
                      <a:pos x="connsiteX0" y="connsiteY0"/>
                    </a:cxn>
                    <a:cxn ang="0">
                      <a:pos x="connsiteX1" y="connsiteY1"/>
                    </a:cxn>
                  </a:cxnLst>
                  <a:rect l="l" t="t" r="r" b="b"/>
                  <a:pathLst>
                    <a:path w="31191" h="6684">
                      <a:moveTo>
                        <a:pt x="31249" y="128"/>
                      </a:moveTo>
                      <a:lnTo>
                        <a:pt x="57" y="128"/>
                      </a:lnTo>
                    </a:path>
                  </a:pathLst>
                </a:custGeom>
                <a:solidFill>
                  <a:srgbClr val="000000"/>
                </a:solidFill>
                <a:ln w="7129" cap="flat">
                  <a:solidFill>
                    <a:srgbClr val="000000"/>
                  </a:solidFill>
                  <a:prstDash val="solid"/>
                  <a:round/>
                </a:ln>
              </p:spPr>
              <p:txBody>
                <a:bodyPr rtlCol="0" anchor="ctr"/>
                <a:lstStyle/>
                <a:p>
                  <a:endParaRPr lang="en-US"/>
                </a:p>
              </p:txBody>
            </p:sp>
            <p:grpSp>
              <p:nvGrpSpPr>
                <p:cNvPr id="156" name="Graphic 8">
                  <a:extLst>
                    <a:ext uri="{FF2B5EF4-FFF2-40B4-BE49-F238E27FC236}">
                      <a16:creationId xmlns:a16="http://schemas.microsoft.com/office/drawing/2014/main" id="{FEC8493A-DB6E-42AF-9F58-64343B813534}"/>
                    </a:ext>
                  </a:extLst>
                </p:cNvPr>
                <p:cNvGrpSpPr/>
                <p:nvPr/>
              </p:nvGrpSpPr>
              <p:grpSpPr>
                <a:xfrm>
                  <a:off x="578847" y="2704730"/>
                  <a:ext cx="153886" cy="80892"/>
                  <a:chOff x="578847" y="2704730"/>
                  <a:chExt cx="153886" cy="80892"/>
                </a:xfrm>
                <a:solidFill>
                  <a:srgbClr val="000000"/>
                </a:solidFill>
              </p:grpSpPr>
              <p:sp>
                <p:nvSpPr>
                  <p:cNvPr id="157" name="Freeform: Shape 156">
                    <a:extLst>
                      <a:ext uri="{FF2B5EF4-FFF2-40B4-BE49-F238E27FC236}">
                        <a16:creationId xmlns:a16="http://schemas.microsoft.com/office/drawing/2014/main" id="{F122934F-2B37-42E1-B225-5972CCE0147A}"/>
                      </a:ext>
                    </a:extLst>
                  </p:cNvPr>
                  <p:cNvSpPr/>
                  <p:nvPr/>
                </p:nvSpPr>
                <p:spPr>
                  <a:xfrm flipV="1">
                    <a:off x="578847" y="2704730"/>
                    <a:ext cx="53889" cy="80892"/>
                  </a:xfrm>
                  <a:custGeom>
                    <a:avLst/>
                    <a:gdLst>
                      <a:gd name="connsiteX0" fmla="*/ 26933 w 53889"/>
                      <a:gd name="connsiteY0" fmla="*/ 72630 h 80892"/>
                      <a:gd name="connsiteX1" fmla="*/ 14684 w 53889"/>
                      <a:gd name="connsiteY1" fmla="*/ 64609 h 80892"/>
                      <a:gd name="connsiteX2" fmla="*/ 10590 w 53889"/>
                      <a:gd name="connsiteY2" fmla="*/ 40513 h 80892"/>
                      <a:gd name="connsiteX3" fmla="*/ 14684 w 53889"/>
                      <a:gd name="connsiteY3" fmla="*/ 16468 h 80892"/>
                      <a:gd name="connsiteX4" fmla="*/ 26933 w 53889"/>
                      <a:gd name="connsiteY4" fmla="*/ 8447 h 80892"/>
                      <a:gd name="connsiteX5" fmla="*/ 39231 w 53889"/>
                      <a:gd name="connsiteY5" fmla="*/ 16468 h 80892"/>
                      <a:gd name="connsiteX6" fmla="*/ 43342 w 53889"/>
                      <a:gd name="connsiteY6" fmla="*/ 40513 h 80892"/>
                      <a:gd name="connsiteX7" fmla="*/ 39231 w 53889"/>
                      <a:gd name="connsiteY7" fmla="*/ 64609 h 80892"/>
                      <a:gd name="connsiteX8" fmla="*/ 26933 w 53889"/>
                      <a:gd name="connsiteY8" fmla="*/ 72630 h 80892"/>
                      <a:gd name="connsiteX9" fmla="*/ 26933 w 53889"/>
                      <a:gd name="connsiteY9" fmla="*/ 80985 h 80892"/>
                      <a:gd name="connsiteX10" fmla="*/ 46968 w 53889"/>
                      <a:gd name="connsiteY10" fmla="*/ 70608 h 80892"/>
                      <a:gd name="connsiteX11" fmla="*/ 53886 w 53889"/>
                      <a:gd name="connsiteY11" fmla="*/ 40513 h 80892"/>
                      <a:gd name="connsiteX12" fmla="*/ 46968 w 53889"/>
                      <a:gd name="connsiteY12" fmla="*/ 10452 h 80892"/>
                      <a:gd name="connsiteX13" fmla="*/ 26933 w 53889"/>
                      <a:gd name="connsiteY13" fmla="*/ 92 h 80892"/>
                      <a:gd name="connsiteX14" fmla="*/ 6914 w 53889"/>
                      <a:gd name="connsiteY14" fmla="*/ 10452 h 80892"/>
                      <a:gd name="connsiteX15" fmla="*/ -4 w 53889"/>
                      <a:gd name="connsiteY15" fmla="*/ 40513 h 80892"/>
                      <a:gd name="connsiteX16" fmla="*/ 6914 w 53889"/>
                      <a:gd name="connsiteY16" fmla="*/ 70608 h 80892"/>
                      <a:gd name="connsiteX17" fmla="*/ 26933 w 53889"/>
                      <a:gd name="connsiteY17" fmla="*/ 80985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33" y="72630"/>
                        </a:moveTo>
                        <a:cubicBezTo>
                          <a:pt x="21508" y="72630"/>
                          <a:pt x="17425" y="69956"/>
                          <a:pt x="14684" y="64609"/>
                        </a:cubicBezTo>
                        <a:cubicBezTo>
                          <a:pt x="11955" y="59273"/>
                          <a:pt x="10590" y="51241"/>
                          <a:pt x="10590" y="40513"/>
                        </a:cubicBezTo>
                        <a:cubicBezTo>
                          <a:pt x="10590" y="29830"/>
                          <a:pt x="11955" y="21815"/>
                          <a:pt x="14684" y="16468"/>
                        </a:cubicBezTo>
                        <a:cubicBezTo>
                          <a:pt x="17425" y="11120"/>
                          <a:pt x="21508" y="8447"/>
                          <a:pt x="26933" y="8447"/>
                        </a:cubicBezTo>
                        <a:cubicBezTo>
                          <a:pt x="32403" y="8447"/>
                          <a:pt x="36502" y="11120"/>
                          <a:pt x="39231" y="16468"/>
                        </a:cubicBezTo>
                        <a:cubicBezTo>
                          <a:pt x="41972" y="21815"/>
                          <a:pt x="43342" y="29830"/>
                          <a:pt x="43342" y="40513"/>
                        </a:cubicBezTo>
                        <a:cubicBezTo>
                          <a:pt x="43342" y="51241"/>
                          <a:pt x="41972" y="59273"/>
                          <a:pt x="39231" y="64609"/>
                        </a:cubicBezTo>
                        <a:cubicBezTo>
                          <a:pt x="36502" y="69956"/>
                          <a:pt x="32403" y="72630"/>
                          <a:pt x="26933" y="72630"/>
                        </a:cubicBezTo>
                        <a:close/>
                        <a:moveTo>
                          <a:pt x="26933" y="80985"/>
                        </a:moveTo>
                        <a:cubicBezTo>
                          <a:pt x="35678" y="80985"/>
                          <a:pt x="42356" y="77526"/>
                          <a:pt x="46968" y="70608"/>
                        </a:cubicBezTo>
                        <a:cubicBezTo>
                          <a:pt x="51580" y="63701"/>
                          <a:pt x="53886" y="53670"/>
                          <a:pt x="53886" y="40513"/>
                        </a:cubicBezTo>
                        <a:cubicBezTo>
                          <a:pt x="53886" y="27390"/>
                          <a:pt x="51580" y="17370"/>
                          <a:pt x="46968" y="10452"/>
                        </a:cubicBezTo>
                        <a:cubicBezTo>
                          <a:pt x="42356" y="3545"/>
                          <a:pt x="35678" y="92"/>
                          <a:pt x="26933" y="92"/>
                        </a:cubicBezTo>
                        <a:cubicBezTo>
                          <a:pt x="18199" y="92"/>
                          <a:pt x="11526" y="3545"/>
                          <a:pt x="6914" y="10452"/>
                        </a:cubicBezTo>
                        <a:cubicBezTo>
                          <a:pt x="2302" y="17370"/>
                          <a:pt x="-4" y="27390"/>
                          <a:pt x="-4" y="40513"/>
                        </a:cubicBezTo>
                        <a:cubicBezTo>
                          <a:pt x="-4" y="53670"/>
                          <a:pt x="2302" y="63701"/>
                          <a:pt x="6914" y="70608"/>
                        </a:cubicBezTo>
                        <a:cubicBezTo>
                          <a:pt x="11526" y="77526"/>
                          <a:pt x="18199" y="80985"/>
                          <a:pt x="26933" y="80985"/>
                        </a:cubicBezTo>
                        <a:close/>
                      </a:path>
                    </a:pathLst>
                  </a:custGeom>
                  <a:solidFill>
                    <a:srgbClr val="000000"/>
                  </a:solidFill>
                  <a:ln w="1069" cap="flat">
                    <a:noFill/>
                    <a:prstDash val="solid"/>
                    <a:round/>
                  </a:ln>
                </p:spPr>
                <p:txBody>
                  <a:bodyPr rtlCol="0" anchor="ctr"/>
                  <a:lstStyle/>
                  <a:p>
                    <a:endParaRPr lang="en-US"/>
                  </a:p>
                </p:txBody>
              </p:sp>
              <p:sp>
                <p:nvSpPr>
                  <p:cNvPr id="158" name="Freeform: Shape 157">
                    <a:extLst>
                      <a:ext uri="{FF2B5EF4-FFF2-40B4-BE49-F238E27FC236}">
                        <a16:creationId xmlns:a16="http://schemas.microsoft.com/office/drawing/2014/main" id="{EB935B77-E1E7-48D4-B16B-468E2B34E11C}"/>
                      </a:ext>
                    </a:extLst>
                  </p:cNvPr>
                  <p:cNvSpPr/>
                  <p:nvPr/>
                </p:nvSpPr>
                <p:spPr>
                  <a:xfrm flipV="1">
                    <a:off x="651266" y="2770835"/>
                    <a:ext cx="11028" cy="13267"/>
                  </a:xfrm>
                  <a:custGeom>
                    <a:avLst/>
                    <a:gdLst>
                      <a:gd name="connsiteX0" fmla="*/ 20 w 11028"/>
                      <a:gd name="connsiteY0" fmla="*/ 13394 h 13267"/>
                      <a:gd name="connsiteX1" fmla="*/ 11049 w 11028"/>
                      <a:gd name="connsiteY1" fmla="*/ 13394 h 13267"/>
                      <a:gd name="connsiteX2" fmla="*/ 11049 w 11028"/>
                      <a:gd name="connsiteY2" fmla="*/ 127 h 13267"/>
                      <a:gd name="connsiteX3" fmla="*/ 20 w 11028"/>
                      <a:gd name="connsiteY3" fmla="*/ 127 h 13267"/>
                    </a:gdLst>
                    <a:ahLst/>
                    <a:cxnLst>
                      <a:cxn ang="0">
                        <a:pos x="connsiteX0" y="connsiteY0"/>
                      </a:cxn>
                      <a:cxn ang="0">
                        <a:pos x="connsiteX1" y="connsiteY1"/>
                      </a:cxn>
                      <a:cxn ang="0">
                        <a:pos x="connsiteX2" y="connsiteY2"/>
                      </a:cxn>
                      <a:cxn ang="0">
                        <a:pos x="connsiteX3" y="connsiteY3"/>
                      </a:cxn>
                    </a:cxnLst>
                    <a:rect l="l" t="t" r="r" b="b"/>
                    <a:pathLst>
                      <a:path w="11028" h="13267">
                        <a:moveTo>
                          <a:pt x="20" y="13394"/>
                        </a:moveTo>
                        <a:lnTo>
                          <a:pt x="11049" y="13394"/>
                        </a:lnTo>
                        <a:lnTo>
                          <a:pt x="11049" y="127"/>
                        </a:lnTo>
                        <a:lnTo>
                          <a:pt x="20" y="127"/>
                        </a:lnTo>
                        <a:close/>
                      </a:path>
                    </a:pathLst>
                  </a:custGeom>
                  <a:solidFill>
                    <a:srgbClr val="000000"/>
                  </a:solidFill>
                  <a:ln w="1069" cap="flat">
                    <a:noFill/>
                    <a:prstDash val="solid"/>
                    <a:round/>
                  </a:ln>
                </p:spPr>
                <p:txBody>
                  <a:bodyPr rtlCol="0" anchor="ctr"/>
                  <a:lstStyle/>
                  <a:p>
                    <a:endParaRPr lang="en-US"/>
                  </a:p>
                </p:txBody>
              </p:sp>
              <p:sp>
                <p:nvSpPr>
                  <p:cNvPr id="159" name="Freeform: Shape 158">
                    <a:extLst>
                      <a:ext uri="{FF2B5EF4-FFF2-40B4-BE49-F238E27FC236}">
                        <a16:creationId xmlns:a16="http://schemas.microsoft.com/office/drawing/2014/main" id="{ABEE9BD7-EFA0-4983-B94E-4840442255B5}"/>
                      </a:ext>
                    </a:extLst>
                  </p:cNvPr>
                  <p:cNvSpPr/>
                  <p:nvPr/>
                </p:nvSpPr>
                <p:spPr>
                  <a:xfrm flipV="1">
                    <a:off x="682603" y="2706134"/>
                    <a:ext cx="50129" cy="77968"/>
                  </a:xfrm>
                  <a:custGeom>
                    <a:avLst/>
                    <a:gdLst>
                      <a:gd name="connsiteX0" fmla="*/ 12 w 50129"/>
                      <a:gd name="connsiteY0" fmla="*/ 78060 h 77968"/>
                      <a:gd name="connsiteX1" fmla="*/ 50142 w 50129"/>
                      <a:gd name="connsiteY1" fmla="*/ 78060 h 77968"/>
                      <a:gd name="connsiteX2" fmla="*/ 50142 w 50129"/>
                      <a:gd name="connsiteY2" fmla="*/ 73565 h 77968"/>
                      <a:gd name="connsiteX3" fmla="*/ 21835 w 50129"/>
                      <a:gd name="connsiteY3" fmla="*/ 92 h 77968"/>
                      <a:gd name="connsiteX4" fmla="*/ 10823 w 50129"/>
                      <a:gd name="connsiteY4" fmla="*/ 92 h 77968"/>
                      <a:gd name="connsiteX5" fmla="*/ 37459 w 50129"/>
                      <a:gd name="connsiteY5" fmla="*/ 69171 h 77968"/>
                      <a:gd name="connsiteX6" fmla="*/ 12 w 50129"/>
                      <a:gd name="connsiteY6" fmla="*/ 69171 h 7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29" h="77968">
                        <a:moveTo>
                          <a:pt x="12" y="78060"/>
                        </a:moveTo>
                        <a:lnTo>
                          <a:pt x="50142" y="78060"/>
                        </a:lnTo>
                        <a:lnTo>
                          <a:pt x="50142" y="73565"/>
                        </a:lnTo>
                        <a:lnTo>
                          <a:pt x="21835" y="92"/>
                        </a:lnTo>
                        <a:lnTo>
                          <a:pt x="10823" y="92"/>
                        </a:lnTo>
                        <a:lnTo>
                          <a:pt x="37459" y="69171"/>
                        </a:lnTo>
                        <a:lnTo>
                          <a:pt x="12" y="69171"/>
                        </a:lnTo>
                        <a:close/>
                      </a:path>
                    </a:pathLst>
                  </a:custGeom>
                  <a:solidFill>
                    <a:srgbClr val="000000"/>
                  </a:solidFill>
                  <a:ln w="1069" cap="flat">
                    <a:noFill/>
                    <a:prstDash val="solid"/>
                    <a:round/>
                  </a:ln>
                </p:spPr>
                <p:txBody>
                  <a:bodyPr rtlCol="0" anchor="ctr"/>
                  <a:lstStyle/>
                  <a:p>
                    <a:endParaRPr lang="en-US"/>
                  </a:p>
                </p:txBody>
              </p:sp>
            </p:grpSp>
          </p:grpSp>
          <p:grpSp>
            <p:nvGrpSpPr>
              <p:cNvPr id="160" name="Graphic 8">
                <a:extLst>
                  <a:ext uri="{FF2B5EF4-FFF2-40B4-BE49-F238E27FC236}">
                    <a16:creationId xmlns:a16="http://schemas.microsoft.com/office/drawing/2014/main" id="{38DAD288-CCF0-4930-8DCA-14FB4396E929}"/>
                  </a:ext>
                </a:extLst>
              </p:cNvPr>
              <p:cNvGrpSpPr/>
              <p:nvPr/>
            </p:nvGrpSpPr>
            <p:grpSpPr>
              <a:xfrm>
                <a:off x="578847" y="2364062"/>
                <a:ext cx="3706425" cy="80892"/>
                <a:chOff x="578847" y="2364062"/>
                <a:chExt cx="3706425" cy="80892"/>
              </a:xfrm>
            </p:grpSpPr>
            <p:sp>
              <p:nvSpPr>
                <p:cNvPr id="161" name="Freeform: Shape 160">
                  <a:extLst>
                    <a:ext uri="{FF2B5EF4-FFF2-40B4-BE49-F238E27FC236}">
                      <a16:creationId xmlns:a16="http://schemas.microsoft.com/office/drawing/2014/main" id="{74E36192-EF15-4AC0-AE32-B4EAA1D81932}"/>
                    </a:ext>
                  </a:extLst>
                </p:cNvPr>
                <p:cNvSpPr/>
                <p:nvPr/>
              </p:nvSpPr>
              <p:spPr>
                <a:xfrm>
                  <a:off x="804254" y="2402805"/>
                  <a:ext cx="3481018" cy="6684"/>
                </a:xfrm>
                <a:custGeom>
                  <a:avLst/>
                  <a:gdLst>
                    <a:gd name="connsiteX0" fmla="*/ 60 w 3481018"/>
                    <a:gd name="connsiteY0" fmla="*/ -15 h 6684"/>
                    <a:gd name="connsiteX1" fmla="*/ 3481079 w 3481018"/>
                    <a:gd name="connsiteY1" fmla="*/ -15 h 6684"/>
                  </a:gdLst>
                  <a:ahLst/>
                  <a:cxnLst>
                    <a:cxn ang="0">
                      <a:pos x="connsiteX0" y="connsiteY0"/>
                    </a:cxn>
                    <a:cxn ang="0">
                      <a:pos x="connsiteX1" y="connsiteY1"/>
                    </a:cxn>
                  </a:cxnLst>
                  <a:rect l="l" t="t" r="r" b="b"/>
                  <a:pathLst>
                    <a:path w="3481018" h="6684">
                      <a:moveTo>
                        <a:pt x="60" y="-15"/>
                      </a:moveTo>
                      <a:lnTo>
                        <a:pt x="3481079" y="-15"/>
                      </a:lnTo>
                    </a:path>
                  </a:pathLst>
                </a:custGeom>
                <a:noFill/>
                <a:ln w="7129" cap="sq">
                  <a:solidFill>
                    <a:srgbClr val="B0B0B0"/>
                  </a:solidFill>
                  <a:prstDash val="solid"/>
                  <a:round/>
                </a:ln>
              </p:spPr>
              <p:txBody>
                <a:bodyPr rtlCol="0" anchor="ctr"/>
                <a:lstStyle/>
                <a:p>
                  <a:endParaRPr lang="en-US"/>
                </a:p>
              </p:txBody>
            </p:sp>
            <p:sp>
              <p:nvSpPr>
                <p:cNvPr id="162" name="Freeform: Shape 161">
                  <a:extLst>
                    <a:ext uri="{FF2B5EF4-FFF2-40B4-BE49-F238E27FC236}">
                      <a16:creationId xmlns:a16="http://schemas.microsoft.com/office/drawing/2014/main" id="{D3F50397-1071-4D48-B99D-61EADA957534}"/>
                    </a:ext>
                  </a:extLst>
                </p:cNvPr>
                <p:cNvSpPr/>
                <p:nvPr/>
              </p:nvSpPr>
              <p:spPr>
                <a:xfrm>
                  <a:off x="773062" y="2402805"/>
                  <a:ext cx="31191" cy="6684"/>
                </a:xfrm>
                <a:custGeom>
                  <a:avLst/>
                  <a:gdLst>
                    <a:gd name="connsiteX0" fmla="*/ 31249 w 31191"/>
                    <a:gd name="connsiteY0" fmla="*/ 77 h 6684"/>
                    <a:gd name="connsiteX1" fmla="*/ 57 w 31191"/>
                    <a:gd name="connsiteY1" fmla="*/ 77 h 6684"/>
                  </a:gdLst>
                  <a:ahLst/>
                  <a:cxnLst>
                    <a:cxn ang="0">
                      <a:pos x="connsiteX0" y="connsiteY0"/>
                    </a:cxn>
                    <a:cxn ang="0">
                      <a:pos x="connsiteX1" y="connsiteY1"/>
                    </a:cxn>
                  </a:cxnLst>
                  <a:rect l="l" t="t" r="r" b="b"/>
                  <a:pathLst>
                    <a:path w="31191" h="6684">
                      <a:moveTo>
                        <a:pt x="31249" y="77"/>
                      </a:moveTo>
                      <a:lnTo>
                        <a:pt x="57" y="77"/>
                      </a:lnTo>
                    </a:path>
                  </a:pathLst>
                </a:custGeom>
                <a:solidFill>
                  <a:srgbClr val="000000"/>
                </a:solidFill>
                <a:ln w="7129" cap="flat">
                  <a:solidFill>
                    <a:srgbClr val="000000"/>
                  </a:solidFill>
                  <a:prstDash val="solid"/>
                  <a:round/>
                </a:ln>
              </p:spPr>
              <p:txBody>
                <a:bodyPr rtlCol="0" anchor="ctr"/>
                <a:lstStyle/>
                <a:p>
                  <a:endParaRPr lang="en-US"/>
                </a:p>
              </p:txBody>
            </p:sp>
            <p:grpSp>
              <p:nvGrpSpPr>
                <p:cNvPr id="163" name="Graphic 8">
                  <a:extLst>
                    <a:ext uri="{FF2B5EF4-FFF2-40B4-BE49-F238E27FC236}">
                      <a16:creationId xmlns:a16="http://schemas.microsoft.com/office/drawing/2014/main" id="{F96BA5D6-49F5-451C-B9D0-AFB424B78305}"/>
                    </a:ext>
                  </a:extLst>
                </p:cNvPr>
                <p:cNvGrpSpPr/>
                <p:nvPr/>
              </p:nvGrpSpPr>
              <p:grpSpPr>
                <a:xfrm>
                  <a:off x="578847" y="2364062"/>
                  <a:ext cx="155707" cy="80892"/>
                  <a:chOff x="578847" y="2364062"/>
                  <a:chExt cx="155707" cy="80892"/>
                </a:xfrm>
                <a:solidFill>
                  <a:srgbClr val="000000"/>
                </a:solidFill>
              </p:grpSpPr>
              <p:sp>
                <p:nvSpPr>
                  <p:cNvPr id="164" name="Freeform: Shape 163">
                    <a:extLst>
                      <a:ext uri="{FF2B5EF4-FFF2-40B4-BE49-F238E27FC236}">
                        <a16:creationId xmlns:a16="http://schemas.microsoft.com/office/drawing/2014/main" id="{3632BCD8-259D-4179-8B92-CF28312B4999}"/>
                      </a:ext>
                    </a:extLst>
                  </p:cNvPr>
                  <p:cNvSpPr/>
                  <p:nvPr/>
                </p:nvSpPr>
                <p:spPr>
                  <a:xfrm flipV="1">
                    <a:off x="578847" y="2364062"/>
                    <a:ext cx="53889" cy="80892"/>
                  </a:xfrm>
                  <a:custGeom>
                    <a:avLst/>
                    <a:gdLst>
                      <a:gd name="connsiteX0" fmla="*/ 26933 w 53889"/>
                      <a:gd name="connsiteY0" fmla="*/ 72579 h 80892"/>
                      <a:gd name="connsiteX1" fmla="*/ 14684 w 53889"/>
                      <a:gd name="connsiteY1" fmla="*/ 64558 h 80892"/>
                      <a:gd name="connsiteX2" fmla="*/ 10590 w 53889"/>
                      <a:gd name="connsiteY2" fmla="*/ 40462 h 80892"/>
                      <a:gd name="connsiteX3" fmla="*/ 14684 w 53889"/>
                      <a:gd name="connsiteY3" fmla="*/ 16417 h 80892"/>
                      <a:gd name="connsiteX4" fmla="*/ 26933 w 53889"/>
                      <a:gd name="connsiteY4" fmla="*/ 8396 h 80892"/>
                      <a:gd name="connsiteX5" fmla="*/ 39231 w 53889"/>
                      <a:gd name="connsiteY5" fmla="*/ 16417 h 80892"/>
                      <a:gd name="connsiteX6" fmla="*/ 43342 w 53889"/>
                      <a:gd name="connsiteY6" fmla="*/ 40462 h 80892"/>
                      <a:gd name="connsiteX7" fmla="*/ 39231 w 53889"/>
                      <a:gd name="connsiteY7" fmla="*/ 64558 h 80892"/>
                      <a:gd name="connsiteX8" fmla="*/ 26933 w 53889"/>
                      <a:gd name="connsiteY8" fmla="*/ 72579 h 80892"/>
                      <a:gd name="connsiteX9" fmla="*/ 26933 w 53889"/>
                      <a:gd name="connsiteY9" fmla="*/ 80934 h 80892"/>
                      <a:gd name="connsiteX10" fmla="*/ 46968 w 53889"/>
                      <a:gd name="connsiteY10" fmla="*/ 70557 h 80892"/>
                      <a:gd name="connsiteX11" fmla="*/ 53886 w 53889"/>
                      <a:gd name="connsiteY11" fmla="*/ 40462 h 80892"/>
                      <a:gd name="connsiteX12" fmla="*/ 46968 w 53889"/>
                      <a:gd name="connsiteY12" fmla="*/ 10401 h 80892"/>
                      <a:gd name="connsiteX13" fmla="*/ 26933 w 53889"/>
                      <a:gd name="connsiteY13" fmla="*/ 41 h 80892"/>
                      <a:gd name="connsiteX14" fmla="*/ 6914 w 53889"/>
                      <a:gd name="connsiteY14" fmla="*/ 10401 h 80892"/>
                      <a:gd name="connsiteX15" fmla="*/ -4 w 53889"/>
                      <a:gd name="connsiteY15" fmla="*/ 40462 h 80892"/>
                      <a:gd name="connsiteX16" fmla="*/ 6914 w 53889"/>
                      <a:gd name="connsiteY16" fmla="*/ 70557 h 80892"/>
                      <a:gd name="connsiteX17" fmla="*/ 26933 w 53889"/>
                      <a:gd name="connsiteY17" fmla="*/ 80934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33" y="72579"/>
                        </a:moveTo>
                        <a:cubicBezTo>
                          <a:pt x="21508" y="72579"/>
                          <a:pt x="17425" y="69905"/>
                          <a:pt x="14684" y="64558"/>
                        </a:cubicBezTo>
                        <a:cubicBezTo>
                          <a:pt x="11955" y="59222"/>
                          <a:pt x="10590" y="51190"/>
                          <a:pt x="10590" y="40462"/>
                        </a:cubicBezTo>
                        <a:cubicBezTo>
                          <a:pt x="10590" y="29779"/>
                          <a:pt x="11955" y="21764"/>
                          <a:pt x="14684" y="16417"/>
                        </a:cubicBezTo>
                        <a:cubicBezTo>
                          <a:pt x="17425" y="11069"/>
                          <a:pt x="21508" y="8396"/>
                          <a:pt x="26933" y="8396"/>
                        </a:cubicBezTo>
                        <a:cubicBezTo>
                          <a:pt x="32403" y="8396"/>
                          <a:pt x="36502" y="11069"/>
                          <a:pt x="39231" y="16417"/>
                        </a:cubicBezTo>
                        <a:cubicBezTo>
                          <a:pt x="41972" y="21764"/>
                          <a:pt x="43342" y="29779"/>
                          <a:pt x="43342" y="40462"/>
                        </a:cubicBezTo>
                        <a:cubicBezTo>
                          <a:pt x="43342" y="51190"/>
                          <a:pt x="41972" y="59222"/>
                          <a:pt x="39231" y="64558"/>
                        </a:cubicBezTo>
                        <a:cubicBezTo>
                          <a:pt x="36502" y="69905"/>
                          <a:pt x="32403" y="72579"/>
                          <a:pt x="26933" y="72579"/>
                        </a:cubicBezTo>
                        <a:close/>
                        <a:moveTo>
                          <a:pt x="26933" y="80934"/>
                        </a:moveTo>
                        <a:cubicBezTo>
                          <a:pt x="35678" y="80934"/>
                          <a:pt x="42356" y="77475"/>
                          <a:pt x="46968" y="70557"/>
                        </a:cubicBezTo>
                        <a:cubicBezTo>
                          <a:pt x="51580" y="63650"/>
                          <a:pt x="53886" y="53619"/>
                          <a:pt x="53886" y="40462"/>
                        </a:cubicBezTo>
                        <a:cubicBezTo>
                          <a:pt x="53886" y="27339"/>
                          <a:pt x="51580" y="17319"/>
                          <a:pt x="46968" y="10401"/>
                        </a:cubicBezTo>
                        <a:cubicBezTo>
                          <a:pt x="42356" y="3494"/>
                          <a:pt x="35678" y="41"/>
                          <a:pt x="26933" y="41"/>
                        </a:cubicBezTo>
                        <a:cubicBezTo>
                          <a:pt x="18199" y="41"/>
                          <a:pt x="11526" y="3494"/>
                          <a:pt x="6914" y="10401"/>
                        </a:cubicBezTo>
                        <a:cubicBezTo>
                          <a:pt x="2302" y="17319"/>
                          <a:pt x="-4" y="27339"/>
                          <a:pt x="-4" y="40462"/>
                        </a:cubicBezTo>
                        <a:cubicBezTo>
                          <a:pt x="-4" y="53619"/>
                          <a:pt x="2302" y="63650"/>
                          <a:pt x="6914" y="70557"/>
                        </a:cubicBezTo>
                        <a:cubicBezTo>
                          <a:pt x="11526" y="77475"/>
                          <a:pt x="18199" y="80934"/>
                          <a:pt x="26933" y="80934"/>
                        </a:cubicBezTo>
                        <a:close/>
                      </a:path>
                    </a:pathLst>
                  </a:custGeom>
                  <a:solidFill>
                    <a:srgbClr val="000000"/>
                  </a:solidFill>
                  <a:ln w="1069" cap="flat">
                    <a:noFill/>
                    <a:prstDash val="solid"/>
                    <a:round/>
                  </a:ln>
                </p:spPr>
                <p:txBody>
                  <a:bodyPr rtlCol="0" anchor="ctr"/>
                  <a:lstStyle/>
                  <a:p>
                    <a:endParaRPr lang="en-US"/>
                  </a:p>
                </p:txBody>
              </p:sp>
              <p:sp>
                <p:nvSpPr>
                  <p:cNvPr id="165" name="Freeform: Shape 164">
                    <a:extLst>
                      <a:ext uri="{FF2B5EF4-FFF2-40B4-BE49-F238E27FC236}">
                        <a16:creationId xmlns:a16="http://schemas.microsoft.com/office/drawing/2014/main" id="{2F3D003B-8344-4F80-8065-62049B6459F2}"/>
                      </a:ext>
                    </a:extLst>
                  </p:cNvPr>
                  <p:cNvSpPr/>
                  <p:nvPr/>
                </p:nvSpPr>
                <p:spPr>
                  <a:xfrm flipV="1">
                    <a:off x="651266" y="2430167"/>
                    <a:ext cx="11028" cy="13267"/>
                  </a:xfrm>
                  <a:custGeom>
                    <a:avLst/>
                    <a:gdLst>
                      <a:gd name="connsiteX0" fmla="*/ 20 w 11028"/>
                      <a:gd name="connsiteY0" fmla="*/ 13344 h 13267"/>
                      <a:gd name="connsiteX1" fmla="*/ 11049 w 11028"/>
                      <a:gd name="connsiteY1" fmla="*/ 13344 h 13267"/>
                      <a:gd name="connsiteX2" fmla="*/ 11049 w 11028"/>
                      <a:gd name="connsiteY2" fmla="*/ 76 h 13267"/>
                      <a:gd name="connsiteX3" fmla="*/ 20 w 11028"/>
                      <a:gd name="connsiteY3" fmla="*/ 76 h 13267"/>
                    </a:gdLst>
                    <a:ahLst/>
                    <a:cxnLst>
                      <a:cxn ang="0">
                        <a:pos x="connsiteX0" y="connsiteY0"/>
                      </a:cxn>
                      <a:cxn ang="0">
                        <a:pos x="connsiteX1" y="connsiteY1"/>
                      </a:cxn>
                      <a:cxn ang="0">
                        <a:pos x="connsiteX2" y="connsiteY2"/>
                      </a:cxn>
                      <a:cxn ang="0">
                        <a:pos x="connsiteX3" y="connsiteY3"/>
                      </a:cxn>
                    </a:cxnLst>
                    <a:rect l="l" t="t" r="r" b="b"/>
                    <a:pathLst>
                      <a:path w="11028" h="13267">
                        <a:moveTo>
                          <a:pt x="20" y="13344"/>
                        </a:moveTo>
                        <a:lnTo>
                          <a:pt x="11049" y="13344"/>
                        </a:lnTo>
                        <a:lnTo>
                          <a:pt x="11049" y="76"/>
                        </a:lnTo>
                        <a:lnTo>
                          <a:pt x="20" y="76"/>
                        </a:lnTo>
                        <a:close/>
                      </a:path>
                    </a:pathLst>
                  </a:custGeom>
                  <a:solidFill>
                    <a:srgbClr val="000000"/>
                  </a:solidFill>
                  <a:ln w="1069" cap="flat">
                    <a:noFill/>
                    <a:prstDash val="solid"/>
                    <a:round/>
                  </a:ln>
                </p:spPr>
                <p:txBody>
                  <a:bodyPr rtlCol="0" anchor="ctr"/>
                  <a:lstStyle/>
                  <a:p>
                    <a:endParaRPr lang="en-US"/>
                  </a:p>
                </p:txBody>
              </p:sp>
              <p:sp>
                <p:nvSpPr>
                  <p:cNvPr id="166" name="Freeform: Shape 165">
                    <a:extLst>
                      <a:ext uri="{FF2B5EF4-FFF2-40B4-BE49-F238E27FC236}">
                        <a16:creationId xmlns:a16="http://schemas.microsoft.com/office/drawing/2014/main" id="{37FEC848-E733-4F30-9558-FD5C1864DA8A}"/>
                      </a:ext>
                    </a:extLst>
                  </p:cNvPr>
                  <p:cNvSpPr/>
                  <p:nvPr/>
                </p:nvSpPr>
                <p:spPr>
                  <a:xfrm flipV="1">
                    <a:off x="681083" y="2364062"/>
                    <a:ext cx="53471" cy="80892"/>
                  </a:xfrm>
                  <a:custGeom>
                    <a:avLst/>
                    <a:gdLst>
                      <a:gd name="connsiteX0" fmla="*/ 26748 w 53471"/>
                      <a:gd name="connsiteY0" fmla="*/ 38591 h 80892"/>
                      <a:gd name="connsiteX1" fmla="*/ 14917 w 53471"/>
                      <a:gd name="connsiteY1" fmla="*/ 34564 h 80892"/>
                      <a:gd name="connsiteX2" fmla="*/ 10622 w 53471"/>
                      <a:gd name="connsiteY2" fmla="*/ 23502 h 80892"/>
                      <a:gd name="connsiteX3" fmla="*/ 14917 w 53471"/>
                      <a:gd name="connsiteY3" fmla="*/ 12423 h 80892"/>
                      <a:gd name="connsiteX4" fmla="*/ 26748 w 53471"/>
                      <a:gd name="connsiteY4" fmla="*/ 8396 h 80892"/>
                      <a:gd name="connsiteX5" fmla="*/ 38595 w 53471"/>
                      <a:gd name="connsiteY5" fmla="*/ 12440 h 80892"/>
                      <a:gd name="connsiteX6" fmla="*/ 42940 w 53471"/>
                      <a:gd name="connsiteY6" fmla="*/ 23502 h 80892"/>
                      <a:gd name="connsiteX7" fmla="*/ 38628 w 53471"/>
                      <a:gd name="connsiteY7" fmla="*/ 34564 h 80892"/>
                      <a:gd name="connsiteX8" fmla="*/ 26748 w 53471"/>
                      <a:gd name="connsiteY8" fmla="*/ 38591 h 80892"/>
                      <a:gd name="connsiteX9" fmla="*/ 16204 w 53471"/>
                      <a:gd name="connsiteY9" fmla="*/ 43069 h 80892"/>
                      <a:gd name="connsiteX10" fmla="*/ 5626 w 53471"/>
                      <a:gd name="connsiteY10" fmla="*/ 49385 h 80892"/>
                      <a:gd name="connsiteX11" fmla="*/ 1850 w 53471"/>
                      <a:gd name="connsiteY11" fmla="*/ 60731 h 80892"/>
                      <a:gd name="connsiteX12" fmla="*/ 8500 w 53471"/>
                      <a:gd name="connsiteY12" fmla="*/ 75503 h 80892"/>
                      <a:gd name="connsiteX13" fmla="*/ 26748 w 53471"/>
                      <a:gd name="connsiteY13" fmla="*/ 80934 h 80892"/>
                      <a:gd name="connsiteX14" fmla="*/ 45028 w 53471"/>
                      <a:gd name="connsiteY14" fmla="*/ 75503 h 80892"/>
                      <a:gd name="connsiteX15" fmla="*/ 51662 w 53471"/>
                      <a:gd name="connsiteY15" fmla="*/ 60731 h 80892"/>
                      <a:gd name="connsiteX16" fmla="*/ 47869 w 53471"/>
                      <a:gd name="connsiteY16" fmla="*/ 49385 h 80892"/>
                      <a:gd name="connsiteX17" fmla="*/ 37358 w 53471"/>
                      <a:gd name="connsiteY17" fmla="*/ 43069 h 80892"/>
                      <a:gd name="connsiteX18" fmla="*/ 49222 w 53471"/>
                      <a:gd name="connsiteY18" fmla="*/ 36118 h 80892"/>
                      <a:gd name="connsiteX19" fmla="*/ 53483 w 53471"/>
                      <a:gd name="connsiteY19" fmla="*/ 23502 h 80892"/>
                      <a:gd name="connsiteX20" fmla="*/ 46566 w 53471"/>
                      <a:gd name="connsiteY20" fmla="*/ 6090 h 80892"/>
                      <a:gd name="connsiteX21" fmla="*/ 26748 w 53471"/>
                      <a:gd name="connsiteY21" fmla="*/ 41 h 80892"/>
                      <a:gd name="connsiteX22" fmla="*/ 6930 w 53471"/>
                      <a:gd name="connsiteY22" fmla="*/ 6090 h 80892"/>
                      <a:gd name="connsiteX23" fmla="*/ 12 w 53471"/>
                      <a:gd name="connsiteY23" fmla="*/ 23502 h 80892"/>
                      <a:gd name="connsiteX24" fmla="*/ 4289 w 53471"/>
                      <a:gd name="connsiteY24" fmla="*/ 36118 h 80892"/>
                      <a:gd name="connsiteX25" fmla="*/ 16204 w 53471"/>
                      <a:gd name="connsiteY25" fmla="*/ 43069 h 80892"/>
                      <a:gd name="connsiteX26" fmla="*/ 12344 w 53471"/>
                      <a:gd name="connsiteY26" fmla="*/ 59729 h 80892"/>
                      <a:gd name="connsiteX27" fmla="*/ 16120 w 53471"/>
                      <a:gd name="connsiteY27" fmla="*/ 50288 h 80892"/>
                      <a:gd name="connsiteX28" fmla="*/ 26748 w 53471"/>
                      <a:gd name="connsiteY28" fmla="*/ 46896 h 80892"/>
                      <a:gd name="connsiteX29" fmla="*/ 37375 w 53471"/>
                      <a:gd name="connsiteY29" fmla="*/ 50288 h 80892"/>
                      <a:gd name="connsiteX30" fmla="*/ 41218 w 53471"/>
                      <a:gd name="connsiteY30" fmla="*/ 59729 h 80892"/>
                      <a:gd name="connsiteX31" fmla="*/ 37375 w 53471"/>
                      <a:gd name="connsiteY31" fmla="*/ 69187 h 80892"/>
                      <a:gd name="connsiteX32" fmla="*/ 26748 w 53471"/>
                      <a:gd name="connsiteY32" fmla="*/ 72579 h 80892"/>
                      <a:gd name="connsiteX33" fmla="*/ 16120 w 53471"/>
                      <a:gd name="connsiteY33" fmla="*/ 69187 h 80892"/>
                      <a:gd name="connsiteX34" fmla="*/ 12344 w 53471"/>
                      <a:gd name="connsiteY34" fmla="*/ 59729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471" h="80892">
                        <a:moveTo>
                          <a:pt x="26748" y="38591"/>
                        </a:moveTo>
                        <a:cubicBezTo>
                          <a:pt x="21735" y="38591"/>
                          <a:pt x="17791" y="37248"/>
                          <a:pt x="14917" y="34564"/>
                        </a:cubicBezTo>
                        <a:cubicBezTo>
                          <a:pt x="12054" y="31879"/>
                          <a:pt x="10622" y="28192"/>
                          <a:pt x="10622" y="23502"/>
                        </a:cubicBezTo>
                        <a:cubicBezTo>
                          <a:pt x="10622" y="18801"/>
                          <a:pt x="12054" y="15108"/>
                          <a:pt x="14917" y="12423"/>
                        </a:cubicBezTo>
                        <a:cubicBezTo>
                          <a:pt x="17791" y="9738"/>
                          <a:pt x="21735" y="8396"/>
                          <a:pt x="26748" y="8396"/>
                        </a:cubicBezTo>
                        <a:cubicBezTo>
                          <a:pt x="31761" y="8396"/>
                          <a:pt x="35710" y="9744"/>
                          <a:pt x="38595" y="12440"/>
                        </a:cubicBezTo>
                        <a:cubicBezTo>
                          <a:pt x="41491" y="15147"/>
                          <a:pt x="42940" y="18834"/>
                          <a:pt x="42940" y="23502"/>
                        </a:cubicBezTo>
                        <a:cubicBezTo>
                          <a:pt x="42940" y="28192"/>
                          <a:pt x="41502" y="31879"/>
                          <a:pt x="38628" y="34564"/>
                        </a:cubicBezTo>
                        <a:cubicBezTo>
                          <a:pt x="35765" y="37248"/>
                          <a:pt x="31805" y="38591"/>
                          <a:pt x="26748" y="38591"/>
                        </a:cubicBezTo>
                        <a:close/>
                        <a:moveTo>
                          <a:pt x="16204" y="43069"/>
                        </a:moveTo>
                        <a:cubicBezTo>
                          <a:pt x="11681" y="44183"/>
                          <a:pt x="8155" y="46288"/>
                          <a:pt x="5626" y="49385"/>
                        </a:cubicBezTo>
                        <a:cubicBezTo>
                          <a:pt x="3109" y="52493"/>
                          <a:pt x="1850" y="56275"/>
                          <a:pt x="1850" y="60731"/>
                        </a:cubicBezTo>
                        <a:cubicBezTo>
                          <a:pt x="1850" y="66959"/>
                          <a:pt x="4067" y="71883"/>
                          <a:pt x="8500" y="75503"/>
                        </a:cubicBezTo>
                        <a:cubicBezTo>
                          <a:pt x="12945" y="79123"/>
                          <a:pt x="19028" y="80934"/>
                          <a:pt x="26748" y="80934"/>
                        </a:cubicBezTo>
                        <a:cubicBezTo>
                          <a:pt x="34512" y="80934"/>
                          <a:pt x="40606" y="79123"/>
                          <a:pt x="45028" y="75503"/>
                        </a:cubicBezTo>
                        <a:cubicBezTo>
                          <a:pt x="49451" y="71883"/>
                          <a:pt x="51662" y="66959"/>
                          <a:pt x="51662" y="60731"/>
                        </a:cubicBezTo>
                        <a:cubicBezTo>
                          <a:pt x="51662" y="56275"/>
                          <a:pt x="50398" y="52493"/>
                          <a:pt x="47869" y="49385"/>
                        </a:cubicBezTo>
                        <a:cubicBezTo>
                          <a:pt x="45351" y="46288"/>
                          <a:pt x="41848" y="44183"/>
                          <a:pt x="37358" y="43069"/>
                        </a:cubicBezTo>
                        <a:cubicBezTo>
                          <a:pt x="42438" y="41888"/>
                          <a:pt x="46393" y="39571"/>
                          <a:pt x="49222" y="36118"/>
                        </a:cubicBezTo>
                        <a:cubicBezTo>
                          <a:pt x="52063" y="32675"/>
                          <a:pt x="53483" y="28470"/>
                          <a:pt x="53483" y="23502"/>
                        </a:cubicBezTo>
                        <a:cubicBezTo>
                          <a:pt x="53483" y="15938"/>
                          <a:pt x="51178" y="10134"/>
                          <a:pt x="46566" y="6090"/>
                        </a:cubicBezTo>
                        <a:cubicBezTo>
                          <a:pt x="41954" y="2057"/>
                          <a:pt x="35348" y="41"/>
                          <a:pt x="26748" y="41"/>
                        </a:cubicBezTo>
                        <a:cubicBezTo>
                          <a:pt x="18159" y="41"/>
                          <a:pt x="11553" y="2057"/>
                          <a:pt x="6930" y="6090"/>
                        </a:cubicBezTo>
                        <a:cubicBezTo>
                          <a:pt x="2318" y="10134"/>
                          <a:pt x="12" y="15938"/>
                          <a:pt x="12" y="23502"/>
                        </a:cubicBezTo>
                        <a:cubicBezTo>
                          <a:pt x="12" y="28470"/>
                          <a:pt x="1438" y="32675"/>
                          <a:pt x="4289" y="36118"/>
                        </a:cubicBezTo>
                        <a:cubicBezTo>
                          <a:pt x="7152" y="39571"/>
                          <a:pt x="11124" y="41888"/>
                          <a:pt x="16204" y="43069"/>
                        </a:cubicBezTo>
                        <a:close/>
                        <a:moveTo>
                          <a:pt x="12344" y="59729"/>
                        </a:moveTo>
                        <a:cubicBezTo>
                          <a:pt x="12344" y="55696"/>
                          <a:pt x="13602" y="52549"/>
                          <a:pt x="16120" y="50288"/>
                        </a:cubicBezTo>
                        <a:cubicBezTo>
                          <a:pt x="18649" y="48026"/>
                          <a:pt x="22191" y="46896"/>
                          <a:pt x="26748" y="46896"/>
                        </a:cubicBezTo>
                        <a:cubicBezTo>
                          <a:pt x="31282" y="46896"/>
                          <a:pt x="34824" y="48026"/>
                          <a:pt x="37375" y="50288"/>
                        </a:cubicBezTo>
                        <a:cubicBezTo>
                          <a:pt x="39937" y="52549"/>
                          <a:pt x="41218" y="55696"/>
                          <a:pt x="41218" y="59729"/>
                        </a:cubicBezTo>
                        <a:cubicBezTo>
                          <a:pt x="41218" y="63773"/>
                          <a:pt x="39937" y="66925"/>
                          <a:pt x="37375" y="69187"/>
                        </a:cubicBezTo>
                        <a:cubicBezTo>
                          <a:pt x="34824" y="71448"/>
                          <a:pt x="31282" y="72579"/>
                          <a:pt x="26748" y="72579"/>
                        </a:cubicBezTo>
                        <a:cubicBezTo>
                          <a:pt x="22191" y="72579"/>
                          <a:pt x="18649" y="71448"/>
                          <a:pt x="16120" y="69187"/>
                        </a:cubicBezTo>
                        <a:cubicBezTo>
                          <a:pt x="13602" y="66925"/>
                          <a:pt x="12344" y="63773"/>
                          <a:pt x="12344" y="59729"/>
                        </a:cubicBezTo>
                        <a:close/>
                      </a:path>
                    </a:pathLst>
                  </a:custGeom>
                  <a:solidFill>
                    <a:srgbClr val="000000"/>
                  </a:solidFill>
                  <a:ln w="1069" cap="flat">
                    <a:noFill/>
                    <a:prstDash val="solid"/>
                    <a:round/>
                  </a:ln>
                </p:spPr>
                <p:txBody>
                  <a:bodyPr rtlCol="0" anchor="ctr"/>
                  <a:lstStyle/>
                  <a:p>
                    <a:endParaRPr lang="en-US"/>
                  </a:p>
                </p:txBody>
              </p:sp>
            </p:grpSp>
          </p:grpSp>
          <p:grpSp>
            <p:nvGrpSpPr>
              <p:cNvPr id="167" name="Graphic 8">
                <a:extLst>
                  <a:ext uri="{FF2B5EF4-FFF2-40B4-BE49-F238E27FC236}">
                    <a16:creationId xmlns:a16="http://schemas.microsoft.com/office/drawing/2014/main" id="{9060DCCB-614E-4B34-9C52-FB6AFF3E72F3}"/>
                  </a:ext>
                </a:extLst>
              </p:cNvPr>
              <p:cNvGrpSpPr/>
              <p:nvPr/>
            </p:nvGrpSpPr>
            <p:grpSpPr>
              <a:xfrm>
                <a:off x="578847" y="2023398"/>
                <a:ext cx="3706425" cy="80892"/>
                <a:chOff x="578847" y="2023398"/>
                <a:chExt cx="3706425" cy="80892"/>
              </a:xfrm>
            </p:grpSpPr>
            <p:sp>
              <p:nvSpPr>
                <p:cNvPr id="168" name="Freeform: Shape 167">
                  <a:extLst>
                    <a:ext uri="{FF2B5EF4-FFF2-40B4-BE49-F238E27FC236}">
                      <a16:creationId xmlns:a16="http://schemas.microsoft.com/office/drawing/2014/main" id="{F6B3BA53-0109-44E7-AFB3-F723F3E81119}"/>
                    </a:ext>
                  </a:extLst>
                </p:cNvPr>
                <p:cNvSpPr/>
                <p:nvPr/>
              </p:nvSpPr>
              <p:spPr>
                <a:xfrm>
                  <a:off x="804254" y="2062140"/>
                  <a:ext cx="3481018" cy="6684"/>
                </a:xfrm>
                <a:custGeom>
                  <a:avLst/>
                  <a:gdLst>
                    <a:gd name="connsiteX0" fmla="*/ 60 w 3481018"/>
                    <a:gd name="connsiteY0" fmla="*/ -28 h 6684"/>
                    <a:gd name="connsiteX1" fmla="*/ 3481079 w 3481018"/>
                    <a:gd name="connsiteY1" fmla="*/ -28 h 6684"/>
                  </a:gdLst>
                  <a:ahLst/>
                  <a:cxnLst>
                    <a:cxn ang="0">
                      <a:pos x="connsiteX0" y="connsiteY0"/>
                    </a:cxn>
                    <a:cxn ang="0">
                      <a:pos x="connsiteX1" y="connsiteY1"/>
                    </a:cxn>
                  </a:cxnLst>
                  <a:rect l="l" t="t" r="r" b="b"/>
                  <a:pathLst>
                    <a:path w="3481018" h="6684">
                      <a:moveTo>
                        <a:pt x="60" y="-28"/>
                      </a:moveTo>
                      <a:lnTo>
                        <a:pt x="3481079" y="-28"/>
                      </a:lnTo>
                    </a:path>
                  </a:pathLst>
                </a:custGeom>
                <a:noFill/>
                <a:ln w="7129" cap="sq">
                  <a:solidFill>
                    <a:srgbClr val="B0B0B0"/>
                  </a:solidFill>
                  <a:prstDash val="solid"/>
                  <a:round/>
                </a:ln>
              </p:spPr>
              <p:txBody>
                <a:bodyPr rtlCol="0" anchor="ctr"/>
                <a:lstStyle/>
                <a:p>
                  <a:endParaRPr lang="en-US"/>
                </a:p>
              </p:txBody>
            </p:sp>
            <p:sp>
              <p:nvSpPr>
                <p:cNvPr id="169" name="Freeform: Shape 168">
                  <a:extLst>
                    <a:ext uri="{FF2B5EF4-FFF2-40B4-BE49-F238E27FC236}">
                      <a16:creationId xmlns:a16="http://schemas.microsoft.com/office/drawing/2014/main" id="{19F59C98-F97D-4605-A0B8-FAE4A2808F0D}"/>
                    </a:ext>
                  </a:extLst>
                </p:cNvPr>
                <p:cNvSpPr/>
                <p:nvPr/>
              </p:nvSpPr>
              <p:spPr>
                <a:xfrm>
                  <a:off x="773062" y="2062140"/>
                  <a:ext cx="31191" cy="6684"/>
                </a:xfrm>
                <a:custGeom>
                  <a:avLst/>
                  <a:gdLst>
                    <a:gd name="connsiteX0" fmla="*/ 31249 w 31191"/>
                    <a:gd name="connsiteY0" fmla="*/ 26 h 6684"/>
                    <a:gd name="connsiteX1" fmla="*/ 57 w 31191"/>
                    <a:gd name="connsiteY1" fmla="*/ 26 h 6684"/>
                  </a:gdLst>
                  <a:ahLst/>
                  <a:cxnLst>
                    <a:cxn ang="0">
                      <a:pos x="connsiteX0" y="connsiteY0"/>
                    </a:cxn>
                    <a:cxn ang="0">
                      <a:pos x="connsiteX1" y="connsiteY1"/>
                    </a:cxn>
                  </a:cxnLst>
                  <a:rect l="l" t="t" r="r" b="b"/>
                  <a:pathLst>
                    <a:path w="31191" h="6684">
                      <a:moveTo>
                        <a:pt x="31249" y="26"/>
                      </a:moveTo>
                      <a:lnTo>
                        <a:pt x="57" y="26"/>
                      </a:lnTo>
                    </a:path>
                  </a:pathLst>
                </a:custGeom>
                <a:solidFill>
                  <a:srgbClr val="000000"/>
                </a:solidFill>
                <a:ln w="7129" cap="flat">
                  <a:solidFill>
                    <a:srgbClr val="000000"/>
                  </a:solidFill>
                  <a:prstDash val="solid"/>
                  <a:round/>
                </a:ln>
              </p:spPr>
              <p:txBody>
                <a:bodyPr rtlCol="0" anchor="ctr"/>
                <a:lstStyle/>
                <a:p>
                  <a:endParaRPr lang="en-US"/>
                </a:p>
              </p:txBody>
            </p:sp>
            <p:grpSp>
              <p:nvGrpSpPr>
                <p:cNvPr id="170" name="Graphic 8">
                  <a:extLst>
                    <a:ext uri="{FF2B5EF4-FFF2-40B4-BE49-F238E27FC236}">
                      <a16:creationId xmlns:a16="http://schemas.microsoft.com/office/drawing/2014/main" id="{1775F43E-C941-4D36-92EC-41A7FE6CF1EF}"/>
                    </a:ext>
                  </a:extLst>
                </p:cNvPr>
                <p:cNvGrpSpPr/>
                <p:nvPr/>
              </p:nvGrpSpPr>
              <p:grpSpPr>
                <a:xfrm>
                  <a:off x="578847" y="2023398"/>
                  <a:ext cx="155507" cy="80892"/>
                  <a:chOff x="578847" y="2023398"/>
                  <a:chExt cx="155507" cy="80892"/>
                </a:xfrm>
                <a:solidFill>
                  <a:srgbClr val="000000"/>
                </a:solidFill>
              </p:grpSpPr>
              <p:sp>
                <p:nvSpPr>
                  <p:cNvPr id="171" name="Freeform: Shape 170">
                    <a:extLst>
                      <a:ext uri="{FF2B5EF4-FFF2-40B4-BE49-F238E27FC236}">
                        <a16:creationId xmlns:a16="http://schemas.microsoft.com/office/drawing/2014/main" id="{A9C1BDAA-919B-4E99-8AA7-25831BCD77EF}"/>
                      </a:ext>
                    </a:extLst>
                  </p:cNvPr>
                  <p:cNvSpPr/>
                  <p:nvPr/>
                </p:nvSpPr>
                <p:spPr>
                  <a:xfrm flipV="1">
                    <a:off x="578847" y="2023398"/>
                    <a:ext cx="53889" cy="80892"/>
                  </a:xfrm>
                  <a:custGeom>
                    <a:avLst/>
                    <a:gdLst>
                      <a:gd name="connsiteX0" fmla="*/ 26933 w 53889"/>
                      <a:gd name="connsiteY0" fmla="*/ 72528 h 80892"/>
                      <a:gd name="connsiteX1" fmla="*/ 14684 w 53889"/>
                      <a:gd name="connsiteY1" fmla="*/ 64507 h 80892"/>
                      <a:gd name="connsiteX2" fmla="*/ 10590 w 53889"/>
                      <a:gd name="connsiteY2" fmla="*/ 40411 h 80892"/>
                      <a:gd name="connsiteX3" fmla="*/ 14684 w 53889"/>
                      <a:gd name="connsiteY3" fmla="*/ 16366 h 80892"/>
                      <a:gd name="connsiteX4" fmla="*/ 26933 w 53889"/>
                      <a:gd name="connsiteY4" fmla="*/ 8345 h 80892"/>
                      <a:gd name="connsiteX5" fmla="*/ 39231 w 53889"/>
                      <a:gd name="connsiteY5" fmla="*/ 16366 h 80892"/>
                      <a:gd name="connsiteX6" fmla="*/ 43342 w 53889"/>
                      <a:gd name="connsiteY6" fmla="*/ 40411 h 80892"/>
                      <a:gd name="connsiteX7" fmla="*/ 39231 w 53889"/>
                      <a:gd name="connsiteY7" fmla="*/ 64507 h 80892"/>
                      <a:gd name="connsiteX8" fmla="*/ 26933 w 53889"/>
                      <a:gd name="connsiteY8" fmla="*/ 72528 h 80892"/>
                      <a:gd name="connsiteX9" fmla="*/ 26933 w 53889"/>
                      <a:gd name="connsiteY9" fmla="*/ 80883 h 80892"/>
                      <a:gd name="connsiteX10" fmla="*/ 46968 w 53889"/>
                      <a:gd name="connsiteY10" fmla="*/ 70506 h 80892"/>
                      <a:gd name="connsiteX11" fmla="*/ 53886 w 53889"/>
                      <a:gd name="connsiteY11" fmla="*/ 40411 h 80892"/>
                      <a:gd name="connsiteX12" fmla="*/ 46968 w 53889"/>
                      <a:gd name="connsiteY12" fmla="*/ 10350 h 80892"/>
                      <a:gd name="connsiteX13" fmla="*/ 26933 w 53889"/>
                      <a:gd name="connsiteY13" fmla="*/ -10 h 80892"/>
                      <a:gd name="connsiteX14" fmla="*/ 6914 w 53889"/>
                      <a:gd name="connsiteY14" fmla="*/ 10350 h 80892"/>
                      <a:gd name="connsiteX15" fmla="*/ -4 w 53889"/>
                      <a:gd name="connsiteY15" fmla="*/ 40411 h 80892"/>
                      <a:gd name="connsiteX16" fmla="*/ 6914 w 53889"/>
                      <a:gd name="connsiteY16" fmla="*/ 70506 h 80892"/>
                      <a:gd name="connsiteX17" fmla="*/ 26933 w 53889"/>
                      <a:gd name="connsiteY17" fmla="*/ 8088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33" y="72528"/>
                        </a:moveTo>
                        <a:cubicBezTo>
                          <a:pt x="21508" y="72528"/>
                          <a:pt x="17425" y="69854"/>
                          <a:pt x="14684" y="64507"/>
                        </a:cubicBezTo>
                        <a:cubicBezTo>
                          <a:pt x="11955" y="59171"/>
                          <a:pt x="10590" y="51139"/>
                          <a:pt x="10590" y="40411"/>
                        </a:cubicBezTo>
                        <a:cubicBezTo>
                          <a:pt x="10590" y="29728"/>
                          <a:pt x="11955" y="21713"/>
                          <a:pt x="14684" y="16366"/>
                        </a:cubicBezTo>
                        <a:cubicBezTo>
                          <a:pt x="17425" y="11018"/>
                          <a:pt x="21508" y="8345"/>
                          <a:pt x="26933" y="8345"/>
                        </a:cubicBezTo>
                        <a:cubicBezTo>
                          <a:pt x="32403" y="8345"/>
                          <a:pt x="36502" y="11018"/>
                          <a:pt x="39231" y="16366"/>
                        </a:cubicBezTo>
                        <a:cubicBezTo>
                          <a:pt x="41972" y="21713"/>
                          <a:pt x="43342" y="29728"/>
                          <a:pt x="43342" y="40411"/>
                        </a:cubicBezTo>
                        <a:cubicBezTo>
                          <a:pt x="43342" y="51139"/>
                          <a:pt x="41972" y="59171"/>
                          <a:pt x="39231" y="64507"/>
                        </a:cubicBezTo>
                        <a:cubicBezTo>
                          <a:pt x="36502" y="69854"/>
                          <a:pt x="32403" y="72528"/>
                          <a:pt x="26933" y="72528"/>
                        </a:cubicBezTo>
                        <a:close/>
                        <a:moveTo>
                          <a:pt x="26933" y="80883"/>
                        </a:moveTo>
                        <a:cubicBezTo>
                          <a:pt x="35678" y="80883"/>
                          <a:pt x="42356" y="77424"/>
                          <a:pt x="46968" y="70506"/>
                        </a:cubicBezTo>
                        <a:cubicBezTo>
                          <a:pt x="51580" y="63599"/>
                          <a:pt x="53886" y="53568"/>
                          <a:pt x="53886" y="40411"/>
                        </a:cubicBezTo>
                        <a:cubicBezTo>
                          <a:pt x="53886" y="27288"/>
                          <a:pt x="51580" y="17268"/>
                          <a:pt x="46968" y="10350"/>
                        </a:cubicBezTo>
                        <a:cubicBezTo>
                          <a:pt x="42356" y="3443"/>
                          <a:pt x="35678" y="-10"/>
                          <a:pt x="26933" y="-10"/>
                        </a:cubicBezTo>
                        <a:cubicBezTo>
                          <a:pt x="18199" y="-10"/>
                          <a:pt x="11526" y="3443"/>
                          <a:pt x="6914" y="10350"/>
                        </a:cubicBezTo>
                        <a:cubicBezTo>
                          <a:pt x="2302" y="17268"/>
                          <a:pt x="-4" y="27288"/>
                          <a:pt x="-4" y="40411"/>
                        </a:cubicBezTo>
                        <a:cubicBezTo>
                          <a:pt x="-4" y="53568"/>
                          <a:pt x="2302" y="63599"/>
                          <a:pt x="6914" y="70506"/>
                        </a:cubicBezTo>
                        <a:cubicBezTo>
                          <a:pt x="11526" y="77424"/>
                          <a:pt x="18199" y="80883"/>
                          <a:pt x="26933" y="80883"/>
                        </a:cubicBezTo>
                        <a:close/>
                      </a:path>
                    </a:pathLst>
                  </a:custGeom>
                  <a:solidFill>
                    <a:srgbClr val="000000"/>
                  </a:solidFill>
                  <a:ln w="1069" cap="flat">
                    <a:noFill/>
                    <a:prstDash val="solid"/>
                    <a:round/>
                  </a:ln>
                </p:spPr>
                <p:txBody>
                  <a:bodyPr rtlCol="0" anchor="ctr"/>
                  <a:lstStyle/>
                  <a:p>
                    <a:endParaRPr lang="en-US"/>
                  </a:p>
                </p:txBody>
              </p:sp>
              <p:sp>
                <p:nvSpPr>
                  <p:cNvPr id="172" name="Freeform: Shape 171">
                    <a:extLst>
                      <a:ext uri="{FF2B5EF4-FFF2-40B4-BE49-F238E27FC236}">
                        <a16:creationId xmlns:a16="http://schemas.microsoft.com/office/drawing/2014/main" id="{9F8B5448-24B4-47D8-8BD1-090A26E6486B}"/>
                      </a:ext>
                    </a:extLst>
                  </p:cNvPr>
                  <p:cNvSpPr/>
                  <p:nvPr/>
                </p:nvSpPr>
                <p:spPr>
                  <a:xfrm flipV="1">
                    <a:off x="651266" y="2089503"/>
                    <a:ext cx="11028" cy="13267"/>
                  </a:xfrm>
                  <a:custGeom>
                    <a:avLst/>
                    <a:gdLst>
                      <a:gd name="connsiteX0" fmla="*/ 20 w 11028"/>
                      <a:gd name="connsiteY0" fmla="*/ 13293 h 13267"/>
                      <a:gd name="connsiteX1" fmla="*/ 11049 w 11028"/>
                      <a:gd name="connsiteY1" fmla="*/ 13293 h 13267"/>
                      <a:gd name="connsiteX2" fmla="*/ 11049 w 11028"/>
                      <a:gd name="connsiteY2" fmla="*/ 25 h 13267"/>
                      <a:gd name="connsiteX3" fmla="*/ 20 w 11028"/>
                      <a:gd name="connsiteY3" fmla="*/ 25 h 13267"/>
                    </a:gdLst>
                    <a:ahLst/>
                    <a:cxnLst>
                      <a:cxn ang="0">
                        <a:pos x="connsiteX0" y="connsiteY0"/>
                      </a:cxn>
                      <a:cxn ang="0">
                        <a:pos x="connsiteX1" y="connsiteY1"/>
                      </a:cxn>
                      <a:cxn ang="0">
                        <a:pos x="connsiteX2" y="connsiteY2"/>
                      </a:cxn>
                      <a:cxn ang="0">
                        <a:pos x="connsiteX3" y="connsiteY3"/>
                      </a:cxn>
                    </a:cxnLst>
                    <a:rect l="l" t="t" r="r" b="b"/>
                    <a:pathLst>
                      <a:path w="11028" h="13267">
                        <a:moveTo>
                          <a:pt x="20" y="13293"/>
                        </a:moveTo>
                        <a:lnTo>
                          <a:pt x="11049" y="13293"/>
                        </a:lnTo>
                        <a:lnTo>
                          <a:pt x="11049" y="25"/>
                        </a:lnTo>
                        <a:lnTo>
                          <a:pt x="20" y="25"/>
                        </a:lnTo>
                        <a:close/>
                      </a:path>
                    </a:pathLst>
                  </a:custGeom>
                  <a:solidFill>
                    <a:srgbClr val="000000"/>
                  </a:solidFill>
                  <a:ln w="1069" cap="flat">
                    <a:noFill/>
                    <a:prstDash val="solid"/>
                    <a:round/>
                  </a:ln>
                </p:spPr>
                <p:txBody>
                  <a:bodyPr rtlCol="0" anchor="ctr"/>
                  <a:lstStyle/>
                  <a:p>
                    <a:endParaRPr lang="en-US"/>
                  </a:p>
                </p:txBody>
              </p:sp>
              <p:sp>
                <p:nvSpPr>
                  <p:cNvPr id="173" name="Freeform: Shape 172">
                    <a:extLst>
                      <a:ext uri="{FF2B5EF4-FFF2-40B4-BE49-F238E27FC236}">
                        <a16:creationId xmlns:a16="http://schemas.microsoft.com/office/drawing/2014/main" id="{3D46CCB5-5085-434C-90F8-9C1C49DBF3DF}"/>
                      </a:ext>
                    </a:extLst>
                  </p:cNvPr>
                  <p:cNvSpPr/>
                  <p:nvPr/>
                </p:nvSpPr>
                <p:spPr>
                  <a:xfrm flipV="1">
                    <a:off x="680565" y="2023398"/>
                    <a:ext cx="53789" cy="80892"/>
                  </a:xfrm>
                  <a:custGeom>
                    <a:avLst/>
                    <a:gdLst>
                      <a:gd name="connsiteX0" fmla="*/ 5025 w 53789"/>
                      <a:gd name="connsiteY0" fmla="*/ 3131 h 80892"/>
                      <a:gd name="connsiteX1" fmla="*/ 5025 w 53789"/>
                      <a:gd name="connsiteY1" fmla="*/ 12740 h 80892"/>
                      <a:gd name="connsiteX2" fmla="*/ 13062 w 53789"/>
                      <a:gd name="connsiteY2" fmla="*/ 9865 h 80892"/>
                      <a:gd name="connsiteX3" fmla="*/ 21066 w 53789"/>
                      <a:gd name="connsiteY3" fmla="*/ 8880 h 80892"/>
                      <a:gd name="connsiteX4" fmla="*/ 37008 w 53789"/>
                      <a:gd name="connsiteY4" fmla="*/ 15898 h 80892"/>
                      <a:gd name="connsiteX5" fmla="*/ 43307 w 53789"/>
                      <a:gd name="connsiteY5" fmla="*/ 37236 h 80892"/>
                      <a:gd name="connsiteX6" fmla="*/ 35621 w 53789"/>
                      <a:gd name="connsiteY6" fmla="*/ 30335 h 80892"/>
                      <a:gd name="connsiteX7" fmla="*/ 25344 w 53789"/>
                      <a:gd name="connsiteY7" fmla="*/ 27929 h 80892"/>
                      <a:gd name="connsiteX8" fmla="*/ 6830 w 53789"/>
                      <a:gd name="connsiteY8" fmla="*/ 34997 h 80892"/>
                      <a:gd name="connsiteX9" fmla="*/ 12 w 53789"/>
                      <a:gd name="connsiteY9" fmla="*/ 54364 h 80892"/>
                      <a:gd name="connsiteX10" fmla="*/ 7114 w 53789"/>
                      <a:gd name="connsiteY10" fmla="*/ 73614 h 80892"/>
                      <a:gd name="connsiteX11" fmla="*/ 26013 w 53789"/>
                      <a:gd name="connsiteY11" fmla="*/ 80883 h 80892"/>
                      <a:gd name="connsiteX12" fmla="*/ 46666 w 53789"/>
                      <a:gd name="connsiteY12" fmla="*/ 70506 h 80892"/>
                      <a:gd name="connsiteX13" fmla="*/ 53801 w 53789"/>
                      <a:gd name="connsiteY13" fmla="*/ 40411 h 80892"/>
                      <a:gd name="connsiteX14" fmla="*/ 45045 w 53789"/>
                      <a:gd name="connsiteY14" fmla="*/ 10985 h 80892"/>
                      <a:gd name="connsiteX15" fmla="*/ 21534 w 53789"/>
                      <a:gd name="connsiteY15" fmla="*/ -10 h 80892"/>
                      <a:gd name="connsiteX16" fmla="*/ 13480 w 53789"/>
                      <a:gd name="connsiteY16" fmla="*/ 775 h 80892"/>
                      <a:gd name="connsiteX17" fmla="*/ 5025 w 53789"/>
                      <a:gd name="connsiteY17" fmla="*/ 3131 h 80892"/>
                      <a:gd name="connsiteX18" fmla="*/ 26013 w 53789"/>
                      <a:gd name="connsiteY18" fmla="*/ 36184 h 80892"/>
                      <a:gd name="connsiteX19" fmla="*/ 37258 w 53789"/>
                      <a:gd name="connsiteY19" fmla="*/ 41030 h 80892"/>
                      <a:gd name="connsiteX20" fmla="*/ 41419 w 53789"/>
                      <a:gd name="connsiteY20" fmla="*/ 54364 h 80892"/>
                      <a:gd name="connsiteX21" fmla="*/ 37258 w 53789"/>
                      <a:gd name="connsiteY21" fmla="*/ 67649 h 80892"/>
                      <a:gd name="connsiteX22" fmla="*/ 26013 w 53789"/>
                      <a:gd name="connsiteY22" fmla="*/ 72528 h 80892"/>
                      <a:gd name="connsiteX23" fmla="*/ 14767 w 53789"/>
                      <a:gd name="connsiteY23" fmla="*/ 67649 h 80892"/>
                      <a:gd name="connsiteX24" fmla="*/ 10623 w 53789"/>
                      <a:gd name="connsiteY24" fmla="*/ 54364 h 80892"/>
                      <a:gd name="connsiteX25" fmla="*/ 14767 w 53789"/>
                      <a:gd name="connsiteY25" fmla="*/ 41030 h 80892"/>
                      <a:gd name="connsiteX26" fmla="*/ 26013 w 53789"/>
                      <a:gd name="connsiteY26" fmla="*/ 36184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789" h="80892">
                        <a:moveTo>
                          <a:pt x="5025" y="3131"/>
                        </a:moveTo>
                        <a:lnTo>
                          <a:pt x="5025" y="12740"/>
                        </a:lnTo>
                        <a:cubicBezTo>
                          <a:pt x="7676" y="11481"/>
                          <a:pt x="10355" y="10523"/>
                          <a:pt x="13062" y="9865"/>
                        </a:cubicBezTo>
                        <a:cubicBezTo>
                          <a:pt x="15781" y="9208"/>
                          <a:pt x="18449" y="8880"/>
                          <a:pt x="21066" y="8880"/>
                        </a:cubicBezTo>
                        <a:cubicBezTo>
                          <a:pt x="28029" y="8880"/>
                          <a:pt x="33343" y="11219"/>
                          <a:pt x="37008" y="15898"/>
                        </a:cubicBezTo>
                        <a:cubicBezTo>
                          <a:pt x="40684" y="20577"/>
                          <a:pt x="42784" y="27689"/>
                          <a:pt x="43307" y="37236"/>
                        </a:cubicBezTo>
                        <a:cubicBezTo>
                          <a:pt x="41291" y="34240"/>
                          <a:pt x="38729" y="31939"/>
                          <a:pt x="35621" y="30335"/>
                        </a:cubicBezTo>
                        <a:cubicBezTo>
                          <a:pt x="32524" y="28731"/>
                          <a:pt x="29098" y="27929"/>
                          <a:pt x="25344" y="27929"/>
                        </a:cubicBezTo>
                        <a:cubicBezTo>
                          <a:pt x="17546" y="27929"/>
                          <a:pt x="11375" y="30285"/>
                          <a:pt x="6830" y="34997"/>
                        </a:cubicBezTo>
                        <a:cubicBezTo>
                          <a:pt x="2284" y="39721"/>
                          <a:pt x="12" y="46176"/>
                          <a:pt x="12" y="54364"/>
                        </a:cubicBezTo>
                        <a:cubicBezTo>
                          <a:pt x="12" y="62363"/>
                          <a:pt x="2379" y="68779"/>
                          <a:pt x="7114" y="73614"/>
                        </a:cubicBezTo>
                        <a:cubicBezTo>
                          <a:pt x="11848" y="78460"/>
                          <a:pt x="18148" y="80883"/>
                          <a:pt x="26013" y="80883"/>
                        </a:cubicBezTo>
                        <a:cubicBezTo>
                          <a:pt x="35036" y="80883"/>
                          <a:pt x="41921" y="77424"/>
                          <a:pt x="46666" y="70506"/>
                        </a:cubicBezTo>
                        <a:cubicBezTo>
                          <a:pt x="51423" y="63599"/>
                          <a:pt x="53801" y="53568"/>
                          <a:pt x="53801" y="40411"/>
                        </a:cubicBezTo>
                        <a:cubicBezTo>
                          <a:pt x="53801" y="28124"/>
                          <a:pt x="50883" y="18315"/>
                          <a:pt x="45045" y="10985"/>
                        </a:cubicBezTo>
                        <a:cubicBezTo>
                          <a:pt x="39219" y="3655"/>
                          <a:pt x="31382" y="-10"/>
                          <a:pt x="21534" y="-10"/>
                        </a:cubicBezTo>
                        <a:cubicBezTo>
                          <a:pt x="18883" y="-10"/>
                          <a:pt x="16198" y="252"/>
                          <a:pt x="13480" y="775"/>
                        </a:cubicBezTo>
                        <a:cubicBezTo>
                          <a:pt x="10773" y="1299"/>
                          <a:pt x="7955" y="2084"/>
                          <a:pt x="5025" y="3131"/>
                        </a:cubicBezTo>
                        <a:close/>
                        <a:moveTo>
                          <a:pt x="26013" y="36184"/>
                        </a:moveTo>
                        <a:cubicBezTo>
                          <a:pt x="30747" y="36184"/>
                          <a:pt x="34496" y="37799"/>
                          <a:pt x="37258" y="41030"/>
                        </a:cubicBezTo>
                        <a:cubicBezTo>
                          <a:pt x="40032" y="44271"/>
                          <a:pt x="41419" y="48716"/>
                          <a:pt x="41419" y="54364"/>
                        </a:cubicBezTo>
                        <a:cubicBezTo>
                          <a:pt x="41419" y="59968"/>
                          <a:pt x="40032" y="64396"/>
                          <a:pt x="37258" y="67649"/>
                        </a:cubicBezTo>
                        <a:cubicBezTo>
                          <a:pt x="34496" y="70901"/>
                          <a:pt x="30747" y="72528"/>
                          <a:pt x="26013" y="72528"/>
                        </a:cubicBezTo>
                        <a:cubicBezTo>
                          <a:pt x="21278" y="72528"/>
                          <a:pt x="17530" y="70901"/>
                          <a:pt x="14767" y="67649"/>
                        </a:cubicBezTo>
                        <a:cubicBezTo>
                          <a:pt x="12004" y="64396"/>
                          <a:pt x="10623" y="59968"/>
                          <a:pt x="10623" y="54364"/>
                        </a:cubicBezTo>
                        <a:cubicBezTo>
                          <a:pt x="10623" y="48716"/>
                          <a:pt x="12004" y="44271"/>
                          <a:pt x="14767" y="41030"/>
                        </a:cubicBezTo>
                        <a:cubicBezTo>
                          <a:pt x="17530" y="37799"/>
                          <a:pt x="21278" y="36184"/>
                          <a:pt x="26013" y="36184"/>
                        </a:cubicBezTo>
                        <a:close/>
                      </a:path>
                    </a:pathLst>
                  </a:custGeom>
                  <a:solidFill>
                    <a:srgbClr val="000000"/>
                  </a:solidFill>
                  <a:ln w="1069" cap="flat">
                    <a:noFill/>
                    <a:prstDash val="solid"/>
                    <a:round/>
                  </a:ln>
                </p:spPr>
                <p:txBody>
                  <a:bodyPr rtlCol="0" anchor="ctr"/>
                  <a:lstStyle/>
                  <a:p>
                    <a:endParaRPr lang="en-US"/>
                  </a:p>
                </p:txBody>
              </p:sp>
            </p:grpSp>
          </p:grpSp>
          <p:grpSp>
            <p:nvGrpSpPr>
              <p:cNvPr id="174" name="Graphic 8">
                <a:extLst>
                  <a:ext uri="{FF2B5EF4-FFF2-40B4-BE49-F238E27FC236}">
                    <a16:creationId xmlns:a16="http://schemas.microsoft.com/office/drawing/2014/main" id="{265F1B10-35E0-460B-BF21-5F2A6746049A}"/>
                  </a:ext>
                </a:extLst>
              </p:cNvPr>
              <p:cNvGrpSpPr/>
              <p:nvPr/>
            </p:nvGrpSpPr>
            <p:grpSpPr>
              <a:xfrm>
                <a:off x="417599" y="2706699"/>
                <a:ext cx="94375" cy="249668"/>
                <a:chOff x="417599" y="2706699"/>
                <a:chExt cx="94375" cy="249668"/>
              </a:xfrm>
              <a:solidFill>
                <a:srgbClr val="000000"/>
              </a:solidFill>
            </p:grpSpPr>
            <p:sp>
              <p:nvSpPr>
                <p:cNvPr id="175" name="Freeform: Shape 174">
                  <a:extLst>
                    <a:ext uri="{FF2B5EF4-FFF2-40B4-BE49-F238E27FC236}">
                      <a16:creationId xmlns:a16="http://schemas.microsoft.com/office/drawing/2014/main" id="{ED96F3D5-8859-43A9-B054-7FE57E2E6FEB}"/>
                    </a:ext>
                  </a:extLst>
                </p:cNvPr>
                <p:cNvSpPr/>
                <p:nvPr/>
              </p:nvSpPr>
              <p:spPr>
                <a:xfrm rot="-5400000" flipV="1">
                  <a:off x="423048" y="2869215"/>
                  <a:ext cx="83340" cy="90963"/>
                </a:xfrm>
                <a:custGeom>
                  <a:avLst/>
                  <a:gdLst>
                    <a:gd name="connsiteX0" fmla="*/ 41653 w 83340"/>
                    <a:gd name="connsiteY0" fmla="*/ 78955 h 90963"/>
                    <a:gd name="connsiteX1" fmla="*/ 24946 w 83340"/>
                    <a:gd name="connsiteY1" fmla="*/ 33687 h 90963"/>
                    <a:gd name="connsiteX2" fmla="*/ 58399 w 83340"/>
                    <a:gd name="connsiteY2" fmla="*/ 33687 h 90963"/>
                    <a:gd name="connsiteX3" fmla="*/ 34693 w 83340"/>
                    <a:gd name="connsiteY3" fmla="*/ 91080 h 90963"/>
                    <a:gd name="connsiteX4" fmla="*/ 48652 w 83340"/>
                    <a:gd name="connsiteY4" fmla="*/ 91080 h 90963"/>
                    <a:gd name="connsiteX5" fmla="*/ 83314 w 83340"/>
                    <a:gd name="connsiteY5" fmla="*/ 117 h 90963"/>
                    <a:gd name="connsiteX6" fmla="*/ 70525 w 83340"/>
                    <a:gd name="connsiteY6" fmla="*/ 117 h 90963"/>
                    <a:gd name="connsiteX7" fmla="*/ 62240 w 83340"/>
                    <a:gd name="connsiteY7" fmla="*/ 23453 h 90963"/>
                    <a:gd name="connsiteX8" fmla="*/ 21242 w 83340"/>
                    <a:gd name="connsiteY8" fmla="*/ 23453 h 90963"/>
                    <a:gd name="connsiteX9" fmla="*/ 12957 w 83340"/>
                    <a:gd name="connsiteY9" fmla="*/ 117 h 90963"/>
                    <a:gd name="connsiteX10" fmla="*/ -27 w 83340"/>
                    <a:gd name="connsiteY10" fmla="*/ 117 h 9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340" h="90963">
                      <a:moveTo>
                        <a:pt x="41653" y="78955"/>
                      </a:moveTo>
                      <a:lnTo>
                        <a:pt x="24946" y="33687"/>
                      </a:lnTo>
                      <a:lnTo>
                        <a:pt x="58399" y="33687"/>
                      </a:lnTo>
                      <a:close/>
                      <a:moveTo>
                        <a:pt x="34693" y="91080"/>
                      </a:moveTo>
                      <a:lnTo>
                        <a:pt x="48652" y="91080"/>
                      </a:lnTo>
                      <a:lnTo>
                        <a:pt x="83314" y="117"/>
                      </a:lnTo>
                      <a:lnTo>
                        <a:pt x="70525" y="117"/>
                      </a:lnTo>
                      <a:lnTo>
                        <a:pt x="62240" y="23453"/>
                      </a:lnTo>
                      <a:lnTo>
                        <a:pt x="21242" y="23453"/>
                      </a:lnTo>
                      <a:lnTo>
                        <a:pt x="12957" y="117"/>
                      </a:lnTo>
                      <a:lnTo>
                        <a:pt x="-27" y="117"/>
                      </a:lnTo>
                      <a:close/>
                    </a:path>
                  </a:pathLst>
                </a:custGeom>
                <a:solidFill>
                  <a:srgbClr val="000000"/>
                </a:solidFill>
                <a:ln w="1247" cap="flat">
                  <a:noFill/>
                  <a:prstDash val="solid"/>
                  <a:round/>
                </a:ln>
              </p:spPr>
              <p:txBody>
                <a:bodyPr rtlCol="0" anchor="ctr"/>
                <a:lstStyle/>
                <a:p>
                  <a:endParaRPr lang="en-US"/>
                </a:p>
              </p:txBody>
            </p:sp>
            <p:sp>
              <p:nvSpPr>
                <p:cNvPr id="176" name="Freeform: Shape 175">
                  <a:extLst>
                    <a:ext uri="{FF2B5EF4-FFF2-40B4-BE49-F238E27FC236}">
                      <a16:creationId xmlns:a16="http://schemas.microsoft.com/office/drawing/2014/main" id="{1524EA99-56DF-425A-A0E1-3F6FC62E9C27}"/>
                    </a:ext>
                  </a:extLst>
                </p:cNvPr>
                <p:cNvSpPr/>
                <p:nvPr/>
              </p:nvSpPr>
              <p:spPr>
                <a:xfrm rot="-5400000" flipV="1">
                  <a:off x="428107" y="2783308"/>
                  <a:ext cx="73359" cy="94375"/>
                </a:xfrm>
                <a:custGeom>
                  <a:avLst/>
                  <a:gdLst>
                    <a:gd name="connsiteX0" fmla="*/ 73331 w 73359"/>
                    <a:gd name="connsiteY0" fmla="*/ 85824 h 94375"/>
                    <a:gd name="connsiteX1" fmla="*/ 73331 w 73359"/>
                    <a:gd name="connsiteY1" fmla="*/ 72860 h 94375"/>
                    <a:gd name="connsiteX2" fmla="*/ 60075 w 73359"/>
                    <a:gd name="connsiteY2" fmla="*/ 81496 h 94375"/>
                    <a:gd name="connsiteX3" fmla="*/ 45122 w 73359"/>
                    <a:gd name="connsiteY3" fmla="*/ 84362 h 94375"/>
                    <a:gd name="connsiteX4" fmla="*/ 21241 w 73359"/>
                    <a:gd name="connsiteY4" fmla="*/ 74829 h 94375"/>
                    <a:gd name="connsiteX5" fmla="*/ 12956 w 73359"/>
                    <a:gd name="connsiteY5" fmla="*/ 47263 h 94375"/>
                    <a:gd name="connsiteX6" fmla="*/ 21241 w 73359"/>
                    <a:gd name="connsiteY6" fmla="*/ 19755 h 94375"/>
                    <a:gd name="connsiteX7" fmla="*/ 45122 w 73359"/>
                    <a:gd name="connsiteY7" fmla="*/ 10222 h 94375"/>
                    <a:gd name="connsiteX8" fmla="*/ 60075 w 73359"/>
                    <a:gd name="connsiteY8" fmla="*/ 13088 h 94375"/>
                    <a:gd name="connsiteX9" fmla="*/ 73331 w 73359"/>
                    <a:gd name="connsiteY9" fmla="*/ 21744 h 94375"/>
                    <a:gd name="connsiteX10" fmla="*/ 73331 w 73359"/>
                    <a:gd name="connsiteY10" fmla="*/ 8877 h 94375"/>
                    <a:gd name="connsiteX11" fmla="*/ 59646 w 73359"/>
                    <a:gd name="connsiteY11" fmla="*/ 2288 h 94375"/>
                    <a:gd name="connsiteX12" fmla="*/ 44401 w 73359"/>
                    <a:gd name="connsiteY12" fmla="*/ 105 h 94375"/>
                    <a:gd name="connsiteX13" fmla="*/ 11844 w 73359"/>
                    <a:gd name="connsiteY13" fmla="*/ 12737 h 94375"/>
                    <a:gd name="connsiteX14" fmla="*/ -28 w 73359"/>
                    <a:gd name="connsiteY14" fmla="*/ 47263 h 94375"/>
                    <a:gd name="connsiteX15" fmla="*/ 11844 w 73359"/>
                    <a:gd name="connsiteY15" fmla="*/ 81827 h 94375"/>
                    <a:gd name="connsiteX16" fmla="*/ 44401 w 73359"/>
                    <a:gd name="connsiteY16" fmla="*/ 94480 h 94375"/>
                    <a:gd name="connsiteX17" fmla="*/ 59763 w 73359"/>
                    <a:gd name="connsiteY17" fmla="*/ 92316 h 94375"/>
                    <a:gd name="connsiteX18" fmla="*/ 73331 w 73359"/>
                    <a:gd name="connsiteY18" fmla="*/ 85824 h 9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359" h="94375">
                      <a:moveTo>
                        <a:pt x="73331" y="85824"/>
                      </a:moveTo>
                      <a:lnTo>
                        <a:pt x="73331" y="72860"/>
                      </a:lnTo>
                      <a:cubicBezTo>
                        <a:pt x="69186" y="76720"/>
                        <a:pt x="64767" y="79599"/>
                        <a:pt x="60075" y="81496"/>
                      </a:cubicBezTo>
                      <a:cubicBezTo>
                        <a:pt x="55383" y="83407"/>
                        <a:pt x="50399" y="84362"/>
                        <a:pt x="45122" y="84362"/>
                      </a:cubicBezTo>
                      <a:cubicBezTo>
                        <a:pt x="34725" y="84362"/>
                        <a:pt x="26765" y="81184"/>
                        <a:pt x="21241" y="74829"/>
                      </a:cubicBezTo>
                      <a:cubicBezTo>
                        <a:pt x="15718" y="68473"/>
                        <a:pt x="12956" y="59285"/>
                        <a:pt x="12956" y="47263"/>
                      </a:cubicBezTo>
                      <a:cubicBezTo>
                        <a:pt x="12956" y="35280"/>
                        <a:pt x="15718" y="26111"/>
                        <a:pt x="21241" y="19755"/>
                      </a:cubicBezTo>
                      <a:cubicBezTo>
                        <a:pt x="26765" y="13400"/>
                        <a:pt x="34725" y="10222"/>
                        <a:pt x="45122" y="10222"/>
                      </a:cubicBezTo>
                      <a:cubicBezTo>
                        <a:pt x="50399" y="10222"/>
                        <a:pt x="55383" y="11178"/>
                        <a:pt x="60075" y="13088"/>
                      </a:cubicBezTo>
                      <a:cubicBezTo>
                        <a:pt x="64767" y="14999"/>
                        <a:pt x="69186" y="17884"/>
                        <a:pt x="73331" y="21744"/>
                      </a:cubicBezTo>
                      <a:lnTo>
                        <a:pt x="73331" y="8877"/>
                      </a:lnTo>
                      <a:cubicBezTo>
                        <a:pt x="69030" y="5953"/>
                        <a:pt x="64468" y="3757"/>
                        <a:pt x="59646" y="2288"/>
                      </a:cubicBezTo>
                      <a:cubicBezTo>
                        <a:pt x="54837" y="832"/>
                        <a:pt x="49756" y="105"/>
                        <a:pt x="44401" y="105"/>
                      </a:cubicBezTo>
                      <a:cubicBezTo>
                        <a:pt x="30625" y="105"/>
                        <a:pt x="19772" y="4315"/>
                        <a:pt x="11844" y="12737"/>
                      </a:cubicBezTo>
                      <a:cubicBezTo>
                        <a:pt x="3930" y="21172"/>
                        <a:pt x="-28" y="32681"/>
                        <a:pt x="-28" y="47263"/>
                      </a:cubicBezTo>
                      <a:cubicBezTo>
                        <a:pt x="-28" y="61884"/>
                        <a:pt x="3930" y="73406"/>
                        <a:pt x="11844" y="81827"/>
                      </a:cubicBezTo>
                      <a:cubicBezTo>
                        <a:pt x="19772" y="90262"/>
                        <a:pt x="30625" y="94480"/>
                        <a:pt x="44401" y="94480"/>
                      </a:cubicBezTo>
                      <a:cubicBezTo>
                        <a:pt x="49834" y="94480"/>
                        <a:pt x="54954" y="93758"/>
                        <a:pt x="59763" y="92316"/>
                      </a:cubicBezTo>
                      <a:cubicBezTo>
                        <a:pt x="64585" y="90873"/>
                        <a:pt x="69108" y="88709"/>
                        <a:pt x="73331" y="85824"/>
                      </a:cubicBezTo>
                      <a:close/>
                    </a:path>
                  </a:pathLst>
                </a:custGeom>
                <a:solidFill>
                  <a:srgbClr val="000000"/>
                </a:solidFill>
                <a:ln w="1247" cap="flat">
                  <a:noFill/>
                  <a:prstDash val="solid"/>
                  <a:round/>
                </a:ln>
              </p:spPr>
              <p:txBody>
                <a:bodyPr rtlCol="0" anchor="ctr"/>
                <a:lstStyle/>
                <a:p>
                  <a:endParaRPr lang="en-US"/>
                </a:p>
              </p:txBody>
            </p:sp>
            <p:sp>
              <p:nvSpPr>
                <p:cNvPr id="177" name="Freeform: Shape 176">
                  <a:extLst>
                    <a:ext uri="{FF2B5EF4-FFF2-40B4-BE49-F238E27FC236}">
                      <a16:creationId xmlns:a16="http://schemas.microsoft.com/office/drawing/2014/main" id="{F42A1F38-782F-478E-8B2A-B829E309A448}"/>
                    </a:ext>
                  </a:extLst>
                </p:cNvPr>
                <p:cNvSpPr/>
                <p:nvPr/>
              </p:nvSpPr>
              <p:spPr>
                <a:xfrm rot="-5400000" flipV="1">
                  <a:off x="428107" y="2696191"/>
                  <a:ext cx="73359" cy="94375"/>
                </a:xfrm>
                <a:custGeom>
                  <a:avLst/>
                  <a:gdLst>
                    <a:gd name="connsiteX0" fmla="*/ 73331 w 73359"/>
                    <a:gd name="connsiteY0" fmla="*/ 85811 h 94375"/>
                    <a:gd name="connsiteX1" fmla="*/ 73331 w 73359"/>
                    <a:gd name="connsiteY1" fmla="*/ 72847 h 94375"/>
                    <a:gd name="connsiteX2" fmla="*/ 60075 w 73359"/>
                    <a:gd name="connsiteY2" fmla="*/ 81483 h 94375"/>
                    <a:gd name="connsiteX3" fmla="*/ 45122 w 73359"/>
                    <a:gd name="connsiteY3" fmla="*/ 84349 h 94375"/>
                    <a:gd name="connsiteX4" fmla="*/ 21241 w 73359"/>
                    <a:gd name="connsiteY4" fmla="*/ 74816 h 94375"/>
                    <a:gd name="connsiteX5" fmla="*/ 12956 w 73359"/>
                    <a:gd name="connsiteY5" fmla="*/ 47250 h 94375"/>
                    <a:gd name="connsiteX6" fmla="*/ 21241 w 73359"/>
                    <a:gd name="connsiteY6" fmla="*/ 19742 h 94375"/>
                    <a:gd name="connsiteX7" fmla="*/ 45122 w 73359"/>
                    <a:gd name="connsiteY7" fmla="*/ 10209 h 94375"/>
                    <a:gd name="connsiteX8" fmla="*/ 60075 w 73359"/>
                    <a:gd name="connsiteY8" fmla="*/ 13075 h 94375"/>
                    <a:gd name="connsiteX9" fmla="*/ 73331 w 73359"/>
                    <a:gd name="connsiteY9" fmla="*/ 21731 h 94375"/>
                    <a:gd name="connsiteX10" fmla="*/ 73331 w 73359"/>
                    <a:gd name="connsiteY10" fmla="*/ 8864 h 94375"/>
                    <a:gd name="connsiteX11" fmla="*/ 59646 w 73359"/>
                    <a:gd name="connsiteY11" fmla="*/ 2275 h 94375"/>
                    <a:gd name="connsiteX12" fmla="*/ 44401 w 73359"/>
                    <a:gd name="connsiteY12" fmla="*/ 92 h 94375"/>
                    <a:gd name="connsiteX13" fmla="*/ 11844 w 73359"/>
                    <a:gd name="connsiteY13" fmla="*/ 12724 h 94375"/>
                    <a:gd name="connsiteX14" fmla="*/ -28 w 73359"/>
                    <a:gd name="connsiteY14" fmla="*/ 47250 h 94375"/>
                    <a:gd name="connsiteX15" fmla="*/ 11844 w 73359"/>
                    <a:gd name="connsiteY15" fmla="*/ 81814 h 94375"/>
                    <a:gd name="connsiteX16" fmla="*/ 44401 w 73359"/>
                    <a:gd name="connsiteY16" fmla="*/ 94467 h 94375"/>
                    <a:gd name="connsiteX17" fmla="*/ 59763 w 73359"/>
                    <a:gd name="connsiteY17" fmla="*/ 92303 h 94375"/>
                    <a:gd name="connsiteX18" fmla="*/ 73331 w 73359"/>
                    <a:gd name="connsiteY18" fmla="*/ 85811 h 9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359" h="94375">
                      <a:moveTo>
                        <a:pt x="73331" y="85811"/>
                      </a:moveTo>
                      <a:lnTo>
                        <a:pt x="73331" y="72847"/>
                      </a:lnTo>
                      <a:cubicBezTo>
                        <a:pt x="69186" y="76707"/>
                        <a:pt x="64767" y="79586"/>
                        <a:pt x="60075" y="81483"/>
                      </a:cubicBezTo>
                      <a:cubicBezTo>
                        <a:pt x="55383" y="83394"/>
                        <a:pt x="50399" y="84349"/>
                        <a:pt x="45122" y="84349"/>
                      </a:cubicBezTo>
                      <a:cubicBezTo>
                        <a:pt x="34725" y="84349"/>
                        <a:pt x="26765" y="81171"/>
                        <a:pt x="21241" y="74816"/>
                      </a:cubicBezTo>
                      <a:cubicBezTo>
                        <a:pt x="15718" y="68460"/>
                        <a:pt x="12956" y="59272"/>
                        <a:pt x="12956" y="47250"/>
                      </a:cubicBezTo>
                      <a:cubicBezTo>
                        <a:pt x="12956" y="35267"/>
                        <a:pt x="15718" y="26098"/>
                        <a:pt x="21241" y="19742"/>
                      </a:cubicBezTo>
                      <a:cubicBezTo>
                        <a:pt x="26765" y="13387"/>
                        <a:pt x="34725" y="10209"/>
                        <a:pt x="45122" y="10209"/>
                      </a:cubicBezTo>
                      <a:cubicBezTo>
                        <a:pt x="50399" y="10209"/>
                        <a:pt x="55383" y="11165"/>
                        <a:pt x="60075" y="13075"/>
                      </a:cubicBezTo>
                      <a:cubicBezTo>
                        <a:pt x="64767" y="14986"/>
                        <a:pt x="69186" y="17871"/>
                        <a:pt x="73331" y="21731"/>
                      </a:cubicBezTo>
                      <a:lnTo>
                        <a:pt x="73331" y="8864"/>
                      </a:lnTo>
                      <a:cubicBezTo>
                        <a:pt x="69030" y="5940"/>
                        <a:pt x="64468" y="3744"/>
                        <a:pt x="59646" y="2275"/>
                      </a:cubicBezTo>
                      <a:cubicBezTo>
                        <a:pt x="54837" y="819"/>
                        <a:pt x="49756" y="92"/>
                        <a:pt x="44401" y="92"/>
                      </a:cubicBezTo>
                      <a:cubicBezTo>
                        <a:pt x="30625" y="92"/>
                        <a:pt x="19772" y="4302"/>
                        <a:pt x="11844" y="12724"/>
                      </a:cubicBezTo>
                      <a:cubicBezTo>
                        <a:pt x="3930" y="21159"/>
                        <a:pt x="-28" y="32668"/>
                        <a:pt x="-28" y="47250"/>
                      </a:cubicBezTo>
                      <a:cubicBezTo>
                        <a:pt x="-28" y="61871"/>
                        <a:pt x="3930" y="73393"/>
                        <a:pt x="11844" y="81814"/>
                      </a:cubicBezTo>
                      <a:cubicBezTo>
                        <a:pt x="19772" y="90249"/>
                        <a:pt x="30625" y="94467"/>
                        <a:pt x="44401" y="94467"/>
                      </a:cubicBezTo>
                      <a:cubicBezTo>
                        <a:pt x="49834" y="94467"/>
                        <a:pt x="54954" y="93745"/>
                        <a:pt x="59763" y="92303"/>
                      </a:cubicBezTo>
                      <a:cubicBezTo>
                        <a:pt x="64585" y="90860"/>
                        <a:pt x="69108" y="88696"/>
                        <a:pt x="73331" y="85811"/>
                      </a:cubicBezTo>
                      <a:close/>
                    </a:path>
                  </a:pathLst>
                </a:custGeom>
                <a:solidFill>
                  <a:srgbClr val="000000"/>
                </a:solidFill>
                <a:ln w="1247" cap="flat">
                  <a:noFill/>
                  <a:prstDash val="solid"/>
                  <a:round/>
                </a:ln>
              </p:spPr>
              <p:txBody>
                <a:bodyPr rtlCol="0" anchor="ctr"/>
                <a:lstStyle/>
                <a:p>
                  <a:endParaRPr lang="en-US"/>
                </a:p>
              </p:txBody>
            </p:sp>
          </p:grpSp>
        </p:grpSp>
        <p:sp>
          <p:nvSpPr>
            <p:cNvPr id="178" name="Freeform: Shape 177">
              <a:extLst>
                <a:ext uri="{FF2B5EF4-FFF2-40B4-BE49-F238E27FC236}">
                  <a16:creationId xmlns:a16="http://schemas.microsoft.com/office/drawing/2014/main" id="{899024A9-A555-42A8-857C-F49E9CE76810}"/>
                </a:ext>
              </a:extLst>
            </p:cNvPr>
            <p:cNvSpPr/>
            <p:nvPr/>
          </p:nvSpPr>
          <p:spPr>
            <a:xfrm>
              <a:off x="7545208" y="-841739"/>
              <a:ext cx="3481018" cy="1632968"/>
            </a:xfrm>
            <a:custGeom>
              <a:avLst/>
              <a:gdLst>
                <a:gd name="connsiteX0" fmla="*/ 60 w 3481018"/>
                <a:gd name="connsiteY0" fmla="*/ 1 h 1632968"/>
                <a:gd name="connsiteX1" fmla="*/ 497348 w 3481018"/>
                <a:gd name="connsiteY1" fmla="*/ 30550 h 1632968"/>
                <a:gd name="connsiteX2" fmla="*/ 994637 w 3481018"/>
                <a:gd name="connsiteY2" fmla="*/ 58784 h 1632968"/>
                <a:gd name="connsiteX3" fmla="*/ 1491925 w 3481018"/>
                <a:gd name="connsiteY3" fmla="*/ 99516 h 1632968"/>
                <a:gd name="connsiteX4" fmla="*/ 1989214 w 3481018"/>
                <a:gd name="connsiteY4" fmla="*/ 164316 h 1632968"/>
                <a:gd name="connsiteX5" fmla="*/ 2486502 w 3481018"/>
                <a:gd name="connsiteY5" fmla="*/ 323077 h 1632968"/>
                <a:gd name="connsiteX6" fmla="*/ 2983790 w 3481018"/>
                <a:gd name="connsiteY6" fmla="*/ 763722 h 1632968"/>
                <a:gd name="connsiteX7" fmla="*/ 3481079 w 3481018"/>
                <a:gd name="connsiteY7" fmla="*/ 1632970 h 163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1018" h="1632968">
                  <a:moveTo>
                    <a:pt x="60" y="1"/>
                  </a:moveTo>
                  <a:lnTo>
                    <a:pt x="497348" y="30550"/>
                  </a:lnTo>
                  <a:lnTo>
                    <a:pt x="994637" y="58784"/>
                  </a:lnTo>
                  <a:lnTo>
                    <a:pt x="1491925" y="99516"/>
                  </a:lnTo>
                  <a:lnTo>
                    <a:pt x="1989214" y="164316"/>
                  </a:lnTo>
                  <a:lnTo>
                    <a:pt x="2486502" y="323077"/>
                  </a:lnTo>
                  <a:lnTo>
                    <a:pt x="2983790" y="763722"/>
                  </a:lnTo>
                  <a:lnTo>
                    <a:pt x="3481079" y="1632970"/>
                  </a:lnTo>
                </a:path>
              </a:pathLst>
            </a:custGeom>
            <a:noFill/>
            <a:ln w="13367" cap="flat">
              <a:solidFill>
                <a:schemeClr val="accent5"/>
              </a:solidFill>
              <a:custDash>
                <a:ds d="416250" sp="180000"/>
              </a:custDash>
              <a:round/>
            </a:ln>
          </p:spPr>
          <p:txBody>
            <a:bodyPr rtlCol="0" anchor="ctr"/>
            <a:lstStyle/>
            <a:p>
              <a:endParaRPr lang="en-US"/>
            </a:p>
          </p:txBody>
        </p:sp>
        <p:sp>
          <p:nvSpPr>
            <p:cNvPr id="179" name="Freeform: Shape 178">
              <a:extLst>
                <a:ext uri="{FF2B5EF4-FFF2-40B4-BE49-F238E27FC236}">
                  <a16:creationId xmlns:a16="http://schemas.microsoft.com/office/drawing/2014/main" id="{94FB6B19-22EA-45C7-972E-1A3B19D94797}"/>
                </a:ext>
              </a:extLst>
            </p:cNvPr>
            <p:cNvSpPr/>
            <p:nvPr/>
          </p:nvSpPr>
          <p:spPr>
            <a:xfrm>
              <a:off x="7545208" y="-841739"/>
              <a:ext cx="3481018" cy="1640837"/>
            </a:xfrm>
            <a:custGeom>
              <a:avLst/>
              <a:gdLst>
                <a:gd name="connsiteX0" fmla="*/ 60 w 3481018"/>
                <a:gd name="connsiteY0" fmla="*/ 2 h 1640837"/>
                <a:gd name="connsiteX1" fmla="*/ 497348 w 3481018"/>
                <a:gd name="connsiteY1" fmla="*/ 19441 h 1640837"/>
                <a:gd name="connsiteX2" fmla="*/ 994637 w 3481018"/>
                <a:gd name="connsiteY2" fmla="*/ 61099 h 1640837"/>
                <a:gd name="connsiteX3" fmla="*/ 1491925 w 3481018"/>
                <a:gd name="connsiteY3" fmla="*/ 106459 h 1640837"/>
                <a:gd name="connsiteX4" fmla="*/ 1989214 w 3481018"/>
                <a:gd name="connsiteY4" fmla="*/ 161077 h 1640837"/>
                <a:gd name="connsiteX5" fmla="*/ 2486502 w 3481018"/>
                <a:gd name="connsiteY5" fmla="*/ 319837 h 1640837"/>
                <a:gd name="connsiteX6" fmla="*/ 2983790 w 3481018"/>
                <a:gd name="connsiteY6" fmla="*/ 751219 h 1640837"/>
                <a:gd name="connsiteX7" fmla="*/ 3481079 w 3481018"/>
                <a:gd name="connsiteY7" fmla="*/ 1640839 h 164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1018" h="1640837">
                  <a:moveTo>
                    <a:pt x="60" y="2"/>
                  </a:moveTo>
                  <a:lnTo>
                    <a:pt x="497348" y="19441"/>
                  </a:lnTo>
                  <a:lnTo>
                    <a:pt x="994637" y="61099"/>
                  </a:lnTo>
                  <a:lnTo>
                    <a:pt x="1491925" y="106459"/>
                  </a:lnTo>
                  <a:lnTo>
                    <a:pt x="1989214" y="161077"/>
                  </a:lnTo>
                  <a:lnTo>
                    <a:pt x="2486502" y="319837"/>
                  </a:lnTo>
                  <a:lnTo>
                    <a:pt x="2983790" y="751219"/>
                  </a:lnTo>
                  <a:lnTo>
                    <a:pt x="3481079" y="1640839"/>
                  </a:lnTo>
                </a:path>
              </a:pathLst>
            </a:custGeom>
            <a:noFill/>
            <a:ln w="13367" cap="flat">
              <a:solidFill>
                <a:schemeClr val="tx1"/>
              </a:solidFill>
              <a:custDash>
                <a:ds d="720000" sp="180000"/>
                <a:ds d="112500" sp="180000"/>
              </a:custDash>
              <a:round/>
            </a:ln>
          </p:spPr>
          <p:txBody>
            <a:bodyPr rtlCol="0" anchor="ctr"/>
            <a:lstStyle/>
            <a:p>
              <a:endParaRPr lang="en-US"/>
            </a:p>
          </p:txBody>
        </p:sp>
        <p:sp>
          <p:nvSpPr>
            <p:cNvPr id="180" name="Freeform: Shape 179">
              <a:extLst>
                <a:ext uri="{FF2B5EF4-FFF2-40B4-BE49-F238E27FC236}">
                  <a16:creationId xmlns:a16="http://schemas.microsoft.com/office/drawing/2014/main" id="{F6BD6A88-BD2D-4AD7-BA9A-FD7F4F8ED138}"/>
                </a:ext>
              </a:extLst>
            </p:cNvPr>
            <p:cNvSpPr/>
            <p:nvPr/>
          </p:nvSpPr>
          <p:spPr>
            <a:xfrm>
              <a:off x="7545208" y="-841739"/>
              <a:ext cx="3481018" cy="1636666"/>
            </a:xfrm>
            <a:custGeom>
              <a:avLst/>
              <a:gdLst>
                <a:gd name="connsiteX0" fmla="*/ 60 w 3481018"/>
                <a:gd name="connsiteY0" fmla="*/ 2 h 1636666"/>
                <a:gd name="connsiteX1" fmla="*/ 497348 w 3481018"/>
                <a:gd name="connsiteY1" fmla="*/ 19905 h 1636666"/>
                <a:gd name="connsiteX2" fmla="*/ 994637 w 3481018"/>
                <a:gd name="connsiteY2" fmla="*/ 58784 h 1636666"/>
                <a:gd name="connsiteX3" fmla="*/ 1491925 w 3481018"/>
                <a:gd name="connsiteY3" fmla="*/ 99979 h 1636666"/>
                <a:gd name="connsiteX4" fmla="*/ 1989214 w 3481018"/>
                <a:gd name="connsiteY4" fmla="*/ 171259 h 1636666"/>
                <a:gd name="connsiteX5" fmla="*/ 2486502 w 3481018"/>
                <a:gd name="connsiteY5" fmla="*/ 328168 h 1636666"/>
                <a:gd name="connsiteX6" fmla="*/ 2983790 w 3481018"/>
                <a:gd name="connsiteY6" fmla="*/ 765104 h 1636666"/>
                <a:gd name="connsiteX7" fmla="*/ 3481079 w 3481018"/>
                <a:gd name="connsiteY7" fmla="*/ 1636668 h 163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1018" h="1636666">
                  <a:moveTo>
                    <a:pt x="60" y="2"/>
                  </a:moveTo>
                  <a:lnTo>
                    <a:pt x="497348" y="19905"/>
                  </a:lnTo>
                  <a:lnTo>
                    <a:pt x="994637" y="58784"/>
                  </a:lnTo>
                  <a:lnTo>
                    <a:pt x="1491925" y="99979"/>
                  </a:lnTo>
                  <a:lnTo>
                    <a:pt x="1989214" y="171259"/>
                  </a:lnTo>
                  <a:lnTo>
                    <a:pt x="2486502" y="328168"/>
                  </a:lnTo>
                  <a:lnTo>
                    <a:pt x="2983790" y="765104"/>
                  </a:lnTo>
                  <a:lnTo>
                    <a:pt x="3481079" y="1636668"/>
                  </a:lnTo>
                </a:path>
              </a:pathLst>
            </a:custGeom>
            <a:noFill/>
            <a:ln w="13367" cap="flat">
              <a:solidFill>
                <a:srgbClr val="8E18B2"/>
              </a:solidFill>
              <a:custDash>
                <a:ds d="416250" sp="180000"/>
              </a:custDash>
              <a:round/>
            </a:ln>
          </p:spPr>
          <p:txBody>
            <a:bodyPr rtlCol="0" anchor="ctr"/>
            <a:lstStyle/>
            <a:p>
              <a:endParaRPr lang="en-US"/>
            </a:p>
          </p:txBody>
        </p:sp>
        <p:sp>
          <p:nvSpPr>
            <p:cNvPr id="181" name="Freeform: Shape 180">
              <a:extLst>
                <a:ext uri="{FF2B5EF4-FFF2-40B4-BE49-F238E27FC236}">
                  <a16:creationId xmlns:a16="http://schemas.microsoft.com/office/drawing/2014/main" id="{AE3AD2A7-E275-438D-B6B9-99DBFD23570B}"/>
                </a:ext>
              </a:extLst>
            </p:cNvPr>
            <p:cNvSpPr/>
            <p:nvPr/>
          </p:nvSpPr>
          <p:spPr>
            <a:xfrm>
              <a:off x="7545208" y="-841739"/>
              <a:ext cx="3481018" cy="1539472"/>
            </a:xfrm>
            <a:custGeom>
              <a:avLst/>
              <a:gdLst>
                <a:gd name="connsiteX0" fmla="*/ 60 w 3481018"/>
                <a:gd name="connsiteY0" fmla="*/ 0 h 1539472"/>
                <a:gd name="connsiteX1" fmla="*/ 497348 w 3481018"/>
                <a:gd name="connsiteY1" fmla="*/ 29160 h 1539472"/>
                <a:gd name="connsiteX2" fmla="*/ 994637 w 3481018"/>
                <a:gd name="connsiteY2" fmla="*/ 87017 h 1539472"/>
                <a:gd name="connsiteX3" fmla="*/ 1491925 w 3481018"/>
                <a:gd name="connsiteY3" fmla="*/ 126823 h 1539472"/>
                <a:gd name="connsiteX4" fmla="*/ 1989214 w 3481018"/>
                <a:gd name="connsiteY4" fmla="*/ 235595 h 1539472"/>
                <a:gd name="connsiteX5" fmla="*/ 2486502 w 3481018"/>
                <a:gd name="connsiteY5" fmla="*/ 392041 h 1539472"/>
                <a:gd name="connsiteX6" fmla="*/ 2983790 w 3481018"/>
                <a:gd name="connsiteY6" fmla="*/ 818797 h 1539472"/>
                <a:gd name="connsiteX7" fmla="*/ 3481079 w 3481018"/>
                <a:gd name="connsiteY7" fmla="*/ 1539473 h 1539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1018" h="1539472">
                  <a:moveTo>
                    <a:pt x="60" y="0"/>
                  </a:moveTo>
                  <a:lnTo>
                    <a:pt x="497348" y="29160"/>
                  </a:lnTo>
                  <a:lnTo>
                    <a:pt x="994637" y="87017"/>
                  </a:lnTo>
                  <a:lnTo>
                    <a:pt x="1491925" y="126823"/>
                  </a:lnTo>
                  <a:lnTo>
                    <a:pt x="1989214" y="235595"/>
                  </a:lnTo>
                  <a:lnTo>
                    <a:pt x="2486502" y="392041"/>
                  </a:lnTo>
                  <a:lnTo>
                    <a:pt x="2983790" y="818797"/>
                  </a:lnTo>
                  <a:lnTo>
                    <a:pt x="3481079" y="1539473"/>
                  </a:lnTo>
                </a:path>
              </a:pathLst>
            </a:custGeom>
            <a:noFill/>
            <a:ln w="13367" cap="flat">
              <a:solidFill>
                <a:srgbClr val="3BD022"/>
              </a:solidFill>
              <a:custDash>
                <a:ds d="720000" sp="180000"/>
                <a:ds d="112500" sp="180000"/>
              </a:custDash>
              <a:round/>
            </a:ln>
          </p:spPr>
          <p:txBody>
            <a:bodyPr rtlCol="0" anchor="ctr"/>
            <a:lstStyle/>
            <a:p>
              <a:endParaRPr lang="en-US"/>
            </a:p>
          </p:txBody>
        </p:sp>
        <p:sp>
          <p:nvSpPr>
            <p:cNvPr id="182" name="Freeform: Shape 181">
              <a:extLst>
                <a:ext uri="{FF2B5EF4-FFF2-40B4-BE49-F238E27FC236}">
                  <a16:creationId xmlns:a16="http://schemas.microsoft.com/office/drawing/2014/main" id="{2A4A3A2E-AFFB-4634-883D-51D478ABDFD8}"/>
                </a:ext>
              </a:extLst>
            </p:cNvPr>
            <p:cNvSpPr/>
            <p:nvPr/>
          </p:nvSpPr>
          <p:spPr>
            <a:xfrm>
              <a:off x="7545208" y="-841739"/>
              <a:ext cx="3481018" cy="1525124"/>
            </a:xfrm>
            <a:custGeom>
              <a:avLst/>
              <a:gdLst>
                <a:gd name="connsiteX0" fmla="*/ 60 w 3481018"/>
                <a:gd name="connsiteY0" fmla="*/ -1 h 1525124"/>
                <a:gd name="connsiteX1" fmla="*/ 497348 w 3481018"/>
                <a:gd name="connsiteY1" fmla="*/ 18513 h 1525124"/>
                <a:gd name="connsiteX2" fmla="*/ 994637 w 3481018"/>
                <a:gd name="connsiteY2" fmla="*/ 48137 h 1525124"/>
                <a:gd name="connsiteX3" fmla="*/ 1491925 w 3481018"/>
                <a:gd name="connsiteY3" fmla="*/ 80074 h 1525124"/>
                <a:gd name="connsiteX4" fmla="*/ 1989214 w 3481018"/>
                <a:gd name="connsiteY4" fmla="*/ 145800 h 1525124"/>
                <a:gd name="connsiteX5" fmla="*/ 2486502 w 3481018"/>
                <a:gd name="connsiteY5" fmla="*/ 264755 h 1525124"/>
                <a:gd name="connsiteX6" fmla="*/ 2983790 w 3481018"/>
                <a:gd name="connsiteY6" fmla="*/ 614213 h 1525124"/>
                <a:gd name="connsiteX7" fmla="*/ 3481079 w 3481018"/>
                <a:gd name="connsiteY7" fmla="*/ 1525124 h 152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1018" h="1525124">
                  <a:moveTo>
                    <a:pt x="60" y="-1"/>
                  </a:moveTo>
                  <a:lnTo>
                    <a:pt x="497348" y="18513"/>
                  </a:lnTo>
                  <a:lnTo>
                    <a:pt x="994637" y="48137"/>
                  </a:lnTo>
                  <a:lnTo>
                    <a:pt x="1491925" y="80074"/>
                  </a:lnTo>
                  <a:lnTo>
                    <a:pt x="1989214" y="145800"/>
                  </a:lnTo>
                  <a:lnTo>
                    <a:pt x="2486502" y="264755"/>
                  </a:lnTo>
                  <a:lnTo>
                    <a:pt x="2983790" y="614213"/>
                  </a:lnTo>
                  <a:lnTo>
                    <a:pt x="3481079" y="1525124"/>
                  </a:lnTo>
                </a:path>
              </a:pathLst>
            </a:custGeom>
            <a:noFill/>
            <a:ln w="13367" cap="sq">
              <a:solidFill>
                <a:srgbClr val="FFC000"/>
              </a:solidFill>
              <a:prstDash val="solid"/>
              <a:round/>
            </a:ln>
          </p:spPr>
          <p:txBody>
            <a:bodyPr rtlCol="0" anchor="ctr"/>
            <a:lstStyle/>
            <a:p>
              <a:endParaRPr lang="en-US"/>
            </a:p>
          </p:txBody>
        </p:sp>
        <p:sp>
          <p:nvSpPr>
            <p:cNvPr id="183" name="Freeform: Shape 182">
              <a:extLst>
                <a:ext uri="{FF2B5EF4-FFF2-40B4-BE49-F238E27FC236}">
                  <a16:creationId xmlns:a16="http://schemas.microsoft.com/office/drawing/2014/main" id="{6B2F3CBB-206F-4987-B674-E269116FDAA0}"/>
                </a:ext>
              </a:extLst>
            </p:cNvPr>
            <p:cNvSpPr/>
            <p:nvPr/>
          </p:nvSpPr>
          <p:spPr>
            <a:xfrm>
              <a:off x="7545208" y="-841739"/>
              <a:ext cx="3481018" cy="1357107"/>
            </a:xfrm>
            <a:custGeom>
              <a:avLst/>
              <a:gdLst>
                <a:gd name="connsiteX0" fmla="*/ 60 w 3481018"/>
                <a:gd name="connsiteY0" fmla="*/ -4 h 1357107"/>
                <a:gd name="connsiteX1" fmla="*/ 497348 w 3481018"/>
                <a:gd name="connsiteY1" fmla="*/ 37488 h 1357107"/>
                <a:gd name="connsiteX2" fmla="*/ 994637 w 3481018"/>
                <a:gd name="connsiteY2" fmla="*/ 53225 h 1357107"/>
                <a:gd name="connsiteX3" fmla="*/ 1491925 w 3481018"/>
                <a:gd name="connsiteY3" fmla="*/ 118951 h 1357107"/>
                <a:gd name="connsiteX4" fmla="*/ 1989214 w 3481018"/>
                <a:gd name="connsiteY4" fmla="*/ 159683 h 1357107"/>
                <a:gd name="connsiteX5" fmla="*/ 2486502 w 3481018"/>
                <a:gd name="connsiteY5" fmla="*/ 267992 h 1357107"/>
                <a:gd name="connsiteX6" fmla="*/ 2983790 w 3481018"/>
                <a:gd name="connsiteY6" fmla="*/ 553109 h 1357107"/>
                <a:gd name="connsiteX7" fmla="*/ 3481079 w 3481018"/>
                <a:gd name="connsiteY7" fmla="*/ 1357103 h 13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1018" h="1357107">
                  <a:moveTo>
                    <a:pt x="60" y="-4"/>
                  </a:moveTo>
                  <a:lnTo>
                    <a:pt x="497348" y="37488"/>
                  </a:lnTo>
                  <a:lnTo>
                    <a:pt x="994637" y="53225"/>
                  </a:lnTo>
                  <a:lnTo>
                    <a:pt x="1491925" y="118951"/>
                  </a:lnTo>
                  <a:lnTo>
                    <a:pt x="1989214" y="159683"/>
                  </a:lnTo>
                  <a:lnTo>
                    <a:pt x="2486502" y="267992"/>
                  </a:lnTo>
                  <a:lnTo>
                    <a:pt x="2983790" y="553109"/>
                  </a:lnTo>
                  <a:lnTo>
                    <a:pt x="3481079" y="1357103"/>
                  </a:lnTo>
                </a:path>
              </a:pathLst>
            </a:custGeom>
            <a:noFill/>
            <a:ln w="13367" cap="sq">
              <a:solidFill>
                <a:srgbClr val="3BD022"/>
              </a:solidFill>
              <a:prstDash val="solid"/>
              <a:round/>
            </a:ln>
          </p:spPr>
          <p:txBody>
            <a:bodyPr rtlCol="0" anchor="ctr"/>
            <a:lstStyle/>
            <a:p>
              <a:endParaRPr lang="en-US"/>
            </a:p>
          </p:txBody>
        </p:sp>
        <p:sp>
          <p:nvSpPr>
            <p:cNvPr id="184" name="Freeform: Shape 183">
              <a:extLst>
                <a:ext uri="{FF2B5EF4-FFF2-40B4-BE49-F238E27FC236}">
                  <a16:creationId xmlns:a16="http://schemas.microsoft.com/office/drawing/2014/main" id="{43CEFB21-80E2-4DD2-902D-192174787E14}"/>
                </a:ext>
              </a:extLst>
            </p:cNvPr>
            <p:cNvSpPr/>
            <p:nvPr/>
          </p:nvSpPr>
          <p:spPr>
            <a:xfrm>
              <a:off x="7545208" y="-841739"/>
              <a:ext cx="3481018" cy="1435327"/>
            </a:xfrm>
            <a:custGeom>
              <a:avLst/>
              <a:gdLst>
                <a:gd name="connsiteX0" fmla="*/ 60 w 3481018"/>
                <a:gd name="connsiteY0" fmla="*/ -2 h 1435327"/>
                <a:gd name="connsiteX1" fmla="*/ 497348 w 3481018"/>
                <a:gd name="connsiteY1" fmla="*/ 24529 h 1435327"/>
                <a:gd name="connsiteX2" fmla="*/ 994637 w 3481018"/>
                <a:gd name="connsiteY2" fmla="*/ 51838 h 1435327"/>
                <a:gd name="connsiteX3" fmla="*/ 1491925 w 3481018"/>
                <a:gd name="connsiteY3" fmla="*/ 89330 h 1435327"/>
                <a:gd name="connsiteX4" fmla="*/ 1989214 w 3481018"/>
                <a:gd name="connsiteY4" fmla="*/ 132375 h 1435327"/>
                <a:gd name="connsiteX5" fmla="*/ 2486502 w 3481018"/>
                <a:gd name="connsiteY5" fmla="*/ 250867 h 1435327"/>
                <a:gd name="connsiteX6" fmla="*/ 2983790 w 3481018"/>
                <a:gd name="connsiteY6" fmla="*/ 593384 h 1435327"/>
                <a:gd name="connsiteX7" fmla="*/ 3481079 w 3481018"/>
                <a:gd name="connsiteY7" fmla="*/ 1435325 h 1435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1018" h="1435327">
                  <a:moveTo>
                    <a:pt x="60" y="-2"/>
                  </a:moveTo>
                  <a:lnTo>
                    <a:pt x="497348" y="24529"/>
                  </a:lnTo>
                  <a:lnTo>
                    <a:pt x="994637" y="51838"/>
                  </a:lnTo>
                  <a:lnTo>
                    <a:pt x="1491925" y="89330"/>
                  </a:lnTo>
                  <a:lnTo>
                    <a:pt x="1989214" y="132375"/>
                  </a:lnTo>
                  <a:lnTo>
                    <a:pt x="2486502" y="250867"/>
                  </a:lnTo>
                  <a:lnTo>
                    <a:pt x="2983790" y="593384"/>
                  </a:lnTo>
                  <a:lnTo>
                    <a:pt x="3481079" y="1435325"/>
                  </a:lnTo>
                </a:path>
              </a:pathLst>
            </a:custGeom>
            <a:noFill/>
            <a:ln w="13367" cap="sq">
              <a:solidFill>
                <a:srgbClr val="8E18B2"/>
              </a:solidFill>
              <a:prstDash val="solid"/>
              <a:round/>
            </a:ln>
          </p:spPr>
          <p:txBody>
            <a:bodyPr rtlCol="0" anchor="ctr"/>
            <a:lstStyle/>
            <a:p>
              <a:endParaRPr lang="en-US"/>
            </a:p>
          </p:txBody>
        </p:sp>
        <p:sp>
          <p:nvSpPr>
            <p:cNvPr id="185" name="Freeform: Shape 184">
              <a:extLst>
                <a:ext uri="{FF2B5EF4-FFF2-40B4-BE49-F238E27FC236}">
                  <a16:creationId xmlns:a16="http://schemas.microsoft.com/office/drawing/2014/main" id="{2DF58CA0-B62B-41C0-B180-D62EA4DF67A9}"/>
                </a:ext>
              </a:extLst>
            </p:cNvPr>
            <p:cNvSpPr/>
            <p:nvPr/>
          </p:nvSpPr>
          <p:spPr>
            <a:xfrm>
              <a:off x="7545208" y="-903763"/>
              <a:ext cx="3481018" cy="839630"/>
            </a:xfrm>
            <a:custGeom>
              <a:avLst/>
              <a:gdLst>
                <a:gd name="connsiteX0" fmla="*/ 60 w 3481018"/>
                <a:gd name="connsiteY0" fmla="*/ -16 h 839630"/>
                <a:gd name="connsiteX1" fmla="*/ 497348 w 3481018"/>
                <a:gd name="connsiteY1" fmla="*/ 1375 h 839630"/>
                <a:gd name="connsiteX2" fmla="*/ 994637 w 3481018"/>
                <a:gd name="connsiteY2" fmla="*/ 14797 h 839630"/>
                <a:gd name="connsiteX3" fmla="*/ 1491925 w 3481018"/>
                <a:gd name="connsiteY3" fmla="*/ 11094 h 839630"/>
                <a:gd name="connsiteX4" fmla="*/ 1989214 w 3481018"/>
                <a:gd name="connsiteY4" fmla="*/ 38401 h 839630"/>
                <a:gd name="connsiteX5" fmla="*/ 2486502 w 3481018"/>
                <a:gd name="connsiteY5" fmla="*/ 52290 h 839630"/>
                <a:gd name="connsiteX6" fmla="*/ 2983790 w 3481018"/>
                <a:gd name="connsiteY6" fmla="*/ 121717 h 839630"/>
                <a:gd name="connsiteX7" fmla="*/ 3481079 w 3481018"/>
                <a:gd name="connsiteY7" fmla="*/ 839615 h 83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1018" h="839630">
                  <a:moveTo>
                    <a:pt x="60" y="-16"/>
                  </a:moveTo>
                  <a:lnTo>
                    <a:pt x="497348" y="1375"/>
                  </a:lnTo>
                  <a:lnTo>
                    <a:pt x="994637" y="14797"/>
                  </a:lnTo>
                  <a:lnTo>
                    <a:pt x="1491925" y="11094"/>
                  </a:lnTo>
                  <a:lnTo>
                    <a:pt x="1989214" y="38401"/>
                  </a:lnTo>
                  <a:lnTo>
                    <a:pt x="2486502" y="52290"/>
                  </a:lnTo>
                  <a:lnTo>
                    <a:pt x="2983790" y="121717"/>
                  </a:lnTo>
                  <a:lnTo>
                    <a:pt x="3481079" y="839615"/>
                  </a:lnTo>
                </a:path>
              </a:pathLst>
            </a:custGeom>
            <a:noFill/>
            <a:ln w="13367" cap="sq">
              <a:solidFill>
                <a:schemeClr val="tx1"/>
              </a:solidFill>
              <a:prstDash val="solid"/>
              <a:round/>
            </a:ln>
          </p:spPr>
          <p:txBody>
            <a:bodyPr rtlCol="0" anchor="ctr"/>
            <a:lstStyle/>
            <a:p>
              <a:endParaRPr lang="en-US"/>
            </a:p>
          </p:txBody>
        </p:sp>
        <p:sp>
          <p:nvSpPr>
            <p:cNvPr id="186" name="Freeform: Shape 185">
              <a:extLst>
                <a:ext uri="{FF2B5EF4-FFF2-40B4-BE49-F238E27FC236}">
                  <a16:creationId xmlns:a16="http://schemas.microsoft.com/office/drawing/2014/main" id="{E518BAB2-C992-45D9-9174-7CEBA92D72CE}"/>
                </a:ext>
              </a:extLst>
            </p:cNvPr>
            <p:cNvSpPr/>
            <p:nvPr/>
          </p:nvSpPr>
          <p:spPr>
            <a:xfrm>
              <a:off x="7545208" y="-973654"/>
              <a:ext cx="6684" cy="1873654"/>
            </a:xfrm>
            <a:custGeom>
              <a:avLst/>
              <a:gdLst>
                <a:gd name="connsiteX0" fmla="*/ -5 w 6684"/>
                <a:gd name="connsiteY0" fmla="*/ 1873655 h 1873654"/>
                <a:gd name="connsiteX1" fmla="*/ -5 w 6684"/>
                <a:gd name="connsiteY1" fmla="*/ 1 h 1873654"/>
              </a:gdLst>
              <a:ahLst/>
              <a:cxnLst>
                <a:cxn ang="0">
                  <a:pos x="connsiteX0" y="connsiteY0"/>
                </a:cxn>
                <a:cxn ang="0">
                  <a:pos x="connsiteX1" y="connsiteY1"/>
                </a:cxn>
              </a:cxnLst>
              <a:rect l="l" t="t" r="r" b="b"/>
              <a:pathLst>
                <a:path w="6684" h="1873654">
                  <a:moveTo>
                    <a:pt x="-5" y="1873655"/>
                  </a:moveTo>
                  <a:lnTo>
                    <a:pt x="-5" y="1"/>
                  </a:lnTo>
                </a:path>
              </a:pathLst>
            </a:custGeom>
            <a:noFill/>
            <a:ln w="7129" cap="sq">
              <a:solidFill>
                <a:srgbClr val="000000"/>
              </a:solid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055AAF23-384B-476E-AFBD-B98EE48AD673}"/>
                </a:ext>
              </a:extLst>
            </p:cNvPr>
            <p:cNvSpPr/>
            <p:nvPr/>
          </p:nvSpPr>
          <p:spPr>
            <a:xfrm>
              <a:off x="11026226" y="-973654"/>
              <a:ext cx="6684" cy="1873654"/>
            </a:xfrm>
            <a:custGeom>
              <a:avLst/>
              <a:gdLst>
                <a:gd name="connsiteX0" fmla="*/ 125 w 6684"/>
                <a:gd name="connsiteY0" fmla="*/ 1873655 h 1873654"/>
                <a:gd name="connsiteX1" fmla="*/ 125 w 6684"/>
                <a:gd name="connsiteY1" fmla="*/ 1 h 1873654"/>
              </a:gdLst>
              <a:ahLst/>
              <a:cxnLst>
                <a:cxn ang="0">
                  <a:pos x="connsiteX0" y="connsiteY0"/>
                </a:cxn>
                <a:cxn ang="0">
                  <a:pos x="connsiteX1" y="connsiteY1"/>
                </a:cxn>
              </a:cxnLst>
              <a:rect l="l" t="t" r="r" b="b"/>
              <a:pathLst>
                <a:path w="6684" h="1873654">
                  <a:moveTo>
                    <a:pt x="125" y="1873655"/>
                  </a:moveTo>
                  <a:lnTo>
                    <a:pt x="125" y="1"/>
                  </a:lnTo>
                </a:path>
              </a:pathLst>
            </a:custGeom>
            <a:noFill/>
            <a:ln w="7129" cap="sq">
              <a:solidFill>
                <a:srgbClr val="000000"/>
              </a:solid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2CFDA71D-FCBB-4124-ACCB-1F640853941A}"/>
                </a:ext>
              </a:extLst>
            </p:cNvPr>
            <p:cNvSpPr/>
            <p:nvPr/>
          </p:nvSpPr>
          <p:spPr>
            <a:xfrm>
              <a:off x="7545208" y="900001"/>
              <a:ext cx="3481018" cy="6684"/>
            </a:xfrm>
            <a:custGeom>
              <a:avLst/>
              <a:gdLst>
                <a:gd name="connsiteX0" fmla="*/ 60 w 3481018"/>
                <a:gd name="connsiteY0" fmla="*/ 36 h 6684"/>
                <a:gd name="connsiteX1" fmla="*/ 3481079 w 3481018"/>
                <a:gd name="connsiteY1" fmla="*/ 36 h 6684"/>
              </a:gdLst>
              <a:ahLst/>
              <a:cxnLst>
                <a:cxn ang="0">
                  <a:pos x="connsiteX0" y="connsiteY0"/>
                </a:cxn>
                <a:cxn ang="0">
                  <a:pos x="connsiteX1" y="connsiteY1"/>
                </a:cxn>
              </a:cxnLst>
              <a:rect l="l" t="t" r="r" b="b"/>
              <a:pathLst>
                <a:path w="3481018" h="6684">
                  <a:moveTo>
                    <a:pt x="60" y="36"/>
                  </a:moveTo>
                  <a:lnTo>
                    <a:pt x="3481079" y="36"/>
                  </a:lnTo>
                </a:path>
              </a:pathLst>
            </a:custGeom>
            <a:noFill/>
            <a:ln w="7129" cap="sq">
              <a:solidFill>
                <a:srgbClr val="000000"/>
              </a:solid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01B968CD-A0CE-4BD9-889E-FB54C1D43142}"/>
                </a:ext>
              </a:extLst>
            </p:cNvPr>
            <p:cNvSpPr/>
            <p:nvPr/>
          </p:nvSpPr>
          <p:spPr>
            <a:xfrm>
              <a:off x="7545208" y="-973654"/>
              <a:ext cx="3481018" cy="6684"/>
            </a:xfrm>
            <a:custGeom>
              <a:avLst/>
              <a:gdLst>
                <a:gd name="connsiteX0" fmla="*/ 60 w 3481018"/>
                <a:gd name="connsiteY0" fmla="*/ -34 h 6684"/>
                <a:gd name="connsiteX1" fmla="*/ 3481079 w 3481018"/>
                <a:gd name="connsiteY1" fmla="*/ -34 h 6684"/>
              </a:gdLst>
              <a:ahLst/>
              <a:cxnLst>
                <a:cxn ang="0">
                  <a:pos x="connsiteX0" y="connsiteY0"/>
                </a:cxn>
                <a:cxn ang="0">
                  <a:pos x="connsiteX1" y="connsiteY1"/>
                </a:cxn>
              </a:cxnLst>
              <a:rect l="l" t="t" r="r" b="b"/>
              <a:pathLst>
                <a:path w="3481018" h="6684">
                  <a:moveTo>
                    <a:pt x="60" y="-34"/>
                  </a:moveTo>
                  <a:lnTo>
                    <a:pt x="3481079" y="-34"/>
                  </a:lnTo>
                </a:path>
              </a:pathLst>
            </a:custGeom>
            <a:noFill/>
            <a:ln w="7129" cap="sq">
              <a:solidFill>
                <a:srgbClr val="000000"/>
              </a:solid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25D4E7F4-701F-4B59-8F83-E9481E652C19}"/>
                </a:ext>
              </a:extLst>
            </p:cNvPr>
            <p:cNvSpPr/>
            <p:nvPr/>
          </p:nvSpPr>
          <p:spPr>
            <a:xfrm>
              <a:off x="7609101" y="-643183"/>
              <a:ext cx="1094774" cy="1323396"/>
            </a:xfrm>
            <a:custGeom>
              <a:avLst/>
              <a:gdLst>
                <a:gd name="connsiteX0" fmla="*/ 24971 w 1094774"/>
                <a:gd name="connsiteY0" fmla="*/ 1502521 h 1502514"/>
                <a:gd name="connsiteX1" fmla="*/ 1069838 w 1094774"/>
                <a:gd name="connsiteY1" fmla="*/ 1502521 h 1502514"/>
                <a:gd name="connsiteX2" fmla="*/ 1094792 w 1094774"/>
                <a:gd name="connsiteY2" fmla="*/ 1477567 h 1502514"/>
                <a:gd name="connsiteX3" fmla="*/ 1094792 w 1094774"/>
                <a:gd name="connsiteY3" fmla="*/ 24959 h 1502514"/>
                <a:gd name="connsiteX4" fmla="*/ 1069838 w 1094774"/>
                <a:gd name="connsiteY4" fmla="*/ 6 h 1502514"/>
                <a:gd name="connsiteX5" fmla="*/ 24971 w 1094774"/>
                <a:gd name="connsiteY5" fmla="*/ 6 h 1502514"/>
                <a:gd name="connsiteX6" fmla="*/ 18 w 1094774"/>
                <a:gd name="connsiteY6" fmla="*/ 24959 h 1502514"/>
                <a:gd name="connsiteX7" fmla="*/ 18 w 1094774"/>
                <a:gd name="connsiteY7" fmla="*/ 1477567 h 1502514"/>
                <a:gd name="connsiteX8" fmla="*/ 24971 w 1094774"/>
                <a:gd name="connsiteY8" fmla="*/ 1502521 h 150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4774" h="1502514">
                  <a:moveTo>
                    <a:pt x="24971" y="1502521"/>
                  </a:moveTo>
                  <a:lnTo>
                    <a:pt x="1069838" y="1502521"/>
                  </a:lnTo>
                  <a:cubicBezTo>
                    <a:pt x="1086477" y="1502521"/>
                    <a:pt x="1094792" y="1494206"/>
                    <a:pt x="1094792" y="1477567"/>
                  </a:cubicBezTo>
                  <a:lnTo>
                    <a:pt x="1094792" y="24959"/>
                  </a:lnTo>
                  <a:cubicBezTo>
                    <a:pt x="1094792" y="8323"/>
                    <a:pt x="1086477" y="6"/>
                    <a:pt x="1069838" y="6"/>
                  </a:cubicBezTo>
                  <a:lnTo>
                    <a:pt x="24971" y="6"/>
                  </a:lnTo>
                  <a:cubicBezTo>
                    <a:pt x="8335" y="6"/>
                    <a:pt x="18" y="8323"/>
                    <a:pt x="18" y="24959"/>
                  </a:cubicBezTo>
                  <a:lnTo>
                    <a:pt x="18" y="1477567"/>
                  </a:lnTo>
                  <a:cubicBezTo>
                    <a:pt x="18" y="1494206"/>
                    <a:pt x="8335" y="1502521"/>
                    <a:pt x="24971" y="1502521"/>
                  </a:cubicBezTo>
                  <a:close/>
                </a:path>
              </a:pathLst>
            </a:custGeom>
            <a:solidFill>
              <a:srgbClr val="FFFFFF">
                <a:alpha val="80000"/>
              </a:srgbClr>
            </a:solidFill>
            <a:ln w="8911" cap="flat">
              <a:solidFill>
                <a:srgbClr val="CCCCCC">
                  <a:alpha val="80000"/>
                </a:srgbClr>
              </a:solid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37A3CA46-563E-4510-A6B0-14E6541D3FD5}"/>
                </a:ext>
              </a:extLst>
            </p:cNvPr>
            <p:cNvSpPr/>
            <p:nvPr/>
          </p:nvSpPr>
          <p:spPr>
            <a:xfrm>
              <a:off x="7659008" y="-542141"/>
              <a:ext cx="249535" cy="6684"/>
            </a:xfrm>
            <a:custGeom>
              <a:avLst/>
              <a:gdLst>
                <a:gd name="connsiteX0" fmla="*/ 4 w 249535"/>
                <a:gd name="connsiteY0" fmla="*/ -19 h 6684"/>
                <a:gd name="connsiteX1" fmla="*/ 249539 w 249535"/>
                <a:gd name="connsiteY1" fmla="*/ -19 h 6684"/>
              </a:gdLst>
              <a:ahLst/>
              <a:cxnLst>
                <a:cxn ang="0">
                  <a:pos x="connsiteX0" y="connsiteY0"/>
                </a:cxn>
                <a:cxn ang="0">
                  <a:pos x="connsiteX1" y="connsiteY1"/>
                </a:cxn>
              </a:cxnLst>
              <a:rect l="l" t="t" r="r" b="b"/>
              <a:pathLst>
                <a:path w="249535" h="6684">
                  <a:moveTo>
                    <a:pt x="4" y="-19"/>
                  </a:moveTo>
                  <a:lnTo>
                    <a:pt x="249539" y="-19"/>
                  </a:lnTo>
                </a:path>
              </a:pathLst>
            </a:custGeom>
            <a:noFill/>
            <a:ln w="13367" cap="flat">
              <a:solidFill>
                <a:srgbClr val="FFC000"/>
              </a:solidFill>
              <a:custDash>
                <a:ds d="416250" sp="180000"/>
              </a:custDash>
              <a:round/>
            </a:ln>
          </p:spPr>
          <p:txBody>
            <a:bodyPr rtlCol="0" anchor="ctr"/>
            <a:lstStyle/>
            <a:p>
              <a:endParaRPr lang="en-US"/>
            </a:p>
          </p:txBody>
        </p:sp>
        <p:grpSp>
          <p:nvGrpSpPr>
            <p:cNvPr id="193" name="Graphic 8">
              <a:extLst>
                <a:ext uri="{FF2B5EF4-FFF2-40B4-BE49-F238E27FC236}">
                  <a16:creationId xmlns:a16="http://schemas.microsoft.com/office/drawing/2014/main" id="{48B51194-1FB1-470F-B5EE-77A289304DB8}"/>
                </a:ext>
              </a:extLst>
            </p:cNvPr>
            <p:cNvGrpSpPr/>
            <p:nvPr/>
          </p:nvGrpSpPr>
          <p:grpSpPr>
            <a:xfrm>
              <a:off x="8019684" y="-593276"/>
              <a:ext cx="208488" cy="94803"/>
              <a:chOff x="1277221" y="2250471"/>
              <a:chExt cx="208488" cy="94803"/>
            </a:xfrm>
            <a:solidFill>
              <a:srgbClr val="000000"/>
            </a:solidFill>
          </p:grpSpPr>
          <p:sp>
            <p:nvSpPr>
              <p:cNvPr id="194" name="Freeform: Shape 193">
                <a:extLst>
                  <a:ext uri="{FF2B5EF4-FFF2-40B4-BE49-F238E27FC236}">
                    <a16:creationId xmlns:a16="http://schemas.microsoft.com/office/drawing/2014/main" id="{2356335C-A069-4C17-96D4-6CC9FF2F967E}"/>
                  </a:ext>
                </a:extLst>
              </p:cNvPr>
              <p:cNvSpPr/>
              <p:nvPr/>
            </p:nvSpPr>
            <p:spPr>
              <a:xfrm flipV="1">
                <a:off x="1277221" y="2250471"/>
                <a:ext cx="60570" cy="94803"/>
              </a:xfrm>
              <a:custGeom>
                <a:avLst/>
                <a:gdLst>
                  <a:gd name="connsiteX0" fmla="*/ 100 w 60570"/>
                  <a:gd name="connsiteY0" fmla="*/ 94827 h 94803"/>
                  <a:gd name="connsiteX1" fmla="*/ 11368 w 60570"/>
                  <a:gd name="connsiteY1" fmla="*/ 94827 h 94803"/>
                  <a:gd name="connsiteX2" fmla="*/ 11368 w 60570"/>
                  <a:gd name="connsiteY2" fmla="*/ 38838 h 94803"/>
                  <a:gd name="connsiteX3" fmla="*/ 44821 w 60570"/>
                  <a:gd name="connsiteY3" fmla="*/ 68256 h 94803"/>
                  <a:gd name="connsiteX4" fmla="*/ 59130 w 60570"/>
                  <a:gd name="connsiteY4" fmla="*/ 68256 h 94803"/>
                  <a:gd name="connsiteX5" fmla="*/ 22948 w 60570"/>
                  <a:gd name="connsiteY5" fmla="*/ 36342 h 94803"/>
                  <a:gd name="connsiteX6" fmla="*/ 60671 w 60570"/>
                  <a:gd name="connsiteY6" fmla="*/ 23 h 94803"/>
                  <a:gd name="connsiteX7" fmla="*/ 46049 w 60570"/>
                  <a:gd name="connsiteY7" fmla="*/ 23 h 94803"/>
                  <a:gd name="connsiteX8" fmla="*/ 11368 w 60570"/>
                  <a:gd name="connsiteY8" fmla="*/ 33340 h 94803"/>
                  <a:gd name="connsiteX9" fmla="*/ 11368 w 60570"/>
                  <a:gd name="connsiteY9" fmla="*/ 23 h 94803"/>
                  <a:gd name="connsiteX10" fmla="*/ 100 w 60570"/>
                  <a:gd name="connsiteY10" fmla="*/ 23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570" h="94803">
                    <a:moveTo>
                      <a:pt x="100" y="94827"/>
                    </a:moveTo>
                    <a:lnTo>
                      <a:pt x="11368" y="94827"/>
                    </a:lnTo>
                    <a:lnTo>
                      <a:pt x="11368" y="38838"/>
                    </a:lnTo>
                    <a:lnTo>
                      <a:pt x="44821" y="68256"/>
                    </a:lnTo>
                    <a:lnTo>
                      <a:pt x="59130" y="68256"/>
                    </a:lnTo>
                    <a:lnTo>
                      <a:pt x="22948" y="36342"/>
                    </a:lnTo>
                    <a:lnTo>
                      <a:pt x="60671" y="23"/>
                    </a:lnTo>
                    <a:lnTo>
                      <a:pt x="46049" y="23"/>
                    </a:lnTo>
                    <a:lnTo>
                      <a:pt x="11368" y="33340"/>
                    </a:lnTo>
                    <a:lnTo>
                      <a:pt x="11368" y="23"/>
                    </a:lnTo>
                    <a:lnTo>
                      <a:pt x="100" y="23"/>
                    </a:lnTo>
                    <a:close/>
                  </a:path>
                </a:pathLst>
              </a:custGeom>
              <a:solidFill>
                <a:srgbClr val="000000"/>
              </a:solidFill>
              <a:ln w="1247" cap="flat">
                <a:noFill/>
                <a:prstDash val="solid"/>
                <a:round/>
              </a:ln>
            </p:spPr>
            <p:txBody>
              <a:bodyPr rtlCol="0" anchor="ctr"/>
              <a:lstStyle/>
              <a:p>
                <a:endParaRPr lang="en-US"/>
              </a:p>
            </p:txBody>
          </p:sp>
          <p:sp>
            <p:nvSpPr>
              <p:cNvPr id="195" name="Freeform: Shape 194">
                <a:extLst>
                  <a:ext uri="{FF2B5EF4-FFF2-40B4-BE49-F238E27FC236}">
                    <a16:creationId xmlns:a16="http://schemas.microsoft.com/office/drawing/2014/main" id="{F14E2851-4C67-4B78-927B-0F7C64398CAC}"/>
                  </a:ext>
                </a:extLst>
              </p:cNvPr>
              <p:cNvSpPr/>
              <p:nvPr/>
            </p:nvSpPr>
            <p:spPr>
              <a:xfrm flipV="1">
                <a:off x="1349474" y="2275405"/>
                <a:ext cx="57159" cy="69869"/>
              </a:xfrm>
              <a:custGeom>
                <a:avLst/>
                <a:gdLst>
                  <a:gd name="connsiteX0" fmla="*/ 57271 w 57159"/>
                  <a:gd name="connsiteY0" fmla="*/ 41228 h 69869"/>
                  <a:gd name="connsiteX1" fmla="*/ 57271 w 57159"/>
                  <a:gd name="connsiteY1" fmla="*/ 35 h 69869"/>
                  <a:gd name="connsiteX2" fmla="*/ 46061 w 57159"/>
                  <a:gd name="connsiteY2" fmla="*/ 35 h 69869"/>
                  <a:gd name="connsiteX3" fmla="*/ 46061 w 57159"/>
                  <a:gd name="connsiteY3" fmla="*/ 40858 h 69869"/>
                  <a:gd name="connsiteX4" fmla="*/ 42279 w 57159"/>
                  <a:gd name="connsiteY4" fmla="*/ 55342 h 69869"/>
                  <a:gd name="connsiteX5" fmla="*/ 30953 w 57159"/>
                  <a:gd name="connsiteY5" fmla="*/ 60158 h 69869"/>
                  <a:gd name="connsiteX6" fmla="*/ 16624 w 57159"/>
                  <a:gd name="connsiteY6" fmla="*/ 54368 h 69869"/>
                  <a:gd name="connsiteX7" fmla="*/ 11380 w 57159"/>
                  <a:gd name="connsiteY7" fmla="*/ 38596 h 69869"/>
                  <a:gd name="connsiteX8" fmla="*/ 11380 w 57159"/>
                  <a:gd name="connsiteY8" fmla="*/ 35 h 69869"/>
                  <a:gd name="connsiteX9" fmla="*/ 112 w 57159"/>
                  <a:gd name="connsiteY9" fmla="*/ 35 h 69869"/>
                  <a:gd name="connsiteX10" fmla="*/ 112 w 57159"/>
                  <a:gd name="connsiteY10" fmla="*/ 68267 h 69869"/>
                  <a:gd name="connsiteX11" fmla="*/ 11380 w 57159"/>
                  <a:gd name="connsiteY11" fmla="*/ 68267 h 69869"/>
                  <a:gd name="connsiteX12" fmla="*/ 11380 w 57159"/>
                  <a:gd name="connsiteY12" fmla="*/ 57662 h 69869"/>
                  <a:gd name="connsiteX13" fmla="*/ 20854 w 57159"/>
                  <a:gd name="connsiteY13" fmla="*/ 66864 h 69869"/>
                  <a:gd name="connsiteX14" fmla="*/ 33448 w 57159"/>
                  <a:gd name="connsiteY14" fmla="*/ 69905 h 69869"/>
                  <a:gd name="connsiteX15" fmla="*/ 51228 w 57159"/>
                  <a:gd name="connsiteY15" fmla="*/ 62633 h 69869"/>
                  <a:gd name="connsiteX16" fmla="*/ 57271 w 57159"/>
                  <a:gd name="connsiteY16" fmla="*/ 41228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159" h="69869">
                    <a:moveTo>
                      <a:pt x="57271" y="41228"/>
                    </a:moveTo>
                    <a:lnTo>
                      <a:pt x="57271" y="35"/>
                    </a:lnTo>
                    <a:lnTo>
                      <a:pt x="46061" y="35"/>
                    </a:lnTo>
                    <a:lnTo>
                      <a:pt x="46061" y="40858"/>
                    </a:lnTo>
                    <a:cubicBezTo>
                      <a:pt x="46061" y="47317"/>
                      <a:pt x="44801" y="52145"/>
                      <a:pt x="42279" y="55342"/>
                    </a:cubicBezTo>
                    <a:cubicBezTo>
                      <a:pt x="39758" y="58552"/>
                      <a:pt x="35982" y="60158"/>
                      <a:pt x="30953" y="60158"/>
                    </a:cubicBezTo>
                    <a:cubicBezTo>
                      <a:pt x="24896" y="60158"/>
                      <a:pt x="20120" y="58228"/>
                      <a:pt x="16624" y="54368"/>
                    </a:cubicBezTo>
                    <a:cubicBezTo>
                      <a:pt x="13128" y="50521"/>
                      <a:pt x="11380" y="45263"/>
                      <a:pt x="11380" y="38596"/>
                    </a:cubicBezTo>
                    <a:lnTo>
                      <a:pt x="11380" y="35"/>
                    </a:lnTo>
                    <a:lnTo>
                      <a:pt x="112" y="35"/>
                    </a:lnTo>
                    <a:lnTo>
                      <a:pt x="112" y="68267"/>
                    </a:lnTo>
                    <a:lnTo>
                      <a:pt x="11380" y="68267"/>
                    </a:lnTo>
                    <a:lnTo>
                      <a:pt x="11380" y="57662"/>
                    </a:lnTo>
                    <a:cubicBezTo>
                      <a:pt x="14070" y="61769"/>
                      <a:pt x="17228" y="64836"/>
                      <a:pt x="20854" y="66864"/>
                    </a:cubicBezTo>
                    <a:cubicBezTo>
                      <a:pt x="24493" y="68891"/>
                      <a:pt x="28691" y="69905"/>
                      <a:pt x="33448" y="69905"/>
                    </a:cubicBezTo>
                    <a:cubicBezTo>
                      <a:pt x="41285" y="69905"/>
                      <a:pt x="47211" y="67481"/>
                      <a:pt x="51228" y="62633"/>
                    </a:cubicBezTo>
                    <a:cubicBezTo>
                      <a:pt x="55256" y="57786"/>
                      <a:pt x="57271" y="50651"/>
                      <a:pt x="57271" y="41228"/>
                    </a:cubicBezTo>
                    <a:close/>
                  </a:path>
                </a:pathLst>
              </a:custGeom>
              <a:solidFill>
                <a:srgbClr val="000000"/>
              </a:solidFill>
              <a:ln w="1247" cap="flat">
                <a:noFill/>
                <a:prstDash val="solid"/>
                <a:round/>
              </a:ln>
            </p:spPr>
            <p:txBody>
              <a:bodyPr rtlCol="0" anchor="ctr"/>
              <a:lstStyle/>
              <a:p>
                <a:endParaRPr lang="en-US"/>
              </a:p>
            </p:txBody>
          </p:sp>
          <p:sp>
            <p:nvSpPr>
              <p:cNvPr id="196" name="Freeform: Shape 195">
                <a:extLst>
                  <a:ext uri="{FF2B5EF4-FFF2-40B4-BE49-F238E27FC236}">
                    <a16:creationId xmlns:a16="http://schemas.microsoft.com/office/drawing/2014/main" id="{E221C72E-9954-413B-8626-7AF269C11919}"/>
                  </a:ext>
                </a:extLst>
              </p:cNvPr>
              <p:cNvSpPr/>
              <p:nvPr/>
            </p:nvSpPr>
            <p:spPr>
              <a:xfrm flipV="1">
                <a:off x="1428550" y="2275405"/>
                <a:ext cx="57159" cy="69869"/>
              </a:xfrm>
              <a:custGeom>
                <a:avLst/>
                <a:gdLst>
                  <a:gd name="connsiteX0" fmla="*/ 57283 w 57159"/>
                  <a:gd name="connsiteY0" fmla="*/ 41228 h 69869"/>
                  <a:gd name="connsiteX1" fmla="*/ 57283 w 57159"/>
                  <a:gd name="connsiteY1" fmla="*/ 35 h 69869"/>
                  <a:gd name="connsiteX2" fmla="*/ 46073 w 57159"/>
                  <a:gd name="connsiteY2" fmla="*/ 35 h 69869"/>
                  <a:gd name="connsiteX3" fmla="*/ 46073 w 57159"/>
                  <a:gd name="connsiteY3" fmla="*/ 40858 h 69869"/>
                  <a:gd name="connsiteX4" fmla="*/ 42291 w 57159"/>
                  <a:gd name="connsiteY4" fmla="*/ 55342 h 69869"/>
                  <a:gd name="connsiteX5" fmla="*/ 30965 w 57159"/>
                  <a:gd name="connsiteY5" fmla="*/ 60158 h 69869"/>
                  <a:gd name="connsiteX6" fmla="*/ 16636 w 57159"/>
                  <a:gd name="connsiteY6" fmla="*/ 54368 h 69869"/>
                  <a:gd name="connsiteX7" fmla="*/ 11392 w 57159"/>
                  <a:gd name="connsiteY7" fmla="*/ 38596 h 69869"/>
                  <a:gd name="connsiteX8" fmla="*/ 11392 w 57159"/>
                  <a:gd name="connsiteY8" fmla="*/ 35 h 69869"/>
                  <a:gd name="connsiteX9" fmla="*/ 124 w 57159"/>
                  <a:gd name="connsiteY9" fmla="*/ 35 h 69869"/>
                  <a:gd name="connsiteX10" fmla="*/ 124 w 57159"/>
                  <a:gd name="connsiteY10" fmla="*/ 68267 h 69869"/>
                  <a:gd name="connsiteX11" fmla="*/ 11392 w 57159"/>
                  <a:gd name="connsiteY11" fmla="*/ 68267 h 69869"/>
                  <a:gd name="connsiteX12" fmla="*/ 11392 w 57159"/>
                  <a:gd name="connsiteY12" fmla="*/ 57662 h 69869"/>
                  <a:gd name="connsiteX13" fmla="*/ 20866 w 57159"/>
                  <a:gd name="connsiteY13" fmla="*/ 66864 h 69869"/>
                  <a:gd name="connsiteX14" fmla="*/ 33460 w 57159"/>
                  <a:gd name="connsiteY14" fmla="*/ 69905 h 69869"/>
                  <a:gd name="connsiteX15" fmla="*/ 51239 w 57159"/>
                  <a:gd name="connsiteY15" fmla="*/ 62633 h 69869"/>
                  <a:gd name="connsiteX16" fmla="*/ 57283 w 57159"/>
                  <a:gd name="connsiteY16" fmla="*/ 41228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159" h="69869">
                    <a:moveTo>
                      <a:pt x="57283" y="41228"/>
                    </a:moveTo>
                    <a:lnTo>
                      <a:pt x="57283" y="35"/>
                    </a:lnTo>
                    <a:lnTo>
                      <a:pt x="46073" y="35"/>
                    </a:lnTo>
                    <a:lnTo>
                      <a:pt x="46073" y="40858"/>
                    </a:lnTo>
                    <a:cubicBezTo>
                      <a:pt x="46073" y="47317"/>
                      <a:pt x="44812" y="52145"/>
                      <a:pt x="42291" y="55342"/>
                    </a:cubicBezTo>
                    <a:cubicBezTo>
                      <a:pt x="39770" y="58552"/>
                      <a:pt x="35994" y="60158"/>
                      <a:pt x="30965" y="60158"/>
                    </a:cubicBezTo>
                    <a:cubicBezTo>
                      <a:pt x="24908" y="60158"/>
                      <a:pt x="20132" y="58228"/>
                      <a:pt x="16636" y="54368"/>
                    </a:cubicBezTo>
                    <a:cubicBezTo>
                      <a:pt x="13140" y="50521"/>
                      <a:pt x="11392" y="45263"/>
                      <a:pt x="11392" y="38596"/>
                    </a:cubicBezTo>
                    <a:lnTo>
                      <a:pt x="11392" y="35"/>
                    </a:lnTo>
                    <a:lnTo>
                      <a:pt x="124" y="35"/>
                    </a:lnTo>
                    <a:lnTo>
                      <a:pt x="124" y="68267"/>
                    </a:lnTo>
                    <a:lnTo>
                      <a:pt x="11392" y="68267"/>
                    </a:lnTo>
                    <a:lnTo>
                      <a:pt x="11392" y="57662"/>
                    </a:lnTo>
                    <a:cubicBezTo>
                      <a:pt x="14082" y="61769"/>
                      <a:pt x="17240" y="64836"/>
                      <a:pt x="20866" y="66864"/>
                    </a:cubicBezTo>
                    <a:cubicBezTo>
                      <a:pt x="24505" y="68891"/>
                      <a:pt x="28703" y="69905"/>
                      <a:pt x="33460" y="69905"/>
                    </a:cubicBezTo>
                    <a:cubicBezTo>
                      <a:pt x="41297" y="69905"/>
                      <a:pt x="47223" y="67481"/>
                      <a:pt x="51239" y="62633"/>
                    </a:cubicBezTo>
                    <a:cubicBezTo>
                      <a:pt x="55268" y="57786"/>
                      <a:pt x="57283" y="50651"/>
                      <a:pt x="57283" y="41228"/>
                    </a:cubicBezTo>
                    <a:close/>
                  </a:path>
                </a:pathLst>
              </a:custGeom>
              <a:solidFill>
                <a:srgbClr val="000000"/>
              </a:solidFill>
              <a:ln w="1247" cap="flat">
                <a:noFill/>
                <a:prstDash val="solid"/>
                <a:round/>
              </a:ln>
            </p:spPr>
            <p:txBody>
              <a:bodyPr rtlCol="0" anchor="ctr"/>
              <a:lstStyle/>
              <a:p>
                <a:endParaRPr lang="en-US"/>
              </a:p>
            </p:txBody>
          </p:sp>
        </p:grpSp>
        <p:sp>
          <p:nvSpPr>
            <p:cNvPr id="197" name="Freeform: Shape 196">
              <a:extLst>
                <a:ext uri="{FF2B5EF4-FFF2-40B4-BE49-F238E27FC236}">
                  <a16:creationId xmlns:a16="http://schemas.microsoft.com/office/drawing/2014/main" id="{FD49AE7A-BDC6-4EF4-B3DD-749C4E8E5869}"/>
                </a:ext>
              </a:extLst>
            </p:cNvPr>
            <p:cNvSpPr/>
            <p:nvPr/>
          </p:nvSpPr>
          <p:spPr>
            <a:xfrm>
              <a:off x="7659008" y="-359007"/>
              <a:ext cx="249535" cy="6684"/>
            </a:xfrm>
            <a:custGeom>
              <a:avLst/>
              <a:gdLst>
                <a:gd name="connsiteX0" fmla="*/ 4 w 249535"/>
                <a:gd name="connsiteY0" fmla="*/ -12 h 6684"/>
                <a:gd name="connsiteX1" fmla="*/ 249539 w 249535"/>
                <a:gd name="connsiteY1" fmla="*/ -12 h 6684"/>
              </a:gdLst>
              <a:ahLst/>
              <a:cxnLst>
                <a:cxn ang="0">
                  <a:pos x="connsiteX0" y="connsiteY0"/>
                </a:cxn>
                <a:cxn ang="0">
                  <a:pos x="connsiteX1" y="connsiteY1"/>
                </a:cxn>
              </a:cxnLst>
              <a:rect l="l" t="t" r="r" b="b"/>
              <a:pathLst>
                <a:path w="249535" h="6684">
                  <a:moveTo>
                    <a:pt x="4" y="-12"/>
                  </a:moveTo>
                  <a:lnTo>
                    <a:pt x="249539" y="-12"/>
                  </a:lnTo>
                </a:path>
              </a:pathLst>
            </a:custGeom>
            <a:noFill/>
            <a:ln w="13367" cap="flat">
              <a:solidFill>
                <a:srgbClr val="3BD022"/>
              </a:solidFill>
              <a:custDash>
                <a:ds d="720000" sp="180000"/>
                <a:ds d="112500" sp="180000"/>
              </a:custDash>
              <a:round/>
            </a:ln>
          </p:spPr>
          <p:txBody>
            <a:bodyPr rtlCol="0" anchor="ctr"/>
            <a:lstStyle/>
            <a:p>
              <a:endParaRPr lang="en-US"/>
            </a:p>
          </p:txBody>
        </p:sp>
        <p:grpSp>
          <p:nvGrpSpPr>
            <p:cNvPr id="198" name="Graphic 8">
              <a:extLst>
                <a:ext uri="{FF2B5EF4-FFF2-40B4-BE49-F238E27FC236}">
                  <a16:creationId xmlns:a16="http://schemas.microsoft.com/office/drawing/2014/main" id="{D2542973-5267-4D30-A19A-451D5B2B4D99}"/>
                </a:ext>
              </a:extLst>
            </p:cNvPr>
            <p:cNvGrpSpPr/>
            <p:nvPr/>
          </p:nvGrpSpPr>
          <p:grpSpPr>
            <a:xfrm>
              <a:off x="8019684" y="-385208"/>
              <a:ext cx="331916" cy="71643"/>
              <a:chOff x="1277221" y="2458539"/>
              <a:chExt cx="331916" cy="71643"/>
            </a:xfrm>
            <a:solidFill>
              <a:srgbClr val="000000"/>
            </a:solidFill>
          </p:grpSpPr>
          <p:sp>
            <p:nvSpPr>
              <p:cNvPr id="199" name="Freeform: Shape 198">
                <a:extLst>
                  <a:ext uri="{FF2B5EF4-FFF2-40B4-BE49-F238E27FC236}">
                    <a16:creationId xmlns:a16="http://schemas.microsoft.com/office/drawing/2014/main" id="{82BCFD5A-EBBF-411B-9346-1639E3691DF5}"/>
                  </a:ext>
                </a:extLst>
              </p:cNvPr>
              <p:cNvSpPr/>
              <p:nvPr/>
            </p:nvSpPr>
            <p:spPr>
              <a:xfrm flipV="1">
                <a:off x="1277221" y="2458539"/>
                <a:ext cx="99619" cy="69869"/>
              </a:xfrm>
              <a:custGeom>
                <a:avLst/>
                <a:gdLst>
                  <a:gd name="connsiteX0" fmla="*/ 53640 w 99619"/>
                  <a:gd name="connsiteY0" fmla="*/ 55194 h 69869"/>
                  <a:gd name="connsiteX1" fmla="*/ 63699 w 99619"/>
                  <a:gd name="connsiteY1" fmla="*/ 66345 h 69869"/>
                  <a:gd name="connsiteX2" fmla="*/ 77463 w 99619"/>
                  <a:gd name="connsiteY2" fmla="*/ 69932 h 69869"/>
                  <a:gd name="connsiteX3" fmla="*/ 93916 w 99619"/>
                  <a:gd name="connsiteY3" fmla="*/ 62466 h 69869"/>
                  <a:gd name="connsiteX4" fmla="*/ 99706 w 99619"/>
                  <a:gd name="connsiteY4" fmla="*/ 41255 h 69869"/>
                  <a:gd name="connsiteX5" fmla="*/ 99706 w 99619"/>
                  <a:gd name="connsiteY5" fmla="*/ 63 h 69869"/>
                  <a:gd name="connsiteX6" fmla="*/ 88438 w 99619"/>
                  <a:gd name="connsiteY6" fmla="*/ 63 h 69869"/>
                  <a:gd name="connsiteX7" fmla="*/ 88438 w 99619"/>
                  <a:gd name="connsiteY7" fmla="*/ 40885 h 69869"/>
                  <a:gd name="connsiteX8" fmla="*/ 84949 w 99619"/>
                  <a:gd name="connsiteY8" fmla="*/ 55428 h 69869"/>
                  <a:gd name="connsiteX9" fmla="*/ 74363 w 99619"/>
                  <a:gd name="connsiteY9" fmla="*/ 60185 h 69869"/>
                  <a:gd name="connsiteX10" fmla="*/ 60580 w 99619"/>
                  <a:gd name="connsiteY10" fmla="*/ 54395 h 69869"/>
                  <a:gd name="connsiteX11" fmla="*/ 55531 w 99619"/>
                  <a:gd name="connsiteY11" fmla="*/ 38624 h 69869"/>
                  <a:gd name="connsiteX12" fmla="*/ 55531 w 99619"/>
                  <a:gd name="connsiteY12" fmla="*/ 63 h 69869"/>
                  <a:gd name="connsiteX13" fmla="*/ 44263 w 99619"/>
                  <a:gd name="connsiteY13" fmla="*/ 63 h 69869"/>
                  <a:gd name="connsiteX14" fmla="*/ 44263 w 99619"/>
                  <a:gd name="connsiteY14" fmla="*/ 40885 h 69869"/>
                  <a:gd name="connsiteX15" fmla="*/ 40792 w 99619"/>
                  <a:gd name="connsiteY15" fmla="*/ 55467 h 69869"/>
                  <a:gd name="connsiteX16" fmla="*/ 30070 w 99619"/>
                  <a:gd name="connsiteY16" fmla="*/ 60185 h 69869"/>
                  <a:gd name="connsiteX17" fmla="*/ 16404 w 99619"/>
                  <a:gd name="connsiteY17" fmla="*/ 54375 h 69869"/>
                  <a:gd name="connsiteX18" fmla="*/ 11355 w 99619"/>
                  <a:gd name="connsiteY18" fmla="*/ 38624 h 69869"/>
                  <a:gd name="connsiteX19" fmla="*/ 11355 w 99619"/>
                  <a:gd name="connsiteY19" fmla="*/ 63 h 69869"/>
                  <a:gd name="connsiteX20" fmla="*/ 87 w 99619"/>
                  <a:gd name="connsiteY20" fmla="*/ 63 h 69869"/>
                  <a:gd name="connsiteX21" fmla="*/ 87 w 99619"/>
                  <a:gd name="connsiteY21" fmla="*/ 68295 h 69869"/>
                  <a:gd name="connsiteX22" fmla="*/ 11355 w 99619"/>
                  <a:gd name="connsiteY22" fmla="*/ 68295 h 69869"/>
                  <a:gd name="connsiteX23" fmla="*/ 11355 w 99619"/>
                  <a:gd name="connsiteY23" fmla="*/ 57690 h 69869"/>
                  <a:gd name="connsiteX24" fmla="*/ 20557 w 99619"/>
                  <a:gd name="connsiteY24" fmla="*/ 66950 h 69869"/>
                  <a:gd name="connsiteX25" fmla="*/ 33287 w 99619"/>
                  <a:gd name="connsiteY25" fmla="*/ 69932 h 69869"/>
                  <a:gd name="connsiteX26" fmla="*/ 45939 w 99619"/>
                  <a:gd name="connsiteY26" fmla="*/ 66150 h 69869"/>
                  <a:gd name="connsiteX27" fmla="*/ 53640 w 99619"/>
                  <a:gd name="connsiteY27" fmla="*/ 55194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9619" h="69869">
                    <a:moveTo>
                      <a:pt x="53640" y="55194"/>
                    </a:moveTo>
                    <a:cubicBezTo>
                      <a:pt x="56447" y="60237"/>
                      <a:pt x="59800" y="63954"/>
                      <a:pt x="63699" y="66345"/>
                    </a:cubicBezTo>
                    <a:cubicBezTo>
                      <a:pt x="67598" y="68737"/>
                      <a:pt x="72186" y="69932"/>
                      <a:pt x="77463" y="69932"/>
                    </a:cubicBezTo>
                    <a:cubicBezTo>
                      <a:pt x="84572" y="69932"/>
                      <a:pt x="90056" y="67444"/>
                      <a:pt x="93916" y="62466"/>
                    </a:cubicBezTo>
                    <a:cubicBezTo>
                      <a:pt x="97776" y="57501"/>
                      <a:pt x="99706" y="50431"/>
                      <a:pt x="99706" y="41255"/>
                    </a:cubicBezTo>
                    <a:lnTo>
                      <a:pt x="99706" y="63"/>
                    </a:lnTo>
                    <a:lnTo>
                      <a:pt x="88438" y="63"/>
                    </a:lnTo>
                    <a:lnTo>
                      <a:pt x="88438" y="40885"/>
                    </a:lnTo>
                    <a:cubicBezTo>
                      <a:pt x="88438" y="47422"/>
                      <a:pt x="87275" y="52270"/>
                      <a:pt x="84949" y="55428"/>
                    </a:cubicBezTo>
                    <a:cubicBezTo>
                      <a:pt x="82635" y="58599"/>
                      <a:pt x="79107" y="60185"/>
                      <a:pt x="74363" y="60185"/>
                    </a:cubicBezTo>
                    <a:cubicBezTo>
                      <a:pt x="68553" y="60185"/>
                      <a:pt x="63959" y="58255"/>
                      <a:pt x="60580" y="54395"/>
                    </a:cubicBezTo>
                    <a:cubicBezTo>
                      <a:pt x="57214" y="50548"/>
                      <a:pt x="55531" y="45291"/>
                      <a:pt x="55531" y="38624"/>
                    </a:cubicBezTo>
                    <a:lnTo>
                      <a:pt x="55531" y="63"/>
                    </a:lnTo>
                    <a:lnTo>
                      <a:pt x="44263" y="63"/>
                    </a:lnTo>
                    <a:lnTo>
                      <a:pt x="44263" y="40885"/>
                    </a:lnTo>
                    <a:cubicBezTo>
                      <a:pt x="44263" y="47461"/>
                      <a:pt x="43106" y="52322"/>
                      <a:pt x="40792" y="55467"/>
                    </a:cubicBezTo>
                    <a:cubicBezTo>
                      <a:pt x="38479" y="58612"/>
                      <a:pt x="34905" y="60185"/>
                      <a:pt x="30070" y="60185"/>
                    </a:cubicBezTo>
                    <a:cubicBezTo>
                      <a:pt x="24339" y="60185"/>
                      <a:pt x="19783" y="58248"/>
                      <a:pt x="16404" y="54375"/>
                    </a:cubicBezTo>
                    <a:cubicBezTo>
                      <a:pt x="13038" y="50503"/>
                      <a:pt x="11355" y="45252"/>
                      <a:pt x="11355" y="38624"/>
                    </a:cubicBezTo>
                    <a:lnTo>
                      <a:pt x="11355" y="63"/>
                    </a:lnTo>
                    <a:lnTo>
                      <a:pt x="87" y="63"/>
                    </a:lnTo>
                    <a:lnTo>
                      <a:pt x="87" y="68295"/>
                    </a:lnTo>
                    <a:lnTo>
                      <a:pt x="11355" y="68295"/>
                    </a:lnTo>
                    <a:lnTo>
                      <a:pt x="11355" y="57690"/>
                    </a:lnTo>
                    <a:cubicBezTo>
                      <a:pt x="13916" y="61875"/>
                      <a:pt x="16983" y="64961"/>
                      <a:pt x="20557" y="66950"/>
                    </a:cubicBezTo>
                    <a:cubicBezTo>
                      <a:pt x="24131" y="68938"/>
                      <a:pt x="28374" y="69932"/>
                      <a:pt x="33287" y="69932"/>
                    </a:cubicBezTo>
                    <a:cubicBezTo>
                      <a:pt x="38252" y="69932"/>
                      <a:pt x="42469" y="68672"/>
                      <a:pt x="45939" y="66150"/>
                    </a:cubicBezTo>
                    <a:cubicBezTo>
                      <a:pt x="49409" y="63642"/>
                      <a:pt x="51976" y="59990"/>
                      <a:pt x="53640" y="55194"/>
                    </a:cubicBezTo>
                    <a:close/>
                  </a:path>
                </a:pathLst>
              </a:custGeom>
              <a:solidFill>
                <a:srgbClr val="000000"/>
              </a:solidFill>
              <a:ln w="1247" cap="flat">
                <a:noFill/>
                <a:prstDash val="solid"/>
                <a:round/>
              </a:ln>
            </p:spPr>
            <p:txBody>
              <a:bodyPr rtlCol="0" anchor="ctr"/>
              <a:lstStyle/>
              <a:p>
                <a:endParaRPr lang="en-US"/>
              </a:p>
            </p:txBody>
          </p:sp>
          <p:sp>
            <p:nvSpPr>
              <p:cNvPr id="200" name="Freeform: Shape 199">
                <a:extLst>
                  <a:ext uri="{FF2B5EF4-FFF2-40B4-BE49-F238E27FC236}">
                    <a16:creationId xmlns:a16="http://schemas.microsoft.com/office/drawing/2014/main" id="{97E520F9-B11A-4CA3-B2BA-9E1B29C79C45}"/>
                  </a:ext>
                </a:extLst>
              </p:cNvPr>
              <p:cNvSpPr/>
              <p:nvPr/>
            </p:nvSpPr>
            <p:spPr>
              <a:xfrm flipV="1">
                <a:off x="1394315" y="2458539"/>
                <a:ext cx="63241" cy="71643"/>
              </a:xfrm>
              <a:custGeom>
                <a:avLst/>
                <a:gdLst>
                  <a:gd name="connsiteX0" fmla="*/ 63362 w 63241"/>
                  <a:gd name="connsiteY0" fmla="*/ 38761 h 71643"/>
                  <a:gd name="connsiteX1" fmla="*/ 63362 w 63241"/>
                  <a:gd name="connsiteY1" fmla="*/ 33283 h 71643"/>
                  <a:gd name="connsiteX2" fmla="*/ 11817 w 63241"/>
                  <a:gd name="connsiteY2" fmla="*/ 33283 h 71643"/>
                  <a:gd name="connsiteX3" fmla="*/ 18796 w 63241"/>
                  <a:gd name="connsiteY3" fmla="*/ 15640 h 71643"/>
                  <a:gd name="connsiteX4" fmla="*/ 36186 w 63241"/>
                  <a:gd name="connsiteY4" fmla="*/ 9577 h 71643"/>
                  <a:gd name="connsiteX5" fmla="*/ 48701 w 63241"/>
                  <a:gd name="connsiteY5" fmla="*/ 11156 h 71643"/>
                  <a:gd name="connsiteX6" fmla="*/ 60749 w 63241"/>
                  <a:gd name="connsiteY6" fmla="*/ 15913 h 71643"/>
                  <a:gd name="connsiteX7" fmla="*/ 60749 w 63241"/>
                  <a:gd name="connsiteY7" fmla="*/ 5308 h 71643"/>
                  <a:gd name="connsiteX8" fmla="*/ 48370 w 63241"/>
                  <a:gd name="connsiteY8" fmla="*/ 1409 h 71643"/>
                  <a:gd name="connsiteX9" fmla="*/ 35523 w 63241"/>
                  <a:gd name="connsiteY9" fmla="*/ 63 h 71643"/>
                  <a:gd name="connsiteX10" fmla="*/ 9653 w 63241"/>
                  <a:gd name="connsiteY10" fmla="*/ 9557 h 71643"/>
                  <a:gd name="connsiteX11" fmla="*/ 120 w 63241"/>
                  <a:gd name="connsiteY11" fmla="*/ 35291 h 71643"/>
                  <a:gd name="connsiteX12" fmla="*/ 9166 w 63241"/>
                  <a:gd name="connsiteY12" fmla="*/ 61862 h 71643"/>
                  <a:gd name="connsiteX13" fmla="*/ 33573 w 63241"/>
                  <a:gd name="connsiteY13" fmla="*/ 71707 h 71643"/>
                  <a:gd name="connsiteX14" fmla="*/ 55349 w 63241"/>
                  <a:gd name="connsiteY14" fmla="*/ 62837 h 71643"/>
                  <a:gd name="connsiteX15" fmla="*/ 63362 w 63241"/>
                  <a:gd name="connsiteY15" fmla="*/ 38761 h 71643"/>
                  <a:gd name="connsiteX16" fmla="*/ 52152 w 63241"/>
                  <a:gd name="connsiteY16" fmla="*/ 42056 h 71643"/>
                  <a:gd name="connsiteX17" fmla="*/ 47005 w 63241"/>
                  <a:gd name="connsiteY17" fmla="*/ 56716 h 71643"/>
                  <a:gd name="connsiteX18" fmla="*/ 33690 w 63241"/>
                  <a:gd name="connsiteY18" fmla="*/ 62213 h 71643"/>
                  <a:gd name="connsiteX19" fmla="*/ 18679 w 63241"/>
                  <a:gd name="connsiteY19" fmla="*/ 56911 h 71643"/>
                  <a:gd name="connsiteX20" fmla="*/ 12187 w 63241"/>
                  <a:gd name="connsiteY20" fmla="*/ 41978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241" h="71643">
                    <a:moveTo>
                      <a:pt x="63362" y="38761"/>
                    </a:moveTo>
                    <a:lnTo>
                      <a:pt x="63362" y="33283"/>
                    </a:lnTo>
                    <a:lnTo>
                      <a:pt x="11817" y="33283"/>
                    </a:lnTo>
                    <a:cubicBezTo>
                      <a:pt x="12311" y="25563"/>
                      <a:pt x="14637" y="19682"/>
                      <a:pt x="18796" y="15640"/>
                    </a:cubicBezTo>
                    <a:cubicBezTo>
                      <a:pt x="22955" y="11598"/>
                      <a:pt x="28752" y="9577"/>
                      <a:pt x="36186" y="9577"/>
                    </a:cubicBezTo>
                    <a:cubicBezTo>
                      <a:pt x="40488" y="9577"/>
                      <a:pt x="44659" y="10103"/>
                      <a:pt x="48701" y="11156"/>
                    </a:cubicBezTo>
                    <a:cubicBezTo>
                      <a:pt x="52743" y="12209"/>
                      <a:pt x="56759" y="13794"/>
                      <a:pt x="60749" y="15913"/>
                    </a:cubicBezTo>
                    <a:lnTo>
                      <a:pt x="60749" y="5308"/>
                    </a:lnTo>
                    <a:cubicBezTo>
                      <a:pt x="56720" y="3605"/>
                      <a:pt x="52594" y="2305"/>
                      <a:pt x="48370" y="1409"/>
                    </a:cubicBezTo>
                    <a:cubicBezTo>
                      <a:pt x="44146" y="512"/>
                      <a:pt x="39864" y="63"/>
                      <a:pt x="35523" y="63"/>
                    </a:cubicBezTo>
                    <a:cubicBezTo>
                      <a:pt x="24632" y="63"/>
                      <a:pt x="16008" y="3228"/>
                      <a:pt x="9653" y="9557"/>
                    </a:cubicBezTo>
                    <a:cubicBezTo>
                      <a:pt x="3298" y="15900"/>
                      <a:pt x="120" y="24478"/>
                      <a:pt x="120" y="35291"/>
                    </a:cubicBezTo>
                    <a:cubicBezTo>
                      <a:pt x="120" y="46455"/>
                      <a:pt x="3135" y="55312"/>
                      <a:pt x="9166" y="61862"/>
                    </a:cubicBezTo>
                    <a:cubicBezTo>
                      <a:pt x="15196" y="68426"/>
                      <a:pt x="23332" y="71707"/>
                      <a:pt x="33573" y="71707"/>
                    </a:cubicBezTo>
                    <a:cubicBezTo>
                      <a:pt x="42749" y="71707"/>
                      <a:pt x="50008" y="68751"/>
                      <a:pt x="55349" y="62837"/>
                    </a:cubicBezTo>
                    <a:cubicBezTo>
                      <a:pt x="60691" y="56937"/>
                      <a:pt x="63362" y="48911"/>
                      <a:pt x="63362" y="38761"/>
                    </a:cubicBezTo>
                    <a:close/>
                    <a:moveTo>
                      <a:pt x="52152" y="42056"/>
                    </a:moveTo>
                    <a:cubicBezTo>
                      <a:pt x="52074" y="48177"/>
                      <a:pt x="50358" y="53064"/>
                      <a:pt x="47005" y="56716"/>
                    </a:cubicBezTo>
                    <a:cubicBezTo>
                      <a:pt x="43652" y="60381"/>
                      <a:pt x="39214" y="62213"/>
                      <a:pt x="33690" y="62213"/>
                    </a:cubicBezTo>
                    <a:cubicBezTo>
                      <a:pt x="27439" y="62213"/>
                      <a:pt x="22435" y="60446"/>
                      <a:pt x="18679" y="56911"/>
                    </a:cubicBezTo>
                    <a:cubicBezTo>
                      <a:pt x="14923" y="53376"/>
                      <a:pt x="12759" y="48398"/>
                      <a:pt x="12187" y="41978"/>
                    </a:cubicBezTo>
                    <a:close/>
                  </a:path>
                </a:pathLst>
              </a:custGeom>
              <a:solidFill>
                <a:srgbClr val="000000"/>
              </a:solidFill>
              <a:ln w="1247" cap="flat">
                <a:noFill/>
                <a:prstDash val="solid"/>
                <a:round/>
              </a:ln>
            </p:spPr>
            <p:txBody>
              <a:bodyPr rtlCol="0" anchor="ctr"/>
              <a:lstStyle/>
              <a:p>
                <a:endParaRPr lang="en-US"/>
              </a:p>
            </p:txBody>
          </p:sp>
          <p:sp>
            <p:nvSpPr>
              <p:cNvPr id="201" name="Freeform: Shape 200">
                <a:extLst>
                  <a:ext uri="{FF2B5EF4-FFF2-40B4-BE49-F238E27FC236}">
                    <a16:creationId xmlns:a16="http://schemas.microsoft.com/office/drawing/2014/main" id="{96D5EFC2-AC74-47ED-80FD-BC86561AF434}"/>
                  </a:ext>
                </a:extLst>
              </p:cNvPr>
              <p:cNvSpPr/>
              <p:nvPr/>
            </p:nvSpPr>
            <p:spPr>
              <a:xfrm flipV="1">
                <a:off x="1471681" y="2458539"/>
                <a:ext cx="57646" cy="71643"/>
              </a:xfrm>
              <a:custGeom>
                <a:avLst/>
                <a:gdLst>
                  <a:gd name="connsiteX0" fmla="*/ 35419 w 57646"/>
                  <a:gd name="connsiteY0" fmla="*/ 36129 h 71643"/>
                  <a:gd name="connsiteX1" fmla="*/ 16587 w 57646"/>
                  <a:gd name="connsiteY1" fmla="*/ 33029 h 71643"/>
                  <a:gd name="connsiteX2" fmla="*/ 11343 w 57646"/>
                  <a:gd name="connsiteY2" fmla="*/ 22424 h 71643"/>
                  <a:gd name="connsiteX3" fmla="*/ 15280 w 57646"/>
                  <a:gd name="connsiteY3" fmla="*/ 12950 h 71643"/>
                  <a:gd name="connsiteX4" fmla="*/ 25964 w 57646"/>
                  <a:gd name="connsiteY4" fmla="*/ 9460 h 71643"/>
                  <a:gd name="connsiteX5" fmla="*/ 40936 w 57646"/>
                  <a:gd name="connsiteY5" fmla="*/ 16069 h 71643"/>
                  <a:gd name="connsiteX6" fmla="*/ 46570 w 57646"/>
                  <a:gd name="connsiteY6" fmla="*/ 33634 h 71643"/>
                  <a:gd name="connsiteX7" fmla="*/ 46570 w 57646"/>
                  <a:gd name="connsiteY7" fmla="*/ 36129 h 71643"/>
                  <a:gd name="connsiteX8" fmla="*/ 57779 w 57646"/>
                  <a:gd name="connsiteY8" fmla="*/ 40769 h 71643"/>
                  <a:gd name="connsiteX9" fmla="*/ 57779 w 57646"/>
                  <a:gd name="connsiteY9" fmla="*/ 1837 h 71643"/>
                  <a:gd name="connsiteX10" fmla="*/ 46570 w 57646"/>
                  <a:gd name="connsiteY10" fmla="*/ 1837 h 71643"/>
                  <a:gd name="connsiteX11" fmla="*/ 46570 w 57646"/>
                  <a:gd name="connsiteY11" fmla="*/ 12189 h 71643"/>
                  <a:gd name="connsiteX12" fmla="*/ 36998 w 57646"/>
                  <a:gd name="connsiteY12" fmla="*/ 3027 h 71643"/>
                  <a:gd name="connsiteX13" fmla="*/ 22981 w 57646"/>
                  <a:gd name="connsiteY13" fmla="*/ 63 h 71643"/>
                  <a:gd name="connsiteX14" fmla="*/ 6313 w 57646"/>
                  <a:gd name="connsiteY14" fmla="*/ 5951 h 71643"/>
                  <a:gd name="connsiteX15" fmla="*/ 133 w 57646"/>
                  <a:gd name="connsiteY15" fmla="*/ 21703 h 71643"/>
                  <a:gd name="connsiteX16" fmla="*/ 7833 w 57646"/>
                  <a:gd name="connsiteY16" fmla="*/ 39053 h 71643"/>
                  <a:gd name="connsiteX17" fmla="*/ 30837 w 57646"/>
                  <a:gd name="connsiteY17" fmla="*/ 44902 h 71643"/>
                  <a:gd name="connsiteX18" fmla="*/ 46570 w 57646"/>
                  <a:gd name="connsiteY18" fmla="*/ 44902 h 71643"/>
                  <a:gd name="connsiteX19" fmla="*/ 46570 w 57646"/>
                  <a:gd name="connsiteY19" fmla="*/ 46013 h 71643"/>
                  <a:gd name="connsiteX20" fmla="*/ 41482 w 57646"/>
                  <a:gd name="connsiteY20" fmla="*/ 57983 h 71643"/>
                  <a:gd name="connsiteX21" fmla="*/ 27192 w 57646"/>
                  <a:gd name="connsiteY21" fmla="*/ 62213 h 71643"/>
                  <a:gd name="connsiteX22" fmla="*/ 15787 w 57646"/>
                  <a:gd name="connsiteY22" fmla="*/ 60810 h 71643"/>
                  <a:gd name="connsiteX23" fmla="*/ 5143 w 57646"/>
                  <a:gd name="connsiteY23" fmla="*/ 56599 h 71643"/>
                  <a:gd name="connsiteX24" fmla="*/ 5143 w 57646"/>
                  <a:gd name="connsiteY24" fmla="*/ 66970 h 71643"/>
                  <a:gd name="connsiteX25" fmla="*/ 17074 w 57646"/>
                  <a:gd name="connsiteY25" fmla="*/ 70518 h 71643"/>
                  <a:gd name="connsiteX26" fmla="*/ 28342 w 57646"/>
                  <a:gd name="connsiteY26" fmla="*/ 71707 h 71643"/>
                  <a:gd name="connsiteX27" fmla="*/ 50469 w 57646"/>
                  <a:gd name="connsiteY27" fmla="*/ 64026 h 71643"/>
                  <a:gd name="connsiteX28" fmla="*/ 57779 w 57646"/>
                  <a:gd name="connsiteY28" fmla="*/ 40769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646" h="71643">
                    <a:moveTo>
                      <a:pt x="35419" y="36129"/>
                    </a:moveTo>
                    <a:cubicBezTo>
                      <a:pt x="26360" y="36129"/>
                      <a:pt x="20083" y="35096"/>
                      <a:pt x="16587" y="33029"/>
                    </a:cubicBezTo>
                    <a:cubicBezTo>
                      <a:pt x="13091" y="30963"/>
                      <a:pt x="11343" y="27428"/>
                      <a:pt x="11343" y="22424"/>
                    </a:cubicBezTo>
                    <a:cubicBezTo>
                      <a:pt x="11343" y="18447"/>
                      <a:pt x="12655" y="15289"/>
                      <a:pt x="15280" y="12950"/>
                    </a:cubicBezTo>
                    <a:cubicBezTo>
                      <a:pt x="17906" y="10623"/>
                      <a:pt x="21467" y="9460"/>
                      <a:pt x="25964" y="9460"/>
                    </a:cubicBezTo>
                    <a:cubicBezTo>
                      <a:pt x="32189" y="9460"/>
                      <a:pt x="37180" y="11663"/>
                      <a:pt x="40936" y="16069"/>
                    </a:cubicBezTo>
                    <a:cubicBezTo>
                      <a:pt x="44692" y="20475"/>
                      <a:pt x="46570" y="26330"/>
                      <a:pt x="46570" y="33634"/>
                    </a:cubicBezTo>
                    <a:lnTo>
                      <a:pt x="46570" y="36129"/>
                    </a:lnTo>
                    <a:close/>
                    <a:moveTo>
                      <a:pt x="57779" y="40769"/>
                    </a:moveTo>
                    <a:lnTo>
                      <a:pt x="57779" y="1837"/>
                    </a:lnTo>
                    <a:lnTo>
                      <a:pt x="46570" y="1837"/>
                    </a:lnTo>
                    <a:lnTo>
                      <a:pt x="46570" y="12189"/>
                    </a:lnTo>
                    <a:cubicBezTo>
                      <a:pt x="44010" y="8056"/>
                      <a:pt x="40819" y="5002"/>
                      <a:pt x="36998" y="3027"/>
                    </a:cubicBezTo>
                    <a:cubicBezTo>
                      <a:pt x="33177" y="1051"/>
                      <a:pt x="28505" y="63"/>
                      <a:pt x="22981" y="63"/>
                    </a:cubicBezTo>
                    <a:cubicBezTo>
                      <a:pt x="16002" y="63"/>
                      <a:pt x="10446" y="2026"/>
                      <a:pt x="6313" y="5951"/>
                    </a:cubicBezTo>
                    <a:cubicBezTo>
                      <a:pt x="2193" y="9876"/>
                      <a:pt x="133" y="15126"/>
                      <a:pt x="133" y="21703"/>
                    </a:cubicBezTo>
                    <a:cubicBezTo>
                      <a:pt x="133" y="29371"/>
                      <a:pt x="2700" y="35154"/>
                      <a:pt x="7833" y="39053"/>
                    </a:cubicBezTo>
                    <a:cubicBezTo>
                      <a:pt x="12980" y="42952"/>
                      <a:pt x="20648" y="44902"/>
                      <a:pt x="30837" y="44902"/>
                    </a:cubicBezTo>
                    <a:lnTo>
                      <a:pt x="46570" y="44902"/>
                    </a:lnTo>
                    <a:lnTo>
                      <a:pt x="46570" y="46013"/>
                    </a:lnTo>
                    <a:cubicBezTo>
                      <a:pt x="46570" y="51173"/>
                      <a:pt x="44874" y="55163"/>
                      <a:pt x="41482" y="57983"/>
                    </a:cubicBezTo>
                    <a:cubicBezTo>
                      <a:pt x="38090" y="60803"/>
                      <a:pt x="33326" y="62213"/>
                      <a:pt x="27192" y="62213"/>
                    </a:cubicBezTo>
                    <a:cubicBezTo>
                      <a:pt x="23293" y="62213"/>
                      <a:pt x="19491" y="61745"/>
                      <a:pt x="15787" y="60810"/>
                    </a:cubicBezTo>
                    <a:cubicBezTo>
                      <a:pt x="12096" y="59874"/>
                      <a:pt x="8548" y="58470"/>
                      <a:pt x="5143" y="56599"/>
                    </a:cubicBezTo>
                    <a:lnTo>
                      <a:pt x="5143" y="66970"/>
                    </a:lnTo>
                    <a:cubicBezTo>
                      <a:pt x="9237" y="68556"/>
                      <a:pt x="13214" y="69738"/>
                      <a:pt x="17074" y="70518"/>
                    </a:cubicBezTo>
                    <a:cubicBezTo>
                      <a:pt x="20934" y="71311"/>
                      <a:pt x="24690" y="71707"/>
                      <a:pt x="28342" y="71707"/>
                    </a:cubicBezTo>
                    <a:cubicBezTo>
                      <a:pt x="38220" y="71707"/>
                      <a:pt x="45595" y="69147"/>
                      <a:pt x="50469" y="64026"/>
                    </a:cubicBezTo>
                    <a:cubicBezTo>
                      <a:pt x="55343" y="58919"/>
                      <a:pt x="57779" y="51166"/>
                      <a:pt x="57779" y="40769"/>
                    </a:cubicBezTo>
                    <a:close/>
                  </a:path>
                </a:pathLst>
              </a:custGeom>
              <a:solidFill>
                <a:srgbClr val="000000"/>
              </a:solidFill>
              <a:ln w="1247" cap="flat">
                <a:noFill/>
                <a:prstDash val="solid"/>
                <a:round/>
              </a:ln>
            </p:spPr>
            <p:txBody>
              <a:bodyPr rtlCol="0" anchor="ctr"/>
              <a:lstStyle/>
              <a:p>
                <a:endParaRPr lang="en-US"/>
              </a:p>
            </p:txBody>
          </p:sp>
          <p:sp>
            <p:nvSpPr>
              <p:cNvPr id="202" name="Freeform: Shape 201">
                <a:extLst>
                  <a:ext uri="{FF2B5EF4-FFF2-40B4-BE49-F238E27FC236}">
                    <a16:creationId xmlns:a16="http://schemas.microsoft.com/office/drawing/2014/main" id="{046A8258-6932-4CCC-80C5-09C532D23617}"/>
                  </a:ext>
                </a:extLst>
              </p:cNvPr>
              <p:cNvSpPr/>
              <p:nvPr/>
            </p:nvSpPr>
            <p:spPr>
              <a:xfrm flipV="1">
                <a:off x="1551978" y="2458539"/>
                <a:ext cx="57159" cy="69869"/>
              </a:xfrm>
              <a:custGeom>
                <a:avLst/>
                <a:gdLst>
                  <a:gd name="connsiteX0" fmla="*/ 57301 w 57159"/>
                  <a:gd name="connsiteY0" fmla="*/ 41255 h 69869"/>
                  <a:gd name="connsiteX1" fmla="*/ 57301 w 57159"/>
                  <a:gd name="connsiteY1" fmla="*/ 63 h 69869"/>
                  <a:gd name="connsiteX2" fmla="*/ 46092 w 57159"/>
                  <a:gd name="connsiteY2" fmla="*/ 63 h 69869"/>
                  <a:gd name="connsiteX3" fmla="*/ 46092 w 57159"/>
                  <a:gd name="connsiteY3" fmla="*/ 40885 h 69869"/>
                  <a:gd name="connsiteX4" fmla="*/ 42310 w 57159"/>
                  <a:gd name="connsiteY4" fmla="*/ 55370 h 69869"/>
                  <a:gd name="connsiteX5" fmla="*/ 30983 w 57159"/>
                  <a:gd name="connsiteY5" fmla="*/ 60185 h 69869"/>
                  <a:gd name="connsiteX6" fmla="*/ 16654 w 57159"/>
                  <a:gd name="connsiteY6" fmla="*/ 54395 h 69869"/>
                  <a:gd name="connsiteX7" fmla="*/ 11410 w 57159"/>
                  <a:gd name="connsiteY7" fmla="*/ 38624 h 69869"/>
                  <a:gd name="connsiteX8" fmla="*/ 11410 w 57159"/>
                  <a:gd name="connsiteY8" fmla="*/ 63 h 69869"/>
                  <a:gd name="connsiteX9" fmla="*/ 142 w 57159"/>
                  <a:gd name="connsiteY9" fmla="*/ 63 h 69869"/>
                  <a:gd name="connsiteX10" fmla="*/ 142 w 57159"/>
                  <a:gd name="connsiteY10" fmla="*/ 68295 h 69869"/>
                  <a:gd name="connsiteX11" fmla="*/ 11410 w 57159"/>
                  <a:gd name="connsiteY11" fmla="*/ 68295 h 69869"/>
                  <a:gd name="connsiteX12" fmla="*/ 11410 w 57159"/>
                  <a:gd name="connsiteY12" fmla="*/ 57690 h 69869"/>
                  <a:gd name="connsiteX13" fmla="*/ 20885 w 57159"/>
                  <a:gd name="connsiteY13" fmla="*/ 66891 h 69869"/>
                  <a:gd name="connsiteX14" fmla="*/ 33478 w 57159"/>
                  <a:gd name="connsiteY14" fmla="*/ 69932 h 69869"/>
                  <a:gd name="connsiteX15" fmla="*/ 51258 w 57159"/>
                  <a:gd name="connsiteY15" fmla="*/ 62661 h 69869"/>
                  <a:gd name="connsiteX16" fmla="*/ 57301 w 57159"/>
                  <a:gd name="connsiteY16" fmla="*/ 41255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159" h="69869">
                    <a:moveTo>
                      <a:pt x="57301" y="41255"/>
                    </a:moveTo>
                    <a:lnTo>
                      <a:pt x="57301" y="63"/>
                    </a:lnTo>
                    <a:lnTo>
                      <a:pt x="46092" y="63"/>
                    </a:lnTo>
                    <a:lnTo>
                      <a:pt x="46092" y="40885"/>
                    </a:lnTo>
                    <a:cubicBezTo>
                      <a:pt x="46092" y="47344"/>
                      <a:pt x="44831" y="52173"/>
                      <a:pt x="42310" y="55370"/>
                    </a:cubicBezTo>
                    <a:cubicBezTo>
                      <a:pt x="39788" y="58580"/>
                      <a:pt x="36013" y="60185"/>
                      <a:pt x="30983" y="60185"/>
                    </a:cubicBezTo>
                    <a:cubicBezTo>
                      <a:pt x="24927" y="60185"/>
                      <a:pt x="20150" y="58255"/>
                      <a:pt x="16654" y="54395"/>
                    </a:cubicBezTo>
                    <a:cubicBezTo>
                      <a:pt x="13158" y="50548"/>
                      <a:pt x="11410" y="45291"/>
                      <a:pt x="11410" y="38624"/>
                    </a:cubicBezTo>
                    <a:lnTo>
                      <a:pt x="11410" y="63"/>
                    </a:lnTo>
                    <a:lnTo>
                      <a:pt x="142" y="63"/>
                    </a:lnTo>
                    <a:lnTo>
                      <a:pt x="142" y="68295"/>
                    </a:lnTo>
                    <a:lnTo>
                      <a:pt x="11410" y="68295"/>
                    </a:lnTo>
                    <a:lnTo>
                      <a:pt x="11410" y="57690"/>
                    </a:lnTo>
                    <a:cubicBezTo>
                      <a:pt x="14100" y="61797"/>
                      <a:pt x="17259" y="64864"/>
                      <a:pt x="20885" y="66891"/>
                    </a:cubicBezTo>
                    <a:cubicBezTo>
                      <a:pt x="24524" y="68919"/>
                      <a:pt x="28722" y="69932"/>
                      <a:pt x="33478" y="69932"/>
                    </a:cubicBezTo>
                    <a:cubicBezTo>
                      <a:pt x="41315" y="69932"/>
                      <a:pt x="47242" y="67509"/>
                      <a:pt x="51258" y="62661"/>
                    </a:cubicBezTo>
                    <a:cubicBezTo>
                      <a:pt x="55287" y="57813"/>
                      <a:pt x="57301" y="50678"/>
                      <a:pt x="57301" y="41255"/>
                    </a:cubicBezTo>
                    <a:close/>
                  </a:path>
                </a:pathLst>
              </a:custGeom>
              <a:solidFill>
                <a:srgbClr val="000000"/>
              </a:solidFill>
              <a:ln w="1247" cap="flat">
                <a:noFill/>
                <a:prstDash val="solid"/>
                <a:round/>
              </a:ln>
            </p:spPr>
            <p:txBody>
              <a:bodyPr rtlCol="0" anchor="ctr"/>
              <a:lstStyle/>
              <a:p>
                <a:endParaRPr lang="en-US"/>
              </a:p>
            </p:txBody>
          </p:sp>
        </p:grpSp>
        <p:sp>
          <p:nvSpPr>
            <p:cNvPr id="203" name="Freeform: Shape 202">
              <a:extLst>
                <a:ext uri="{FF2B5EF4-FFF2-40B4-BE49-F238E27FC236}">
                  <a16:creationId xmlns:a16="http://schemas.microsoft.com/office/drawing/2014/main" id="{07FAC4BB-3807-4C8D-A417-A8BF89A5EAD5}"/>
                </a:ext>
              </a:extLst>
            </p:cNvPr>
            <p:cNvSpPr/>
            <p:nvPr/>
          </p:nvSpPr>
          <p:spPr>
            <a:xfrm>
              <a:off x="7659008" y="-175866"/>
              <a:ext cx="249535" cy="6684"/>
            </a:xfrm>
            <a:custGeom>
              <a:avLst/>
              <a:gdLst>
                <a:gd name="connsiteX0" fmla="*/ 4 w 249535"/>
                <a:gd name="connsiteY0" fmla="*/ -5 h 6684"/>
                <a:gd name="connsiteX1" fmla="*/ 249539 w 249535"/>
                <a:gd name="connsiteY1" fmla="*/ -5 h 6684"/>
              </a:gdLst>
              <a:ahLst/>
              <a:cxnLst>
                <a:cxn ang="0">
                  <a:pos x="connsiteX0" y="connsiteY0"/>
                </a:cxn>
                <a:cxn ang="0">
                  <a:pos x="connsiteX1" y="connsiteY1"/>
                </a:cxn>
              </a:cxnLst>
              <a:rect l="l" t="t" r="r" b="b"/>
              <a:pathLst>
                <a:path w="249535" h="6684">
                  <a:moveTo>
                    <a:pt x="4" y="-5"/>
                  </a:moveTo>
                  <a:lnTo>
                    <a:pt x="249539" y="-5"/>
                  </a:lnTo>
                </a:path>
              </a:pathLst>
            </a:custGeom>
            <a:noFill/>
            <a:ln w="13367" cap="flat">
              <a:solidFill>
                <a:srgbClr val="8E18B2"/>
              </a:solidFill>
              <a:custDash>
                <a:ds d="416250" sp="180000"/>
              </a:custDash>
              <a:round/>
            </a:ln>
          </p:spPr>
          <p:txBody>
            <a:bodyPr rtlCol="0" anchor="ctr"/>
            <a:lstStyle/>
            <a:p>
              <a:endParaRPr lang="en-US"/>
            </a:p>
          </p:txBody>
        </p:sp>
        <p:grpSp>
          <p:nvGrpSpPr>
            <p:cNvPr id="204" name="Graphic 8">
              <a:extLst>
                <a:ext uri="{FF2B5EF4-FFF2-40B4-BE49-F238E27FC236}">
                  <a16:creationId xmlns:a16="http://schemas.microsoft.com/office/drawing/2014/main" id="{8B6E5B80-5A4A-444E-8ECC-AED2B84491AA}"/>
                </a:ext>
              </a:extLst>
            </p:cNvPr>
            <p:cNvGrpSpPr/>
            <p:nvPr/>
          </p:nvGrpSpPr>
          <p:grpSpPr>
            <a:xfrm>
              <a:off x="8019684" y="-227001"/>
              <a:ext cx="283598" cy="96578"/>
              <a:chOff x="1277221" y="2616746"/>
              <a:chExt cx="283598" cy="96578"/>
            </a:xfrm>
            <a:solidFill>
              <a:srgbClr val="000000"/>
            </a:solidFill>
          </p:grpSpPr>
          <p:sp>
            <p:nvSpPr>
              <p:cNvPr id="205" name="Freeform: Shape 204">
                <a:extLst>
                  <a:ext uri="{FF2B5EF4-FFF2-40B4-BE49-F238E27FC236}">
                    <a16:creationId xmlns:a16="http://schemas.microsoft.com/office/drawing/2014/main" id="{58E0417D-D5D5-4F04-A106-A8CB41ABE758}"/>
                  </a:ext>
                </a:extLst>
              </p:cNvPr>
              <p:cNvSpPr/>
              <p:nvPr/>
            </p:nvSpPr>
            <p:spPr>
              <a:xfrm flipV="1">
                <a:off x="1277221" y="2641680"/>
                <a:ext cx="99619" cy="69869"/>
              </a:xfrm>
              <a:custGeom>
                <a:avLst/>
                <a:gdLst>
                  <a:gd name="connsiteX0" fmla="*/ 53640 w 99619"/>
                  <a:gd name="connsiteY0" fmla="*/ 55222 h 69869"/>
                  <a:gd name="connsiteX1" fmla="*/ 63699 w 99619"/>
                  <a:gd name="connsiteY1" fmla="*/ 66373 h 69869"/>
                  <a:gd name="connsiteX2" fmla="*/ 77463 w 99619"/>
                  <a:gd name="connsiteY2" fmla="*/ 69960 h 69869"/>
                  <a:gd name="connsiteX3" fmla="*/ 93916 w 99619"/>
                  <a:gd name="connsiteY3" fmla="*/ 62493 h 69869"/>
                  <a:gd name="connsiteX4" fmla="*/ 99706 w 99619"/>
                  <a:gd name="connsiteY4" fmla="*/ 41283 h 69869"/>
                  <a:gd name="connsiteX5" fmla="*/ 99706 w 99619"/>
                  <a:gd name="connsiteY5" fmla="*/ 90 h 69869"/>
                  <a:gd name="connsiteX6" fmla="*/ 88438 w 99619"/>
                  <a:gd name="connsiteY6" fmla="*/ 90 h 69869"/>
                  <a:gd name="connsiteX7" fmla="*/ 88438 w 99619"/>
                  <a:gd name="connsiteY7" fmla="*/ 40912 h 69869"/>
                  <a:gd name="connsiteX8" fmla="*/ 84949 w 99619"/>
                  <a:gd name="connsiteY8" fmla="*/ 55456 h 69869"/>
                  <a:gd name="connsiteX9" fmla="*/ 74363 w 99619"/>
                  <a:gd name="connsiteY9" fmla="*/ 60212 h 69869"/>
                  <a:gd name="connsiteX10" fmla="*/ 60580 w 99619"/>
                  <a:gd name="connsiteY10" fmla="*/ 54422 h 69869"/>
                  <a:gd name="connsiteX11" fmla="*/ 55531 w 99619"/>
                  <a:gd name="connsiteY11" fmla="*/ 38651 h 69869"/>
                  <a:gd name="connsiteX12" fmla="*/ 55531 w 99619"/>
                  <a:gd name="connsiteY12" fmla="*/ 90 h 69869"/>
                  <a:gd name="connsiteX13" fmla="*/ 44263 w 99619"/>
                  <a:gd name="connsiteY13" fmla="*/ 90 h 69869"/>
                  <a:gd name="connsiteX14" fmla="*/ 44263 w 99619"/>
                  <a:gd name="connsiteY14" fmla="*/ 40912 h 69869"/>
                  <a:gd name="connsiteX15" fmla="*/ 40792 w 99619"/>
                  <a:gd name="connsiteY15" fmla="*/ 55495 h 69869"/>
                  <a:gd name="connsiteX16" fmla="*/ 30070 w 99619"/>
                  <a:gd name="connsiteY16" fmla="*/ 60212 h 69869"/>
                  <a:gd name="connsiteX17" fmla="*/ 16404 w 99619"/>
                  <a:gd name="connsiteY17" fmla="*/ 54403 h 69869"/>
                  <a:gd name="connsiteX18" fmla="*/ 11355 w 99619"/>
                  <a:gd name="connsiteY18" fmla="*/ 38651 h 69869"/>
                  <a:gd name="connsiteX19" fmla="*/ 11355 w 99619"/>
                  <a:gd name="connsiteY19" fmla="*/ 90 h 69869"/>
                  <a:gd name="connsiteX20" fmla="*/ 87 w 99619"/>
                  <a:gd name="connsiteY20" fmla="*/ 90 h 69869"/>
                  <a:gd name="connsiteX21" fmla="*/ 87 w 99619"/>
                  <a:gd name="connsiteY21" fmla="*/ 68322 h 69869"/>
                  <a:gd name="connsiteX22" fmla="*/ 11355 w 99619"/>
                  <a:gd name="connsiteY22" fmla="*/ 68322 h 69869"/>
                  <a:gd name="connsiteX23" fmla="*/ 11355 w 99619"/>
                  <a:gd name="connsiteY23" fmla="*/ 57717 h 69869"/>
                  <a:gd name="connsiteX24" fmla="*/ 20557 w 99619"/>
                  <a:gd name="connsiteY24" fmla="*/ 66977 h 69869"/>
                  <a:gd name="connsiteX25" fmla="*/ 33287 w 99619"/>
                  <a:gd name="connsiteY25" fmla="*/ 69960 h 69869"/>
                  <a:gd name="connsiteX26" fmla="*/ 45939 w 99619"/>
                  <a:gd name="connsiteY26" fmla="*/ 66178 h 69869"/>
                  <a:gd name="connsiteX27" fmla="*/ 53640 w 99619"/>
                  <a:gd name="connsiteY27" fmla="*/ 55222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9619" h="69869">
                    <a:moveTo>
                      <a:pt x="53640" y="55222"/>
                    </a:moveTo>
                    <a:cubicBezTo>
                      <a:pt x="56447" y="60264"/>
                      <a:pt x="59800" y="63981"/>
                      <a:pt x="63699" y="66373"/>
                    </a:cubicBezTo>
                    <a:cubicBezTo>
                      <a:pt x="67598" y="68764"/>
                      <a:pt x="72186" y="69960"/>
                      <a:pt x="77463" y="69960"/>
                    </a:cubicBezTo>
                    <a:cubicBezTo>
                      <a:pt x="84572" y="69960"/>
                      <a:pt x="90056" y="67471"/>
                      <a:pt x="93916" y="62493"/>
                    </a:cubicBezTo>
                    <a:cubicBezTo>
                      <a:pt x="97776" y="57529"/>
                      <a:pt x="99706" y="50458"/>
                      <a:pt x="99706" y="41283"/>
                    </a:cubicBezTo>
                    <a:lnTo>
                      <a:pt x="99706" y="90"/>
                    </a:lnTo>
                    <a:lnTo>
                      <a:pt x="88438" y="90"/>
                    </a:lnTo>
                    <a:lnTo>
                      <a:pt x="88438" y="40912"/>
                    </a:lnTo>
                    <a:cubicBezTo>
                      <a:pt x="88438" y="47450"/>
                      <a:pt x="87275" y="52297"/>
                      <a:pt x="84949" y="55456"/>
                    </a:cubicBezTo>
                    <a:cubicBezTo>
                      <a:pt x="82635" y="58627"/>
                      <a:pt x="79107" y="60212"/>
                      <a:pt x="74363" y="60212"/>
                    </a:cubicBezTo>
                    <a:cubicBezTo>
                      <a:pt x="68553" y="60212"/>
                      <a:pt x="63959" y="58282"/>
                      <a:pt x="60580" y="54422"/>
                    </a:cubicBezTo>
                    <a:cubicBezTo>
                      <a:pt x="57214" y="50575"/>
                      <a:pt x="55531" y="45318"/>
                      <a:pt x="55531" y="38651"/>
                    </a:cubicBezTo>
                    <a:lnTo>
                      <a:pt x="55531" y="90"/>
                    </a:lnTo>
                    <a:lnTo>
                      <a:pt x="44263" y="90"/>
                    </a:lnTo>
                    <a:lnTo>
                      <a:pt x="44263" y="40912"/>
                    </a:lnTo>
                    <a:cubicBezTo>
                      <a:pt x="44263" y="47489"/>
                      <a:pt x="43106" y="52349"/>
                      <a:pt x="40792" y="55495"/>
                    </a:cubicBezTo>
                    <a:cubicBezTo>
                      <a:pt x="38479" y="58640"/>
                      <a:pt x="34905" y="60212"/>
                      <a:pt x="30070" y="60212"/>
                    </a:cubicBezTo>
                    <a:cubicBezTo>
                      <a:pt x="24339" y="60212"/>
                      <a:pt x="19783" y="58276"/>
                      <a:pt x="16404" y="54403"/>
                    </a:cubicBezTo>
                    <a:cubicBezTo>
                      <a:pt x="13038" y="50530"/>
                      <a:pt x="11355" y="45279"/>
                      <a:pt x="11355" y="38651"/>
                    </a:cubicBezTo>
                    <a:lnTo>
                      <a:pt x="11355" y="90"/>
                    </a:lnTo>
                    <a:lnTo>
                      <a:pt x="87" y="90"/>
                    </a:lnTo>
                    <a:lnTo>
                      <a:pt x="87" y="68322"/>
                    </a:lnTo>
                    <a:lnTo>
                      <a:pt x="11355" y="68322"/>
                    </a:lnTo>
                    <a:lnTo>
                      <a:pt x="11355" y="57717"/>
                    </a:lnTo>
                    <a:cubicBezTo>
                      <a:pt x="13916" y="61902"/>
                      <a:pt x="16983" y="64989"/>
                      <a:pt x="20557" y="66977"/>
                    </a:cubicBezTo>
                    <a:cubicBezTo>
                      <a:pt x="24131" y="68966"/>
                      <a:pt x="28374" y="69960"/>
                      <a:pt x="33287" y="69960"/>
                    </a:cubicBezTo>
                    <a:cubicBezTo>
                      <a:pt x="38252" y="69960"/>
                      <a:pt x="42469" y="68699"/>
                      <a:pt x="45939" y="66178"/>
                    </a:cubicBezTo>
                    <a:cubicBezTo>
                      <a:pt x="49409" y="63669"/>
                      <a:pt x="51976" y="60017"/>
                      <a:pt x="53640" y="55222"/>
                    </a:cubicBezTo>
                    <a:close/>
                  </a:path>
                </a:pathLst>
              </a:custGeom>
              <a:solidFill>
                <a:srgbClr val="000000"/>
              </a:solidFill>
              <a:ln w="1247" cap="flat">
                <a:noFill/>
                <a:prstDash val="solid"/>
                <a:round/>
              </a:ln>
            </p:spPr>
            <p:txBody>
              <a:bodyPr rtlCol="0" anchor="ctr"/>
              <a:lstStyle/>
              <a:p>
                <a:endParaRPr lang="en-US"/>
              </a:p>
            </p:txBody>
          </p:sp>
          <p:sp>
            <p:nvSpPr>
              <p:cNvPr id="206" name="Freeform: Shape 205">
                <a:extLst>
                  <a:ext uri="{FF2B5EF4-FFF2-40B4-BE49-F238E27FC236}">
                    <a16:creationId xmlns:a16="http://schemas.microsoft.com/office/drawing/2014/main" id="{20870888-03CB-4490-B518-87B2D6382660}"/>
                  </a:ext>
                </a:extLst>
              </p:cNvPr>
              <p:cNvSpPr/>
              <p:nvPr/>
            </p:nvSpPr>
            <p:spPr>
              <a:xfrm flipV="1">
                <a:off x="1399188" y="2616746"/>
                <a:ext cx="11209" cy="94803"/>
              </a:xfrm>
              <a:custGeom>
                <a:avLst/>
                <a:gdLst>
                  <a:gd name="connsiteX0" fmla="*/ 134 w 11209"/>
                  <a:gd name="connsiteY0" fmla="*/ 68310 h 94803"/>
                  <a:gd name="connsiteX1" fmla="*/ 11343 w 11209"/>
                  <a:gd name="connsiteY1" fmla="*/ 68310 h 94803"/>
                  <a:gd name="connsiteX2" fmla="*/ 11343 w 11209"/>
                  <a:gd name="connsiteY2" fmla="*/ 78 h 94803"/>
                  <a:gd name="connsiteX3" fmla="*/ 134 w 11209"/>
                  <a:gd name="connsiteY3" fmla="*/ 78 h 94803"/>
                  <a:gd name="connsiteX4" fmla="*/ 134 w 11209"/>
                  <a:gd name="connsiteY4" fmla="*/ 94882 h 94803"/>
                  <a:gd name="connsiteX5" fmla="*/ 11343 w 11209"/>
                  <a:gd name="connsiteY5" fmla="*/ 94882 h 94803"/>
                  <a:gd name="connsiteX6" fmla="*/ 11343 w 11209"/>
                  <a:gd name="connsiteY6" fmla="*/ 80670 h 94803"/>
                  <a:gd name="connsiteX7" fmla="*/ 134 w 11209"/>
                  <a:gd name="connsiteY7" fmla="*/ 80670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09" h="94803">
                    <a:moveTo>
                      <a:pt x="134" y="68310"/>
                    </a:moveTo>
                    <a:lnTo>
                      <a:pt x="11343" y="68310"/>
                    </a:lnTo>
                    <a:lnTo>
                      <a:pt x="11343" y="78"/>
                    </a:lnTo>
                    <a:lnTo>
                      <a:pt x="134" y="78"/>
                    </a:lnTo>
                    <a:close/>
                    <a:moveTo>
                      <a:pt x="134" y="94882"/>
                    </a:moveTo>
                    <a:lnTo>
                      <a:pt x="11343" y="94882"/>
                    </a:lnTo>
                    <a:lnTo>
                      <a:pt x="11343" y="80670"/>
                    </a:lnTo>
                    <a:lnTo>
                      <a:pt x="134" y="80670"/>
                    </a:lnTo>
                    <a:close/>
                  </a:path>
                </a:pathLst>
              </a:custGeom>
              <a:solidFill>
                <a:srgbClr val="000000"/>
              </a:solidFill>
              <a:ln w="1247" cap="flat">
                <a:noFill/>
                <a:prstDash val="solid"/>
                <a:round/>
              </a:ln>
            </p:spPr>
            <p:txBody>
              <a:bodyPr rtlCol="0" anchor="ctr"/>
              <a:lstStyle/>
              <a:p>
                <a:endParaRPr lang="en-US"/>
              </a:p>
            </p:txBody>
          </p:sp>
          <p:sp>
            <p:nvSpPr>
              <p:cNvPr id="207" name="Freeform: Shape 206">
                <a:extLst>
                  <a:ext uri="{FF2B5EF4-FFF2-40B4-BE49-F238E27FC236}">
                    <a16:creationId xmlns:a16="http://schemas.microsoft.com/office/drawing/2014/main" id="{A2300A20-1BBB-48F1-8E54-96E096266E57}"/>
                  </a:ext>
                </a:extLst>
              </p:cNvPr>
              <p:cNvSpPr/>
              <p:nvPr/>
            </p:nvSpPr>
            <p:spPr>
              <a:xfrm flipV="1">
                <a:off x="1428979" y="2641680"/>
                <a:ext cx="53981" cy="71643"/>
              </a:xfrm>
              <a:custGeom>
                <a:avLst/>
                <a:gdLst>
                  <a:gd name="connsiteX0" fmla="*/ 54110 w 53981"/>
                  <a:gd name="connsiteY0" fmla="*/ 67485 h 71643"/>
                  <a:gd name="connsiteX1" fmla="*/ 54110 w 53981"/>
                  <a:gd name="connsiteY1" fmla="*/ 56997 h 71643"/>
                  <a:gd name="connsiteX2" fmla="*/ 44577 w 53981"/>
                  <a:gd name="connsiteY2" fmla="*/ 60935 h 71643"/>
                  <a:gd name="connsiteX3" fmla="*/ 34927 w 53981"/>
                  <a:gd name="connsiteY3" fmla="*/ 62241 h 71643"/>
                  <a:gd name="connsiteX4" fmla="*/ 17966 w 53981"/>
                  <a:gd name="connsiteY4" fmla="*/ 55320 h 71643"/>
                  <a:gd name="connsiteX5" fmla="*/ 11942 w 53981"/>
                  <a:gd name="connsiteY5" fmla="*/ 35923 h 71643"/>
                  <a:gd name="connsiteX6" fmla="*/ 17966 w 53981"/>
                  <a:gd name="connsiteY6" fmla="*/ 16506 h 71643"/>
                  <a:gd name="connsiteX7" fmla="*/ 34927 w 53981"/>
                  <a:gd name="connsiteY7" fmla="*/ 9604 h 71643"/>
                  <a:gd name="connsiteX8" fmla="*/ 44577 w 53981"/>
                  <a:gd name="connsiteY8" fmla="*/ 10910 h 71643"/>
                  <a:gd name="connsiteX9" fmla="*/ 54110 w 53981"/>
                  <a:gd name="connsiteY9" fmla="*/ 14848 h 71643"/>
                  <a:gd name="connsiteX10" fmla="*/ 54110 w 53981"/>
                  <a:gd name="connsiteY10" fmla="*/ 4477 h 71643"/>
                  <a:gd name="connsiteX11" fmla="*/ 44382 w 53981"/>
                  <a:gd name="connsiteY11" fmla="*/ 1202 h 71643"/>
                  <a:gd name="connsiteX12" fmla="*/ 33699 w 53981"/>
                  <a:gd name="connsiteY12" fmla="*/ 91 h 71643"/>
                  <a:gd name="connsiteX13" fmla="*/ 9193 w 53981"/>
                  <a:gd name="connsiteY13" fmla="*/ 9780 h 71643"/>
                  <a:gd name="connsiteX14" fmla="*/ 128 w 53981"/>
                  <a:gd name="connsiteY14" fmla="*/ 35923 h 71643"/>
                  <a:gd name="connsiteX15" fmla="*/ 9291 w 53981"/>
                  <a:gd name="connsiteY15" fmla="*/ 62163 h 71643"/>
                  <a:gd name="connsiteX16" fmla="*/ 34439 w 53981"/>
                  <a:gd name="connsiteY16" fmla="*/ 71735 h 71643"/>
                  <a:gd name="connsiteX17" fmla="*/ 44538 w 53981"/>
                  <a:gd name="connsiteY17" fmla="*/ 70662 h 71643"/>
                  <a:gd name="connsiteX18" fmla="*/ 54110 w 53981"/>
                  <a:gd name="connsiteY18" fmla="*/ 67485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3981" h="71643">
                    <a:moveTo>
                      <a:pt x="54110" y="67485"/>
                    </a:moveTo>
                    <a:lnTo>
                      <a:pt x="54110" y="56997"/>
                    </a:lnTo>
                    <a:cubicBezTo>
                      <a:pt x="50939" y="58751"/>
                      <a:pt x="47761" y="60064"/>
                      <a:pt x="44577" y="60935"/>
                    </a:cubicBezTo>
                    <a:cubicBezTo>
                      <a:pt x="41392" y="61805"/>
                      <a:pt x="38176" y="62241"/>
                      <a:pt x="34927" y="62241"/>
                    </a:cubicBezTo>
                    <a:cubicBezTo>
                      <a:pt x="27649" y="62241"/>
                      <a:pt x="21995" y="59934"/>
                      <a:pt x="17966" y="55320"/>
                    </a:cubicBezTo>
                    <a:cubicBezTo>
                      <a:pt x="13950" y="50719"/>
                      <a:pt x="11942" y="44253"/>
                      <a:pt x="11942" y="35923"/>
                    </a:cubicBezTo>
                    <a:cubicBezTo>
                      <a:pt x="11942" y="27592"/>
                      <a:pt x="13950" y="21119"/>
                      <a:pt x="17966" y="16506"/>
                    </a:cubicBezTo>
                    <a:cubicBezTo>
                      <a:pt x="21995" y="11905"/>
                      <a:pt x="27649" y="9604"/>
                      <a:pt x="34927" y="9604"/>
                    </a:cubicBezTo>
                    <a:cubicBezTo>
                      <a:pt x="38176" y="9604"/>
                      <a:pt x="41392" y="10040"/>
                      <a:pt x="44577" y="10910"/>
                    </a:cubicBezTo>
                    <a:cubicBezTo>
                      <a:pt x="47761" y="11781"/>
                      <a:pt x="50939" y="13094"/>
                      <a:pt x="54110" y="14848"/>
                    </a:cubicBezTo>
                    <a:lnTo>
                      <a:pt x="54110" y="4477"/>
                    </a:lnTo>
                    <a:cubicBezTo>
                      <a:pt x="50978" y="3022"/>
                      <a:pt x="47735" y="1930"/>
                      <a:pt x="44382" y="1202"/>
                    </a:cubicBezTo>
                    <a:cubicBezTo>
                      <a:pt x="41042" y="461"/>
                      <a:pt x="37481" y="91"/>
                      <a:pt x="33699" y="91"/>
                    </a:cubicBezTo>
                    <a:cubicBezTo>
                      <a:pt x="23418" y="91"/>
                      <a:pt x="15250" y="3320"/>
                      <a:pt x="9193" y="9780"/>
                    </a:cubicBezTo>
                    <a:cubicBezTo>
                      <a:pt x="3150" y="16239"/>
                      <a:pt x="128" y="24953"/>
                      <a:pt x="128" y="35923"/>
                    </a:cubicBezTo>
                    <a:cubicBezTo>
                      <a:pt x="128" y="47048"/>
                      <a:pt x="3182" y="55794"/>
                      <a:pt x="9291" y="62163"/>
                    </a:cubicBezTo>
                    <a:cubicBezTo>
                      <a:pt x="15412" y="68544"/>
                      <a:pt x="23795" y="71735"/>
                      <a:pt x="34439" y="71735"/>
                    </a:cubicBezTo>
                    <a:cubicBezTo>
                      <a:pt x="37883" y="71735"/>
                      <a:pt x="41250" y="71377"/>
                      <a:pt x="44538" y="70662"/>
                    </a:cubicBezTo>
                    <a:cubicBezTo>
                      <a:pt x="47826" y="69961"/>
                      <a:pt x="51017" y="68902"/>
                      <a:pt x="54110" y="67485"/>
                    </a:cubicBezTo>
                    <a:close/>
                  </a:path>
                </a:pathLst>
              </a:custGeom>
              <a:solidFill>
                <a:srgbClr val="000000"/>
              </a:solidFill>
              <a:ln w="1247" cap="flat">
                <a:noFill/>
                <a:prstDash val="solid"/>
                <a:round/>
              </a:ln>
            </p:spPr>
            <p:txBody>
              <a:bodyPr rtlCol="0" anchor="ctr"/>
              <a:lstStyle/>
              <a:p>
                <a:endParaRPr lang="en-US"/>
              </a:p>
            </p:txBody>
          </p:sp>
          <p:sp>
            <p:nvSpPr>
              <p:cNvPr id="208" name="Freeform: Shape 207">
                <a:extLst>
                  <a:ext uri="{FF2B5EF4-FFF2-40B4-BE49-F238E27FC236}">
                    <a16:creationId xmlns:a16="http://schemas.microsoft.com/office/drawing/2014/main" id="{74E604FA-578D-48D4-9DE0-A7409D53E280}"/>
                  </a:ext>
                </a:extLst>
              </p:cNvPr>
              <p:cNvSpPr/>
              <p:nvPr/>
            </p:nvSpPr>
            <p:spPr>
              <a:xfrm flipV="1">
                <a:off x="1497577" y="2641680"/>
                <a:ext cx="63241" cy="71643"/>
              </a:xfrm>
              <a:custGeom>
                <a:avLst/>
                <a:gdLst>
                  <a:gd name="connsiteX0" fmla="*/ 63377 w 63241"/>
                  <a:gd name="connsiteY0" fmla="*/ 38788 h 71643"/>
                  <a:gd name="connsiteX1" fmla="*/ 63377 w 63241"/>
                  <a:gd name="connsiteY1" fmla="*/ 33310 h 71643"/>
                  <a:gd name="connsiteX2" fmla="*/ 11832 w 63241"/>
                  <a:gd name="connsiteY2" fmla="*/ 33310 h 71643"/>
                  <a:gd name="connsiteX3" fmla="*/ 18812 w 63241"/>
                  <a:gd name="connsiteY3" fmla="*/ 15667 h 71643"/>
                  <a:gd name="connsiteX4" fmla="*/ 36201 w 63241"/>
                  <a:gd name="connsiteY4" fmla="*/ 9604 h 71643"/>
                  <a:gd name="connsiteX5" fmla="*/ 48717 w 63241"/>
                  <a:gd name="connsiteY5" fmla="*/ 11183 h 71643"/>
                  <a:gd name="connsiteX6" fmla="*/ 60765 w 63241"/>
                  <a:gd name="connsiteY6" fmla="*/ 15940 h 71643"/>
                  <a:gd name="connsiteX7" fmla="*/ 60765 w 63241"/>
                  <a:gd name="connsiteY7" fmla="*/ 5335 h 71643"/>
                  <a:gd name="connsiteX8" fmla="*/ 48385 w 63241"/>
                  <a:gd name="connsiteY8" fmla="*/ 1436 h 71643"/>
                  <a:gd name="connsiteX9" fmla="*/ 35538 w 63241"/>
                  <a:gd name="connsiteY9" fmla="*/ 91 h 71643"/>
                  <a:gd name="connsiteX10" fmla="*/ 9668 w 63241"/>
                  <a:gd name="connsiteY10" fmla="*/ 9585 h 71643"/>
                  <a:gd name="connsiteX11" fmla="*/ 135 w 63241"/>
                  <a:gd name="connsiteY11" fmla="*/ 35318 h 71643"/>
                  <a:gd name="connsiteX12" fmla="*/ 9181 w 63241"/>
                  <a:gd name="connsiteY12" fmla="*/ 61890 h 71643"/>
                  <a:gd name="connsiteX13" fmla="*/ 33589 w 63241"/>
                  <a:gd name="connsiteY13" fmla="*/ 71735 h 71643"/>
                  <a:gd name="connsiteX14" fmla="*/ 55365 w 63241"/>
                  <a:gd name="connsiteY14" fmla="*/ 62865 h 71643"/>
                  <a:gd name="connsiteX15" fmla="*/ 63377 w 63241"/>
                  <a:gd name="connsiteY15" fmla="*/ 38788 h 71643"/>
                  <a:gd name="connsiteX16" fmla="*/ 52168 w 63241"/>
                  <a:gd name="connsiteY16" fmla="*/ 42083 h 71643"/>
                  <a:gd name="connsiteX17" fmla="*/ 47021 w 63241"/>
                  <a:gd name="connsiteY17" fmla="*/ 56743 h 71643"/>
                  <a:gd name="connsiteX18" fmla="*/ 33706 w 63241"/>
                  <a:gd name="connsiteY18" fmla="*/ 62241 h 71643"/>
                  <a:gd name="connsiteX19" fmla="*/ 18695 w 63241"/>
                  <a:gd name="connsiteY19" fmla="*/ 56938 h 71643"/>
                  <a:gd name="connsiteX20" fmla="*/ 12203 w 63241"/>
                  <a:gd name="connsiteY20" fmla="*/ 42005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241" h="71643">
                    <a:moveTo>
                      <a:pt x="63377" y="38788"/>
                    </a:moveTo>
                    <a:lnTo>
                      <a:pt x="63377" y="33310"/>
                    </a:lnTo>
                    <a:lnTo>
                      <a:pt x="11832" y="33310"/>
                    </a:lnTo>
                    <a:cubicBezTo>
                      <a:pt x="12326" y="25590"/>
                      <a:pt x="14653" y="19709"/>
                      <a:pt x="18812" y="15667"/>
                    </a:cubicBezTo>
                    <a:cubicBezTo>
                      <a:pt x="22971" y="11625"/>
                      <a:pt x="28767" y="9604"/>
                      <a:pt x="36201" y="9604"/>
                    </a:cubicBezTo>
                    <a:cubicBezTo>
                      <a:pt x="40503" y="9604"/>
                      <a:pt x="44675" y="10131"/>
                      <a:pt x="48717" y="11183"/>
                    </a:cubicBezTo>
                    <a:cubicBezTo>
                      <a:pt x="52759" y="12236"/>
                      <a:pt x="56775" y="13822"/>
                      <a:pt x="60765" y="15940"/>
                    </a:cubicBezTo>
                    <a:lnTo>
                      <a:pt x="60765" y="5335"/>
                    </a:lnTo>
                    <a:cubicBezTo>
                      <a:pt x="56736" y="3632"/>
                      <a:pt x="52609" y="2333"/>
                      <a:pt x="48385" y="1436"/>
                    </a:cubicBezTo>
                    <a:cubicBezTo>
                      <a:pt x="44162" y="539"/>
                      <a:pt x="39879" y="91"/>
                      <a:pt x="35538" y="91"/>
                    </a:cubicBezTo>
                    <a:cubicBezTo>
                      <a:pt x="24647" y="91"/>
                      <a:pt x="16024" y="3255"/>
                      <a:pt x="9668" y="9585"/>
                    </a:cubicBezTo>
                    <a:cubicBezTo>
                      <a:pt x="3313" y="15927"/>
                      <a:pt x="135" y="24505"/>
                      <a:pt x="135" y="35318"/>
                    </a:cubicBezTo>
                    <a:cubicBezTo>
                      <a:pt x="135" y="46482"/>
                      <a:pt x="3151" y="55340"/>
                      <a:pt x="9181" y="61890"/>
                    </a:cubicBezTo>
                    <a:cubicBezTo>
                      <a:pt x="15212" y="68453"/>
                      <a:pt x="23347" y="71735"/>
                      <a:pt x="33589" y="71735"/>
                    </a:cubicBezTo>
                    <a:cubicBezTo>
                      <a:pt x="42764" y="71735"/>
                      <a:pt x="50023" y="68778"/>
                      <a:pt x="55365" y="62865"/>
                    </a:cubicBezTo>
                    <a:cubicBezTo>
                      <a:pt x="60706" y="56964"/>
                      <a:pt x="63377" y="48939"/>
                      <a:pt x="63377" y="38788"/>
                    </a:cubicBezTo>
                    <a:close/>
                    <a:moveTo>
                      <a:pt x="52168" y="42083"/>
                    </a:moveTo>
                    <a:cubicBezTo>
                      <a:pt x="52089" y="48204"/>
                      <a:pt x="50374" y="53091"/>
                      <a:pt x="47021" y="56743"/>
                    </a:cubicBezTo>
                    <a:cubicBezTo>
                      <a:pt x="43668" y="60408"/>
                      <a:pt x="39229" y="62241"/>
                      <a:pt x="33706" y="62241"/>
                    </a:cubicBezTo>
                    <a:cubicBezTo>
                      <a:pt x="27454" y="62241"/>
                      <a:pt x="22451" y="60473"/>
                      <a:pt x="18695" y="56938"/>
                    </a:cubicBezTo>
                    <a:cubicBezTo>
                      <a:pt x="14939" y="53403"/>
                      <a:pt x="12775" y="48425"/>
                      <a:pt x="12203" y="42005"/>
                    </a:cubicBezTo>
                    <a:close/>
                  </a:path>
                </a:pathLst>
              </a:custGeom>
              <a:solidFill>
                <a:srgbClr val="000000"/>
              </a:solidFill>
              <a:ln w="1247" cap="flat">
                <a:noFill/>
                <a:prstDash val="solid"/>
                <a:round/>
              </a:ln>
            </p:spPr>
            <p:txBody>
              <a:bodyPr rtlCol="0" anchor="ctr"/>
              <a:lstStyle/>
              <a:p>
                <a:endParaRPr lang="en-US"/>
              </a:p>
            </p:txBody>
          </p:sp>
        </p:grpSp>
        <p:sp>
          <p:nvSpPr>
            <p:cNvPr id="209" name="Freeform: Shape 208">
              <a:extLst>
                <a:ext uri="{FF2B5EF4-FFF2-40B4-BE49-F238E27FC236}">
                  <a16:creationId xmlns:a16="http://schemas.microsoft.com/office/drawing/2014/main" id="{F3CA035E-AFAD-4C6D-B2C5-3EA0C245E104}"/>
                </a:ext>
              </a:extLst>
            </p:cNvPr>
            <p:cNvSpPr/>
            <p:nvPr/>
          </p:nvSpPr>
          <p:spPr>
            <a:xfrm>
              <a:off x="7659008" y="7266"/>
              <a:ext cx="249535" cy="6684"/>
            </a:xfrm>
            <a:custGeom>
              <a:avLst/>
              <a:gdLst>
                <a:gd name="connsiteX0" fmla="*/ 4 w 249535"/>
                <a:gd name="connsiteY0" fmla="*/ 2 h 6684"/>
                <a:gd name="connsiteX1" fmla="*/ 249539 w 249535"/>
                <a:gd name="connsiteY1" fmla="*/ 2 h 6684"/>
              </a:gdLst>
              <a:ahLst/>
              <a:cxnLst>
                <a:cxn ang="0">
                  <a:pos x="connsiteX0" y="connsiteY0"/>
                </a:cxn>
                <a:cxn ang="0">
                  <a:pos x="connsiteX1" y="connsiteY1"/>
                </a:cxn>
              </a:cxnLst>
              <a:rect l="l" t="t" r="r" b="b"/>
              <a:pathLst>
                <a:path w="249535" h="6684">
                  <a:moveTo>
                    <a:pt x="4" y="2"/>
                  </a:moveTo>
                  <a:lnTo>
                    <a:pt x="249539" y="2"/>
                  </a:lnTo>
                </a:path>
              </a:pathLst>
            </a:custGeom>
            <a:noFill/>
            <a:ln w="13367" cap="flat">
              <a:solidFill>
                <a:schemeClr val="tx1"/>
              </a:solidFill>
              <a:custDash>
                <a:ds d="720000" sp="180000"/>
                <a:ds d="112500" sp="180000"/>
              </a:custDash>
              <a:round/>
            </a:ln>
          </p:spPr>
          <p:txBody>
            <a:bodyPr rtlCol="0" anchor="ctr"/>
            <a:lstStyle/>
            <a:p>
              <a:endParaRPr lang="en-US"/>
            </a:p>
          </p:txBody>
        </p:sp>
        <p:grpSp>
          <p:nvGrpSpPr>
            <p:cNvPr id="210" name="Graphic 8">
              <a:extLst>
                <a:ext uri="{FF2B5EF4-FFF2-40B4-BE49-F238E27FC236}">
                  <a16:creationId xmlns:a16="http://schemas.microsoft.com/office/drawing/2014/main" id="{ADF327AE-1910-44AE-BF3C-B9AD643EF87C}"/>
                </a:ext>
              </a:extLst>
            </p:cNvPr>
            <p:cNvGrpSpPr/>
            <p:nvPr/>
          </p:nvGrpSpPr>
          <p:grpSpPr>
            <a:xfrm>
              <a:off x="8019684" y="-43869"/>
              <a:ext cx="631327" cy="96578"/>
              <a:chOff x="1277221" y="2799878"/>
              <a:chExt cx="631327" cy="96578"/>
            </a:xfrm>
            <a:solidFill>
              <a:srgbClr val="000000"/>
            </a:solidFill>
          </p:grpSpPr>
          <p:sp>
            <p:nvSpPr>
              <p:cNvPr id="211" name="Freeform: Shape 210">
                <a:extLst>
                  <a:ext uri="{FF2B5EF4-FFF2-40B4-BE49-F238E27FC236}">
                    <a16:creationId xmlns:a16="http://schemas.microsoft.com/office/drawing/2014/main" id="{6A75A998-3F99-4A46-8536-C3DA6A47A954}"/>
                  </a:ext>
                </a:extLst>
              </p:cNvPr>
              <p:cNvSpPr/>
              <p:nvPr/>
            </p:nvSpPr>
            <p:spPr>
              <a:xfrm flipV="1">
                <a:off x="1277221" y="2824812"/>
                <a:ext cx="99619" cy="69869"/>
              </a:xfrm>
              <a:custGeom>
                <a:avLst/>
                <a:gdLst>
                  <a:gd name="connsiteX0" fmla="*/ 53640 w 99619"/>
                  <a:gd name="connsiteY0" fmla="*/ 55249 h 69869"/>
                  <a:gd name="connsiteX1" fmla="*/ 63699 w 99619"/>
                  <a:gd name="connsiteY1" fmla="*/ 66400 h 69869"/>
                  <a:gd name="connsiteX2" fmla="*/ 77463 w 99619"/>
                  <a:gd name="connsiteY2" fmla="*/ 69987 h 69869"/>
                  <a:gd name="connsiteX3" fmla="*/ 93916 w 99619"/>
                  <a:gd name="connsiteY3" fmla="*/ 62521 h 69869"/>
                  <a:gd name="connsiteX4" fmla="*/ 99706 w 99619"/>
                  <a:gd name="connsiteY4" fmla="*/ 41310 h 69869"/>
                  <a:gd name="connsiteX5" fmla="*/ 99706 w 99619"/>
                  <a:gd name="connsiteY5" fmla="*/ 117 h 69869"/>
                  <a:gd name="connsiteX6" fmla="*/ 88438 w 99619"/>
                  <a:gd name="connsiteY6" fmla="*/ 117 h 69869"/>
                  <a:gd name="connsiteX7" fmla="*/ 88438 w 99619"/>
                  <a:gd name="connsiteY7" fmla="*/ 40940 h 69869"/>
                  <a:gd name="connsiteX8" fmla="*/ 84949 w 99619"/>
                  <a:gd name="connsiteY8" fmla="*/ 55483 h 69869"/>
                  <a:gd name="connsiteX9" fmla="*/ 74363 w 99619"/>
                  <a:gd name="connsiteY9" fmla="*/ 60240 h 69869"/>
                  <a:gd name="connsiteX10" fmla="*/ 60580 w 99619"/>
                  <a:gd name="connsiteY10" fmla="*/ 54450 h 69869"/>
                  <a:gd name="connsiteX11" fmla="*/ 55531 w 99619"/>
                  <a:gd name="connsiteY11" fmla="*/ 38678 h 69869"/>
                  <a:gd name="connsiteX12" fmla="*/ 55531 w 99619"/>
                  <a:gd name="connsiteY12" fmla="*/ 117 h 69869"/>
                  <a:gd name="connsiteX13" fmla="*/ 44263 w 99619"/>
                  <a:gd name="connsiteY13" fmla="*/ 117 h 69869"/>
                  <a:gd name="connsiteX14" fmla="*/ 44263 w 99619"/>
                  <a:gd name="connsiteY14" fmla="*/ 40940 h 69869"/>
                  <a:gd name="connsiteX15" fmla="*/ 40792 w 99619"/>
                  <a:gd name="connsiteY15" fmla="*/ 55522 h 69869"/>
                  <a:gd name="connsiteX16" fmla="*/ 30070 w 99619"/>
                  <a:gd name="connsiteY16" fmla="*/ 60240 h 69869"/>
                  <a:gd name="connsiteX17" fmla="*/ 16404 w 99619"/>
                  <a:gd name="connsiteY17" fmla="*/ 54430 h 69869"/>
                  <a:gd name="connsiteX18" fmla="*/ 11355 w 99619"/>
                  <a:gd name="connsiteY18" fmla="*/ 38678 h 69869"/>
                  <a:gd name="connsiteX19" fmla="*/ 11355 w 99619"/>
                  <a:gd name="connsiteY19" fmla="*/ 117 h 69869"/>
                  <a:gd name="connsiteX20" fmla="*/ 87 w 99619"/>
                  <a:gd name="connsiteY20" fmla="*/ 117 h 69869"/>
                  <a:gd name="connsiteX21" fmla="*/ 87 w 99619"/>
                  <a:gd name="connsiteY21" fmla="*/ 68350 h 69869"/>
                  <a:gd name="connsiteX22" fmla="*/ 11355 w 99619"/>
                  <a:gd name="connsiteY22" fmla="*/ 68350 h 69869"/>
                  <a:gd name="connsiteX23" fmla="*/ 11355 w 99619"/>
                  <a:gd name="connsiteY23" fmla="*/ 57744 h 69869"/>
                  <a:gd name="connsiteX24" fmla="*/ 20557 w 99619"/>
                  <a:gd name="connsiteY24" fmla="*/ 67005 h 69869"/>
                  <a:gd name="connsiteX25" fmla="*/ 33287 w 99619"/>
                  <a:gd name="connsiteY25" fmla="*/ 69987 h 69869"/>
                  <a:gd name="connsiteX26" fmla="*/ 45939 w 99619"/>
                  <a:gd name="connsiteY26" fmla="*/ 66205 h 69869"/>
                  <a:gd name="connsiteX27" fmla="*/ 53640 w 99619"/>
                  <a:gd name="connsiteY27" fmla="*/ 55249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9619" h="69869">
                    <a:moveTo>
                      <a:pt x="53640" y="55249"/>
                    </a:moveTo>
                    <a:cubicBezTo>
                      <a:pt x="56447" y="60292"/>
                      <a:pt x="59800" y="64009"/>
                      <a:pt x="63699" y="66400"/>
                    </a:cubicBezTo>
                    <a:cubicBezTo>
                      <a:pt x="67598" y="68792"/>
                      <a:pt x="72186" y="69987"/>
                      <a:pt x="77463" y="69987"/>
                    </a:cubicBezTo>
                    <a:cubicBezTo>
                      <a:pt x="84572" y="69987"/>
                      <a:pt x="90056" y="67498"/>
                      <a:pt x="93916" y="62521"/>
                    </a:cubicBezTo>
                    <a:cubicBezTo>
                      <a:pt x="97776" y="57556"/>
                      <a:pt x="99706" y="50486"/>
                      <a:pt x="99706" y="41310"/>
                    </a:cubicBezTo>
                    <a:lnTo>
                      <a:pt x="99706" y="117"/>
                    </a:lnTo>
                    <a:lnTo>
                      <a:pt x="88438" y="117"/>
                    </a:lnTo>
                    <a:lnTo>
                      <a:pt x="88438" y="40940"/>
                    </a:lnTo>
                    <a:cubicBezTo>
                      <a:pt x="88438" y="47477"/>
                      <a:pt x="87275" y="52325"/>
                      <a:pt x="84949" y="55483"/>
                    </a:cubicBezTo>
                    <a:cubicBezTo>
                      <a:pt x="82635" y="58654"/>
                      <a:pt x="79107" y="60240"/>
                      <a:pt x="74363" y="60240"/>
                    </a:cubicBezTo>
                    <a:cubicBezTo>
                      <a:pt x="68553" y="60240"/>
                      <a:pt x="63959" y="58310"/>
                      <a:pt x="60580" y="54450"/>
                    </a:cubicBezTo>
                    <a:cubicBezTo>
                      <a:pt x="57214" y="50603"/>
                      <a:pt x="55531" y="45346"/>
                      <a:pt x="55531" y="38678"/>
                    </a:cubicBezTo>
                    <a:lnTo>
                      <a:pt x="55531" y="117"/>
                    </a:lnTo>
                    <a:lnTo>
                      <a:pt x="44263" y="117"/>
                    </a:lnTo>
                    <a:lnTo>
                      <a:pt x="44263" y="40940"/>
                    </a:lnTo>
                    <a:cubicBezTo>
                      <a:pt x="44263" y="47516"/>
                      <a:pt x="43106" y="52377"/>
                      <a:pt x="40792" y="55522"/>
                    </a:cubicBezTo>
                    <a:cubicBezTo>
                      <a:pt x="38479" y="58667"/>
                      <a:pt x="34905" y="60240"/>
                      <a:pt x="30070" y="60240"/>
                    </a:cubicBezTo>
                    <a:cubicBezTo>
                      <a:pt x="24339" y="60240"/>
                      <a:pt x="19783" y="58303"/>
                      <a:pt x="16404" y="54430"/>
                    </a:cubicBezTo>
                    <a:cubicBezTo>
                      <a:pt x="13038" y="50557"/>
                      <a:pt x="11355" y="45307"/>
                      <a:pt x="11355" y="38678"/>
                    </a:cubicBezTo>
                    <a:lnTo>
                      <a:pt x="11355" y="117"/>
                    </a:lnTo>
                    <a:lnTo>
                      <a:pt x="87" y="117"/>
                    </a:lnTo>
                    <a:lnTo>
                      <a:pt x="87" y="68350"/>
                    </a:lnTo>
                    <a:lnTo>
                      <a:pt x="11355" y="68350"/>
                    </a:lnTo>
                    <a:lnTo>
                      <a:pt x="11355" y="57744"/>
                    </a:lnTo>
                    <a:cubicBezTo>
                      <a:pt x="13916" y="61929"/>
                      <a:pt x="16983" y="65016"/>
                      <a:pt x="20557" y="67005"/>
                    </a:cubicBezTo>
                    <a:cubicBezTo>
                      <a:pt x="24131" y="68993"/>
                      <a:pt x="28374" y="69987"/>
                      <a:pt x="33287" y="69987"/>
                    </a:cubicBezTo>
                    <a:cubicBezTo>
                      <a:pt x="38252" y="69987"/>
                      <a:pt x="42469" y="68727"/>
                      <a:pt x="45939" y="66205"/>
                    </a:cubicBezTo>
                    <a:cubicBezTo>
                      <a:pt x="49409" y="63697"/>
                      <a:pt x="51976" y="60045"/>
                      <a:pt x="53640" y="55249"/>
                    </a:cubicBezTo>
                    <a:close/>
                  </a:path>
                </a:pathLst>
              </a:custGeom>
              <a:solidFill>
                <a:srgbClr val="000000"/>
              </a:solidFill>
              <a:ln w="1247" cap="flat">
                <a:noFill/>
                <a:prstDash val="solid"/>
                <a:round/>
              </a:ln>
            </p:spPr>
            <p:txBody>
              <a:bodyPr rtlCol="0" anchor="ctr"/>
              <a:lstStyle/>
              <a:p>
                <a:endParaRPr lang="en-US"/>
              </a:p>
            </p:txBody>
          </p:sp>
          <p:sp>
            <p:nvSpPr>
              <p:cNvPr id="212" name="Freeform: Shape 211">
                <a:extLst>
                  <a:ext uri="{FF2B5EF4-FFF2-40B4-BE49-F238E27FC236}">
                    <a16:creationId xmlns:a16="http://schemas.microsoft.com/office/drawing/2014/main" id="{EC0786AD-D585-4A37-BAFB-F7F27AF452AF}"/>
                  </a:ext>
                </a:extLst>
              </p:cNvPr>
              <p:cNvSpPr/>
              <p:nvPr/>
            </p:nvSpPr>
            <p:spPr>
              <a:xfrm flipV="1">
                <a:off x="1399188" y="2799878"/>
                <a:ext cx="11209" cy="94803"/>
              </a:xfrm>
              <a:custGeom>
                <a:avLst/>
                <a:gdLst>
                  <a:gd name="connsiteX0" fmla="*/ 134 w 11209"/>
                  <a:gd name="connsiteY0" fmla="*/ 68338 h 94803"/>
                  <a:gd name="connsiteX1" fmla="*/ 11343 w 11209"/>
                  <a:gd name="connsiteY1" fmla="*/ 68338 h 94803"/>
                  <a:gd name="connsiteX2" fmla="*/ 11343 w 11209"/>
                  <a:gd name="connsiteY2" fmla="*/ 105 h 94803"/>
                  <a:gd name="connsiteX3" fmla="*/ 134 w 11209"/>
                  <a:gd name="connsiteY3" fmla="*/ 105 h 94803"/>
                  <a:gd name="connsiteX4" fmla="*/ 134 w 11209"/>
                  <a:gd name="connsiteY4" fmla="*/ 94909 h 94803"/>
                  <a:gd name="connsiteX5" fmla="*/ 11343 w 11209"/>
                  <a:gd name="connsiteY5" fmla="*/ 94909 h 94803"/>
                  <a:gd name="connsiteX6" fmla="*/ 11343 w 11209"/>
                  <a:gd name="connsiteY6" fmla="*/ 80698 h 94803"/>
                  <a:gd name="connsiteX7" fmla="*/ 134 w 11209"/>
                  <a:gd name="connsiteY7" fmla="*/ 80698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09" h="94803">
                    <a:moveTo>
                      <a:pt x="134" y="68338"/>
                    </a:moveTo>
                    <a:lnTo>
                      <a:pt x="11343" y="68338"/>
                    </a:lnTo>
                    <a:lnTo>
                      <a:pt x="11343" y="105"/>
                    </a:lnTo>
                    <a:lnTo>
                      <a:pt x="134" y="105"/>
                    </a:lnTo>
                    <a:close/>
                    <a:moveTo>
                      <a:pt x="134" y="94909"/>
                    </a:moveTo>
                    <a:lnTo>
                      <a:pt x="11343" y="94909"/>
                    </a:lnTo>
                    <a:lnTo>
                      <a:pt x="11343" y="80698"/>
                    </a:lnTo>
                    <a:lnTo>
                      <a:pt x="134" y="80698"/>
                    </a:lnTo>
                    <a:close/>
                  </a:path>
                </a:pathLst>
              </a:custGeom>
              <a:solidFill>
                <a:srgbClr val="000000"/>
              </a:solidFill>
              <a:ln w="1247" cap="flat">
                <a:noFill/>
                <a:prstDash val="solid"/>
                <a:round/>
              </a:ln>
            </p:spPr>
            <p:txBody>
              <a:bodyPr rtlCol="0" anchor="ctr"/>
              <a:lstStyle/>
              <a:p>
                <a:endParaRPr lang="en-US"/>
              </a:p>
            </p:txBody>
          </p:sp>
          <p:sp>
            <p:nvSpPr>
              <p:cNvPr id="213" name="Freeform: Shape 212">
                <a:extLst>
                  <a:ext uri="{FF2B5EF4-FFF2-40B4-BE49-F238E27FC236}">
                    <a16:creationId xmlns:a16="http://schemas.microsoft.com/office/drawing/2014/main" id="{5237C727-85F3-4309-B76D-BF48F1F19B0E}"/>
                  </a:ext>
                </a:extLst>
              </p:cNvPr>
              <p:cNvSpPr/>
              <p:nvPr/>
            </p:nvSpPr>
            <p:spPr>
              <a:xfrm flipV="1">
                <a:off x="1428862" y="2824812"/>
                <a:ext cx="52149" cy="71643"/>
              </a:xfrm>
              <a:custGeom>
                <a:avLst/>
                <a:gdLst>
                  <a:gd name="connsiteX0" fmla="*/ 48613 w 52149"/>
                  <a:gd name="connsiteY0" fmla="*/ 68117 h 71643"/>
                  <a:gd name="connsiteX1" fmla="*/ 48613 w 52149"/>
                  <a:gd name="connsiteY1" fmla="*/ 57511 h 71643"/>
                  <a:gd name="connsiteX2" fmla="*/ 38748 w 52149"/>
                  <a:gd name="connsiteY2" fmla="*/ 61157 h 71643"/>
                  <a:gd name="connsiteX3" fmla="*/ 28143 w 52149"/>
                  <a:gd name="connsiteY3" fmla="*/ 62385 h 71643"/>
                  <a:gd name="connsiteX4" fmla="*/ 15627 w 52149"/>
                  <a:gd name="connsiteY4" fmla="*/ 59831 h 71643"/>
                  <a:gd name="connsiteX5" fmla="*/ 11455 w 52149"/>
                  <a:gd name="connsiteY5" fmla="*/ 52150 h 71643"/>
                  <a:gd name="connsiteX6" fmla="*/ 14438 w 52149"/>
                  <a:gd name="connsiteY6" fmla="*/ 46029 h 71643"/>
                  <a:gd name="connsiteX7" fmla="*/ 26447 w 52149"/>
                  <a:gd name="connsiteY7" fmla="*/ 41798 h 71643"/>
                  <a:gd name="connsiteX8" fmla="*/ 30288 w 52149"/>
                  <a:gd name="connsiteY8" fmla="*/ 40941 h 71643"/>
                  <a:gd name="connsiteX9" fmla="*/ 47248 w 52149"/>
                  <a:gd name="connsiteY9" fmla="*/ 33727 h 71643"/>
                  <a:gd name="connsiteX10" fmla="*/ 52278 w 52149"/>
                  <a:gd name="connsiteY10" fmla="*/ 20724 h 71643"/>
                  <a:gd name="connsiteX11" fmla="*/ 44753 w 52149"/>
                  <a:gd name="connsiteY11" fmla="*/ 5655 h 71643"/>
                  <a:gd name="connsiteX12" fmla="*/ 24069 w 52149"/>
                  <a:gd name="connsiteY12" fmla="*/ 118 h 71643"/>
                  <a:gd name="connsiteX13" fmla="*/ 12645 w 52149"/>
                  <a:gd name="connsiteY13" fmla="*/ 1190 h 71643"/>
                  <a:gd name="connsiteX14" fmla="*/ 129 w 52149"/>
                  <a:gd name="connsiteY14" fmla="*/ 4388 h 71643"/>
                  <a:gd name="connsiteX15" fmla="*/ 129 w 52149"/>
                  <a:gd name="connsiteY15" fmla="*/ 15968 h 71643"/>
                  <a:gd name="connsiteX16" fmla="*/ 12372 w 52149"/>
                  <a:gd name="connsiteY16" fmla="*/ 11113 h 71643"/>
                  <a:gd name="connsiteX17" fmla="*/ 24322 w 52149"/>
                  <a:gd name="connsiteY17" fmla="*/ 9515 h 71643"/>
                  <a:gd name="connsiteX18" fmla="*/ 36487 w 52149"/>
                  <a:gd name="connsiteY18" fmla="*/ 12225 h 71643"/>
                  <a:gd name="connsiteX19" fmla="*/ 40756 w 52149"/>
                  <a:gd name="connsiteY19" fmla="*/ 19867 h 71643"/>
                  <a:gd name="connsiteX20" fmla="*/ 37676 w 52149"/>
                  <a:gd name="connsiteY20" fmla="*/ 26865 h 71643"/>
                  <a:gd name="connsiteX21" fmla="*/ 24186 w 52149"/>
                  <a:gd name="connsiteY21" fmla="*/ 31563 h 71643"/>
                  <a:gd name="connsiteX22" fmla="*/ 20287 w 52149"/>
                  <a:gd name="connsiteY22" fmla="*/ 32480 h 71643"/>
                  <a:gd name="connsiteX23" fmla="*/ 5237 w 52149"/>
                  <a:gd name="connsiteY23" fmla="*/ 39206 h 71643"/>
                  <a:gd name="connsiteX24" fmla="*/ 616 w 52149"/>
                  <a:gd name="connsiteY24" fmla="*/ 51663 h 71643"/>
                  <a:gd name="connsiteX25" fmla="*/ 7439 w 52149"/>
                  <a:gd name="connsiteY25" fmla="*/ 66518 h 71643"/>
                  <a:gd name="connsiteX26" fmla="*/ 26817 w 52149"/>
                  <a:gd name="connsiteY26" fmla="*/ 71762 h 71643"/>
                  <a:gd name="connsiteX27" fmla="*/ 38495 w 52149"/>
                  <a:gd name="connsiteY27" fmla="*/ 70846 h 71643"/>
                  <a:gd name="connsiteX28" fmla="*/ 48613 w 52149"/>
                  <a:gd name="connsiteY28" fmla="*/ 68117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2149" h="71643">
                    <a:moveTo>
                      <a:pt x="48613" y="68117"/>
                    </a:moveTo>
                    <a:lnTo>
                      <a:pt x="48613" y="57511"/>
                    </a:lnTo>
                    <a:cubicBezTo>
                      <a:pt x="45455" y="59136"/>
                      <a:pt x="42167" y="60351"/>
                      <a:pt x="38748" y="61157"/>
                    </a:cubicBezTo>
                    <a:cubicBezTo>
                      <a:pt x="35343" y="61976"/>
                      <a:pt x="31808" y="62385"/>
                      <a:pt x="28143" y="62385"/>
                    </a:cubicBezTo>
                    <a:cubicBezTo>
                      <a:pt x="22581" y="62385"/>
                      <a:pt x="18409" y="61534"/>
                      <a:pt x="15627" y="59831"/>
                    </a:cubicBezTo>
                    <a:cubicBezTo>
                      <a:pt x="12846" y="58129"/>
                      <a:pt x="11455" y="55568"/>
                      <a:pt x="11455" y="52150"/>
                    </a:cubicBezTo>
                    <a:cubicBezTo>
                      <a:pt x="11455" y="49551"/>
                      <a:pt x="12450" y="47510"/>
                      <a:pt x="14438" y="46029"/>
                    </a:cubicBezTo>
                    <a:cubicBezTo>
                      <a:pt x="16427" y="44547"/>
                      <a:pt x="20430" y="43137"/>
                      <a:pt x="26447" y="41798"/>
                    </a:cubicBezTo>
                    <a:lnTo>
                      <a:pt x="30288" y="40941"/>
                    </a:lnTo>
                    <a:cubicBezTo>
                      <a:pt x="38242" y="39238"/>
                      <a:pt x="43895" y="36834"/>
                      <a:pt x="47248" y="33727"/>
                    </a:cubicBezTo>
                    <a:cubicBezTo>
                      <a:pt x="50601" y="30621"/>
                      <a:pt x="52278" y="26287"/>
                      <a:pt x="52278" y="20724"/>
                    </a:cubicBezTo>
                    <a:cubicBezTo>
                      <a:pt x="52278" y="14382"/>
                      <a:pt x="49769" y="9359"/>
                      <a:pt x="44753" y="5655"/>
                    </a:cubicBezTo>
                    <a:cubicBezTo>
                      <a:pt x="39736" y="1964"/>
                      <a:pt x="32841" y="118"/>
                      <a:pt x="24069" y="118"/>
                    </a:cubicBezTo>
                    <a:cubicBezTo>
                      <a:pt x="20417" y="118"/>
                      <a:pt x="16609" y="476"/>
                      <a:pt x="12645" y="1190"/>
                    </a:cubicBezTo>
                    <a:cubicBezTo>
                      <a:pt x="8681" y="1905"/>
                      <a:pt x="4509" y="2971"/>
                      <a:pt x="129" y="4388"/>
                    </a:cubicBezTo>
                    <a:lnTo>
                      <a:pt x="129" y="15968"/>
                    </a:lnTo>
                    <a:cubicBezTo>
                      <a:pt x="4275" y="13810"/>
                      <a:pt x="8356" y="12192"/>
                      <a:pt x="12372" y="11113"/>
                    </a:cubicBezTo>
                    <a:cubicBezTo>
                      <a:pt x="16388" y="10048"/>
                      <a:pt x="20371" y="9515"/>
                      <a:pt x="24322" y="9515"/>
                    </a:cubicBezTo>
                    <a:cubicBezTo>
                      <a:pt x="29599" y="9515"/>
                      <a:pt x="33654" y="10418"/>
                      <a:pt x="36487" y="12225"/>
                    </a:cubicBezTo>
                    <a:cubicBezTo>
                      <a:pt x="39333" y="14031"/>
                      <a:pt x="40756" y="16578"/>
                      <a:pt x="40756" y="19867"/>
                    </a:cubicBezTo>
                    <a:cubicBezTo>
                      <a:pt x="40756" y="22908"/>
                      <a:pt x="39730" y="25241"/>
                      <a:pt x="37676" y="26865"/>
                    </a:cubicBezTo>
                    <a:cubicBezTo>
                      <a:pt x="35636" y="28490"/>
                      <a:pt x="31139" y="30056"/>
                      <a:pt x="24186" y="31563"/>
                    </a:cubicBezTo>
                    <a:lnTo>
                      <a:pt x="20287" y="32480"/>
                    </a:lnTo>
                    <a:cubicBezTo>
                      <a:pt x="13346" y="33935"/>
                      <a:pt x="8330" y="36177"/>
                      <a:pt x="5237" y="39206"/>
                    </a:cubicBezTo>
                    <a:cubicBezTo>
                      <a:pt x="2156" y="42234"/>
                      <a:pt x="616" y="46386"/>
                      <a:pt x="616" y="51663"/>
                    </a:cubicBezTo>
                    <a:cubicBezTo>
                      <a:pt x="616" y="58083"/>
                      <a:pt x="2891" y="63035"/>
                      <a:pt x="7439" y="66518"/>
                    </a:cubicBezTo>
                    <a:cubicBezTo>
                      <a:pt x="11988" y="70014"/>
                      <a:pt x="18448" y="71762"/>
                      <a:pt x="26817" y="71762"/>
                    </a:cubicBezTo>
                    <a:cubicBezTo>
                      <a:pt x="30950" y="71762"/>
                      <a:pt x="34843" y="71457"/>
                      <a:pt x="38495" y="70846"/>
                    </a:cubicBezTo>
                    <a:cubicBezTo>
                      <a:pt x="42160" y="70248"/>
                      <a:pt x="45533" y="69338"/>
                      <a:pt x="48613" y="68117"/>
                    </a:cubicBezTo>
                    <a:close/>
                  </a:path>
                </a:pathLst>
              </a:custGeom>
              <a:solidFill>
                <a:srgbClr val="000000"/>
              </a:solidFill>
              <a:ln w="1247" cap="flat">
                <a:noFill/>
                <a:prstDash val="solid"/>
                <a:round/>
              </a:ln>
            </p:spPr>
            <p:txBody>
              <a:bodyPr rtlCol="0" anchor="ctr"/>
              <a:lstStyle/>
              <a:p>
                <a:endParaRPr lang="en-US"/>
              </a:p>
            </p:txBody>
          </p:sp>
          <p:sp>
            <p:nvSpPr>
              <p:cNvPr id="214" name="Freeform: Shape 213">
                <a:extLst>
                  <a:ext uri="{FF2B5EF4-FFF2-40B4-BE49-F238E27FC236}">
                    <a16:creationId xmlns:a16="http://schemas.microsoft.com/office/drawing/2014/main" id="{EAB1A445-3572-4A46-98DE-BF97BC684F81}"/>
                  </a:ext>
                </a:extLst>
              </p:cNvPr>
              <p:cNvSpPr/>
              <p:nvPr/>
            </p:nvSpPr>
            <p:spPr>
              <a:xfrm flipV="1">
                <a:off x="1493866" y="2824812"/>
                <a:ext cx="52149" cy="71643"/>
              </a:xfrm>
              <a:custGeom>
                <a:avLst/>
                <a:gdLst>
                  <a:gd name="connsiteX0" fmla="*/ 48622 w 52149"/>
                  <a:gd name="connsiteY0" fmla="*/ 68117 h 71643"/>
                  <a:gd name="connsiteX1" fmla="*/ 48622 w 52149"/>
                  <a:gd name="connsiteY1" fmla="*/ 57511 h 71643"/>
                  <a:gd name="connsiteX2" fmla="*/ 38758 w 52149"/>
                  <a:gd name="connsiteY2" fmla="*/ 61157 h 71643"/>
                  <a:gd name="connsiteX3" fmla="*/ 28153 w 52149"/>
                  <a:gd name="connsiteY3" fmla="*/ 62385 h 71643"/>
                  <a:gd name="connsiteX4" fmla="*/ 15637 w 52149"/>
                  <a:gd name="connsiteY4" fmla="*/ 59831 h 71643"/>
                  <a:gd name="connsiteX5" fmla="*/ 11465 w 52149"/>
                  <a:gd name="connsiteY5" fmla="*/ 52150 h 71643"/>
                  <a:gd name="connsiteX6" fmla="*/ 14448 w 52149"/>
                  <a:gd name="connsiteY6" fmla="*/ 46029 h 71643"/>
                  <a:gd name="connsiteX7" fmla="*/ 26457 w 52149"/>
                  <a:gd name="connsiteY7" fmla="*/ 41798 h 71643"/>
                  <a:gd name="connsiteX8" fmla="*/ 30297 w 52149"/>
                  <a:gd name="connsiteY8" fmla="*/ 40941 h 71643"/>
                  <a:gd name="connsiteX9" fmla="*/ 47258 w 52149"/>
                  <a:gd name="connsiteY9" fmla="*/ 33727 h 71643"/>
                  <a:gd name="connsiteX10" fmla="*/ 52288 w 52149"/>
                  <a:gd name="connsiteY10" fmla="*/ 20724 h 71643"/>
                  <a:gd name="connsiteX11" fmla="*/ 44763 w 52149"/>
                  <a:gd name="connsiteY11" fmla="*/ 5655 h 71643"/>
                  <a:gd name="connsiteX12" fmla="*/ 24078 w 52149"/>
                  <a:gd name="connsiteY12" fmla="*/ 118 h 71643"/>
                  <a:gd name="connsiteX13" fmla="*/ 12654 w 52149"/>
                  <a:gd name="connsiteY13" fmla="*/ 1190 h 71643"/>
                  <a:gd name="connsiteX14" fmla="*/ 139 w 52149"/>
                  <a:gd name="connsiteY14" fmla="*/ 4388 h 71643"/>
                  <a:gd name="connsiteX15" fmla="*/ 139 w 52149"/>
                  <a:gd name="connsiteY15" fmla="*/ 15968 h 71643"/>
                  <a:gd name="connsiteX16" fmla="*/ 12381 w 52149"/>
                  <a:gd name="connsiteY16" fmla="*/ 11113 h 71643"/>
                  <a:gd name="connsiteX17" fmla="*/ 24332 w 52149"/>
                  <a:gd name="connsiteY17" fmla="*/ 9515 h 71643"/>
                  <a:gd name="connsiteX18" fmla="*/ 36497 w 52149"/>
                  <a:gd name="connsiteY18" fmla="*/ 12225 h 71643"/>
                  <a:gd name="connsiteX19" fmla="*/ 40766 w 52149"/>
                  <a:gd name="connsiteY19" fmla="*/ 19867 h 71643"/>
                  <a:gd name="connsiteX20" fmla="*/ 37686 w 52149"/>
                  <a:gd name="connsiteY20" fmla="*/ 26865 h 71643"/>
                  <a:gd name="connsiteX21" fmla="*/ 24195 w 52149"/>
                  <a:gd name="connsiteY21" fmla="*/ 31563 h 71643"/>
                  <a:gd name="connsiteX22" fmla="*/ 20296 w 52149"/>
                  <a:gd name="connsiteY22" fmla="*/ 32480 h 71643"/>
                  <a:gd name="connsiteX23" fmla="*/ 5246 w 52149"/>
                  <a:gd name="connsiteY23" fmla="*/ 39206 h 71643"/>
                  <a:gd name="connsiteX24" fmla="*/ 626 w 52149"/>
                  <a:gd name="connsiteY24" fmla="*/ 51663 h 71643"/>
                  <a:gd name="connsiteX25" fmla="*/ 7449 w 52149"/>
                  <a:gd name="connsiteY25" fmla="*/ 66518 h 71643"/>
                  <a:gd name="connsiteX26" fmla="*/ 26827 w 52149"/>
                  <a:gd name="connsiteY26" fmla="*/ 71762 h 71643"/>
                  <a:gd name="connsiteX27" fmla="*/ 38505 w 52149"/>
                  <a:gd name="connsiteY27" fmla="*/ 70846 h 71643"/>
                  <a:gd name="connsiteX28" fmla="*/ 48622 w 52149"/>
                  <a:gd name="connsiteY28" fmla="*/ 68117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2149" h="71643">
                    <a:moveTo>
                      <a:pt x="48622" y="68117"/>
                    </a:moveTo>
                    <a:lnTo>
                      <a:pt x="48622" y="57511"/>
                    </a:lnTo>
                    <a:cubicBezTo>
                      <a:pt x="45464" y="59136"/>
                      <a:pt x="42176" y="60351"/>
                      <a:pt x="38758" y="61157"/>
                    </a:cubicBezTo>
                    <a:cubicBezTo>
                      <a:pt x="35353" y="61976"/>
                      <a:pt x="31818" y="62385"/>
                      <a:pt x="28153" y="62385"/>
                    </a:cubicBezTo>
                    <a:cubicBezTo>
                      <a:pt x="22590" y="62385"/>
                      <a:pt x="18418" y="61534"/>
                      <a:pt x="15637" y="59831"/>
                    </a:cubicBezTo>
                    <a:cubicBezTo>
                      <a:pt x="12856" y="58129"/>
                      <a:pt x="11465" y="55568"/>
                      <a:pt x="11465" y="52150"/>
                    </a:cubicBezTo>
                    <a:cubicBezTo>
                      <a:pt x="11465" y="49551"/>
                      <a:pt x="12459" y="47510"/>
                      <a:pt x="14448" y="46029"/>
                    </a:cubicBezTo>
                    <a:cubicBezTo>
                      <a:pt x="16436" y="44547"/>
                      <a:pt x="20439" y="43137"/>
                      <a:pt x="26457" y="41798"/>
                    </a:cubicBezTo>
                    <a:lnTo>
                      <a:pt x="30297" y="40941"/>
                    </a:lnTo>
                    <a:cubicBezTo>
                      <a:pt x="38251" y="39238"/>
                      <a:pt x="43905" y="36834"/>
                      <a:pt x="47258" y="33727"/>
                    </a:cubicBezTo>
                    <a:cubicBezTo>
                      <a:pt x="50611" y="30621"/>
                      <a:pt x="52288" y="26287"/>
                      <a:pt x="52288" y="20724"/>
                    </a:cubicBezTo>
                    <a:cubicBezTo>
                      <a:pt x="52288" y="14382"/>
                      <a:pt x="49779" y="9359"/>
                      <a:pt x="44763" y="5655"/>
                    </a:cubicBezTo>
                    <a:cubicBezTo>
                      <a:pt x="39746" y="1964"/>
                      <a:pt x="32851" y="118"/>
                      <a:pt x="24078" y="118"/>
                    </a:cubicBezTo>
                    <a:cubicBezTo>
                      <a:pt x="20426" y="118"/>
                      <a:pt x="16618" y="476"/>
                      <a:pt x="12654" y="1190"/>
                    </a:cubicBezTo>
                    <a:cubicBezTo>
                      <a:pt x="8690" y="1905"/>
                      <a:pt x="4518" y="2971"/>
                      <a:pt x="139" y="4388"/>
                    </a:cubicBezTo>
                    <a:lnTo>
                      <a:pt x="139" y="15968"/>
                    </a:lnTo>
                    <a:cubicBezTo>
                      <a:pt x="4285" y="13810"/>
                      <a:pt x="8365" y="12192"/>
                      <a:pt x="12381" y="11113"/>
                    </a:cubicBezTo>
                    <a:cubicBezTo>
                      <a:pt x="16397" y="10048"/>
                      <a:pt x="20381" y="9515"/>
                      <a:pt x="24332" y="9515"/>
                    </a:cubicBezTo>
                    <a:cubicBezTo>
                      <a:pt x="29609" y="9515"/>
                      <a:pt x="33663" y="10418"/>
                      <a:pt x="36497" y="12225"/>
                    </a:cubicBezTo>
                    <a:cubicBezTo>
                      <a:pt x="39343" y="14031"/>
                      <a:pt x="40766" y="16578"/>
                      <a:pt x="40766" y="19867"/>
                    </a:cubicBezTo>
                    <a:cubicBezTo>
                      <a:pt x="40766" y="22908"/>
                      <a:pt x="39739" y="25241"/>
                      <a:pt x="37686" y="26865"/>
                    </a:cubicBezTo>
                    <a:cubicBezTo>
                      <a:pt x="35645" y="28490"/>
                      <a:pt x="31149" y="30056"/>
                      <a:pt x="24195" y="31563"/>
                    </a:cubicBezTo>
                    <a:lnTo>
                      <a:pt x="20296" y="32480"/>
                    </a:lnTo>
                    <a:cubicBezTo>
                      <a:pt x="13356" y="33935"/>
                      <a:pt x="8339" y="36177"/>
                      <a:pt x="5246" y="39206"/>
                    </a:cubicBezTo>
                    <a:cubicBezTo>
                      <a:pt x="2166" y="42234"/>
                      <a:pt x="626" y="46386"/>
                      <a:pt x="626" y="51663"/>
                    </a:cubicBezTo>
                    <a:cubicBezTo>
                      <a:pt x="626" y="58083"/>
                      <a:pt x="2900" y="63035"/>
                      <a:pt x="7449" y="66518"/>
                    </a:cubicBezTo>
                    <a:cubicBezTo>
                      <a:pt x="11998" y="70014"/>
                      <a:pt x="18457" y="71762"/>
                      <a:pt x="26827" y="71762"/>
                    </a:cubicBezTo>
                    <a:cubicBezTo>
                      <a:pt x="30960" y="71762"/>
                      <a:pt x="34853" y="71457"/>
                      <a:pt x="38505" y="70846"/>
                    </a:cubicBezTo>
                    <a:cubicBezTo>
                      <a:pt x="42170" y="70248"/>
                      <a:pt x="45542" y="69338"/>
                      <a:pt x="48622" y="68117"/>
                    </a:cubicBezTo>
                    <a:close/>
                  </a:path>
                </a:pathLst>
              </a:custGeom>
              <a:solidFill>
                <a:srgbClr val="000000"/>
              </a:solidFill>
              <a:ln w="1247" cap="flat">
                <a:noFill/>
                <a:prstDash val="solid"/>
                <a:round/>
              </a:ln>
            </p:spPr>
            <p:txBody>
              <a:bodyPr rtlCol="0" anchor="ctr"/>
              <a:lstStyle/>
              <a:p>
                <a:endParaRPr lang="en-US"/>
              </a:p>
            </p:txBody>
          </p:sp>
          <p:sp>
            <p:nvSpPr>
              <p:cNvPr id="215" name="Freeform: Shape 214">
                <a:extLst>
                  <a:ext uri="{FF2B5EF4-FFF2-40B4-BE49-F238E27FC236}">
                    <a16:creationId xmlns:a16="http://schemas.microsoft.com/office/drawing/2014/main" id="{200333CD-FE6D-4C8E-9A4C-BDC5FC46E4E7}"/>
                  </a:ext>
                </a:extLst>
              </p:cNvPr>
              <p:cNvSpPr/>
              <p:nvPr/>
            </p:nvSpPr>
            <p:spPr>
              <a:xfrm flipV="1">
                <a:off x="1554971" y="2799878"/>
                <a:ext cx="43434" cy="94803"/>
              </a:xfrm>
              <a:custGeom>
                <a:avLst/>
                <a:gdLst>
                  <a:gd name="connsiteX0" fmla="*/ 43588 w 43434"/>
                  <a:gd name="connsiteY0" fmla="*/ 94909 h 94803"/>
                  <a:gd name="connsiteX1" fmla="*/ 43588 w 43434"/>
                  <a:gd name="connsiteY1" fmla="*/ 85571 h 94803"/>
                  <a:gd name="connsiteX2" fmla="*/ 32866 w 43434"/>
                  <a:gd name="connsiteY2" fmla="*/ 85571 h 94803"/>
                  <a:gd name="connsiteX3" fmla="*/ 24483 w 43434"/>
                  <a:gd name="connsiteY3" fmla="*/ 83135 h 94803"/>
                  <a:gd name="connsiteX4" fmla="*/ 22144 w 43434"/>
                  <a:gd name="connsiteY4" fmla="*/ 74362 h 94803"/>
                  <a:gd name="connsiteX5" fmla="*/ 22144 w 43434"/>
                  <a:gd name="connsiteY5" fmla="*/ 68338 h 94803"/>
                  <a:gd name="connsiteX6" fmla="*/ 40606 w 43434"/>
                  <a:gd name="connsiteY6" fmla="*/ 68338 h 94803"/>
                  <a:gd name="connsiteX7" fmla="*/ 40606 w 43434"/>
                  <a:gd name="connsiteY7" fmla="*/ 59624 h 94803"/>
                  <a:gd name="connsiteX8" fmla="*/ 22144 w 43434"/>
                  <a:gd name="connsiteY8" fmla="*/ 59624 h 94803"/>
                  <a:gd name="connsiteX9" fmla="*/ 22144 w 43434"/>
                  <a:gd name="connsiteY9" fmla="*/ 105 h 94803"/>
                  <a:gd name="connsiteX10" fmla="*/ 10876 w 43434"/>
                  <a:gd name="connsiteY10" fmla="*/ 105 h 94803"/>
                  <a:gd name="connsiteX11" fmla="*/ 10876 w 43434"/>
                  <a:gd name="connsiteY11" fmla="*/ 59624 h 94803"/>
                  <a:gd name="connsiteX12" fmla="*/ 154 w 43434"/>
                  <a:gd name="connsiteY12" fmla="*/ 59624 h 94803"/>
                  <a:gd name="connsiteX13" fmla="*/ 154 w 43434"/>
                  <a:gd name="connsiteY13" fmla="*/ 68338 h 94803"/>
                  <a:gd name="connsiteX14" fmla="*/ 10876 w 43434"/>
                  <a:gd name="connsiteY14" fmla="*/ 68338 h 94803"/>
                  <a:gd name="connsiteX15" fmla="*/ 10876 w 43434"/>
                  <a:gd name="connsiteY15" fmla="*/ 73095 h 94803"/>
                  <a:gd name="connsiteX16" fmla="*/ 16179 w 43434"/>
                  <a:gd name="connsiteY16" fmla="*/ 89685 h 94803"/>
                  <a:gd name="connsiteX17" fmla="*/ 32983 w 43434"/>
                  <a:gd name="connsiteY17" fmla="*/ 94909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34" h="94803">
                    <a:moveTo>
                      <a:pt x="43588" y="94909"/>
                    </a:moveTo>
                    <a:lnTo>
                      <a:pt x="43588" y="85571"/>
                    </a:lnTo>
                    <a:lnTo>
                      <a:pt x="32866" y="85571"/>
                    </a:lnTo>
                    <a:cubicBezTo>
                      <a:pt x="28850" y="85571"/>
                      <a:pt x="26056" y="84759"/>
                      <a:pt x="24483" y="83135"/>
                    </a:cubicBezTo>
                    <a:cubicBezTo>
                      <a:pt x="22924" y="81510"/>
                      <a:pt x="22144" y="78586"/>
                      <a:pt x="22144" y="74362"/>
                    </a:cubicBezTo>
                    <a:lnTo>
                      <a:pt x="22144" y="68338"/>
                    </a:lnTo>
                    <a:lnTo>
                      <a:pt x="40606" y="68338"/>
                    </a:lnTo>
                    <a:lnTo>
                      <a:pt x="40606" y="59624"/>
                    </a:lnTo>
                    <a:lnTo>
                      <a:pt x="22144" y="59624"/>
                    </a:lnTo>
                    <a:lnTo>
                      <a:pt x="22144" y="105"/>
                    </a:lnTo>
                    <a:lnTo>
                      <a:pt x="10876" y="105"/>
                    </a:lnTo>
                    <a:lnTo>
                      <a:pt x="10876" y="59624"/>
                    </a:lnTo>
                    <a:lnTo>
                      <a:pt x="154" y="59624"/>
                    </a:lnTo>
                    <a:lnTo>
                      <a:pt x="154" y="68338"/>
                    </a:lnTo>
                    <a:lnTo>
                      <a:pt x="10876" y="68338"/>
                    </a:lnTo>
                    <a:lnTo>
                      <a:pt x="10876" y="73095"/>
                    </a:lnTo>
                    <a:cubicBezTo>
                      <a:pt x="10876" y="80685"/>
                      <a:pt x="12643" y="86215"/>
                      <a:pt x="16179" y="89685"/>
                    </a:cubicBezTo>
                    <a:cubicBezTo>
                      <a:pt x="19714" y="93168"/>
                      <a:pt x="25315" y="94909"/>
                      <a:pt x="32983" y="94909"/>
                    </a:cubicBezTo>
                    <a:close/>
                  </a:path>
                </a:pathLst>
              </a:custGeom>
              <a:solidFill>
                <a:srgbClr val="000000"/>
              </a:solidFill>
              <a:ln w="1247" cap="flat">
                <a:noFill/>
                <a:prstDash val="solid"/>
                <a:round/>
              </a:ln>
            </p:spPr>
            <p:txBody>
              <a:bodyPr rtlCol="0" anchor="ctr"/>
              <a:lstStyle/>
              <a:p>
                <a:endParaRPr lang="en-US"/>
              </a:p>
            </p:txBody>
          </p:sp>
          <p:sp>
            <p:nvSpPr>
              <p:cNvPr id="216" name="Freeform: Shape 215">
                <a:extLst>
                  <a:ext uri="{FF2B5EF4-FFF2-40B4-BE49-F238E27FC236}">
                    <a16:creationId xmlns:a16="http://schemas.microsoft.com/office/drawing/2014/main" id="{32F1375A-4474-4E07-9ED5-70B2C1281B75}"/>
                  </a:ext>
                </a:extLst>
              </p:cNvPr>
              <p:cNvSpPr/>
              <p:nvPr/>
            </p:nvSpPr>
            <p:spPr>
              <a:xfrm flipV="1">
                <a:off x="1602911" y="2824812"/>
                <a:ext cx="62637" cy="71643"/>
              </a:xfrm>
              <a:custGeom>
                <a:avLst/>
                <a:gdLst>
                  <a:gd name="connsiteX0" fmla="*/ 31460 w 62637"/>
                  <a:gd name="connsiteY0" fmla="*/ 62268 h 71643"/>
                  <a:gd name="connsiteX1" fmla="*/ 17209 w 62637"/>
                  <a:gd name="connsiteY1" fmla="*/ 55230 h 71643"/>
                  <a:gd name="connsiteX2" fmla="*/ 11965 w 62637"/>
                  <a:gd name="connsiteY2" fmla="*/ 35950 h 71643"/>
                  <a:gd name="connsiteX3" fmla="*/ 17170 w 62637"/>
                  <a:gd name="connsiteY3" fmla="*/ 16669 h 71643"/>
                  <a:gd name="connsiteX4" fmla="*/ 31460 w 62637"/>
                  <a:gd name="connsiteY4" fmla="*/ 9632 h 71643"/>
                  <a:gd name="connsiteX5" fmla="*/ 45653 w 62637"/>
                  <a:gd name="connsiteY5" fmla="*/ 16689 h 71643"/>
                  <a:gd name="connsiteX6" fmla="*/ 50897 w 62637"/>
                  <a:gd name="connsiteY6" fmla="*/ 35950 h 71643"/>
                  <a:gd name="connsiteX7" fmla="*/ 45653 w 62637"/>
                  <a:gd name="connsiteY7" fmla="*/ 55172 h 71643"/>
                  <a:gd name="connsiteX8" fmla="*/ 31460 w 62637"/>
                  <a:gd name="connsiteY8" fmla="*/ 62268 h 71643"/>
                  <a:gd name="connsiteX9" fmla="*/ 31460 w 62637"/>
                  <a:gd name="connsiteY9" fmla="*/ 71762 h 71643"/>
                  <a:gd name="connsiteX10" fmla="*/ 54425 w 62637"/>
                  <a:gd name="connsiteY10" fmla="*/ 62249 h 71643"/>
                  <a:gd name="connsiteX11" fmla="*/ 62789 w 62637"/>
                  <a:gd name="connsiteY11" fmla="*/ 35950 h 71643"/>
                  <a:gd name="connsiteX12" fmla="*/ 54425 w 62637"/>
                  <a:gd name="connsiteY12" fmla="*/ 9651 h 71643"/>
                  <a:gd name="connsiteX13" fmla="*/ 31460 w 62637"/>
                  <a:gd name="connsiteY13" fmla="*/ 118 h 71643"/>
                  <a:gd name="connsiteX14" fmla="*/ 8456 w 62637"/>
                  <a:gd name="connsiteY14" fmla="*/ 9651 h 71643"/>
                  <a:gd name="connsiteX15" fmla="*/ 151 w 62637"/>
                  <a:gd name="connsiteY15" fmla="*/ 35950 h 71643"/>
                  <a:gd name="connsiteX16" fmla="*/ 8456 w 62637"/>
                  <a:gd name="connsiteY16" fmla="*/ 62249 h 71643"/>
                  <a:gd name="connsiteX17" fmla="*/ 31460 w 62637"/>
                  <a:gd name="connsiteY17" fmla="*/ 71762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2637" h="71643">
                    <a:moveTo>
                      <a:pt x="31460" y="62268"/>
                    </a:moveTo>
                    <a:cubicBezTo>
                      <a:pt x="25456" y="62268"/>
                      <a:pt x="20706" y="59922"/>
                      <a:pt x="17209" y="55230"/>
                    </a:cubicBezTo>
                    <a:cubicBezTo>
                      <a:pt x="13713" y="50539"/>
                      <a:pt x="11965" y="44112"/>
                      <a:pt x="11965" y="35950"/>
                    </a:cubicBezTo>
                    <a:cubicBezTo>
                      <a:pt x="11965" y="27788"/>
                      <a:pt x="13700" y="21361"/>
                      <a:pt x="17170" y="16669"/>
                    </a:cubicBezTo>
                    <a:cubicBezTo>
                      <a:pt x="20654" y="11978"/>
                      <a:pt x="25417" y="9632"/>
                      <a:pt x="31460" y="9632"/>
                    </a:cubicBezTo>
                    <a:cubicBezTo>
                      <a:pt x="37439" y="9632"/>
                      <a:pt x="42170" y="11984"/>
                      <a:pt x="45653" y="16689"/>
                    </a:cubicBezTo>
                    <a:cubicBezTo>
                      <a:pt x="49149" y="21407"/>
                      <a:pt x="50897" y="27827"/>
                      <a:pt x="50897" y="35950"/>
                    </a:cubicBezTo>
                    <a:cubicBezTo>
                      <a:pt x="50897" y="44034"/>
                      <a:pt x="49149" y="50441"/>
                      <a:pt x="45653" y="55172"/>
                    </a:cubicBezTo>
                    <a:cubicBezTo>
                      <a:pt x="42170" y="59903"/>
                      <a:pt x="37439" y="62268"/>
                      <a:pt x="31460" y="62268"/>
                    </a:cubicBezTo>
                    <a:close/>
                    <a:moveTo>
                      <a:pt x="31460" y="71762"/>
                    </a:moveTo>
                    <a:cubicBezTo>
                      <a:pt x="41208" y="71762"/>
                      <a:pt x="48863" y="68591"/>
                      <a:pt x="54425" y="62249"/>
                    </a:cubicBezTo>
                    <a:cubicBezTo>
                      <a:pt x="60001" y="55919"/>
                      <a:pt x="62789" y="47153"/>
                      <a:pt x="62789" y="35950"/>
                    </a:cubicBezTo>
                    <a:cubicBezTo>
                      <a:pt x="62789" y="24786"/>
                      <a:pt x="60001" y="16020"/>
                      <a:pt x="54425" y="9651"/>
                    </a:cubicBezTo>
                    <a:cubicBezTo>
                      <a:pt x="48863" y="3296"/>
                      <a:pt x="41208" y="118"/>
                      <a:pt x="31460" y="118"/>
                    </a:cubicBezTo>
                    <a:cubicBezTo>
                      <a:pt x="21674" y="118"/>
                      <a:pt x="14006" y="3296"/>
                      <a:pt x="8456" y="9651"/>
                    </a:cubicBezTo>
                    <a:cubicBezTo>
                      <a:pt x="2920" y="16020"/>
                      <a:pt x="151" y="24786"/>
                      <a:pt x="151" y="35950"/>
                    </a:cubicBezTo>
                    <a:cubicBezTo>
                      <a:pt x="151" y="47153"/>
                      <a:pt x="2920" y="55919"/>
                      <a:pt x="8456" y="62249"/>
                    </a:cubicBezTo>
                    <a:cubicBezTo>
                      <a:pt x="14006" y="68591"/>
                      <a:pt x="21674" y="71762"/>
                      <a:pt x="31460" y="71762"/>
                    </a:cubicBezTo>
                    <a:close/>
                  </a:path>
                </a:pathLst>
              </a:custGeom>
              <a:solidFill>
                <a:srgbClr val="000000"/>
              </a:solidFill>
              <a:ln w="1247" cap="flat">
                <a:noFill/>
                <a:prstDash val="solid"/>
                <a:round/>
              </a:ln>
            </p:spPr>
            <p:txBody>
              <a:bodyPr rtlCol="0" anchor="ctr"/>
              <a:lstStyle/>
              <a:p>
                <a:endParaRPr lang="en-US"/>
              </a:p>
            </p:txBody>
          </p:sp>
          <p:sp>
            <p:nvSpPr>
              <p:cNvPr id="217" name="Freeform: Shape 216">
                <a:extLst>
                  <a:ext uri="{FF2B5EF4-FFF2-40B4-BE49-F238E27FC236}">
                    <a16:creationId xmlns:a16="http://schemas.microsoft.com/office/drawing/2014/main" id="{DE399F47-A595-4083-AFDF-11A5A5F5F490}"/>
                  </a:ext>
                </a:extLst>
              </p:cNvPr>
              <p:cNvSpPr/>
              <p:nvPr/>
            </p:nvSpPr>
            <p:spPr>
              <a:xfrm flipV="1">
                <a:off x="1683690" y="2824812"/>
                <a:ext cx="39964" cy="69869"/>
              </a:xfrm>
              <a:custGeom>
                <a:avLst/>
                <a:gdLst>
                  <a:gd name="connsiteX0" fmla="*/ 40132 w 39964"/>
                  <a:gd name="connsiteY0" fmla="*/ 57881 h 69869"/>
                  <a:gd name="connsiteX1" fmla="*/ 36019 w 39964"/>
                  <a:gd name="connsiteY1" fmla="*/ 59479 h 69869"/>
                  <a:gd name="connsiteX2" fmla="*/ 31125 w 39964"/>
                  <a:gd name="connsiteY2" fmla="*/ 60006 h 69869"/>
                  <a:gd name="connsiteX3" fmla="*/ 16524 w 39964"/>
                  <a:gd name="connsiteY3" fmla="*/ 53826 h 69869"/>
                  <a:gd name="connsiteX4" fmla="*/ 11435 w 39964"/>
                  <a:gd name="connsiteY4" fmla="*/ 36066 h 69869"/>
                  <a:gd name="connsiteX5" fmla="*/ 11435 w 39964"/>
                  <a:gd name="connsiteY5" fmla="*/ 117 h 69869"/>
                  <a:gd name="connsiteX6" fmla="*/ 167 w 39964"/>
                  <a:gd name="connsiteY6" fmla="*/ 117 h 69869"/>
                  <a:gd name="connsiteX7" fmla="*/ 167 w 39964"/>
                  <a:gd name="connsiteY7" fmla="*/ 68350 h 69869"/>
                  <a:gd name="connsiteX8" fmla="*/ 11435 w 39964"/>
                  <a:gd name="connsiteY8" fmla="*/ 68350 h 69869"/>
                  <a:gd name="connsiteX9" fmla="*/ 11435 w 39964"/>
                  <a:gd name="connsiteY9" fmla="*/ 57744 h 69869"/>
                  <a:gd name="connsiteX10" fmla="*/ 20637 w 39964"/>
                  <a:gd name="connsiteY10" fmla="*/ 66966 h 69869"/>
                  <a:gd name="connsiteX11" fmla="*/ 34420 w 39964"/>
                  <a:gd name="connsiteY11" fmla="*/ 69987 h 69869"/>
                  <a:gd name="connsiteX12" fmla="*/ 36974 w 39964"/>
                  <a:gd name="connsiteY12" fmla="*/ 69831 h 69869"/>
                  <a:gd name="connsiteX13" fmla="*/ 40073 w 39964"/>
                  <a:gd name="connsiteY13" fmla="*/ 69383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64" h="69869">
                    <a:moveTo>
                      <a:pt x="40132" y="57881"/>
                    </a:moveTo>
                    <a:cubicBezTo>
                      <a:pt x="38871" y="58609"/>
                      <a:pt x="37500" y="59142"/>
                      <a:pt x="36019" y="59479"/>
                    </a:cubicBezTo>
                    <a:cubicBezTo>
                      <a:pt x="34537" y="59830"/>
                      <a:pt x="32906" y="60006"/>
                      <a:pt x="31125" y="60006"/>
                    </a:cubicBezTo>
                    <a:cubicBezTo>
                      <a:pt x="24783" y="60006"/>
                      <a:pt x="19916" y="57946"/>
                      <a:pt x="16524" y="53826"/>
                    </a:cubicBezTo>
                    <a:cubicBezTo>
                      <a:pt x="13132" y="49706"/>
                      <a:pt x="11435" y="43786"/>
                      <a:pt x="11435" y="36066"/>
                    </a:cubicBezTo>
                    <a:lnTo>
                      <a:pt x="11435" y="117"/>
                    </a:lnTo>
                    <a:lnTo>
                      <a:pt x="167" y="117"/>
                    </a:lnTo>
                    <a:lnTo>
                      <a:pt x="167" y="68350"/>
                    </a:lnTo>
                    <a:lnTo>
                      <a:pt x="11435" y="68350"/>
                    </a:lnTo>
                    <a:lnTo>
                      <a:pt x="11435" y="57744"/>
                    </a:lnTo>
                    <a:cubicBezTo>
                      <a:pt x="13801" y="61890"/>
                      <a:pt x="16868" y="64964"/>
                      <a:pt x="20637" y="66966"/>
                    </a:cubicBezTo>
                    <a:cubicBezTo>
                      <a:pt x="24419" y="68980"/>
                      <a:pt x="29013" y="69987"/>
                      <a:pt x="34420" y="69987"/>
                    </a:cubicBezTo>
                    <a:cubicBezTo>
                      <a:pt x="35187" y="69987"/>
                      <a:pt x="36038" y="69935"/>
                      <a:pt x="36974" y="69831"/>
                    </a:cubicBezTo>
                    <a:cubicBezTo>
                      <a:pt x="37910" y="69740"/>
                      <a:pt x="38943" y="69591"/>
                      <a:pt x="40073" y="69383"/>
                    </a:cubicBezTo>
                    <a:close/>
                  </a:path>
                </a:pathLst>
              </a:custGeom>
              <a:solidFill>
                <a:srgbClr val="000000"/>
              </a:solidFill>
              <a:ln w="1247" cap="flat">
                <a:noFill/>
                <a:prstDash val="solid"/>
                <a:round/>
              </a:ln>
            </p:spPr>
            <p:txBody>
              <a:bodyPr rtlCol="0" anchor="ctr"/>
              <a:lstStyle/>
              <a:p>
                <a:endParaRPr lang="en-US"/>
              </a:p>
            </p:txBody>
          </p:sp>
          <p:sp>
            <p:nvSpPr>
              <p:cNvPr id="218" name="Freeform: Shape 217">
                <a:extLst>
                  <a:ext uri="{FF2B5EF4-FFF2-40B4-BE49-F238E27FC236}">
                    <a16:creationId xmlns:a16="http://schemas.microsoft.com/office/drawing/2014/main" id="{C209C70B-30C4-460D-9BCE-C44602017676}"/>
                  </a:ext>
                </a:extLst>
              </p:cNvPr>
              <p:cNvSpPr/>
              <p:nvPr/>
            </p:nvSpPr>
            <p:spPr>
              <a:xfrm flipV="1">
                <a:off x="1727735" y="2824812"/>
                <a:ext cx="63241" cy="71643"/>
              </a:xfrm>
              <a:custGeom>
                <a:avLst/>
                <a:gdLst>
                  <a:gd name="connsiteX0" fmla="*/ 63411 w 63241"/>
                  <a:gd name="connsiteY0" fmla="*/ 38816 h 71643"/>
                  <a:gd name="connsiteX1" fmla="*/ 63411 w 63241"/>
                  <a:gd name="connsiteY1" fmla="*/ 33338 h 71643"/>
                  <a:gd name="connsiteX2" fmla="*/ 11867 w 63241"/>
                  <a:gd name="connsiteY2" fmla="*/ 33338 h 71643"/>
                  <a:gd name="connsiteX3" fmla="*/ 18846 w 63241"/>
                  <a:gd name="connsiteY3" fmla="*/ 15695 h 71643"/>
                  <a:gd name="connsiteX4" fmla="*/ 36236 w 63241"/>
                  <a:gd name="connsiteY4" fmla="*/ 9632 h 71643"/>
                  <a:gd name="connsiteX5" fmla="*/ 48751 w 63241"/>
                  <a:gd name="connsiteY5" fmla="*/ 11211 h 71643"/>
                  <a:gd name="connsiteX6" fmla="*/ 60799 w 63241"/>
                  <a:gd name="connsiteY6" fmla="*/ 15968 h 71643"/>
                  <a:gd name="connsiteX7" fmla="*/ 60799 w 63241"/>
                  <a:gd name="connsiteY7" fmla="*/ 5362 h 71643"/>
                  <a:gd name="connsiteX8" fmla="*/ 48420 w 63241"/>
                  <a:gd name="connsiteY8" fmla="*/ 1463 h 71643"/>
                  <a:gd name="connsiteX9" fmla="*/ 35573 w 63241"/>
                  <a:gd name="connsiteY9" fmla="*/ 118 h 71643"/>
                  <a:gd name="connsiteX10" fmla="*/ 9703 w 63241"/>
                  <a:gd name="connsiteY10" fmla="*/ 9612 h 71643"/>
                  <a:gd name="connsiteX11" fmla="*/ 170 w 63241"/>
                  <a:gd name="connsiteY11" fmla="*/ 35346 h 71643"/>
                  <a:gd name="connsiteX12" fmla="*/ 9216 w 63241"/>
                  <a:gd name="connsiteY12" fmla="*/ 61917 h 71643"/>
                  <a:gd name="connsiteX13" fmla="*/ 33623 w 63241"/>
                  <a:gd name="connsiteY13" fmla="*/ 71762 h 71643"/>
                  <a:gd name="connsiteX14" fmla="*/ 55399 w 63241"/>
                  <a:gd name="connsiteY14" fmla="*/ 62892 h 71643"/>
                  <a:gd name="connsiteX15" fmla="*/ 63411 w 63241"/>
                  <a:gd name="connsiteY15" fmla="*/ 38816 h 71643"/>
                  <a:gd name="connsiteX16" fmla="*/ 52202 w 63241"/>
                  <a:gd name="connsiteY16" fmla="*/ 42110 h 71643"/>
                  <a:gd name="connsiteX17" fmla="*/ 47055 w 63241"/>
                  <a:gd name="connsiteY17" fmla="*/ 56771 h 71643"/>
                  <a:gd name="connsiteX18" fmla="*/ 33740 w 63241"/>
                  <a:gd name="connsiteY18" fmla="*/ 62268 h 71643"/>
                  <a:gd name="connsiteX19" fmla="*/ 18729 w 63241"/>
                  <a:gd name="connsiteY19" fmla="*/ 56965 h 71643"/>
                  <a:gd name="connsiteX20" fmla="*/ 12237 w 63241"/>
                  <a:gd name="connsiteY20" fmla="*/ 42032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241" h="71643">
                    <a:moveTo>
                      <a:pt x="63411" y="38816"/>
                    </a:moveTo>
                    <a:lnTo>
                      <a:pt x="63411" y="33338"/>
                    </a:lnTo>
                    <a:lnTo>
                      <a:pt x="11867" y="33338"/>
                    </a:lnTo>
                    <a:cubicBezTo>
                      <a:pt x="12361" y="25618"/>
                      <a:pt x="14687" y="19737"/>
                      <a:pt x="18846" y="15695"/>
                    </a:cubicBezTo>
                    <a:cubicBezTo>
                      <a:pt x="23005" y="11653"/>
                      <a:pt x="28801" y="9632"/>
                      <a:pt x="36236" y="9632"/>
                    </a:cubicBezTo>
                    <a:cubicBezTo>
                      <a:pt x="40537" y="9632"/>
                      <a:pt x="44709" y="10158"/>
                      <a:pt x="48751" y="11211"/>
                    </a:cubicBezTo>
                    <a:cubicBezTo>
                      <a:pt x="52793" y="12264"/>
                      <a:pt x="56809" y="13849"/>
                      <a:pt x="60799" y="15968"/>
                    </a:cubicBezTo>
                    <a:lnTo>
                      <a:pt x="60799" y="5362"/>
                    </a:lnTo>
                    <a:cubicBezTo>
                      <a:pt x="56770" y="3660"/>
                      <a:pt x="52644" y="2360"/>
                      <a:pt x="48420" y="1463"/>
                    </a:cubicBezTo>
                    <a:cubicBezTo>
                      <a:pt x="44196" y="567"/>
                      <a:pt x="39914" y="118"/>
                      <a:pt x="35573" y="118"/>
                    </a:cubicBezTo>
                    <a:cubicBezTo>
                      <a:pt x="24682" y="118"/>
                      <a:pt x="16058" y="3283"/>
                      <a:pt x="9703" y="9612"/>
                    </a:cubicBezTo>
                    <a:cubicBezTo>
                      <a:pt x="3348" y="15955"/>
                      <a:pt x="170" y="24532"/>
                      <a:pt x="170" y="35346"/>
                    </a:cubicBezTo>
                    <a:cubicBezTo>
                      <a:pt x="170" y="46510"/>
                      <a:pt x="3185" y="55367"/>
                      <a:pt x="9216" y="61917"/>
                    </a:cubicBezTo>
                    <a:cubicBezTo>
                      <a:pt x="15246" y="68481"/>
                      <a:pt x="23382" y="71762"/>
                      <a:pt x="33623" y="71762"/>
                    </a:cubicBezTo>
                    <a:cubicBezTo>
                      <a:pt x="42799" y="71762"/>
                      <a:pt x="50057" y="68805"/>
                      <a:pt x="55399" y="62892"/>
                    </a:cubicBezTo>
                    <a:cubicBezTo>
                      <a:pt x="60741" y="56992"/>
                      <a:pt x="63411" y="48966"/>
                      <a:pt x="63411" y="38816"/>
                    </a:cubicBezTo>
                    <a:close/>
                    <a:moveTo>
                      <a:pt x="52202" y="42110"/>
                    </a:moveTo>
                    <a:cubicBezTo>
                      <a:pt x="52124" y="48232"/>
                      <a:pt x="50408" y="53118"/>
                      <a:pt x="47055" y="56771"/>
                    </a:cubicBezTo>
                    <a:cubicBezTo>
                      <a:pt x="43702" y="60436"/>
                      <a:pt x="39264" y="62268"/>
                      <a:pt x="33740" y="62268"/>
                    </a:cubicBezTo>
                    <a:cubicBezTo>
                      <a:pt x="27489" y="62268"/>
                      <a:pt x="22485" y="60501"/>
                      <a:pt x="18729" y="56965"/>
                    </a:cubicBezTo>
                    <a:cubicBezTo>
                      <a:pt x="14973" y="53430"/>
                      <a:pt x="12809" y="48453"/>
                      <a:pt x="12237" y="42032"/>
                    </a:cubicBezTo>
                    <a:close/>
                  </a:path>
                </a:pathLst>
              </a:custGeom>
              <a:solidFill>
                <a:srgbClr val="000000"/>
              </a:solidFill>
              <a:ln w="1247" cap="flat">
                <a:noFill/>
                <a:prstDash val="solid"/>
                <a:round/>
              </a:ln>
            </p:spPr>
            <p:txBody>
              <a:bodyPr rtlCol="0" anchor="ctr"/>
              <a:lstStyle/>
              <a:p>
                <a:endParaRPr lang="en-US"/>
              </a:p>
            </p:txBody>
          </p:sp>
          <p:sp>
            <p:nvSpPr>
              <p:cNvPr id="219" name="Freeform: Shape 218">
                <a:extLst>
                  <a:ext uri="{FF2B5EF4-FFF2-40B4-BE49-F238E27FC236}">
                    <a16:creationId xmlns:a16="http://schemas.microsoft.com/office/drawing/2014/main" id="{2A4EFA58-13E7-48C1-BA11-8AB777F99371}"/>
                  </a:ext>
                </a:extLst>
              </p:cNvPr>
              <p:cNvSpPr/>
              <p:nvPr/>
            </p:nvSpPr>
            <p:spPr>
              <a:xfrm flipV="1">
                <a:off x="1804379" y="2824812"/>
                <a:ext cx="52149" cy="71643"/>
              </a:xfrm>
              <a:custGeom>
                <a:avLst/>
                <a:gdLst>
                  <a:gd name="connsiteX0" fmla="*/ 48669 w 52149"/>
                  <a:gd name="connsiteY0" fmla="*/ 68117 h 71643"/>
                  <a:gd name="connsiteX1" fmla="*/ 48669 w 52149"/>
                  <a:gd name="connsiteY1" fmla="*/ 57511 h 71643"/>
                  <a:gd name="connsiteX2" fmla="*/ 38805 w 52149"/>
                  <a:gd name="connsiteY2" fmla="*/ 61157 h 71643"/>
                  <a:gd name="connsiteX3" fmla="*/ 28199 w 52149"/>
                  <a:gd name="connsiteY3" fmla="*/ 62385 h 71643"/>
                  <a:gd name="connsiteX4" fmla="*/ 15684 w 52149"/>
                  <a:gd name="connsiteY4" fmla="*/ 59831 h 71643"/>
                  <a:gd name="connsiteX5" fmla="*/ 11512 w 52149"/>
                  <a:gd name="connsiteY5" fmla="*/ 52150 h 71643"/>
                  <a:gd name="connsiteX6" fmla="*/ 14494 w 52149"/>
                  <a:gd name="connsiteY6" fmla="*/ 46029 h 71643"/>
                  <a:gd name="connsiteX7" fmla="*/ 26503 w 52149"/>
                  <a:gd name="connsiteY7" fmla="*/ 41798 h 71643"/>
                  <a:gd name="connsiteX8" fmla="*/ 30344 w 52149"/>
                  <a:gd name="connsiteY8" fmla="*/ 40941 h 71643"/>
                  <a:gd name="connsiteX9" fmla="*/ 47304 w 52149"/>
                  <a:gd name="connsiteY9" fmla="*/ 33727 h 71643"/>
                  <a:gd name="connsiteX10" fmla="*/ 52334 w 52149"/>
                  <a:gd name="connsiteY10" fmla="*/ 20724 h 71643"/>
                  <a:gd name="connsiteX11" fmla="*/ 44809 w 52149"/>
                  <a:gd name="connsiteY11" fmla="*/ 5655 h 71643"/>
                  <a:gd name="connsiteX12" fmla="*/ 24125 w 52149"/>
                  <a:gd name="connsiteY12" fmla="*/ 118 h 71643"/>
                  <a:gd name="connsiteX13" fmla="*/ 12701 w 52149"/>
                  <a:gd name="connsiteY13" fmla="*/ 1190 h 71643"/>
                  <a:gd name="connsiteX14" fmla="*/ 185 w 52149"/>
                  <a:gd name="connsiteY14" fmla="*/ 4388 h 71643"/>
                  <a:gd name="connsiteX15" fmla="*/ 185 w 52149"/>
                  <a:gd name="connsiteY15" fmla="*/ 15968 h 71643"/>
                  <a:gd name="connsiteX16" fmla="*/ 12428 w 52149"/>
                  <a:gd name="connsiteY16" fmla="*/ 11113 h 71643"/>
                  <a:gd name="connsiteX17" fmla="*/ 24378 w 52149"/>
                  <a:gd name="connsiteY17" fmla="*/ 9515 h 71643"/>
                  <a:gd name="connsiteX18" fmla="*/ 36543 w 52149"/>
                  <a:gd name="connsiteY18" fmla="*/ 12225 h 71643"/>
                  <a:gd name="connsiteX19" fmla="*/ 40813 w 52149"/>
                  <a:gd name="connsiteY19" fmla="*/ 19867 h 71643"/>
                  <a:gd name="connsiteX20" fmla="*/ 37732 w 52149"/>
                  <a:gd name="connsiteY20" fmla="*/ 26865 h 71643"/>
                  <a:gd name="connsiteX21" fmla="*/ 24242 w 52149"/>
                  <a:gd name="connsiteY21" fmla="*/ 31563 h 71643"/>
                  <a:gd name="connsiteX22" fmla="*/ 20343 w 52149"/>
                  <a:gd name="connsiteY22" fmla="*/ 32480 h 71643"/>
                  <a:gd name="connsiteX23" fmla="*/ 5293 w 52149"/>
                  <a:gd name="connsiteY23" fmla="*/ 39206 h 71643"/>
                  <a:gd name="connsiteX24" fmla="*/ 672 w 52149"/>
                  <a:gd name="connsiteY24" fmla="*/ 51663 h 71643"/>
                  <a:gd name="connsiteX25" fmla="*/ 7496 w 52149"/>
                  <a:gd name="connsiteY25" fmla="*/ 66518 h 71643"/>
                  <a:gd name="connsiteX26" fmla="*/ 26874 w 52149"/>
                  <a:gd name="connsiteY26" fmla="*/ 71762 h 71643"/>
                  <a:gd name="connsiteX27" fmla="*/ 38551 w 52149"/>
                  <a:gd name="connsiteY27" fmla="*/ 70846 h 71643"/>
                  <a:gd name="connsiteX28" fmla="*/ 48669 w 52149"/>
                  <a:gd name="connsiteY28" fmla="*/ 68117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2149" h="71643">
                    <a:moveTo>
                      <a:pt x="48669" y="68117"/>
                    </a:moveTo>
                    <a:lnTo>
                      <a:pt x="48669" y="57511"/>
                    </a:lnTo>
                    <a:cubicBezTo>
                      <a:pt x="45511" y="59136"/>
                      <a:pt x="42223" y="60351"/>
                      <a:pt x="38805" y="61157"/>
                    </a:cubicBezTo>
                    <a:cubicBezTo>
                      <a:pt x="35399" y="61976"/>
                      <a:pt x="31864" y="62385"/>
                      <a:pt x="28199" y="62385"/>
                    </a:cubicBezTo>
                    <a:cubicBezTo>
                      <a:pt x="22637" y="62385"/>
                      <a:pt x="18465" y="61534"/>
                      <a:pt x="15684" y="59831"/>
                    </a:cubicBezTo>
                    <a:cubicBezTo>
                      <a:pt x="12902" y="58129"/>
                      <a:pt x="11512" y="55568"/>
                      <a:pt x="11512" y="52150"/>
                    </a:cubicBezTo>
                    <a:cubicBezTo>
                      <a:pt x="11512" y="49551"/>
                      <a:pt x="12506" y="47510"/>
                      <a:pt x="14494" y="46029"/>
                    </a:cubicBezTo>
                    <a:cubicBezTo>
                      <a:pt x="16483" y="44547"/>
                      <a:pt x="20486" y="43137"/>
                      <a:pt x="26503" y="41798"/>
                    </a:cubicBezTo>
                    <a:lnTo>
                      <a:pt x="30344" y="40941"/>
                    </a:lnTo>
                    <a:cubicBezTo>
                      <a:pt x="38298" y="39238"/>
                      <a:pt x="43951" y="36834"/>
                      <a:pt x="47304" y="33727"/>
                    </a:cubicBezTo>
                    <a:cubicBezTo>
                      <a:pt x="50657" y="30621"/>
                      <a:pt x="52334" y="26287"/>
                      <a:pt x="52334" y="20724"/>
                    </a:cubicBezTo>
                    <a:cubicBezTo>
                      <a:pt x="52334" y="14382"/>
                      <a:pt x="49826" y="9359"/>
                      <a:pt x="44809" y="5655"/>
                    </a:cubicBezTo>
                    <a:cubicBezTo>
                      <a:pt x="39792" y="1964"/>
                      <a:pt x="32898" y="118"/>
                      <a:pt x="24125" y="118"/>
                    </a:cubicBezTo>
                    <a:cubicBezTo>
                      <a:pt x="20473" y="118"/>
                      <a:pt x="16665" y="476"/>
                      <a:pt x="12701" y="1190"/>
                    </a:cubicBezTo>
                    <a:cubicBezTo>
                      <a:pt x="8737" y="1905"/>
                      <a:pt x="4565" y="2971"/>
                      <a:pt x="185" y="4388"/>
                    </a:cubicBezTo>
                    <a:lnTo>
                      <a:pt x="185" y="15968"/>
                    </a:lnTo>
                    <a:cubicBezTo>
                      <a:pt x="4331" y="13810"/>
                      <a:pt x="8412" y="12192"/>
                      <a:pt x="12428" y="11113"/>
                    </a:cubicBezTo>
                    <a:cubicBezTo>
                      <a:pt x="16444" y="10048"/>
                      <a:pt x="20427" y="9515"/>
                      <a:pt x="24378" y="9515"/>
                    </a:cubicBezTo>
                    <a:cubicBezTo>
                      <a:pt x="29655" y="9515"/>
                      <a:pt x="33710" y="10418"/>
                      <a:pt x="36543" y="12225"/>
                    </a:cubicBezTo>
                    <a:cubicBezTo>
                      <a:pt x="39389" y="14031"/>
                      <a:pt x="40813" y="16578"/>
                      <a:pt x="40813" y="19867"/>
                    </a:cubicBezTo>
                    <a:cubicBezTo>
                      <a:pt x="40813" y="22908"/>
                      <a:pt x="39786" y="25241"/>
                      <a:pt x="37732" y="26865"/>
                    </a:cubicBezTo>
                    <a:cubicBezTo>
                      <a:pt x="35692" y="28490"/>
                      <a:pt x="31195" y="30056"/>
                      <a:pt x="24242" y="31563"/>
                    </a:cubicBezTo>
                    <a:lnTo>
                      <a:pt x="20343" y="32480"/>
                    </a:lnTo>
                    <a:cubicBezTo>
                      <a:pt x="13403" y="33935"/>
                      <a:pt x="8386" y="36177"/>
                      <a:pt x="5293" y="39206"/>
                    </a:cubicBezTo>
                    <a:cubicBezTo>
                      <a:pt x="2213" y="42234"/>
                      <a:pt x="672" y="46386"/>
                      <a:pt x="672" y="51663"/>
                    </a:cubicBezTo>
                    <a:cubicBezTo>
                      <a:pt x="672" y="58083"/>
                      <a:pt x="2947" y="63035"/>
                      <a:pt x="7496" y="66518"/>
                    </a:cubicBezTo>
                    <a:cubicBezTo>
                      <a:pt x="12045" y="70014"/>
                      <a:pt x="18504" y="71762"/>
                      <a:pt x="26874" y="71762"/>
                    </a:cubicBezTo>
                    <a:cubicBezTo>
                      <a:pt x="31007" y="71762"/>
                      <a:pt x="34899" y="71457"/>
                      <a:pt x="38551" y="70846"/>
                    </a:cubicBezTo>
                    <a:cubicBezTo>
                      <a:pt x="42216" y="70248"/>
                      <a:pt x="45589" y="69338"/>
                      <a:pt x="48669" y="68117"/>
                    </a:cubicBezTo>
                    <a:close/>
                  </a:path>
                </a:pathLst>
              </a:custGeom>
              <a:solidFill>
                <a:srgbClr val="000000"/>
              </a:solidFill>
              <a:ln w="1247" cap="flat">
                <a:noFill/>
                <a:prstDash val="solid"/>
                <a:round/>
              </a:ln>
            </p:spPr>
            <p:txBody>
              <a:bodyPr rtlCol="0" anchor="ctr"/>
              <a:lstStyle/>
              <a:p>
                <a:endParaRPr lang="en-US"/>
              </a:p>
            </p:txBody>
          </p:sp>
          <p:sp>
            <p:nvSpPr>
              <p:cNvPr id="220" name="Freeform: Shape 219">
                <a:extLst>
                  <a:ext uri="{FF2B5EF4-FFF2-40B4-BE49-F238E27FC236}">
                    <a16:creationId xmlns:a16="http://schemas.microsoft.com/office/drawing/2014/main" id="{A0F72116-16B7-47C3-B663-2BDFDE55CF6B}"/>
                  </a:ext>
                </a:extLst>
              </p:cNvPr>
              <p:cNvSpPr/>
              <p:nvPr/>
            </p:nvSpPr>
            <p:spPr>
              <a:xfrm flipV="1">
                <a:off x="1865971" y="2807072"/>
                <a:ext cx="42576" cy="87610"/>
              </a:xfrm>
              <a:custGeom>
                <a:avLst/>
                <a:gdLst>
                  <a:gd name="connsiteX0" fmla="*/ 19695 w 42576"/>
                  <a:gd name="connsiteY0" fmla="*/ 87719 h 87610"/>
                  <a:gd name="connsiteX1" fmla="*/ 19695 w 42576"/>
                  <a:gd name="connsiteY1" fmla="*/ 68341 h 87610"/>
                  <a:gd name="connsiteX2" fmla="*/ 42777 w 42576"/>
                  <a:gd name="connsiteY2" fmla="*/ 68341 h 87610"/>
                  <a:gd name="connsiteX3" fmla="*/ 42777 w 42576"/>
                  <a:gd name="connsiteY3" fmla="*/ 59627 h 87610"/>
                  <a:gd name="connsiteX4" fmla="*/ 19695 w 42576"/>
                  <a:gd name="connsiteY4" fmla="*/ 59627 h 87610"/>
                  <a:gd name="connsiteX5" fmla="*/ 19695 w 42576"/>
                  <a:gd name="connsiteY5" fmla="*/ 22587 h 87610"/>
                  <a:gd name="connsiteX6" fmla="*/ 21976 w 42576"/>
                  <a:gd name="connsiteY6" fmla="*/ 11864 h 87610"/>
                  <a:gd name="connsiteX7" fmla="*/ 31275 w 42576"/>
                  <a:gd name="connsiteY7" fmla="*/ 9486 h 87610"/>
                  <a:gd name="connsiteX8" fmla="*/ 42777 w 42576"/>
                  <a:gd name="connsiteY8" fmla="*/ 9486 h 87610"/>
                  <a:gd name="connsiteX9" fmla="*/ 42777 w 42576"/>
                  <a:gd name="connsiteY9" fmla="*/ 109 h 87610"/>
                  <a:gd name="connsiteX10" fmla="*/ 31275 w 42576"/>
                  <a:gd name="connsiteY10" fmla="*/ 109 h 87610"/>
                  <a:gd name="connsiteX11" fmla="*/ 13359 w 42576"/>
                  <a:gd name="connsiteY11" fmla="*/ 4944 h 87610"/>
                  <a:gd name="connsiteX12" fmla="*/ 8427 w 42576"/>
                  <a:gd name="connsiteY12" fmla="*/ 22587 h 87610"/>
                  <a:gd name="connsiteX13" fmla="*/ 8427 w 42576"/>
                  <a:gd name="connsiteY13" fmla="*/ 59627 h 87610"/>
                  <a:gd name="connsiteX14" fmla="*/ 200 w 42576"/>
                  <a:gd name="connsiteY14" fmla="*/ 59627 h 87610"/>
                  <a:gd name="connsiteX15" fmla="*/ 200 w 42576"/>
                  <a:gd name="connsiteY15" fmla="*/ 68341 h 87610"/>
                  <a:gd name="connsiteX16" fmla="*/ 8427 w 42576"/>
                  <a:gd name="connsiteY16" fmla="*/ 68341 h 87610"/>
                  <a:gd name="connsiteX17" fmla="*/ 8427 w 42576"/>
                  <a:gd name="connsiteY17" fmla="*/ 87719 h 8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576" h="87610">
                    <a:moveTo>
                      <a:pt x="19695" y="87719"/>
                    </a:moveTo>
                    <a:lnTo>
                      <a:pt x="19695" y="68341"/>
                    </a:lnTo>
                    <a:lnTo>
                      <a:pt x="42777" y="68341"/>
                    </a:lnTo>
                    <a:lnTo>
                      <a:pt x="42777" y="59627"/>
                    </a:lnTo>
                    <a:lnTo>
                      <a:pt x="19695" y="59627"/>
                    </a:lnTo>
                    <a:lnTo>
                      <a:pt x="19695" y="22587"/>
                    </a:lnTo>
                    <a:cubicBezTo>
                      <a:pt x="19695" y="17024"/>
                      <a:pt x="20455" y="13450"/>
                      <a:pt x="21976" y="11864"/>
                    </a:cubicBezTo>
                    <a:cubicBezTo>
                      <a:pt x="23497" y="10279"/>
                      <a:pt x="26596" y="9486"/>
                      <a:pt x="31275" y="9486"/>
                    </a:cubicBezTo>
                    <a:lnTo>
                      <a:pt x="42777" y="9486"/>
                    </a:lnTo>
                    <a:lnTo>
                      <a:pt x="42777" y="109"/>
                    </a:lnTo>
                    <a:lnTo>
                      <a:pt x="31275" y="109"/>
                    </a:lnTo>
                    <a:cubicBezTo>
                      <a:pt x="22619" y="109"/>
                      <a:pt x="16647" y="1720"/>
                      <a:pt x="13359" y="4944"/>
                    </a:cubicBezTo>
                    <a:cubicBezTo>
                      <a:pt x="10071" y="8180"/>
                      <a:pt x="8427" y="14061"/>
                      <a:pt x="8427" y="22587"/>
                    </a:cubicBezTo>
                    <a:lnTo>
                      <a:pt x="8427" y="59627"/>
                    </a:lnTo>
                    <a:lnTo>
                      <a:pt x="200" y="59627"/>
                    </a:lnTo>
                    <a:lnTo>
                      <a:pt x="200" y="68341"/>
                    </a:lnTo>
                    <a:lnTo>
                      <a:pt x="8427" y="68341"/>
                    </a:lnTo>
                    <a:lnTo>
                      <a:pt x="8427" y="87719"/>
                    </a:lnTo>
                    <a:close/>
                  </a:path>
                </a:pathLst>
              </a:custGeom>
              <a:solidFill>
                <a:srgbClr val="000000"/>
              </a:solidFill>
              <a:ln w="1247" cap="flat">
                <a:noFill/>
                <a:prstDash val="solid"/>
                <a:round/>
              </a:ln>
            </p:spPr>
            <p:txBody>
              <a:bodyPr rtlCol="0" anchor="ctr"/>
              <a:lstStyle/>
              <a:p>
                <a:endParaRPr lang="en-US"/>
              </a:p>
            </p:txBody>
          </p:sp>
        </p:grpSp>
        <p:sp>
          <p:nvSpPr>
            <p:cNvPr id="221" name="Freeform: Shape 220">
              <a:extLst>
                <a:ext uri="{FF2B5EF4-FFF2-40B4-BE49-F238E27FC236}">
                  <a16:creationId xmlns:a16="http://schemas.microsoft.com/office/drawing/2014/main" id="{6E37B432-4615-461D-B295-1071D5FEC499}"/>
                </a:ext>
              </a:extLst>
            </p:cNvPr>
            <p:cNvSpPr/>
            <p:nvPr/>
          </p:nvSpPr>
          <p:spPr>
            <a:xfrm>
              <a:off x="7659008" y="190399"/>
              <a:ext cx="249535" cy="6684"/>
            </a:xfrm>
            <a:custGeom>
              <a:avLst/>
              <a:gdLst>
                <a:gd name="connsiteX0" fmla="*/ 4 w 249535"/>
                <a:gd name="connsiteY0" fmla="*/ 9 h 6684"/>
                <a:gd name="connsiteX1" fmla="*/ 249539 w 249535"/>
                <a:gd name="connsiteY1" fmla="*/ 9 h 6684"/>
              </a:gdLst>
              <a:ahLst/>
              <a:cxnLst>
                <a:cxn ang="0">
                  <a:pos x="connsiteX0" y="connsiteY0"/>
                </a:cxn>
                <a:cxn ang="0">
                  <a:pos x="connsiteX1" y="connsiteY1"/>
                </a:cxn>
              </a:cxnLst>
              <a:rect l="l" t="t" r="r" b="b"/>
              <a:pathLst>
                <a:path w="249535" h="6684">
                  <a:moveTo>
                    <a:pt x="4" y="9"/>
                  </a:moveTo>
                  <a:lnTo>
                    <a:pt x="249539" y="9"/>
                  </a:lnTo>
                </a:path>
              </a:pathLst>
            </a:custGeom>
            <a:noFill/>
            <a:ln w="13367" cap="sq">
              <a:solidFill>
                <a:srgbClr val="FFC000"/>
              </a:solidFill>
              <a:prstDash val="solid"/>
              <a:round/>
            </a:ln>
          </p:spPr>
          <p:txBody>
            <a:bodyPr rtlCol="0" anchor="ctr"/>
            <a:lstStyle/>
            <a:p>
              <a:endParaRPr lang="en-US"/>
            </a:p>
          </p:txBody>
        </p:sp>
        <p:grpSp>
          <p:nvGrpSpPr>
            <p:cNvPr id="222" name="Graphic 8">
              <a:extLst>
                <a:ext uri="{FF2B5EF4-FFF2-40B4-BE49-F238E27FC236}">
                  <a16:creationId xmlns:a16="http://schemas.microsoft.com/office/drawing/2014/main" id="{7B462C5E-326B-46F1-9AF9-F473B12F1574}"/>
                </a:ext>
              </a:extLst>
            </p:cNvPr>
            <p:cNvGrpSpPr/>
            <p:nvPr/>
          </p:nvGrpSpPr>
          <p:grpSpPr>
            <a:xfrm>
              <a:off x="8019684" y="139263"/>
              <a:ext cx="289207" cy="96578"/>
              <a:chOff x="1277221" y="2983010"/>
              <a:chExt cx="289207" cy="96578"/>
            </a:xfrm>
            <a:solidFill>
              <a:srgbClr val="000000"/>
            </a:solidFill>
          </p:grpSpPr>
          <p:sp>
            <p:nvSpPr>
              <p:cNvPr id="223" name="Freeform: Shape 222">
                <a:extLst>
                  <a:ext uri="{FF2B5EF4-FFF2-40B4-BE49-F238E27FC236}">
                    <a16:creationId xmlns:a16="http://schemas.microsoft.com/office/drawing/2014/main" id="{CB22682E-9A3C-492A-9DB4-C434BFA01633}"/>
                  </a:ext>
                </a:extLst>
              </p:cNvPr>
              <p:cNvSpPr/>
              <p:nvPr/>
            </p:nvSpPr>
            <p:spPr>
              <a:xfrm flipV="1">
                <a:off x="1277221" y="3007944"/>
                <a:ext cx="99619" cy="69869"/>
              </a:xfrm>
              <a:custGeom>
                <a:avLst/>
                <a:gdLst>
                  <a:gd name="connsiteX0" fmla="*/ 53640 w 99619"/>
                  <a:gd name="connsiteY0" fmla="*/ 55276 h 69869"/>
                  <a:gd name="connsiteX1" fmla="*/ 63699 w 99619"/>
                  <a:gd name="connsiteY1" fmla="*/ 66428 h 69869"/>
                  <a:gd name="connsiteX2" fmla="*/ 77463 w 99619"/>
                  <a:gd name="connsiteY2" fmla="*/ 70015 h 69869"/>
                  <a:gd name="connsiteX3" fmla="*/ 93916 w 99619"/>
                  <a:gd name="connsiteY3" fmla="*/ 62548 h 69869"/>
                  <a:gd name="connsiteX4" fmla="*/ 99706 w 99619"/>
                  <a:gd name="connsiteY4" fmla="*/ 41338 h 69869"/>
                  <a:gd name="connsiteX5" fmla="*/ 99706 w 99619"/>
                  <a:gd name="connsiteY5" fmla="*/ 145 h 69869"/>
                  <a:gd name="connsiteX6" fmla="*/ 88438 w 99619"/>
                  <a:gd name="connsiteY6" fmla="*/ 145 h 69869"/>
                  <a:gd name="connsiteX7" fmla="*/ 88438 w 99619"/>
                  <a:gd name="connsiteY7" fmla="*/ 40967 h 69869"/>
                  <a:gd name="connsiteX8" fmla="*/ 84949 w 99619"/>
                  <a:gd name="connsiteY8" fmla="*/ 55510 h 69869"/>
                  <a:gd name="connsiteX9" fmla="*/ 74363 w 99619"/>
                  <a:gd name="connsiteY9" fmla="*/ 60267 h 69869"/>
                  <a:gd name="connsiteX10" fmla="*/ 60580 w 99619"/>
                  <a:gd name="connsiteY10" fmla="*/ 54477 h 69869"/>
                  <a:gd name="connsiteX11" fmla="*/ 55531 w 99619"/>
                  <a:gd name="connsiteY11" fmla="*/ 38706 h 69869"/>
                  <a:gd name="connsiteX12" fmla="*/ 55531 w 99619"/>
                  <a:gd name="connsiteY12" fmla="*/ 145 h 69869"/>
                  <a:gd name="connsiteX13" fmla="*/ 44263 w 99619"/>
                  <a:gd name="connsiteY13" fmla="*/ 145 h 69869"/>
                  <a:gd name="connsiteX14" fmla="*/ 44263 w 99619"/>
                  <a:gd name="connsiteY14" fmla="*/ 40967 h 69869"/>
                  <a:gd name="connsiteX15" fmla="*/ 40792 w 99619"/>
                  <a:gd name="connsiteY15" fmla="*/ 55549 h 69869"/>
                  <a:gd name="connsiteX16" fmla="*/ 30070 w 99619"/>
                  <a:gd name="connsiteY16" fmla="*/ 60267 h 69869"/>
                  <a:gd name="connsiteX17" fmla="*/ 16404 w 99619"/>
                  <a:gd name="connsiteY17" fmla="*/ 54458 h 69869"/>
                  <a:gd name="connsiteX18" fmla="*/ 11355 w 99619"/>
                  <a:gd name="connsiteY18" fmla="*/ 38706 h 69869"/>
                  <a:gd name="connsiteX19" fmla="*/ 11355 w 99619"/>
                  <a:gd name="connsiteY19" fmla="*/ 145 h 69869"/>
                  <a:gd name="connsiteX20" fmla="*/ 87 w 99619"/>
                  <a:gd name="connsiteY20" fmla="*/ 145 h 69869"/>
                  <a:gd name="connsiteX21" fmla="*/ 87 w 99619"/>
                  <a:gd name="connsiteY21" fmla="*/ 68377 h 69869"/>
                  <a:gd name="connsiteX22" fmla="*/ 11355 w 99619"/>
                  <a:gd name="connsiteY22" fmla="*/ 68377 h 69869"/>
                  <a:gd name="connsiteX23" fmla="*/ 11355 w 99619"/>
                  <a:gd name="connsiteY23" fmla="*/ 57772 h 69869"/>
                  <a:gd name="connsiteX24" fmla="*/ 20557 w 99619"/>
                  <a:gd name="connsiteY24" fmla="*/ 67032 h 69869"/>
                  <a:gd name="connsiteX25" fmla="*/ 33287 w 99619"/>
                  <a:gd name="connsiteY25" fmla="*/ 70015 h 69869"/>
                  <a:gd name="connsiteX26" fmla="*/ 45939 w 99619"/>
                  <a:gd name="connsiteY26" fmla="*/ 66233 h 69869"/>
                  <a:gd name="connsiteX27" fmla="*/ 53640 w 99619"/>
                  <a:gd name="connsiteY27" fmla="*/ 55276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9619" h="69869">
                    <a:moveTo>
                      <a:pt x="53640" y="55276"/>
                    </a:moveTo>
                    <a:cubicBezTo>
                      <a:pt x="56447" y="60319"/>
                      <a:pt x="59800" y="64036"/>
                      <a:pt x="63699" y="66428"/>
                    </a:cubicBezTo>
                    <a:cubicBezTo>
                      <a:pt x="67598" y="68819"/>
                      <a:pt x="72186" y="70015"/>
                      <a:pt x="77463" y="70015"/>
                    </a:cubicBezTo>
                    <a:cubicBezTo>
                      <a:pt x="84572" y="70015"/>
                      <a:pt x="90056" y="67526"/>
                      <a:pt x="93916" y="62548"/>
                    </a:cubicBezTo>
                    <a:cubicBezTo>
                      <a:pt x="97776" y="57583"/>
                      <a:pt x="99706" y="50513"/>
                      <a:pt x="99706" y="41338"/>
                    </a:cubicBezTo>
                    <a:lnTo>
                      <a:pt x="99706" y="145"/>
                    </a:lnTo>
                    <a:lnTo>
                      <a:pt x="88438" y="145"/>
                    </a:lnTo>
                    <a:lnTo>
                      <a:pt x="88438" y="40967"/>
                    </a:lnTo>
                    <a:cubicBezTo>
                      <a:pt x="88438" y="47504"/>
                      <a:pt x="87275" y="52352"/>
                      <a:pt x="84949" y="55510"/>
                    </a:cubicBezTo>
                    <a:cubicBezTo>
                      <a:pt x="82635" y="58682"/>
                      <a:pt x="79107" y="60267"/>
                      <a:pt x="74363" y="60267"/>
                    </a:cubicBezTo>
                    <a:cubicBezTo>
                      <a:pt x="68553" y="60267"/>
                      <a:pt x="63959" y="58337"/>
                      <a:pt x="60580" y="54477"/>
                    </a:cubicBezTo>
                    <a:cubicBezTo>
                      <a:pt x="57214" y="50630"/>
                      <a:pt x="55531" y="45373"/>
                      <a:pt x="55531" y="38706"/>
                    </a:cubicBezTo>
                    <a:lnTo>
                      <a:pt x="55531" y="145"/>
                    </a:lnTo>
                    <a:lnTo>
                      <a:pt x="44263" y="145"/>
                    </a:lnTo>
                    <a:lnTo>
                      <a:pt x="44263" y="40967"/>
                    </a:lnTo>
                    <a:cubicBezTo>
                      <a:pt x="44263" y="47543"/>
                      <a:pt x="43106" y="52404"/>
                      <a:pt x="40792" y="55549"/>
                    </a:cubicBezTo>
                    <a:cubicBezTo>
                      <a:pt x="38479" y="58695"/>
                      <a:pt x="34905" y="60267"/>
                      <a:pt x="30070" y="60267"/>
                    </a:cubicBezTo>
                    <a:cubicBezTo>
                      <a:pt x="24339" y="60267"/>
                      <a:pt x="19783" y="58331"/>
                      <a:pt x="16404" y="54458"/>
                    </a:cubicBezTo>
                    <a:cubicBezTo>
                      <a:pt x="13038" y="50585"/>
                      <a:pt x="11355" y="45334"/>
                      <a:pt x="11355" y="38706"/>
                    </a:cubicBezTo>
                    <a:lnTo>
                      <a:pt x="11355" y="145"/>
                    </a:lnTo>
                    <a:lnTo>
                      <a:pt x="87" y="145"/>
                    </a:lnTo>
                    <a:lnTo>
                      <a:pt x="87" y="68377"/>
                    </a:lnTo>
                    <a:lnTo>
                      <a:pt x="11355" y="68377"/>
                    </a:lnTo>
                    <a:lnTo>
                      <a:pt x="11355" y="57772"/>
                    </a:lnTo>
                    <a:cubicBezTo>
                      <a:pt x="13916" y="61957"/>
                      <a:pt x="16983" y="65043"/>
                      <a:pt x="20557" y="67032"/>
                    </a:cubicBezTo>
                    <a:cubicBezTo>
                      <a:pt x="24131" y="69020"/>
                      <a:pt x="28374" y="70015"/>
                      <a:pt x="33287" y="70015"/>
                    </a:cubicBezTo>
                    <a:cubicBezTo>
                      <a:pt x="38252" y="70015"/>
                      <a:pt x="42469" y="68754"/>
                      <a:pt x="45939" y="66233"/>
                    </a:cubicBezTo>
                    <a:cubicBezTo>
                      <a:pt x="49409" y="63724"/>
                      <a:pt x="51976" y="60072"/>
                      <a:pt x="53640" y="55276"/>
                    </a:cubicBezTo>
                    <a:close/>
                  </a:path>
                </a:pathLst>
              </a:custGeom>
              <a:solidFill>
                <a:srgbClr val="000000"/>
              </a:solidFill>
              <a:ln w="1247" cap="flat">
                <a:noFill/>
                <a:prstDash val="solid"/>
                <a:round/>
              </a:ln>
            </p:spPr>
            <p:txBody>
              <a:bodyPr rtlCol="0" anchor="ctr"/>
              <a:lstStyle/>
              <a:p>
                <a:endParaRPr lang="en-US"/>
              </a:p>
            </p:txBody>
          </p:sp>
          <p:sp>
            <p:nvSpPr>
              <p:cNvPr id="224" name="Freeform: Shape 223">
                <a:extLst>
                  <a:ext uri="{FF2B5EF4-FFF2-40B4-BE49-F238E27FC236}">
                    <a16:creationId xmlns:a16="http://schemas.microsoft.com/office/drawing/2014/main" id="{290853DB-D9B7-4326-BE1A-49DEC9DC0347}"/>
                  </a:ext>
                </a:extLst>
              </p:cNvPr>
              <p:cNvSpPr/>
              <p:nvPr/>
            </p:nvSpPr>
            <p:spPr>
              <a:xfrm flipV="1">
                <a:off x="1399188" y="2983010"/>
                <a:ext cx="11209" cy="94803"/>
              </a:xfrm>
              <a:custGeom>
                <a:avLst/>
                <a:gdLst>
                  <a:gd name="connsiteX0" fmla="*/ 134 w 11209"/>
                  <a:gd name="connsiteY0" fmla="*/ 68365 h 94803"/>
                  <a:gd name="connsiteX1" fmla="*/ 11343 w 11209"/>
                  <a:gd name="connsiteY1" fmla="*/ 68365 h 94803"/>
                  <a:gd name="connsiteX2" fmla="*/ 11343 w 11209"/>
                  <a:gd name="connsiteY2" fmla="*/ 133 h 94803"/>
                  <a:gd name="connsiteX3" fmla="*/ 134 w 11209"/>
                  <a:gd name="connsiteY3" fmla="*/ 133 h 94803"/>
                  <a:gd name="connsiteX4" fmla="*/ 134 w 11209"/>
                  <a:gd name="connsiteY4" fmla="*/ 94937 h 94803"/>
                  <a:gd name="connsiteX5" fmla="*/ 11343 w 11209"/>
                  <a:gd name="connsiteY5" fmla="*/ 94937 h 94803"/>
                  <a:gd name="connsiteX6" fmla="*/ 11343 w 11209"/>
                  <a:gd name="connsiteY6" fmla="*/ 80725 h 94803"/>
                  <a:gd name="connsiteX7" fmla="*/ 134 w 11209"/>
                  <a:gd name="connsiteY7" fmla="*/ 80725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09" h="94803">
                    <a:moveTo>
                      <a:pt x="134" y="68365"/>
                    </a:moveTo>
                    <a:lnTo>
                      <a:pt x="11343" y="68365"/>
                    </a:lnTo>
                    <a:lnTo>
                      <a:pt x="11343" y="133"/>
                    </a:lnTo>
                    <a:lnTo>
                      <a:pt x="134" y="133"/>
                    </a:lnTo>
                    <a:close/>
                    <a:moveTo>
                      <a:pt x="134" y="94937"/>
                    </a:moveTo>
                    <a:lnTo>
                      <a:pt x="11343" y="94937"/>
                    </a:lnTo>
                    <a:lnTo>
                      <a:pt x="11343" y="80725"/>
                    </a:lnTo>
                    <a:lnTo>
                      <a:pt x="134" y="80725"/>
                    </a:lnTo>
                    <a:close/>
                  </a:path>
                </a:pathLst>
              </a:custGeom>
              <a:solidFill>
                <a:srgbClr val="000000"/>
              </a:solidFill>
              <a:ln w="1247" cap="flat">
                <a:noFill/>
                <a:prstDash val="solid"/>
                <a:round/>
              </a:ln>
            </p:spPr>
            <p:txBody>
              <a:bodyPr rtlCol="0" anchor="ctr"/>
              <a:lstStyle/>
              <a:p>
                <a:endParaRPr lang="en-US"/>
              </a:p>
            </p:txBody>
          </p:sp>
          <p:sp>
            <p:nvSpPr>
              <p:cNvPr id="225" name="Freeform: Shape 224">
                <a:extLst>
                  <a:ext uri="{FF2B5EF4-FFF2-40B4-BE49-F238E27FC236}">
                    <a16:creationId xmlns:a16="http://schemas.microsoft.com/office/drawing/2014/main" id="{42ECA46D-7DDC-4F4B-A22A-B2B7224B9207}"/>
                  </a:ext>
                </a:extLst>
              </p:cNvPr>
              <p:cNvSpPr/>
              <p:nvPr/>
            </p:nvSpPr>
            <p:spPr>
              <a:xfrm flipV="1">
                <a:off x="1428979" y="2983010"/>
                <a:ext cx="60980" cy="96578"/>
              </a:xfrm>
              <a:custGeom>
                <a:avLst/>
                <a:gdLst>
                  <a:gd name="connsiteX0" fmla="*/ 49896 w 60980"/>
                  <a:gd name="connsiteY0" fmla="*/ 59788 h 96578"/>
                  <a:gd name="connsiteX1" fmla="*/ 49896 w 60980"/>
                  <a:gd name="connsiteY1" fmla="*/ 96712 h 96578"/>
                  <a:gd name="connsiteX2" fmla="*/ 61106 w 60980"/>
                  <a:gd name="connsiteY2" fmla="*/ 96712 h 96578"/>
                  <a:gd name="connsiteX3" fmla="*/ 61106 w 60980"/>
                  <a:gd name="connsiteY3" fmla="*/ 1908 h 96578"/>
                  <a:gd name="connsiteX4" fmla="*/ 49896 w 60980"/>
                  <a:gd name="connsiteY4" fmla="*/ 1908 h 96578"/>
                  <a:gd name="connsiteX5" fmla="*/ 49896 w 60980"/>
                  <a:gd name="connsiteY5" fmla="*/ 12143 h 96578"/>
                  <a:gd name="connsiteX6" fmla="*/ 40968 w 60980"/>
                  <a:gd name="connsiteY6" fmla="*/ 3097 h 96578"/>
                  <a:gd name="connsiteX7" fmla="*/ 28023 w 60980"/>
                  <a:gd name="connsiteY7" fmla="*/ 134 h 96578"/>
                  <a:gd name="connsiteX8" fmla="*/ 7885 w 60980"/>
                  <a:gd name="connsiteY8" fmla="*/ 9998 h 96578"/>
                  <a:gd name="connsiteX9" fmla="*/ 126 w 60980"/>
                  <a:gd name="connsiteY9" fmla="*/ 35965 h 96578"/>
                  <a:gd name="connsiteX10" fmla="*/ 7885 w 60980"/>
                  <a:gd name="connsiteY10" fmla="*/ 61913 h 96578"/>
                  <a:gd name="connsiteX11" fmla="*/ 28023 w 60980"/>
                  <a:gd name="connsiteY11" fmla="*/ 71778 h 96578"/>
                  <a:gd name="connsiteX12" fmla="*/ 40968 w 60980"/>
                  <a:gd name="connsiteY12" fmla="*/ 68814 h 96578"/>
                  <a:gd name="connsiteX13" fmla="*/ 49896 w 60980"/>
                  <a:gd name="connsiteY13" fmla="*/ 59788 h 96578"/>
                  <a:gd name="connsiteX14" fmla="*/ 11706 w 60980"/>
                  <a:gd name="connsiteY14" fmla="*/ 35965 h 96578"/>
                  <a:gd name="connsiteX15" fmla="*/ 16794 w 60980"/>
                  <a:gd name="connsiteY15" fmla="*/ 16568 h 96578"/>
                  <a:gd name="connsiteX16" fmla="*/ 30772 w 60980"/>
                  <a:gd name="connsiteY16" fmla="*/ 9530 h 96578"/>
                  <a:gd name="connsiteX17" fmla="*/ 44769 w 60980"/>
                  <a:gd name="connsiteY17" fmla="*/ 16568 h 96578"/>
                  <a:gd name="connsiteX18" fmla="*/ 49896 w 60980"/>
                  <a:gd name="connsiteY18" fmla="*/ 35965 h 96578"/>
                  <a:gd name="connsiteX19" fmla="*/ 44769 w 60980"/>
                  <a:gd name="connsiteY19" fmla="*/ 55363 h 96578"/>
                  <a:gd name="connsiteX20" fmla="*/ 30772 w 60980"/>
                  <a:gd name="connsiteY20" fmla="*/ 62401 h 96578"/>
                  <a:gd name="connsiteX21" fmla="*/ 16794 w 60980"/>
                  <a:gd name="connsiteY21" fmla="*/ 55363 h 96578"/>
                  <a:gd name="connsiteX22" fmla="*/ 11706 w 60980"/>
                  <a:gd name="connsiteY22" fmla="*/ 35965 h 96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980" h="96578">
                    <a:moveTo>
                      <a:pt x="49896" y="59788"/>
                    </a:moveTo>
                    <a:lnTo>
                      <a:pt x="49896" y="96712"/>
                    </a:lnTo>
                    <a:lnTo>
                      <a:pt x="61106" y="96712"/>
                    </a:lnTo>
                    <a:lnTo>
                      <a:pt x="61106" y="1908"/>
                    </a:lnTo>
                    <a:lnTo>
                      <a:pt x="49896" y="1908"/>
                    </a:lnTo>
                    <a:lnTo>
                      <a:pt x="49896" y="12143"/>
                    </a:lnTo>
                    <a:cubicBezTo>
                      <a:pt x="47544" y="8088"/>
                      <a:pt x="44568" y="5072"/>
                      <a:pt x="40968" y="3097"/>
                    </a:cubicBezTo>
                    <a:cubicBezTo>
                      <a:pt x="37381" y="1121"/>
                      <a:pt x="33066" y="134"/>
                      <a:pt x="28023" y="134"/>
                    </a:cubicBezTo>
                    <a:cubicBezTo>
                      <a:pt x="19783" y="134"/>
                      <a:pt x="13071" y="3422"/>
                      <a:pt x="7885" y="9998"/>
                    </a:cubicBezTo>
                    <a:cubicBezTo>
                      <a:pt x="2712" y="16587"/>
                      <a:pt x="126" y="25243"/>
                      <a:pt x="126" y="35965"/>
                    </a:cubicBezTo>
                    <a:cubicBezTo>
                      <a:pt x="126" y="46688"/>
                      <a:pt x="2712" y="55337"/>
                      <a:pt x="7885" y="61913"/>
                    </a:cubicBezTo>
                    <a:cubicBezTo>
                      <a:pt x="13071" y="68490"/>
                      <a:pt x="19783" y="71778"/>
                      <a:pt x="28023" y="71778"/>
                    </a:cubicBezTo>
                    <a:cubicBezTo>
                      <a:pt x="33066" y="71778"/>
                      <a:pt x="37381" y="70790"/>
                      <a:pt x="40968" y="68814"/>
                    </a:cubicBezTo>
                    <a:cubicBezTo>
                      <a:pt x="44568" y="66852"/>
                      <a:pt x="47544" y="63843"/>
                      <a:pt x="49896" y="59788"/>
                    </a:cubicBezTo>
                    <a:close/>
                    <a:moveTo>
                      <a:pt x="11706" y="35965"/>
                    </a:moveTo>
                    <a:cubicBezTo>
                      <a:pt x="11706" y="27726"/>
                      <a:pt x="13402" y="21260"/>
                      <a:pt x="16794" y="16568"/>
                    </a:cubicBezTo>
                    <a:cubicBezTo>
                      <a:pt x="20186" y="11876"/>
                      <a:pt x="24845" y="9530"/>
                      <a:pt x="30772" y="9530"/>
                    </a:cubicBezTo>
                    <a:cubicBezTo>
                      <a:pt x="36698" y="9530"/>
                      <a:pt x="41364" y="11876"/>
                      <a:pt x="44769" y="16568"/>
                    </a:cubicBezTo>
                    <a:cubicBezTo>
                      <a:pt x="48188" y="21260"/>
                      <a:pt x="49896" y="27726"/>
                      <a:pt x="49896" y="35965"/>
                    </a:cubicBezTo>
                    <a:cubicBezTo>
                      <a:pt x="49896" y="44205"/>
                      <a:pt x="48188" y="50671"/>
                      <a:pt x="44769" y="55363"/>
                    </a:cubicBezTo>
                    <a:cubicBezTo>
                      <a:pt x="41364" y="60055"/>
                      <a:pt x="36698" y="62401"/>
                      <a:pt x="30772" y="62401"/>
                    </a:cubicBezTo>
                    <a:cubicBezTo>
                      <a:pt x="24845" y="62401"/>
                      <a:pt x="20186" y="60055"/>
                      <a:pt x="16794" y="55363"/>
                    </a:cubicBezTo>
                    <a:cubicBezTo>
                      <a:pt x="13402" y="50671"/>
                      <a:pt x="11706" y="44205"/>
                      <a:pt x="11706" y="35965"/>
                    </a:cubicBezTo>
                    <a:close/>
                  </a:path>
                </a:pathLst>
              </a:custGeom>
              <a:solidFill>
                <a:srgbClr val="000000"/>
              </a:solidFill>
              <a:ln w="1247" cap="flat">
                <a:noFill/>
                <a:prstDash val="solid"/>
                <a:round/>
              </a:ln>
            </p:spPr>
            <p:txBody>
              <a:bodyPr rtlCol="0" anchor="ctr"/>
              <a:lstStyle/>
              <a:p>
                <a:endParaRPr lang="en-US"/>
              </a:p>
            </p:txBody>
          </p:sp>
          <p:sp>
            <p:nvSpPr>
              <p:cNvPr id="226" name="Freeform: Shape 225">
                <a:extLst>
                  <a:ext uri="{FF2B5EF4-FFF2-40B4-BE49-F238E27FC236}">
                    <a16:creationId xmlns:a16="http://schemas.microsoft.com/office/drawing/2014/main" id="{EDE73A44-FD48-468B-9652-4F035C683088}"/>
                  </a:ext>
                </a:extLst>
              </p:cNvPr>
              <p:cNvSpPr/>
              <p:nvPr/>
            </p:nvSpPr>
            <p:spPr>
              <a:xfrm flipV="1">
                <a:off x="1508782" y="3007944"/>
                <a:ext cx="57646" cy="71643"/>
              </a:xfrm>
              <a:custGeom>
                <a:avLst/>
                <a:gdLst>
                  <a:gd name="connsiteX0" fmla="*/ 35424 w 57646"/>
                  <a:gd name="connsiteY0" fmla="*/ 36211 h 71643"/>
                  <a:gd name="connsiteX1" fmla="*/ 16592 w 57646"/>
                  <a:gd name="connsiteY1" fmla="*/ 33112 h 71643"/>
                  <a:gd name="connsiteX2" fmla="*/ 11348 w 57646"/>
                  <a:gd name="connsiteY2" fmla="*/ 22506 h 71643"/>
                  <a:gd name="connsiteX3" fmla="*/ 15286 w 57646"/>
                  <a:gd name="connsiteY3" fmla="*/ 13032 h 71643"/>
                  <a:gd name="connsiteX4" fmla="*/ 25969 w 57646"/>
                  <a:gd name="connsiteY4" fmla="*/ 9542 h 71643"/>
                  <a:gd name="connsiteX5" fmla="*/ 40941 w 57646"/>
                  <a:gd name="connsiteY5" fmla="*/ 16151 h 71643"/>
                  <a:gd name="connsiteX6" fmla="*/ 46576 w 57646"/>
                  <a:gd name="connsiteY6" fmla="*/ 33716 h 71643"/>
                  <a:gd name="connsiteX7" fmla="*/ 46576 w 57646"/>
                  <a:gd name="connsiteY7" fmla="*/ 36211 h 71643"/>
                  <a:gd name="connsiteX8" fmla="*/ 57785 w 57646"/>
                  <a:gd name="connsiteY8" fmla="*/ 40851 h 71643"/>
                  <a:gd name="connsiteX9" fmla="*/ 57785 w 57646"/>
                  <a:gd name="connsiteY9" fmla="*/ 1920 h 71643"/>
                  <a:gd name="connsiteX10" fmla="*/ 46576 w 57646"/>
                  <a:gd name="connsiteY10" fmla="*/ 1920 h 71643"/>
                  <a:gd name="connsiteX11" fmla="*/ 46576 w 57646"/>
                  <a:gd name="connsiteY11" fmla="*/ 12271 h 71643"/>
                  <a:gd name="connsiteX12" fmla="*/ 37003 w 57646"/>
                  <a:gd name="connsiteY12" fmla="*/ 3109 h 71643"/>
                  <a:gd name="connsiteX13" fmla="*/ 22987 w 57646"/>
                  <a:gd name="connsiteY13" fmla="*/ 146 h 71643"/>
                  <a:gd name="connsiteX14" fmla="*/ 6318 w 57646"/>
                  <a:gd name="connsiteY14" fmla="*/ 6033 h 71643"/>
                  <a:gd name="connsiteX15" fmla="*/ 138 w 57646"/>
                  <a:gd name="connsiteY15" fmla="*/ 21785 h 71643"/>
                  <a:gd name="connsiteX16" fmla="*/ 7839 w 57646"/>
                  <a:gd name="connsiteY16" fmla="*/ 39135 h 71643"/>
                  <a:gd name="connsiteX17" fmla="*/ 30843 w 57646"/>
                  <a:gd name="connsiteY17" fmla="*/ 44984 h 71643"/>
                  <a:gd name="connsiteX18" fmla="*/ 46576 w 57646"/>
                  <a:gd name="connsiteY18" fmla="*/ 44984 h 71643"/>
                  <a:gd name="connsiteX19" fmla="*/ 46576 w 57646"/>
                  <a:gd name="connsiteY19" fmla="*/ 46095 h 71643"/>
                  <a:gd name="connsiteX20" fmla="*/ 41487 w 57646"/>
                  <a:gd name="connsiteY20" fmla="*/ 58065 h 71643"/>
                  <a:gd name="connsiteX21" fmla="*/ 27197 w 57646"/>
                  <a:gd name="connsiteY21" fmla="*/ 62295 h 71643"/>
                  <a:gd name="connsiteX22" fmla="*/ 15793 w 57646"/>
                  <a:gd name="connsiteY22" fmla="*/ 60892 h 71643"/>
                  <a:gd name="connsiteX23" fmla="*/ 5149 w 57646"/>
                  <a:gd name="connsiteY23" fmla="*/ 56681 h 71643"/>
                  <a:gd name="connsiteX24" fmla="*/ 5149 w 57646"/>
                  <a:gd name="connsiteY24" fmla="*/ 67052 h 71643"/>
                  <a:gd name="connsiteX25" fmla="*/ 17080 w 57646"/>
                  <a:gd name="connsiteY25" fmla="*/ 70600 h 71643"/>
                  <a:gd name="connsiteX26" fmla="*/ 28348 w 57646"/>
                  <a:gd name="connsiteY26" fmla="*/ 71790 h 71643"/>
                  <a:gd name="connsiteX27" fmla="*/ 50474 w 57646"/>
                  <a:gd name="connsiteY27" fmla="*/ 64109 h 71643"/>
                  <a:gd name="connsiteX28" fmla="*/ 57785 w 57646"/>
                  <a:gd name="connsiteY28" fmla="*/ 40851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646" h="71643">
                    <a:moveTo>
                      <a:pt x="35424" y="36211"/>
                    </a:moveTo>
                    <a:cubicBezTo>
                      <a:pt x="26366" y="36211"/>
                      <a:pt x="20088" y="35178"/>
                      <a:pt x="16592" y="33112"/>
                    </a:cubicBezTo>
                    <a:cubicBezTo>
                      <a:pt x="13096" y="31045"/>
                      <a:pt x="11348" y="27510"/>
                      <a:pt x="11348" y="22506"/>
                    </a:cubicBezTo>
                    <a:cubicBezTo>
                      <a:pt x="11348" y="18529"/>
                      <a:pt x="12661" y="15371"/>
                      <a:pt x="15286" y="13032"/>
                    </a:cubicBezTo>
                    <a:cubicBezTo>
                      <a:pt x="17911" y="10705"/>
                      <a:pt x="21472" y="9542"/>
                      <a:pt x="25969" y="9542"/>
                    </a:cubicBezTo>
                    <a:cubicBezTo>
                      <a:pt x="32195" y="9542"/>
                      <a:pt x="37185" y="11745"/>
                      <a:pt x="40941" y="16151"/>
                    </a:cubicBezTo>
                    <a:cubicBezTo>
                      <a:pt x="44697" y="20557"/>
                      <a:pt x="46576" y="26412"/>
                      <a:pt x="46576" y="33716"/>
                    </a:cubicBezTo>
                    <a:lnTo>
                      <a:pt x="46576" y="36211"/>
                    </a:lnTo>
                    <a:close/>
                    <a:moveTo>
                      <a:pt x="57785" y="40851"/>
                    </a:moveTo>
                    <a:lnTo>
                      <a:pt x="57785" y="1920"/>
                    </a:lnTo>
                    <a:lnTo>
                      <a:pt x="46576" y="1920"/>
                    </a:lnTo>
                    <a:lnTo>
                      <a:pt x="46576" y="12271"/>
                    </a:lnTo>
                    <a:cubicBezTo>
                      <a:pt x="44015" y="8139"/>
                      <a:pt x="40824" y="5084"/>
                      <a:pt x="37003" y="3109"/>
                    </a:cubicBezTo>
                    <a:cubicBezTo>
                      <a:pt x="33182" y="1133"/>
                      <a:pt x="28510" y="146"/>
                      <a:pt x="22987" y="146"/>
                    </a:cubicBezTo>
                    <a:cubicBezTo>
                      <a:pt x="16007" y="146"/>
                      <a:pt x="10451" y="2108"/>
                      <a:pt x="6318" y="6033"/>
                    </a:cubicBezTo>
                    <a:cubicBezTo>
                      <a:pt x="2198" y="9958"/>
                      <a:pt x="138" y="15209"/>
                      <a:pt x="138" y="21785"/>
                    </a:cubicBezTo>
                    <a:cubicBezTo>
                      <a:pt x="138" y="29453"/>
                      <a:pt x="2705" y="35236"/>
                      <a:pt x="7839" y="39135"/>
                    </a:cubicBezTo>
                    <a:cubicBezTo>
                      <a:pt x="12986" y="43034"/>
                      <a:pt x="20654" y="44984"/>
                      <a:pt x="30843" y="44984"/>
                    </a:cubicBezTo>
                    <a:lnTo>
                      <a:pt x="46576" y="44984"/>
                    </a:lnTo>
                    <a:lnTo>
                      <a:pt x="46576" y="46095"/>
                    </a:lnTo>
                    <a:cubicBezTo>
                      <a:pt x="46576" y="51255"/>
                      <a:pt x="44879" y="55245"/>
                      <a:pt x="41487" y="58065"/>
                    </a:cubicBezTo>
                    <a:cubicBezTo>
                      <a:pt x="38095" y="60885"/>
                      <a:pt x="33332" y="62295"/>
                      <a:pt x="27197" y="62295"/>
                    </a:cubicBezTo>
                    <a:cubicBezTo>
                      <a:pt x="23298" y="62295"/>
                      <a:pt x="19497" y="61828"/>
                      <a:pt x="15793" y="60892"/>
                    </a:cubicBezTo>
                    <a:cubicBezTo>
                      <a:pt x="12102" y="59956"/>
                      <a:pt x="8554" y="58552"/>
                      <a:pt x="5149" y="56681"/>
                    </a:cubicBezTo>
                    <a:lnTo>
                      <a:pt x="5149" y="67052"/>
                    </a:lnTo>
                    <a:cubicBezTo>
                      <a:pt x="9243" y="68638"/>
                      <a:pt x="13220" y="69821"/>
                      <a:pt x="17080" y="70600"/>
                    </a:cubicBezTo>
                    <a:cubicBezTo>
                      <a:pt x="20940" y="71393"/>
                      <a:pt x="24696" y="71790"/>
                      <a:pt x="28348" y="71790"/>
                    </a:cubicBezTo>
                    <a:cubicBezTo>
                      <a:pt x="38225" y="71790"/>
                      <a:pt x="45601" y="69229"/>
                      <a:pt x="50474" y="64109"/>
                    </a:cubicBezTo>
                    <a:cubicBezTo>
                      <a:pt x="55348" y="59001"/>
                      <a:pt x="57785" y="51248"/>
                      <a:pt x="57785" y="40851"/>
                    </a:cubicBezTo>
                    <a:close/>
                  </a:path>
                </a:pathLst>
              </a:custGeom>
              <a:solidFill>
                <a:srgbClr val="000000"/>
              </a:solidFill>
              <a:ln w="1247" cap="flat">
                <a:noFill/>
                <a:prstDash val="solid"/>
                <a:round/>
              </a:ln>
            </p:spPr>
            <p:txBody>
              <a:bodyPr rtlCol="0" anchor="ctr"/>
              <a:lstStyle/>
              <a:p>
                <a:endParaRPr lang="en-US"/>
              </a:p>
            </p:txBody>
          </p:sp>
        </p:grpSp>
        <p:sp>
          <p:nvSpPr>
            <p:cNvPr id="227" name="Freeform: Shape 226">
              <a:extLst>
                <a:ext uri="{FF2B5EF4-FFF2-40B4-BE49-F238E27FC236}">
                  <a16:creationId xmlns:a16="http://schemas.microsoft.com/office/drawing/2014/main" id="{4A4968B9-D56B-4278-B1F5-AAA7E448387F}"/>
                </a:ext>
              </a:extLst>
            </p:cNvPr>
            <p:cNvSpPr/>
            <p:nvPr/>
          </p:nvSpPr>
          <p:spPr>
            <a:xfrm>
              <a:off x="7659008" y="373540"/>
              <a:ext cx="249535" cy="6684"/>
            </a:xfrm>
            <a:custGeom>
              <a:avLst/>
              <a:gdLst>
                <a:gd name="connsiteX0" fmla="*/ 4 w 249535"/>
                <a:gd name="connsiteY0" fmla="*/ 16 h 6684"/>
                <a:gd name="connsiteX1" fmla="*/ 249539 w 249535"/>
                <a:gd name="connsiteY1" fmla="*/ 16 h 6684"/>
              </a:gdLst>
              <a:ahLst/>
              <a:cxnLst>
                <a:cxn ang="0">
                  <a:pos x="connsiteX0" y="connsiteY0"/>
                </a:cxn>
                <a:cxn ang="0">
                  <a:pos x="connsiteX1" y="connsiteY1"/>
                </a:cxn>
              </a:cxnLst>
              <a:rect l="l" t="t" r="r" b="b"/>
              <a:pathLst>
                <a:path w="249535" h="6684">
                  <a:moveTo>
                    <a:pt x="4" y="16"/>
                  </a:moveTo>
                  <a:lnTo>
                    <a:pt x="249539" y="16"/>
                  </a:lnTo>
                </a:path>
              </a:pathLst>
            </a:custGeom>
            <a:noFill/>
            <a:ln w="13367" cap="sq">
              <a:solidFill>
                <a:srgbClr val="3BD022"/>
              </a:solidFill>
              <a:prstDash val="solid"/>
              <a:round/>
            </a:ln>
          </p:spPr>
          <p:txBody>
            <a:bodyPr rtlCol="0" anchor="ctr"/>
            <a:lstStyle/>
            <a:p>
              <a:endParaRPr lang="en-US"/>
            </a:p>
          </p:txBody>
        </p:sp>
        <p:grpSp>
          <p:nvGrpSpPr>
            <p:cNvPr id="228" name="Graphic 8">
              <a:extLst>
                <a:ext uri="{FF2B5EF4-FFF2-40B4-BE49-F238E27FC236}">
                  <a16:creationId xmlns:a16="http://schemas.microsoft.com/office/drawing/2014/main" id="{BDF50C03-09FA-4E6B-A24D-0EE598404A45}"/>
                </a:ext>
              </a:extLst>
            </p:cNvPr>
            <p:cNvGrpSpPr/>
            <p:nvPr/>
          </p:nvGrpSpPr>
          <p:grpSpPr>
            <a:xfrm>
              <a:off x="8015239" y="322404"/>
              <a:ext cx="251923" cy="120751"/>
              <a:chOff x="1272776" y="3166151"/>
              <a:chExt cx="251923" cy="120751"/>
            </a:xfrm>
            <a:solidFill>
              <a:srgbClr val="000000"/>
            </a:solidFill>
          </p:grpSpPr>
          <p:sp>
            <p:nvSpPr>
              <p:cNvPr id="229" name="Freeform: Shape 228">
                <a:extLst>
                  <a:ext uri="{FF2B5EF4-FFF2-40B4-BE49-F238E27FC236}">
                    <a16:creationId xmlns:a16="http://schemas.microsoft.com/office/drawing/2014/main" id="{3435330F-C68E-49F3-AB78-EFF3EDDD8601}"/>
                  </a:ext>
                </a:extLst>
              </p:cNvPr>
              <p:cNvSpPr/>
              <p:nvPr/>
            </p:nvSpPr>
            <p:spPr>
              <a:xfrm flipV="1">
                <a:off x="1272776" y="3191086"/>
                <a:ext cx="60980" cy="95817"/>
              </a:xfrm>
              <a:custGeom>
                <a:avLst/>
                <a:gdLst>
                  <a:gd name="connsiteX0" fmla="*/ 49873 w 60980"/>
                  <a:gd name="connsiteY0" fmla="*/ 61048 h 95817"/>
                  <a:gd name="connsiteX1" fmla="*/ 44843 w 60980"/>
                  <a:gd name="connsiteY1" fmla="*/ 79919 h 95817"/>
                  <a:gd name="connsiteX2" fmla="*/ 30749 w 60980"/>
                  <a:gd name="connsiteY2" fmla="*/ 86625 h 95817"/>
                  <a:gd name="connsiteX3" fmla="*/ 16712 w 60980"/>
                  <a:gd name="connsiteY3" fmla="*/ 79919 h 95817"/>
                  <a:gd name="connsiteX4" fmla="*/ 11683 w 60980"/>
                  <a:gd name="connsiteY4" fmla="*/ 61048 h 95817"/>
                  <a:gd name="connsiteX5" fmla="*/ 16712 w 60980"/>
                  <a:gd name="connsiteY5" fmla="*/ 42216 h 95817"/>
                  <a:gd name="connsiteX6" fmla="*/ 30749 w 60980"/>
                  <a:gd name="connsiteY6" fmla="*/ 35509 h 95817"/>
                  <a:gd name="connsiteX7" fmla="*/ 44843 w 60980"/>
                  <a:gd name="connsiteY7" fmla="*/ 42216 h 95817"/>
                  <a:gd name="connsiteX8" fmla="*/ 49873 w 60980"/>
                  <a:gd name="connsiteY8" fmla="*/ 61048 h 95817"/>
                  <a:gd name="connsiteX9" fmla="*/ 61083 w 60980"/>
                  <a:gd name="connsiteY9" fmla="*/ 34593 h 95817"/>
                  <a:gd name="connsiteX10" fmla="*/ 53343 w 60980"/>
                  <a:gd name="connsiteY10" fmla="*/ 8684 h 95817"/>
                  <a:gd name="connsiteX11" fmla="*/ 29657 w 60980"/>
                  <a:gd name="connsiteY11" fmla="*/ 184 h 95817"/>
                  <a:gd name="connsiteX12" fmla="*/ 18506 w 60980"/>
                  <a:gd name="connsiteY12" fmla="*/ 1062 h 95817"/>
                  <a:gd name="connsiteX13" fmla="*/ 8329 w 60980"/>
                  <a:gd name="connsiteY13" fmla="*/ 3772 h 95817"/>
                  <a:gd name="connsiteX14" fmla="*/ 8329 w 60980"/>
                  <a:gd name="connsiteY14" fmla="*/ 14669 h 95817"/>
                  <a:gd name="connsiteX15" fmla="*/ 18077 w 60980"/>
                  <a:gd name="connsiteY15" fmla="*/ 10731 h 95817"/>
                  <a:gd name="connsiteX16" fmla="*/ 27883 w 60980"/>
                  <a:gd name="connsiteY16" fmla="*/ 9445 h 95817"/>
                  <a:gd name="connsiteX17" fmla="*/ 44395 w 60980"/>
                  <a:gd name="connsiteY17" fmla="*/ 15196 h 95817"/>
                  <a:gd name="connsiteX18" fmla="*/ 49873 w 60980"/>
                  <a:gd name="connsiteY18" fmla="*/ 32585 h 95817"/>
                  <a:gd name="connsiteX19" fmla="*/ 49873 w 60980"/>
                  <a:gd name="connsiteY19" fmla="*/ 38141 h 95817"/>
                  <a:gd name="connsiteX20" fmla="*/ 40983 w 60980"/>
                  <a:gd name="connsiteY20" fmla="*/ 29115 h 95817"/>
                  <a:gd name="connsiteX21" fmla="*/ 28000 w 60980"/>
                  <a:gd name="connsiteY21" fmla="*/ 26132 h 95817"/>
                  <a:gd name="connsiteX22" fmla="*/ 7784 w 60980"/>
                  <a:gd name="connsiteY22" fmla="*/ 35685 h 95817"/>
                  <a:gd name="connsiteX23" fmla="*/ 103 w 60980"/>
                  <a:gd name="connsiteY23" fmla="*/ 61048 h 95817"/>
                  <a:gd name="connsiteX24" fmla="*/ 7784 w 60980"/>
                  <a:gd name="connsiteY24" fmla="*/ 86430 h 95817"/>
                  <a:gd name="connsiteX25" fmla="*/ 28000 w 60980"/>
                  <a:gd name="connsiteY25" fmla="*/ 96002 h 95817"/>
                  <a:gd name="connsiteX26" fmla="*/ 40983 w 60980"/>
                  <a:gd name="connsiteY26" fmla="*/ 93020 h 95817"/>
                  <a:gd name="connsiteX27" fmla="*/ 49873 w 60980"/>
                  <a:gd name="connsiteY27" fmla="*/ 84013 h 95817"/>
                  <a:gd name="connsiteX28" fmla="*/ 49873 w 60980"/>
                  <a:gd name="connsiteY28" fmla="*/ 94365 h 95817"/>
                  <a:gd name="connsiteX29" fmla="*/ 61083 w 60980"/>
                  <a:gd name="connsiteY29" fmla="*/ 94365 h 9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980" h="95817">
                    <a:moveTo>
                      <a:pt x="49873" y="61048"/>
                    </a:moveTo>
                    <a:cubicBezTo>
                      <a:pt x="49873" y="69171"/>
                      <a:pt x="48197" y="75461"/>
                      <a:pt x="44843" y="79919"/>
                    </a:cubicBezTo>
                    <a:cubicBezTo>
                      <a:pt x="41503" y="84390"/>
                      <a:pt x="36805" y="86625"/>
                      <a:pt x="30749" y="86625"/>
                    </a:cubicBezTo>
                    <a:cubicBezTo>
                      <a:pt x="24744" y="86625"/>
                      <a:pt x="20065" y="84390"/>
                      <a:pt x="16712" y="79919"/>
                    </a:cubicBezTo>
                    <a:cubicBezTo>
                      <a:pt x="13359" y="75461"/>
                      <a:pt x="11683" y="69171"/>
                      <a:pt x="11683" y="61048"/>
                    </a:cubicBezTo>
                    <a:cubicBezTo>
                      <a:pt x="11683" y="52964"/>
                      <a:pt x="13359" y="46687"/>
                      <a:pt x="16712" y="42216"/>
                    </a:cubicBezTo>
                    <a:cubicBezTo>
                      <a:pt x="20065" y="37745"/>
                      <a:pt x="24744" y="35509"/>
                      <a:pt x="30749" y="35509"/>
                    </a:cubicBezTo>
                    <a:cubicBezTo>
                      <a:pt x="36805" y="35509"/>
                      <a:pt x="41503" y="37745"/>
                      <a:pt x="44843" y="42216"/>
                    </a:cubicBezTo>
                    <a:cubicBezTo>
                      <a:pt x="48197" y="46687"/>
                      <a:pt x="49873" y="52964"/>
                      <a:pt x="49873" y="61048"/>
                    </a:cubicBezTo>
                    <a:close/>
                    <a:moveTo>
                      <a:pt x="61083" y="34593"/>
                    </a:moveTo>
                    <a:cubicBezTo>
                      <a:pt x="61083" y="22987"/>
                      <a:pt x="58503" y="14351"/>
                      <a:pt x="53343" y="8684"/>
                    </a:cubicBezTo>
                    <a:cubicBezTo>
                      <a:pt x="48197" y="3018"/>
                      <a:pt x="40301" y="184"/>
                      <a:pt x="29657" y="184"/>
                    </a:cubicBezTo>
                    <a:cubicBezTo>
                      <a:pt x="25719" y="184"/>
                      <a:pt x="22002" y="477"/>
                      <a:pt x="18506" y="1062"/>
                    </a:cubicBezTo>
                    <a:cubicBezTo>
                      <a:pt x="15010" y="1647"/>
                      <a:pt x="11618" y="2550"/>
                      <a:pt x="8329" y="3772"/>
                    </a:cubicBezTo>
                    <a:lnTo>
                      <a:pt x="8329" y="14669"/>
                    </a:lnTo>
                    <a:cubicBezTo>
                      <a:pt x="11618" y="12889"/>
                      <a:pt x="14867" y="11576"/>
                      <a:pt x="18077" y="10731"/>
                    </a:cubicBezTo>
                    <a:cubicBezTo>
                      <a:pt x="21287" y="9874"/>
                      <a:pt x="24556" y="9445"/>
                      <a:pt x="27883" y="9445"/>
                    </a:cubicBezTo>
                    <a:cubicBezTo>
                      <a:pt x="35239" y="9445"/>
                      <a:pt x="40743" y="11362"/>
                      <a:pt x="44395" y="15196"/>
                    </a:cubicBezTo>
                    <a:cubicBezTo>
                      <a:pt x="48047" y="19030"/>
                      <a:pt x="49873" y="24826"/>
                      <a:pt x="49873" y="32585"/>
                    </a:cubicBezTo>
                    <a:lnTo>
                      <a:pt x="49873" y="38141"/>
                    </a:lnTo>
                    <a:cubicBezTo>
                      <a:pt x="47560" y="34112"/>
                      <a:pt x="44597" y="31104"/>
                      <a:pt x="40983" y="29115"/>
                    </a:cubicBezTo>
                    <a:cubicBezTo>
                      <a:pt x="37370" y="27127"/>
                      <a:pt x="33043" y="26132"/>
                      <a:pt x="28000" y="26132"/>
                    </a:cubicBezTo>
                    <a:cubicBezTo>
                      <a:pt x="19643" y="26132"/>
                      <a:pt x="12904" y="29316"/>
                      <a:pt x="7784" y="35685"/>
                    </a:cubicBezTo>
                    <a:cubicBezTo>
                      <a:pt x="2663" y="42066"/>
                      <a:pt x="103" y="50521"/>
                      <a:pt x="103" y="61048"/>
                    </a:cubicBezTo>
                    <a:cubicBezTo>
                      <a:pt x="103" y="71601"/>
                      <a:pt x="2663" y="80062"/>
                      <a:pt x="7784" y="86430"/>
                    </a:cubicBezTo>
                    <a:cubicBezTo>
                      <a:pt x="12904" y="92812"/>
                      <a:pt x="19643" y="96002"/>
                      <a:pt x="28000" y="96002"/>
                    </a:cubicBezTo>
                    <a:cubicBezTo>
                      <a:pt x="33043" y="96002"/>
                      <a:pt x="37370" y="95008"/>
                      <a:pt x="40983" y="93020"/>
                    </a:cubicBezTo>
                    <a:cubicBezTo>
                      <a:pt x="44597" y="91031"/>
                      <a:pt x="47560" y="88029"/>
                      <a:pt x="49873" y="84013"/>
                    </a:cubicBezTo>
                    <a:lnTo>
                      <a:pt x="49873" y="94365"/>
                    </a:lnTo>
                    <a:lnTo>
                      <a:pt x="61083" y="94365"/>
                    </a:lnTo>
                    <a:close/>
                  </a:path>
                </a:pathLst>
              </a:custGeom>
              <a:solidFill>
                <a:srgbClr val="000000"/>
              </a:solidFill>
              <a:ln w="1247" cap="flat">
                <a:noFill/>
                <a:prstDash val="solid"/>
                <a:round/>
              </a:ln>
            </p:spPr>
            <p:txBody>
              <a:bodyPr rtlCol="0" anchor="ctr"/>
              <a:lstStyle/>
              <a:p>
                <a:endParaRPr lang="en-US"/>
              </a:p>
            </p:txBody>
          </p:sp>
          <p:sp>
            <p:nvSpPr>
              <p:cNvPr id="230" name="Freeform: Shape 229">
                <a:extLst>
                  <a:ext uri="{FF2B5EF4-FFF2-40B4-BE49-F238E27FC236}">
                    <a16:creationId xmlns:a16="http://schemas.microsoft.com/office/drawing/2014/main" id="{38545B67-17C0-4E31-9B8B-F22BECB5104D}"/>
                  </a:ext>
                </a:extLst>
              </p:cNvPr>
              <p:cNvSpPr/>
              <p:nvPr/>
            </p:nvSpPr>
            <p:spPr>
              <a:xfrm flipV="1">
                <a:off x="1352578" y="3191086"/>
                <a:ext cx="57646" cy="71643"/>
              </a:xfrm>
              <a:custGeom>
                <a:avLst/>
                <a:gdLst>
                  <a:gd name="connsiteX0" fmla="*/ 35401 w 57646"/>
                  <a:gd name="connsiteY0" fmla="*/ 36239 h 71643"/>
                  <a:gd name="connsiteX1" fmla="*/ 16569 w 57646"/>
                  <a:gd name="connsiteY1" fmla="*/ 33139 h 71643"/>
                  <a:gd name="connsiteX2" fmla="*/ 11325 w 57646"/>
                  <a:gd name="connsiteY2" fmla="*/ 22534 h 71643"/>
                  <a:gd name="connsiteX3" fmla="*/ 15263 w 57646"/>
                  <a:gd name="connsiteY3" fmla="*/ 13059 h 71643"/>
                  <a:gd name="connsiteX4" fmla="*/ 25946 w 57646"/>
                  <a:gd name="connsiteY4" fmla="*/ 9570 h 71643"/>
                  <a:gd name="connsiteX5" fmla="*/ 40918 w 57646"/>
                  <a:gd name="connsiteY5" fmla="*/ 16178 h 71643"/>
                  <a:gd name="connsiteX6" fmla="*/ 46552 w 57646"/>
                  <a:gd name="connsiteY6" fmla="*/ 33743 h 71643"/>
                  <a:gd name="connsiteX7" fmla="*/ 46552 w 57646"/>
                  <a:gd name="connsiteY7" fmla="*/ 36239 h 71643"/>
                  <a:gd name="connsiteX8" fmla="*/ 57762 w 57646"/>
                  <a:gd name="connsiteY8" fmla="*/ 40878 h 71643"/>
                  <a:gd name="connsiteX9" fmla="*/ 57762 w 57646"/>
                  <a:gd name="connsiteY9" fmla="*/ 1947 h 71643"/>
                  <a:gd name="connsiteX10" fmla="*/ 46552 w 57646"/>
                  <a:gd name="connsiteY10" fmla="*/ 1947 h 71643"/>
                  <a:gd name="connsiteX11" fmla="*/ 46552 w 57646"/>
                  <a:gd name="connsiteY11" fmla="*/ 12299 h 71643"/>
                  <a:gd name="connsiteX12" fmla="*/ 36980 w 57646"/>
                  <a:gd name="connsiteY12" fmla="*/ 3136 h 71643"/>
                  <a:gd name="connsiteX13" fmla="*/ 22963 w 57646"/>
                  <a:gd name="connsiteY13" fmla="*/ 173 h 71643"/>
                  <a:gd name="connsiteX14" fmla="*/ 6295 w 57646"/>
                  <a:gd name="connsiteY14" fmla="*/ 6060 h 71643"/>
                  <a:gd name="connsiteX15" fmla="*/ 115 w 57646"/>
                  <a:gd name="connsiteY15" fmla="*/ 21812 h 71643"/>
                  <a:gd name="connsiteX16" fmla="*/ 7816 w 57646"/>
                  <a:gd name="connsiteY16" fmla="*/ 39163 h 71643"/>
                  <a:gd name="connsiteX17" fmla="*/ 30820 w 57646"/>
                  <a:gd name="connsiteY17" fmla="*/ 45011 h 71643"/>
                  <a:gd name="connsiteX18" fmla="*/ 46552 w 57646"/>
                  <a:gd name="connsiteY18" fmla="*/ 45011 h 71643"/>
                  <a:gd name="connsiteX19" fmla="*/ 46552 w 57646"/>
                  <a:gd name="connsiteY19" fmla="*/ 46123 h 71643"/>
                  <a:gd name="connsiteX20" fmla="*/ 41464 w 57646"/>
                  <a:gd name="connsiteY20" fmla="*/ 58092 h 71643"/>
                  <a:gd name="connsiteX21" fmla="*/ 27174 w 57646"/>
                  <a:gd name="connsiteY21" fmla="*/ 62323 h 71643"/>
                  <a:gd name="connsiteX22" fmla="*/ 15770 w 57646"/>
                  <a:gd name="connsiteY22" fmla="*/ 60919 h 71643"/>
                  <a:gd name="connsiteX23" fmla="*/ 5125 w 57646"/>
                  <a:gd name="connsiteY23" fmla="*/ 56708 h 71643"/>
                  <a:gd name="connsiteX24" fmla="*/ 5125 w 57646"/>
                  <a:gd name="connsiteY24" fmla="*/ 67080 h 71643"/>
                  <a:gd name="connsiteX25" fmla="*/ 17056 w 57646"/>
                  <a:gd name="connsiteY25" fmla="*/ 70628 h 71643"/>
                  <a:gd name="connsiteX26" fmla="*/ 28324 w 57646"/>
                  <a:gd name="connsiteY26" fmla="*/ 71817 h 71643"/>
                  <a:gd name="connsiteX27" fmla="*/ 50451 w 57646"/>
                  <a:gd name="connsiteY27" fmla="*/ 64136 h 71643"/>
                  <a:gd name="connsiteX28" fmla="*/ 57762 w 57646"/>
                  <a:gd name="connsiteY28" fmla="*/ 40878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646" h="71643">
                    <a:moveTo>
                      <a:pt x="35401" y="36239"/>
                    </a:moveTo>
                    <a:cubicBezTo>
                      <a:pt x="26342" y="36239"/>
                      <a:pt x="20065" y="35205"/>
                      <a:pt x="16569" y="33139"/>
                    </a:cubicBezTo>
                    <a:cubicBezTo>
                      <a:pt x="13073" y="31073"/>
                      <a:pt x="11325" y="27537"/>
                      <a:pt x="11325" y="22534"/>
                    </a:cubicBezTo>
                    <a:cubicBezTo>
                      <a:pt x="11325" y="18557"/>
                      <a:pt x="12637" y="15398"/>
                      <a:pt x="15263" y="13059"/>
                    </a:cubicBezTo>
                    <a:cubicBezTo>
                      <a:pt x="17888" y="10733"/>
                      <a:pt x="21449" y="9570"/>
                      <a:pt x="25946" y="9570"/>
                    </a:cubicBezTo>
                    <a:cubicBezTo>
                      <a:pt x="32171" y="9570"/>
                      <a:pt x="37162" y="11772"/>
                      <a:pt x="40918" y="16178"/>
                    </a:cubicBezTo>
                    <a:cubicBezTo>
                      <a:pt x="44674" y="20584"/>
                      <a:pt x="46552" y="26439"/>
                      <a:pt x="46552" y="33743"/>
                    </a:cubicBezTo>
                    <a:lnTo>
                      <a:pt x="46552" y="36239"/>
                    </a:lnTo>
                    <a:close/>
                    <a:moveTo>
                      <a:pt x="57762" y="40878"/>
                    </a:moveTo>
                    <a:lnTo>
                      <a:pt x="57762" y="1947"/>
                    </a:lnTo>
                    <a:lnTo>
                      <a:pt x="46552" y="1947"/>
                    </a:lnTo>
                    <a:lnTo>
                      <a:pt x="46552" y="12299"/>
                    </a:lnTo>
                    <a:cubicBezTo>
                      <a:pt x="43992" y="8166"/>
                      <a:pt x="40801" y="5112"/>
                      <a:pt x="36980" y="3136"/>
                    </a:cubicBezTo>
                    <a:cubicBezTo>
                      <a:pt x="33159" y="1161"/>
                      <a:pt x="28487" y="173"/>
                      <a:pt x="22963" y="173"/>
                    </a:cubicBezTo>
                    <a:cubicBezTo>
                      <a:pt x="15984" y="173"/>
                      <a:pt x="10428" y="2135"/>
                      <a:pt x="6295" y="6060"/>
                    </a:cubicBezTo>
                    <a:cubicBezTo>
                      <a:pt x="2175" y="9985"/>
                      <a:pt x="115" y="15236"/>
                      <a:pt x="115" y="21812"/>
                    </a:cubicBezTo>
                    <a:cubicBezTo>
                      <a:pt x="115" y="29480"/>
                      <a:pt x="2682" y="35264"/>
                      <a:pt x="7816" y="39163"/>
                    </a:cubicBezTo>
                    <a:cubicBezTo>
                      <a:pt x="12962" y="43062"/>
                      <a:pt x="20630" y="45011"/>
                      <a:pt x="30820" y="45011"/>
                    </a:cubicBezTo>
                    <a:lnTo>
                      <a:pt x="46552" y="45011"/>
                    </a:lnTo>
                    <a:lnTo>
                      <a:pt x="46552" y="46123"/>
                    </a:lnTo>
                    <a:cubicBezTo>
                      <a:pt x="46552" y="51282"/>
                      <a:pt x="44856" y="55272"/>
                      <a:pt x="41464" y="58092"/>
                    </a:cubicBezTo>
                    <a:cubicBezTo>
                      <a:pt x="38072" y="60913"/>
                      <a:pt x="33309" y="62323"/>
                      <a:pt x="27174" y="62323"/>
                    </a:cubicBezTo>
                    <a:cubicBezTo>
                      <a:pt x="23275" y="62323"/>
                      <a:pt x="19474" y="61855"/>
                      <a:pt x="15770" y="60919"/>
                    </a:cubicBezTo>
                    <a:cubicBezTo>
                      <a:pt x="12078" y="59983"/>
                      <a:pt x="8530" y="58580"/>
                      <a:pt x="5125" y="56708"/>
                    </a:cubicBezTo>
                    <a:lnTo>
                      <a:pt x="5125" y="67080"/>
                    </a:lnTo>
                    <a:cubicBezTo>
                      <a:pt x="9219" y="68665"/>
                      <a:pt x="13196" y="69848"/>
                      <a:pt x="17056" y="70628"/>
                    </a:cubicBezTo>
                    <a:cubicBezTo>
                      <a:pt x="20916" y="71421"/>
                      <a:pt x="24672" y="71817"/>
                      <a:pt x="28324" y="71817"/>
                    </a:cubicBezTo>
                    <a:cubicBezTo>
                      <a:pt x="38202" y="71817"/>
                      <a:pt x="45577" y="69257"/>
                      <a:pt x="50451" y="64136"/>
                    </a:cubicBezTo>
                    <a:cubicBezTo>
                      <a:pt x="55325" y="59028"/>
                      <a:pt x="57762" y="51276"/>
                      <a:pt x="57762" y="40878"/>
                    </a:cubicBezTo>
                    <a:close/>
                  </a:path>
                </a:pathLst>
              </a:custGeom>
              <a:solidFill>
                <a:srgbClr val="000000"/>
              </a:solidFill>
              <a:ln w="1247" cap="flat">
                <a:noFill/>
                <a:prstDash val="solid"/>
                <a:round/>
              </a:ln>
            </p:spPr>
            <p:txBody>
              <a:bodyPr rtlCol="0" anchor="ctr"/>
              <a:lstStyle/>
              <a:p>
                <a:endParaRPr lang="en-US"/>
              </a:p>
            </p:txBody>
          </p:sp>
          <p:sp>
            <p:nvSpPr>
              <p:cNvPr id="231" name="Freeform: Shape 230">
                <a:extLst>
                  <a:ext uri="{FF2B5EF4-FFF2-40B4-BE49-F238E27FC236}">
                    <a16:creationId xmlns:a16="http://schemas.microsoft.com/office/drawing/2014/main" id="{1B66C4EE-0977-4D48-B94F-097377396139}"/>
                  </a:ext>
                </a:extLst>
              </p:cNvPr>
              <p:cNvSpPr/>
              <p:nvPr/>
            </p:nvSpPr>
            <p:spPr>
              <a:xfrm flipV="1">
                <a:off x="1433305" y="3166151"/>
                <a:ext cx="11209" cy="94803"/>
              </a:xfrm>
              <a:custGeom>
                <a:avLst/>
                <a:gdLst>
                  <a:gd name="connsiteX0" fmla="*/ 139 w 11209"/>
                  <a:gd name="connsiteY0" fmla="*/ 68393 h 94803"/>
                  <a:gd name="connsiteX1" fmla="*/ 11348 w 11209"/>
                  <a:gd name="connsiteY1" fmla="*/ 68393 h 94803"/>
                  <a:gd name="connsiteX2" fmla="*/ 11348 w 11209"/>
                  <a:gd name="connsiteY2" fmla="*/ 160 h 94803"/>
                  <a:gd name="connsiteX3" fmla="*/ 139 w 11209"/>
                  <a:gd name="connsiteY3" fmla="*/ 160 h 94803"/>
                  <a:gd name="connsiteX4" fmla="*/ 139 w 11209"/>
                  <a:gd name="connsiteY4" fmla="*/ 94964 h 94803"/>
                  <a:gd name="connsiteX5" fmla="*/ 11348 w 11209"/>
                  <a:gd name="connsiteY5" fmla="*/ 94964 h 94803"/>
                  <a:gd name="connsiteX6" fmla="*/ 11348 w 11209"/>
                  <a:gd name="connsiteY6" fmla="*/ 80752 h 94803"/>
                  <a:gd name="connsiteX7" fmla="*/ 139 w 11209"/>
                  <a:gd name="connsiteY7" fmla="*/ 80752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09" h="94803">
                    <a:moveTo>
                      <a:pt x="139" y="68393"/>
                    </a:moveTo>
                    <a:lnTo>
                      <a:pt x="11348" y="68393"/>
                    </a:lnTo>
                    <a:lnTo>
                      <a:pt x="11348" y="160"/>
                    </a:lnTo>
                    <a:lnTo>
                      <a:pt x="139" y="160"/>
                    </a:lnTo>
                    <a:close/>
                    <a:moveTo>
                      <a:pt x="139" y="94964"/>
                    </a:moveTo>
                    <a:lnTo>
                      <a:pt x="11348" y="94964"/>
                    </a:lnTo>
                    <a:lnTo>
                      <a:pt x="11348" y="80752"/>
                    </a:lnTo>
                    <a:lnTo>
                      <a:pt x="139" y="80752"/>
                    </a:lnTo>
                    <a:close/>
                  </a:path>
                </a:pathLst>
              </a:custGeom>
              <a:solidFill>
                <a:srgbClr val="000000"/>
              </a:solidFill>
              <a:ln w="1247" cap="flat">
                <a:noFill/>
                <a:prstDash val="solid"/>
                <a:round/>
              </a:ln>
            </p:spPr>
            <p:txBody>
              <a:bodyPr rtlCol="0" anchor="ctr"/>
              <a:lstStyle/>
              <a:p>
                <a:endParaRPr lang="en-US"/>
              </a:p>
            </p:txBody>
          </p:sp>
          <p:sp>
            <p:nvSpPr>
              <p:cNvPr id="232" name="Freeform: Shape 231">
                <a:extLst>
                  <a:ext uri="{FF2B5EF4-FFF2-40B4-BE49-F238E27FC236}">
                    <a16:creationId xmlns:a16="http://schemas.microsoft.com/office/drawing/2014/main" id="{B119A482-A6D1-435A-BCEF-8F6B5A1A9960}"/>
                  </a:ext>
                </a:extLst>
              </p:cNvPr>
              <p:cNvSpPr/>
              <p:nvPr/>
            </p:nvSpPr>
            <p:spPr>
              <a:xfrm flipV="1">
                <a:off x="1467540" y="3191086"/>
                <a:ext cx="57159" cy="69869"/>
              </a:xfrm>
              <a:custGeom>
                <a:avLst/>
                <a:gdLst>
                  <a:gd name="connsiteX0" fmla="*/ 57289 w 57159"/>
                  <a:gd name="connsiteY0" fmla="*/ 41365 h 69869"/>
                  <a:gd name="connsiteX1" fmla="*/ 57289 w 57159"/>
                  <a:gd name="connsiteY1" fmla="*/ 172 h 69869"/>
                  <a:gd name="connsiteX2" fmla="*/ 46079 w 57159"/>
                  <a:gd name="connsiteY2" fmla="*/ 172 h 69869"/>
                  <a:gd name="connsiteX3" fmla="*/ 46079 w 57159"/>
                  <a:gd name="connsiteY3" fmla="*/ 40995 h 69869"/>
                  <a:gd name="connsiteX4" fmla="*/ 42297 w 57159"/>
                  <a:gd name="connsiteY4" fmla="*/ 55479 h 69869"/>
                  <a:gd name="connsiteX5" fmla="*/ 30970 w 57159"/>
                  <a:gd name="connsiteY5" fmla="*/ 60295 h 69869"/>
                  <a:gd name="connsiteX6" fmla="*/ 16642 w 57159"/>
                  <a:gd name="connsiteY6" fmla="*/ 54505 h 69869"/>
                  <a:gd name="connsiteX7" fmla="*/ 11397 w 57159"/>
                  <a:gd name="connsiteY7" fmla="*/ 38733 h 69869"/>
                  <a:gd name="connsiteX8" fmla="*/ 11397 w 57159"/>
                  <a:gd name="connsiteY8" fmla="*/ 172 h 69869"/>
                  <a:gd name="connsiteX9" fmla="*/ 129 w 57159"/>
                  <a:gd name="connsiteY9" fmla="*/ 172 h 69869"/>
                  <a:gd name="connsiteX10" fmla="*/ 129 w 57159"/>
                  <a:gd name="connsiteY10" fmla="*/ 68404 h 69869"/>
                  <a:gd name="connsiteX11" fmla="*/ 11397 w 57159"/>
                  <a:gd name="connsiteY11" fmla="*/ 68404 h 69869"/>
                  <a:gd name="connsiteX12" fmla="*/ 11397 w 57159"/>
                  <a:gd name="connsiteY12" fmla="*/ 57799 h 69869"/>
                  <a:gd name="connsiteX13" fmla="*/ 20872 w 57159"/>
                  <a:gd name="connsiteY13" fmla="*/ 67001 h 69869"/>
                  <a:gd name="connsiteX14" fmla="*/ 33466 w 57159"/>
                  <a:gd name="connsiteY14" fmla="*/ 70042 h 69869"/>
                  <a:gd name="connsiteX15" fmla="*/ 51245 w 57159"/>
                  <a:gd name="connsiteY15" fmla="*/ 62770 h 69869"/>
                  <a:gd name="connsiteX16" fmla="*/ 57289 w 57159"/>
                  <a:gd name="connsiteY16" fmla="*/ 41365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159" h="69869">
                    <a:moveTo>
                      <a:pt x="57289" y="41365"/>
                    </a:moveTo>
                    <a:lnTo>
                      <a:pt x="57289" y="172"/>
                    </a:lnTo>
                    <a:lnTo>
                      <a:pt x="46079" y="172"/>
                    </a:lnTo>
                    <a:lnTo>
                      <a:pt x="46079" y="40995"/>
                    </a:lnTo>
                    <a:cubicBezTo>
                      <a:pt x="46079" y="47454"/>
                      <a:pt x="44818" y="52282"/>
                      <a:pt x="42297" y="55479"/>
                    </a:cubicBezTo>
                    <a:cubicBezTo>
                      <a:pt x="39776" y="58689"/>
                      <a:pt x="36000" y="60295"/>
                      <a:pt x="30970" y="60295"/>
                    </a:cubicBezTo>
                    <a:cubicBezTo>
                      <a:pt x="24914" y="60295"/>
                      <a:pt x="20138" y="58365"/>
                      <a:pt x="16642" y="54505"/>
                    </a:cubicBezTo>
                    <a:cubicBezTo>
                      <a:pt x="13145" y="50658"/>
                      <a:pt x="11397" y="45400"/>
                      <a:pt x="11397" y="38733"/>
                    </a:cubicBezTo>
                    <a:lnTo>
                      <a:pt x="11397" y="172"/>
                    </a:lnTo>
                    <a:lnTo>
                      <a:pt x="129" y="172"/>
                    </a:lnTo>
                    <a:lnTo>
                      <a:pt x="129" y="68404"/>
                    </a:lnTo>
                    <a:lnTo>
                      <a:pt x="11397" y="68404"/>
                    </a:lnTo>
                    <a:lnTo>
                      <a:pt x="11397" y="57799"/>
                    </a:lnTo>
                    <a:cubicBezTo>
                      <a:pt x="14088" y="61906"/>
                      <a:pt x="17246" y="64973"/>
                      <a:pt x="20872" y="67001"/>
                    </a:cubicBezTo>
                    <a:cubicBezTo>
                      <a:pt x="24511" y="69028"/>
                      <a:pt x="28709" y="70042"/>
                      <a:pt x="33466" y="70042"/>
                    </a:cubicBezTo>
                    <a:cubicBezTo>
                      <a:pt x="41303" y="70042"/>
                      <a:pt x="47229" y="67618"/>
                      <a:pt x="51245" y="62770"/>
                    </a:cubicBezTo>
                    <a:cubicBezTo>
                      <a:pt x="55274" y="57923"/>
                      <a:pt x="57289" y="50788"/>
                      <a:pt x="57289" y="41365"/>
                    </a:cubicBezTo>
                    <a:close/>
                  </a:path>
                </a:pathLst>
              </a:custGeom>
              <a:solidFill>
                <a:srgbClr val="000000"/>
              </a:solidFill>
              <a:ln w="1247" cap="flat">
                <a:noFill/>
                <a:prstDash val="solid"/>
                <a:round/>
              </a:ln>
            </p:spPr>
            <p:txBody>
              <a:bodyPr rtlCol="0" anchor="ctr"/>
              <a:lstStyle/>
              <a:p>
                <a:endParaRPr lang="en-US"/>
              </a:p>
            </p:txBody>
          </p:sp>
        </p:grpSp>
        <p:sp>
          <p:nvSpPr>
            <p:cNvPr id="233" name="Freeform: Shape 232">
              <a:extLst>
                <a:ext uri="{FF2B5EF4-FFF2-40B4-BE49-F238E27FC236}">
                  <a16:creationId xmlns:a16="http://schemas.microsoft.com/office/drawing/2014/main" id="{97A6B85D-DE98-4BF0-AA53-9A5C68F86744}"/>
                </a:ext>
              </a:extLst>
            </p:cNvPr>
            <p:cNvSpPr/>
            <p:nvPr/>
          </p:nvSpPr>
          <p:spPr>
            <a:xfrm>
              <a:off x="7659008" y="556672"/>
              <a:ext cx="249535" cy="6684"/>
            </a:xfrm>
            <a:custGeom>
              <a:avLst/>
              <a:gdLst>
                <a:gd name="connsiteX0" fmla="*/ 4 w 249535"/>
                <a:gd name="connsiteY0" fmla="*/ 22 h 6684"/>
                <a:gd name="connsiteX1" fmla="*/ 249539 w 249535"/>
                <a:gd name="connsiteY1" fmla="*/ 22 h 6684"/>
              </a:gdLst>
              <a:ahLst/>
              <a:cxnLst>
                <a:cxn ang="0">
                  <a:pos x="connsiteX0" y="connsiteY0"/>
                </a:cxn>
                <a:cxn ang="0">
                  <a:pos x="connsiteX1" y="connsiteY1"/>
                </a:cxn>
              </a:cxnLst>
              <a:rect l="l" t="t" r="r" b="b"/>
              <a:pathLst>
                <a:path w="249535" h="6684">
                  <a:moveTo>
                    <a:pt x="4" y="22"/>
                  </a:moveTo>
                  <a:lnTo>
                    <a:pt x="249539" y="22"/>
                  </a:lnTo>
                </a:path>
              </a:pathLst>
            </a:custGeom>
            <a:noFill/>
            <a:ln w="13367" cap="sq">
              <a:solidFill>
                <a:srgbClr val="8E18B2"/>
              </a:solidFill>
              <a:prstDash val="solid"/>
              <a:round/>
            </a:ln>
          </p:spPr>
          <p:txBody>
            <a:bodyPr rtlCol="0" anchor="ctr"/>
            <a:lstStyle/>
            <a:p>
              <a:endParaRPr lang="en-US"/>
            </a:p>
          </p:txBody>
        </p:sp>
        <p:grpSp>
          <p:nvGrpSpPr>
            <p:cNvPr id="234" name="Graphic 8">
              <a:extLst>
                <a:ext uri="{FF2B5EF4-FFF2-40B4-BE49-F238E27FC236}">
                  <a16:creationId xmlns:a16="http://schemas.microsoft.com/office/drawing/2014/main" id="{5B9283E1-9B66-4F89-964A-E08BBF8C5629}"/>
                </a:ext>
              </a:extLst>
            </p:cNvPr>
            <p:cNvGrpSpPr/>
            <p:nvPr/>
          </p:nvGrpSpPr>
          <p:grpSpPr>
            <a:xfrm>
              <a:off x="8013601" y="505537"/>
              <a:ext cx="355604" cy="120751"/>
              <a:chOff x="1271138" y="3349284"/>
              <a:chExt cx="355604" cy="120751"/>
            </a:xfrm>
            <a:solidFill>
              <a:srgbClr val="000000"/>
            </a:solidFill>
          </p:grpSpPr>
          <p:sp>
            <p:nvSpPr>
              <p:cNvPr id="235" name="Freeform: Shape 234">
                <a:extLst>
                  <a:ext uri="{FF2B5EF4-FFF2-40B4-BE49-F238E27FC236}">
                    <a16:creationId xmlns:a16="http://schemas.microsoft.com/office/drawing/2014/main" id="{872DA23E-4755-4CE2-86BD-FFB9844F0A5A}"/>
                  </a:ext>
                </a:extLst>
              </p:cNvPr>
              <p:cNvSpPr/>
              <p:nvPr/>
            </p:nvSpPr>
            <p:spPr>
              <a:xfrm flipV="1">
                <a:off x="1271138" y="3375855"/>
                <a:ext cx="91567" cy="68232"/>
              </a:xfrm>
              <a:custGeom>
                <a:avLst/>
                <a:gdLst>
                  <a:gd name="connsiteX0" fmla="*/ 94 w 91567"/>
                  <a:gd name="connsiteY0" fmla="*/ 68433 h 68232"/>
                  <a:gd name="connsiteX1" fmla="*/ 11303 w 91567"/>
                  <a:gd name="connsiteY1" fmla="*/ 68433 h 68232"/>
                  <a:gd name="connsiteX2" fmla="*/ 25320 w 91567"/>
                  <a:gd name="connsiteY2" fmla="*/ 15192 h 68232"/>
                  <a:gd name="connsiteX3" fmla="*/ 39259 w 91567"/>
                  <a:gd name="connsiteY3" fmla="*/ 68433 h 68232"/>
                  <a:gd name="connsiteX4" fmla="*/ 52477 w 91567"/>
                  <a:gd name="connsiteY4" fmla="*/ 68433 h 68232"/>
                  <a:gd name="connsiteX5" fmla="*/ 66493 w 91567"/>
                  <a:gd name="connsiteY5" fmla="*/ 15192 h 68232"/>
                  <a:gd name="connsiteX6" fmla="*/ 80452 w 91567"/>
                  <a:gd name="connsiteY6" fmla="*/ 68433 h 68232"/>
                  <a:gd name="connsiteX7" fmla="*/ 91662 w 91567"/>
                  <a:gd name="connsiteY7" fmla="*/ 68433 h 68232"/>
                  <a:gd name="connsiteX8" fmla="*/ 73804 w 91567"/>
                  <a:gd name="connsiteY8" fmla="*/ 200 h 68232"/>
                  <a:gd name="connsiteX9" fmla="*/ 60586 w 91567"/>
                  <a:gd name="connsiteY9" fmla="*/ 200 h 68232"/>
                  <a:gd name="connsiteX10" fmla="*/ 45907 w 91567"/>
                  <a:gd name="connsiteY10" fmla="*/ 56131 h 68232"/>
                  <a:gd name="connsiteX11" fmla="*/ 31169 w 91567"/>
                  <a:gd name="connsiteY11" fmla="*/ 200 h 68232"/>
                  <a:gd name="connsiteX12" fmla="*/ 17932 w 91567"/>
                  <a:gd name="connsiteY12" fmla="*/ 200 h 6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567" h="68232">
                    <a:moveTo>
                      <a:pt x="94" y="68433"/>
                    </a:moveTo>
                    <a:lnTo>
                      <a:pt x="11303" y="68433"/>
                    </a:lnTo>
                    <a:lnTo>
                      <a:pt x="25320" y="15192"/>
                    </a:lnTo>
                    <a:lnTo>
                      <a:pt x="39259" y="68433"/>
                    </a:lnTo>
                    <a:lnTo>
                      <a:pt x="52477" y="68433"/>
                    </a:lnTo>
                    <a:lnTo>
                      <a:pt x="66493" y="15192"/>
                    </a:lnTo>
                    <a:lnTo>
                      <a:pt x="80452" y="68433"/>
                    </a:lnTo>
                    <a:lnTo>
                      <a:pt x="91662" y="68433"/>
                    </a:lnTo>
                    <a:lnTo>
                      <a:pt x="73804" y="200"/>
                    </a:lnTo>
                    <a:lnTo>
                      <a:pt x="60586" y="200"/>
                    </a:lnTo>
                    <a:lnTo>
                      <a:pt x="45907" y="56131"/>
                    </a:lnTo>
                    <a:lnTo>
                      <a:pt x="31169" y="200"/>
                    </a:lnTo>
                    <a:lnTo>
                      <a:pt x="17932" y="200"/>
                    </a:lnTo>
                    <a:close/>
                  </a:path>
                </a:pathLst>
              </a:custGeom>
              <a:solidFill>
                <a:srgbClr val="000000"/>
              </a:solidFill>
              <a:ln w="1247" cap="flat">
                <a:noFill/>
                <a:prstDash val="solid"/>
                <a:round/>
              </a:ln>
            </p:spPr>
            <p:txBody>
              <a:bodyPr rtlCol="0" anchor="ctr"/>
              <a:lstStyle/>
              <a:p>
                <a:endParaRPr lang="en-US"/>
              </a:p>
            </p:txBody>
          </p:sp>
          <p:sp>
            <p:nvSpPr>
              <p:cNvPr id="236" name="Freeform: Shape 235">
                <a:extLst>
                  <a:ext uri="{FF2B5EF4-FFF2-40B4-BE49-F238E27FC236}">
                    <a16:creationId xmlns:a16="http://schemas.microsoft.com/office/drawing/2014/main" id="{32701036-567E-432F-A294-3EEDED79A17A}"/>
                  </a:ext>
                </a:extLst>
              </p:cNvPr>
              <p:cNvSpPr/>
              <p:nvPr/>
            </p:nvSpPr>
            <p:spPr>
              <a:xfrm flipV="1">
                <a:off x="1374820" y="3374218"/>
                <a:ext cx="60980" cy="95817"/>
              </a:xfrm>
              <a:custGeom>
                <a:avLst/>
                <a:gdLst>
                  <a:gd name="connsiteX0" fmla="*/ 49888 w 60980"/>
                  <a:gd name="connsiteY0" fmla="*/ 61075 h 95817"/>
                  <a:gd name="connsiteX1" fmla="*/ 44859 w 60980"/>
                  <a:gd name="connsiteY1" fmla="*/ 79946 h 95817"/>
                  <a:gd name="connsiteX2" fmla="*/ 30764 w 60980"/>
                  <a:gd name="connsiteY2" fmla="*/ 86653 h 95817"/>
                  <a:gd name="connsiteX3" fmla="*/ 16727 w 60980"/>
                  <a:gd name="connsiteY3" fmla="*/ 79946 h 95817"/>
                  <a:gd name="connsiteX4" fmla="*/ 11698 w 60980"/>
                  <a:gd name="connsiteY4" fmla="*/ 61075 h 95817"/>
                  <a:gd name="connsiteX5" fmla="*/ 16727 w 60980"/>
                  <a:gd name="connsiteY5" fmla="*/ 42243 h 95817"/>
                  <a:gd name="connsiteX6" fmla="*/ 30764 w 60980"/>
                  <a:gd name="connsiteY6" fmla="*/ 35537 h 95817"/>
                  <a:gd name="connsiteX7" fmla="*/ 44859 w 60980"/>
                  <a:gd name="connsiteY7" fmla="*/ 42243 h 95817"/>
                  <a:gd name="connsiteX8" fmla="*/ 49888 w 60980"/>
                  <a:gd name="connsiteY8" fmla="*/ 61075 h 95817"/>
                  <a:gd name="connsiteX9" fmla="*/ 61098 w 60980"/>
                  <a:gd name="connsiteY9" fmla="*/ 34621 h 95817"/>
                  <a:gd name="connsiteX10" fmla="*/ 53359 w 60980"/>
                  <a:gd name="connsiteY10" fmla="*/ 8712 h 95817"/>
                  <a:gd name="connsiteX11" fmla="*/ 29672 w 60980"/>
                  <a:gd name="connsiteY11" fmla="*/ 212 h 95817"/>
                  <a:gd name="connsiteX12" fmla="*/ 18521 w 60980"/>
                  <a:gd name="connsiteY12" fmla="*/ 1089 h 95817"/>
                  <a:gd name="connsiteX13" fmla="*/ 8345 w 60980"/>
                  <a:gd name="connsiteY13" fmla="*/ 3799 h 95817"/>
                  <a:gd name="connsiteX14" fmla="*/ 8345 w 60980"/>
                  <a:gd name="connsiteY14" fmla="*/ 14697 h 95817"/>
                  <a:gd name="connsiteX15" fmla="*/ 18092 w 60980"/>
                  <a:gd name="connsiteY15" fmla="*/ 10759 h 95817"/>
                  <a:gd name="connsiteX16" fmla="*/ 27898 w 60980"/>
                  <a:gd name="connsiteY16" fmla="*/ 9472 h 95817"/>
                  <a:gd name="connsiteX17" fmla="*/ 44410 w 60980"/>
                  <a:gd name="connsiteY17" fmla="*/ 15223 h 95817"/>
                  <a:gd name="connsiteX18" fmla="*/ 49888 w 60980"/>
                  <a:gd name="connsiteY18" fmla="*/ 32613 h 95817"/>
                  <a:gd name="connsiteX19" fmla="*/ 49888 w 60980"/>
                  <a:gd name="connsiteY19" fmla="*/ 38169 h 95817"/>
                  <a:gd name="connsiteX20" fmla="*/ 40999 w 60980"/>
                  <a:gd name="connsiteY20" fmla="*/ 29142 h 95817"/>
                  <a:gd name="connsiteX21" fmla="*/ 28015 w 60980"/>
                  <a:gd name="connsiteY21" fmla="*/ 26160 h 95817"/>
                  <a:gd name="connsiteX22" fmla="*/ 7799 w 60980"/>
                  <a:gd name="connsiteY22" fmla="*/ 35712 h 95817"/>
                  <a:gd name="connsiteX23" fmla="*/ 118 w 60980"/>
                  <a:gd name="connsiteY23" fmla="*/ 61075 h 95817"/>
                  <a:gd name="connsiteX24" fmla="*/ 7799 w 60980"/>
                  <a:gd name="connsiteY24" fmla="*/ 86458 h 95817"/>
                  <a:gd name="connsiteX25" fmla="*/ 28015 w 60980"/>
                  <a:gd name="connsiteY25" fmla="*/ 96030 h 95817"/>
                  <a:gd name="connsiteX26" fmla="*/ 40999 w 60980"/>
                  <a:gd name="connsiteY26" fmla="*/ 93047 h 95817"/>
                  <a:gd name="connsiteX27" fmla="*/ 49888 w 60980"/>
                  <a:gd name="connsiteY27" fmla="*/ 84040 h 95817"/>
                  <a:gd name="connsiteX28" fmla="*/ 49888 w 60980"/>
                  <a:gd name="connsiteY28" fmla="*/ 94392 h 95817"/>
                  <a:gd name="connsiteX29" fmla="*/ 61098 w 60980"/>
                  <a:gd name="connsiteY29" fmla="*/ 94392 h 9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980" h="95817">
                    <a:moveTo>
                      <a:pt x="49888" y="61075"/>
                    </a:moveTo>
                    <a:cubicBezTo>
                      <a:pt x="49888" y="69198"/>
                      <a:pt x="48212" y="75488"/>
                      <a:pt x="44859" y="79946"/>
                    </a:cubicBezTo>
                    <a:cubicBezTo>
                      <a:pt x="41519" y="84417"/>
                      <a:pt x="36820" y="86653"/>
                      <a:pt x="30764" y="86653"/>
                    </a:cubicBezTo>
                    <a:cubicBezTo>
                      <a:pt x="24759" y="86653"/>
                      <a:pt x="20081" y="84417"/>
                      <a:pt x="16727" y="79946"/>
                    </a:cubicBezTo>
                    <a:cubicBezTo>
                      <a:pt x="13374" y="75488"/>
                      <a:pt x="11698" y="69198"/>
                      <a:pt x="11698" y="61075"/>
                    </a:cubicBezTo>
                    <a:cubicBezTo>
                      <a:pt x="11698" y="52991"/>
                      <a:pt x="13374" y="46714"/>
                      <a:pt x="16727" y="42243"/>
                    </a:cubicBezTo>
                    <a:cubicBezTo>
                      <a:pt x="20081" y="37772"/>
                      <a:pt x="24759" y="35537"/>
                      <a:pt x="30764" y="35537"/>
                    </a:cubicBezTo>
                    <a:cubicBezTo>
                      <a:pt x="36820" y="35537"/>
                      <a:pt x="41519" y="37772"/>
                      <a:pt x="44859" y="42243"/>
                    </a:cubicBezTo>
                    <a:cubicBezTo>
                      <a:pt x="48212" y="46714"/>
                      <a:pt x="49888" y="52991"/>
                      <a:pt x="49888" y="61075"/>
                    </a:cubicBezTo>
                    <a:close/>
                    <a:moveTo>
                      <a:pt x="61098" y="34621"/>
                    </a:moveTo>
                    <a:cubicBezTo>
                      <a:pt x="61098" y="23015"/>
                      <a:pt x="58518" y="14378"/>
                      <a:pt x="53359" y="8712"/>
                    </a:cubicBezTo>
                    <a:cubicBezTo>
                      <a:pt x="48212" y="3045"/>
                      <a:pt x="40316" y="212"/>
                      <a:pt x="29672" y="212"/>
                    </a:cubicBezTo>
                    <a:cubicBezTo>
                      <a:pt x="25734" y="212"/>
                      <a:pt x="22017" y="504"/>
                      <a:pt x="18521" y="1089"/>
                    </a:cubicBezTo>
                    <a:cubicBezTo>
                      <a:pt x="15025" y="1674"/>
                      <a:pt x="11633" y="2577"/>
                      <a:pt x="8345" y="3799"/>
                    </a:cubicBezTo>
                    <a:lnTo>
                      <a:pt x="8345" y="14697"/>
                    </a:lnTo>
                    <a:cubicBezTo>
                      <a:pt x="11633" y="12916"/>
                      <a:pt x="14882" y="11603"/>
                      <a:pt x="18092" y="10759"/>
                    </a:cubicBezTo>
                    <a:cubicBezTo>
                      <a:pt x="21302" y="9901"/>
                      <a:pt x="24571" y="9472"/>
                      <a:pt x="27898" y="9472"/>
                    </a:cubicBezTo>
                    <a:cubicBezTo>
                      <a:pt x="35254" y="9472"/>
                      <a:pt x="40758" y="11389"/>
                      <a:pt x="44410" y="15223"/>
                    </a:cubicBezTo>
                    <a:cubicBezTo>
                      <a:pt x="48062" y="19057"/>
                      <a:pt x="49888" y="24854"/>
                      <a:pt x="49888" y="32613"/>
                    </a:cubicBezTo>
                    <a:lnTo>
                      <a:pt x="49888" y="38169"/>
                    </a:lnTo>
                    <a:cubicBezTo>
                      <a:pt x="47575" y="34140"/>
                      <a:pt x="44612" y="31131"/>
                      <a:pt x="40999" y="29142"/>
                    </a:cubicBezTo>
                    <a:cubicBezTo>
                      <a:pt x="37386" y="27154"/>
                      <a:pt x="33058" y="26160"/>
                      <a:pt x="28015" y="26160"/>
                    </a:cubicBezTo>
                    <a:cubicBezTo>
                      <a:pt x="19658" y="26160"/>
                      <a:pt x="12919" y="29344"/>
                      <a:pt x="7799" y="35712"/>
                    </a:cubicBezTo>
                    <a:cubicBezTo>
                      <a:pt x="2678" y="42094"/>
                      <a:pt x="118" y="50548"/>
                      <a:pt x="118" y="61075"/>
                    </a:cubicBezTo>
                    <a:cubicBezTo>
                      <a:pt x="118" y="71628"/>
                      <a:pt x="2678" y="80089"/>
                      <a:pt x="7799" y="86458"/>
                    </a:cubicBezTo>
                    <a:cubicBezTo>
                      <a:pt x="12919" y="92839"/>
                      <a:pt x="19658" y="96030"/>
                      <a:pt x="28015" y="96030"/>
                    </a:cubicBezTo>
                    <a:cubicBezTo>
                      <a:pt x="33058" y="96030"/>
                      <a:pt x="37386" y="95035"/>
                      <a:pt x="40999" y="93047"/>
                    </a:cubicBezTo>
                    <a:cubicBezTo>
                      <a:pt x="44612" y="91058"/>
                      <a:pt x="47575" y="88056"/>
                      <a:pt x="49888" y="84040"/>
                    </a:cubicBezTo>
                    <a:lnTo>
                      <a:pt x="49888" y="94392"/>
                    </a:lnTo>
                    <a:lnTo>
                      <a:pt x="61098" y="94392"/>
                    </a:lnTo>
                    <a:close/>
                  </a:path>
                </a:pathLst>
              </a:custGeom>
              <a:solidFill>
                <a:srgbClr val="000000"/>
              </a:solidFill>
              <a:ln w="1247" cap="flat">
                <a:noFill/>
                <a:prstDash val="solid"/>
                <a:round/>
              </a:ln>
            </p:spPr>
            <p:txBody>
              <a:bodyPr rtlCol="0" anchor="ctr"/>
              <a:lstStyle/>
              <a:p>
                <a:endParaRPr lang="en-US"/>
              </a:p>
            </p:txBody>
          </p:sp>
          <p:sp>
            <p:nvSpPr>
              <p:cNvPr id="237" name="Freeform: Shape 236">
                <a:extLst>
                  <a:ext uri="{FF2B5EF4-FFF2-40B4-BE49-F238E27FC236}">
                    <a16:creationId xmlns:a16="http://schemas.microsoft.com/office/drawing/2014/main" id="{450D28CF-3AC3-4469-AEA0-6C431CCE973A}"/>
                  </a:ext>
                </a:extLst>
              </p:cNvPr>
              <p:cNvSpPr/>
              <p:nvPr/>
            </p:nvSpPr>
            <p:spPr>
              <a:xfrm flipV="1">
                <a:off x="1454623" y="3374218"/>
                <a:ext cx="57646" cy="71643"/>
              </a:xfrm>
              <a:custGeom>
                <a:avLst/>
                <a:gdLst>
                  <a:gd name="connsiteX0" fmla="*/ 35416 w 57646"/>
                  <a:gd name="connsiteY0" fmla="*/ 36266 h 71643"/>
                  <a:gd name="connsiteX1" fmla="*/ 16584 w 57646"/>
                  <a:gd name="connsiteY1" fmla="*/ 33166 h 71643"/>
                  <a:gd name="connsiteX2" fmla="*/ 11340 w 57646"/>
                  <a:gd name="connsiteY2" fmla="*/ 22561 h 71643"/>
                  <a:gd name="connsiteX3" fmla="*/ 15278 w 57646"/>
                  <a:gd name="connsiteY3" fmla="*/ 13087 h 71643"/>
                  <a:gd name="connsiteX4" fmla="*/ 25961 w 57646"/>
                  <a:gd name="connsiteY4" fmla="*/ 9597 h 71643"/>
                  <a:gd name="connsiteX5" fmla="*/ 40933 w 57646"/>
                  <a:gd name="connsiteY5" fmla="*/ 16206 h 71643"/>
                  <a:gd name="connsiteX6" fmla="*/ 46567 w 57646"/>
                  <a:gd name="connsiteY6" fmla="*/ 33771 h 71643"/>
                  <a:gd name="connsiteX7" fmla="*/ 46567 w 57646"/>
                  <a:gd name="connsiteY7" fmla="*/ 36266 h 71643"/>
                  <a:gd name="connsiteX8" fmla="*/ 57777 w 57646"/>
                  <a:gd name="connsiteY8" fmla="*/ 40906 h 71643"/>
                  <a:gd name="connsiteX9" fmla="*/ 57777 w 57646"/>
                  <a:gd name="connsiteY9" fmla="*/ 1974 h 71643"/>
                  <a:gd name="connsiteX10" fmla="*/ 46567 w 57646"/>
                  <a:gd name="connsiteY10" fmla="*/ 1974 h 71643"/>
                  <a:gd name="connsiteX11" fmla="*/ 46567 w 57646"/>
                  <a:gd name="connsiteY11" fmla="*/ 12326 h 71643"/>
                  <a:gd name="connsiteX12" fmla="*/ 36995 w 57646"/>
                  <a:gd name="connsiteY12" fmla="*/ 3164 h 71643"/>
                  <a:gd name="connsiteX13" fmla="*/ 22978 w 57646"/>
                  <a:gd name="connsiteY13" fmla="*/ 200 h 71643"/>
                  <a:gd name="connsiteX14" fmla="*/ 6310 w 57646"/>
                  <a:gd name="connsiteY14" fmla="*/ 6088 h 71643"/>
                  <a:gd name="connsiteX15" fmla="*/ 130 w 57646"/>
                  <a:gd name="connsiteY15" fmla="*/ 21840 h 71643"/>
                  <a:gd name="connsiteX16" fmla="*/ 7831 w 57646"/>
                  <a:gd name="connsiteY16" fmla="*/ 39190 h 71643"/>
                  <a:gd name="connsiteX17" fmla="*/ 30835 w 57646"/>
                  <a:gd name="connsiteY17" fmla="*/ 45039 h 71643"/>
                  <a:gd name="connsiteX18" fmla="*/ 46567 w 57646"/>
                  <a:gd name="connsiteY18" fmla="*/ 45039 h 71643"/>
                  <a:gd name="connsiteX19" fmla="*/ 46567 w 57646"/>
                  <a:gd name="connsiteY19" fmla="*/ 46150 h 71643"/>
                  <a:gd name="connsiteX20" fmla="*/ 41479 w 57646"/>
                  <a:gd name="connsiteY20" fmla="*/ 58120 h 71643"/>
                  <a:gd name="connsiteX21" fmla="*/ 27189 w 57646"/>
                  <a:gd name="connsiteY21" fmla="*/ 62350 h 71643"/>
                  <a:gd name="connsiteX22" fmla="*/ 15785 w 57646"/>
                  <a:gd name="connsiteY22" fmla="*/ 60947 h 71643"/>
                  <a:gd name="connsiteX23" fmla="*/ 5141 w 57646"/>
                  <a:gd name="connsiteY23" fmla="*/ 56736 h 71643"/>
                  <a:gd name="connsiteX24" fmla="*/ 5141 w 57646"/>
                  <a:gd name="connsiteY24" fmla="*/ 67107 h 71643"/>
                  <a:gd name="connsiteX25" fmla="*/ 17071 w 57646"/>
                  <a:gd name="connsiteY25" fmla="*/ 70655 h 71643"/>
                  <a:gd name="connsiteX26" fmla="*/ 28340 w 57646"/>
                  <a:gd name="connsiteY26" fmla="*/ 71844 h 71643"/>
                  <a:gd name="connsiteX27" fmla="*/ 50466 w 57646"/>
                  <a:gd name="connsiteY27" fmla="*/ 64163 h 71643"/>
                  <a:gd name="connsiteX28" fmla="*/ 57777 w 57646"/>
                  <a:gd name="connsiteY28" fmla="*/ 40906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646" h="71643">
                    <a:moveTo>
                      <a:pt x="35416" y="36266"/>
                    </a:moveTo>
                    <a:cubicBezTo>
                      <a:pt x="26358" y="36266"/>
                      <a:pt x="20080" y="35233"/>
                      <a:pt x="16584" y="33166"/>
                    </a:cubicBezTo>
                    <a:cubicBezTo>
                      <a:pt x="13088" y="31100"/>
                      <a:pt x="11340" y="27565"/>
                      <a:pt x="11340" y="22561"/>
                    </a:cubicBezTo>
                    <a:cubicBezTo>
                      <a:pt x="11340" y="18584"/>
                      <a:pt x="12653" y="15426"/>
                      <a:pt x="15278" y="13087"/>
                    </a:cubicBezTo>
                    <a:cubicBezTo>
                      <a:pt x="17903" y="10760"/>
                      <a:pt x="21464" y="9597"/>
                      <a:pt x="25961" y="9597"/>
                    </a:cubicBezTo>
                    <a:cubicBezTo>
                      <a:pt x="32187" y="9597"/>
                      <a:pt x="37177" y="11800"/>
                      <a:pt x="40933" y="16206"/>
                    </a:cubicBezTo>
                    <a:cubicBezTo>
                      <a:pt x="44689" y="20612"/>
                      <a:pt x="46567" y="26467"/>
                      <a:pt x="46567" y="33771"/>
                    </a:cubicBezTo>
                    <a:lnTo>
                      <a:pt x="46567" y="36266"/>
                    </a:lnTo>
                    <a:close/>
                    <a:moveTo>
                      <a:pt x="57777" y="40906"/>
                    </a:moveTo>
                    <a:lnTo>
                      <a:pt x="57777" y="1974"/>
                    </a:lnTo>
                    <a:lnTo>
                      <a:pt x="46567" y="1974"/>
                    </a:lnTo>
                    <a:lnTo>
                      <a:pt x="46567" y="12326"/>
                    </a:lnTo>
                    <a:cubicBezTo>
                      <a:pt x="44007" y="8193"/>
                      <a:pt x="40816" y="5139"/>
                      <a:pt x="36995" y="3164"/>
                    </a:cubicBezTo>
                    <a:cubicBezTo>
                      <a:pt x="33174" y="1188"/>
                      <a:pt x="28502" y="200"/>
                      <a:pt x="22978" y="200"/>
                    </a:cubicBezTo>
                    <a:cubicBezTo>
                      <a:pt x="15999" y="200"/>
                      <a:pt x="10443" y="2163"/>
                      <a:pt x="6310" y="6088"/>
                    </a:cubicBezTo>
                    <a:cubicBezTo>
                      <a:pt x="2190" y="10013"/>
                      <a:pt x="130" y="15263"/>
                      <a:pt x="130" y="21840"/>
                    </a:cubicBezTo>
                    <a:cubicBezTo>
                      <a:pt x="130" y="29508"/>
                      <a:pt x="2697" y="35291"/>
                      <a:pt x="7831" y="39190"/>
                    </a:cubicBezTo>
                    <a:cubicBezTo>
                      <a:pt x="12978" y="43089"/>
                      <a:pt x="20646" y="45039"/>
                      <a:pt x="30835" y="45039"/>
                    </a:cubicBezTo>
                    <a:lnTo>
                      <a:pt x="46567" y="45039"/>
                    </a:lnTo>
                    <a:lnTo>
                      <a:pt x="46567" y="46150"/>
                    </a:lnTo>
                    <a:cubicBezTo>
                      <a:pt x="46567" y="51310"/>
                      <a:pt x="44871" y="55300"/>
                      <a:pt x="41479" y="58120"/>
                    </a:cubicBezTo>
                    <a:cubicBezTo>
                      <a:pt x="38087" y="60940"/>
                      <a:pt x="33324" y="62350"/>
                      <a:pt x="27189" y="62350"/>
                    </a:cubicBezTo>
                    <a:cubicBezTo>
                      <a:pt x="23290" y="62350"/>
                      <a:pt x="19489" y="61882"/>
                      <a:pt x="15785" y="60947"/>
                    </a:cubicBezTo>
                    <a:cubicBezTo>
                      <a:pt x="12094" y="60011"/>
                      <a:pt x="8546" y="58607"/>
                      <a:pt x="5141" y="56736"/>
                    </a:cubicBezTo>
                    <a:lnTo>
                      <a:pt x="5141" y="67107"/>
                    </a:lnTo>
                    <a:cubicBezTo>
                      <a:pt x="9235" y="68693"/>
                      <a:pt x="13212" y="69875"/>
                      <a:pt x="17071" y="70655"/>
                    </a:cubicBezTo>
                    <a:cubicBezTo>
                      <a:pt x="20932" y="71448"/>
                      <a:pt x="24688" y="71844"/>
                      <a:pt x="28340" y="71844"/>
                    </a:cubicBezTo>
                    <a:cubicBezTo>
                      <a:pt x="38217" y="71844"/>
                      <a:pt x="45593" y="69284"/>
                      <a:pt x="50466" y="64163"/>
                    </a:cubicBezTo>
                    <a:cubicBezTo>
                      <a:pt x="55340" y="59056"/>
                      <a:pt x="57777" y="51303"/>
                      <a:pt x="57777" y="40906"/>
                    </a:cubicBezTo>
                    <a:close/>
                  </a:path>
                </a:pathLst>
              </a:custGeom>
              <a:solidFill>
                <a:srgbClr val="000000"/>
              </a:solidFill>
              <a:ln w="1247" cap="flat">
                <a:noFill/>
                <a:prstDash val="solid"/>
                <a:round/>
              </a:ln>
            </p:spPr>
            <p:txBody>
              <a:bodyPr rtlCol="0" anchor="ctr"/>
              <a:lstStyle/>
              <a:p>
                <a:endParaRPr lang="en-US"/>
              </a:p>
            </p:txBody>
          </p:sp>
          <p:sp>
            <p:nvSpPr>
              <p:cNvPr id="238" name="Freeform: Shape 237">
                <a:extLst>
                  <a:ext uri="{FF2B5EF4-FFF2-40B4-BE49-F238E27FC236}">
                    <a16:creationId xmlns:a16="http://schemas.microsoft.com/office/drawing/2014/main" id="{12DF58D5-D44C-4753-9E2F-D38C420AAE9A}"/>
                  </a:ext>
                </a:extLst>
              </p:cNvPr>
              <p:cNvSpPr/>
              <p:nvPr/>
            </p:nvSpPr>
            <p:spPr>
              <a:xfrm flipV="1">
                <a:off x="1535349" y="3349284"/>
                <a:ext cx="11209" cy="94803"/>
              </a:xfrm>
              <a:custGeom>
                <a:avLst/>
                <a:gdLst>
                  <a:gd name="connsiteX0" fmla="*/ 154 w 11209"/>
                  <a:gd name="connsiteY0" fmla="*/ 68420 h 94803"/>
                  <a:gd name="connsiteX1" fmla="*/ 11364 w 11209"/>
                  <a:gd name="connsiteY1" fmla="*/ 68420 h 94803"/>
                  <a:gd name="connsiteX2" fmla="*/ 11364 w 11209"/>
                  <a:gd name="connsiteY2" fmla="*/ 188 h 94803"/>
                  <a:gd name="connsiteX3" fmla="*/ 154 w 11209"/>
                  <a:gd name="connsiteY3" fmla="*/ 188 h 94803"/>
                  <a:gd name="connsiteX4" fmla="*/ 154 w 11209"/>
                  <a:gd name="connsiteY4" fmla="*/ 94992 h 94803"/>
                  <a:gd name="connsiteX5" fmla="*/ 11364 w 11209"/>
                  <a:gd name="connsiteY5" fmla="*/ 94992 h 94803"/>
                  <a:gd name="connsiteX6" fmla="*/ 11364 w 11209"/>
                  <a:gd name="connsiteY6" fmla="*/ 80780 h 94803"/>
                  <a:gd name="connsiteX7" fmla="*/ 154 w 11209"/>
                  <a:gd name="connsiteY7" fmla="*/ 80780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09" h="94803">
                    <a:moveTo>
                      <a:pt x="154" y="68420"/>
                    </a:moveTo>
                    <a:lnTo>
                      <a:pt x="11364" y="68420"/>
                    </a:lnTo>
                    <a:lnTo>
                      <a:pt x="11364" y="188"/>
                    </a:lnTo>
                    <a:lnTo>
                      <a:pt x="154" y="188"/>
                    </a:lnTo>
                    <a:close/>
                    <a:moveTo>
                      <a:pt x="154" y="94992"/>
                    </a:moveTo>
                    <a:lnTo>
                      <a:pt x="11364" y="94992"/>
                    </a:lnTo>
                    <a:lnTo>
                      <a:pt x="11364" y="80780"/>
                    </a:lnTo>
                    <a:lnTo>
                      <a:pt x="154" y="80780"/>
                    </a:lnTo>
                    <a:close/>
                  </a:path>
                </a:pathLst>
              </a:custGeom>
              <a:solidFill>
                <a:srgbClr val="000000"/>
              </a:solidFill>
              <a:ln w="1247" cap="flat">
                <a:noFill/>
                <a:prstDash val="solid"/>
                <a:round/>
              </a:ln>
            </p:spPr>
            <p:txBody>
              <a:bodyPr rtlCol="0" anchor="ctr"/>
              <a:lstStyle/>
              <a:p>
                <a:endParaRPr lang="en-US"/>
              </a:p>
            </p:txBody>
          </p:sp>
          <p:sp>
            <p:nvSpPr>
              <p:cNvPr id="239" name="Freeform: Shape 238">
                <a:extLst>
                  <a:ext uri="{FF2B5EF4-FFF2-40B4-BE49-F238E27FC236}">
                    <a16:creationId xmlns:a16="http://schemas.microsoft.com/office/drawing/2014/main" id="{79BB79BD-8FEF-4CB3-B81F-F294B6188D7F}"/>
                  </a:ext>
                </a:extLst>
              </p:cNvPr>
              <p:cNvSpPr/>
              <p:nvPr/>
            </p:nvSpPr>
            <p:spPr>
              <a:xfrm flipV="1">
                <a:off x="1569584" y="3374218"/>
                <a:ext cx="57159" cy="69869"/>
              </a:xfrm>
              <a:custGeom>
                <a:avLst/>
                <a:gdLst>
                  <a:gd name="connsiteX0" fmla="*/ 57304 w 57159"/>
                  <a:gd name="connsiteY0" fmla="*/ 41392 h 69869"/>
                  <a:gd name="connsiteX1" fmla="*/ 57304 w 57159"/>
                  <a:gd name="connsiteY1" fmla="*/ 200 h 69869"/>
                  <a:gd name="connsiteX2" fmla="*/ 46094 w 57159"/>
                  <a:gd name="connsiteY2" fmla="*/ 200 h 69869"/>
                  <a:gd name="connsiteX3" fmla="*/ 46094 w 57159"/>
                  <a:gd name="connsiteY3" fmla="*/ 41022 h 69869"/>
                  <a:gd name="connsiteX4" fmla="*/ 42312 w 57159"/>
                  <a:gd name="connsiteY4" fmla="*/ 55507 h 69869"/>
                  <a:gd name="connsiteX5" fmla="*/ 30986 w 57159"/>
                  <a:gd name="connsiteY5" fmla="*/ 60322 h 69869"/>
                  <a:gd name="connsiteX6" fmla="*/ 16657 w 57159"/>
                  <a:gd name="connsiteY6" fmla="*/ 54532 h 69869"/>
                  <a:gd name="connsiteX7" fmla="*/ 11413 w 57159"/>
                  <a:gd name="connsiteY7" fmla="*/ 38760 h 69869"/>
                  <a:gd name="connsiteX8" fmla="*/ 11413 w 57159"/>
                  <a:gd name="connsiteY8" fmla="*/ 200 h 69869"/>
                  <a:gd name="connsiteX9" fmla="*/ 145 w 57159"/>
                  <a:gd name="connsiteY9" fmla="*/ 200 h 69869"/>
                  <a:gd name="connsiteX10" fmla="*/ 145 w 57159"/>
                  <a:gd name="connsiteY10" fmla="*/ 68432 h 69869"/>
                  <a:gd name="connsiteX11" fmla="*/ 11413 w 57159"/>
                  <a:gd name="connsiteY11" fmla="*/ 68432 h 69869"/>
                  <a:gd name="connsiteX12" fmla="*/ 11413 w 57159"/>
                  <a:gd name="connsiteY12" fmla="*/ 57827 h 69869"/>
                  <a:gd name="connsiteX13" fmla="*/ 20887 w 57159"/>
                  <a:gd name="connsiteY13" fmla="*/ 67028 h 69869"/>
                  <a:gd name="connsiteX14" fmla="*/ 33481 w 57159"/>
                  <a:gd name="connsiteY14" fmla="*/ 70069 h 69869"/>
                  <a:gd name="connsiteX15" fmla="*/ 51260 w 57159"/>
                  <a:gd name="connsiteY15" fmla="*/ 62798 h 69869"/>
                  <a:gd name="connsiteX16" fmla="*/ 57304 w 57159"/>
                  <a:gd name="connsiteY16" fmla="*/ 41392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159" h="69869">
                    <a:moveTo>
                      <a:pt x="57304" y="41392"/>
                    </a:moveTo>
                    <a:lnTo>
                      <a:pt x="57304" y="200"/>
                    </a:lnTo>
                    <a:lnTo>
                      <a:pt x="46094" y="200"/>
                    </a:lnTo>
                    <a:lnTo>
                      <a:pt x="46094" y="41022"/>
                    </a:lnTo>
                    <a:cubicBezTo>
                      <a:pt x="46094" y="47481"/>
                      <a:pt x="44834" y="52310"/>
                      <a:pt x="42312" y="55507"/>
                    </a:cubicBezTo>
                    <a:cubicBezTo>
                      <a:pt x="39791" y="58717"/>
                      <a:pt x="36015" y="60322"/>
                      <a:pt x="30986" y="60322"/>
                    </a:cubicBezTo>
                    <a:cubicBezTo>
                      <a:pt x="24929" y="60322"/>
                      <a:pt x="20153" y="58392"/>
                      <a:pt x="16657" y="54532"/>
                    </a:cubicBezTo>
                    <a:cubicBezTo>
                      <a:pt x="13161" y="50685"/>
                      <a:pt x="11413" y="45428"/>
                      <a:pt x="11413" y="38760"/>
                    </a:cubicBezTo>
                    <a:lnTo>
                      <a:pt x="11413" y="200"/>
                    </a:lnTo>
                    <a:lnTo>
                      <a:pt x="145" y="200"/>
                    </a:lnTo>
                    <a:lnTo>
                      <a:pt x="145" y="68432"/>
                    </a:lnTo>
                    <a:lnTo>
                      <a:pt x="11413" y="68432"/>
                    </a:lnTo>
                    <a:lnTo>
                      <a:pt x="11413" y="57827"/>
                    </a:lnTo>
                    <a:cubicBezTo>
                      <a:pt x="14103" y="61934"/>
                      <a:pt x="17261" y="65001"/>
                      <a:pt x="20887" y="67028"/>
                    </a:cubicBezTo>
                    <a:cubicBezTo>
                      <a:pt x="24526" y="69056"/>
                      <a:pt x="28724" y="70069"/>
                      <a:pt x="33481" y="70069"/>
                    </a:cubicBezTo>
                    <a:cubicBezTo>
                      <a:pt x="41318" y="70069"/>
                      <a:pt x="47244" y="67646"/>
                      <a:pt x="51260" y="62798"/>
                    </a:cubicBezTo>
                    <a:cubicBezTo>
                      <a:pt x="55289" y="57950"/>
                      <a:pt x="57304" y="50815"/>
                      <a:pt x="57304" y="41392"/>
                    </a:cubicBezTo>
                    <a:close/>
                  </a:path>
                </a:pathLst>
              </a:custGeom>
              <a:solidFill>
                <a:srgbClr val="000000"/>
              </a:solidFill>
              <a:ln w="1247" cap="flat">
                <a:noFill/>
                <a:prstDash val="solid"/>
                <a:round/>
              </a:ln>
            </p:spPr>
            <p:txBody>
              <a:bodyPr rtlCol="0" anchor="ctr"/>
              <a:lstStyle/>
              <a:p>
                <a:endParaRPr lang="en-US"/>
              </a:p>
            </p:txBody>
          </p:sp>
        </p:grpSp>
        <p:sp>
          <p:nvSpPr>
            <p:cNvPr id="2" name="Rectangle 1">
              <a:extLst>
                <a:ext uri="{FF2B5EF4-FFF2-40B4-BE49-F238E27FC236}">
                  <a16:creationId xmlns:a16="http://schemas.microsoft.com/office/drawing/2014/main" id="{84DCDA7E-D14B-48A4-81A4-8CB00378E3F2}"/>
                </a:ext>
              </a:extLst>
            </p:cNvPr>
            <p:cNvSpPr/>
            <p:nvPr/>
          </p:nvSpPr>
          <p:spPr>
            <a:xfrm>
              <a:off x="7602728" y="644741"/>
              <a:ext cx="1107520" cy="23304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b="1" dirty="0"/>
                <a:t>ICI</a:t>
              </a:r>
            </a:p>
          </p:txBody>
        </p:sp>
      </p:grpSp>
    </p:spTree>
    <p:extLst>
      <p:ext uri="{BB962C8B-B14F-4D97-AF65-F5344CB8AC3E}">
        <p14:creationId xmlns:p14="http://schemas.microsoft.com/office/powerpoint/2010/main" val="10156654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Straight Arrow Connector 56">
            <a:extLst>
              <a:ext uri="{FF2B5EF4-FFF2-40B4-BE49-F238E27FC236}">
                <a16:creationId xmlns:a16="http://schemas.microsoft.com/office/drawing/2014/main" id="{CE91F22E-5116-446C-AE74-0E6100572909}"/>
              </a:ext>
            </a:extLst>
          </p:cNvPr>
          <p:cNvCxnSpPr>
            <a:cxnSpLocks/>
          </p:cNvCxnSpPr>
          <p:nvPr/>
        </p:nvCxnSpPr>
        <p:spPr>
          <a:xfrm>
            <a:off x="3385178" y="3094048"/>
            <a:ext cx="897732" cy="0"/>
          </a:xfrm>
          <a:prstGeom prst="straightConnector1">
            <a:avLst/>
          </a:prstGeom>
          <a:ln w="12700">
            <a:solidFill>
              <a:srgbClr val="3BD022"/>
            </a:solidFill>
            <a:tailEnd type="triangle" w="med" len="lg"/>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r>
              <a:rPr lang="en-US" dirty="0"/>
              <a:t>Conclusion</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r>
              <a:rPr lang="en-US" dirty="0"/>
              <a:t>Robust Deep Learning against Corrupted Data in CANs</a:t>
            </a:r>
          </a:p>
        </p:txBody>
      </p:sp>
      <p:sp>
        <p:nvSpPr>
          <p:cNvPr id="6" name="Text Placeholder 5">
            <a:extLst>
              <a:ext uri="{FF2B5EF4-FFF2-40B4-BE49-F238E27FC236}">
                <a16:creationId xmlns:a16="http://schemas.microsoft.com/office/drawing/2014/main" id="{A40D6A8E-3B37-4649-BAE0-CE0E9E3B089A}"/>
              </a:ext>
            </a:extLst>
          </p:cNvPr>
          <p:cNvSpPr>
            <a:spLocks noGrp="1"/>
          </p:cNvSpPr>
          <p:nvPr>
            <p:ph type="body" sz="quarter" idx="12"/>
          </p:nvPr>
        </p:nvSpPr>
        <p:spPr>
          <a:xfrm>
            <a:off x="417600" y="1080000"/>
            <a:ext cx="4010400" cy="1062466"/>
          </a:xfrm>
        </p:spPr>
        <p:txBody>
          <a:bodyPr>
            <a:normAutofit/>
          </a:bodyPr>
          <a:lstStyle/>
          <a:p>
            <a:pPr algn="just"/>
            <a:r>
              <a:rPr lang="en-US" sz="1200" dirty="0"/>
              <a:t>With integrated imputation:</a:t>
            </a:r>
          </a:p>
          <a:p>
            <a:pPr marL="171450" indent="-171450" algn="just">
              <a:buFont typeface="Wingdings" panose="05000000000000000000" pitchFamily="2" charset="2"/>
              <a:buChar char="Ø"/>
            </a:pPr>
            <a:r>
              <a:rPr lang="en-US" sz="1200" dirty="0"/>
              <a:t>CFs can potentially withstand a significant amount of corrupted data.</a:t>
            </a:r>
          </a:p>
          <a:p>
            <a:pPr marL="171450" indent="-171450" algn="just">
              <a:buFont typeface="Wingdings" panose="05000000000000000000" pitchFamily="2" charset="2"/>
              <a:buChar char="Ø"/>
            </a:pPr>
            <a:r>
              <a:rPr lang="en-US" sz="1200" dirty="0"/>
              <a:t>The processing of missing or corrupted inputs requires no additional processing step.</a:t>
            </a:r>
          </a:p>
        </p:txBody>
      </p:sp>
      <p:cxnSp>
        <p:nvCxnSpPr>
          <p:cNvPr id="7" name="Straight Arrow Connector 6">
            <a:extLst>
              <a:ext uri="{FF2B5EF4-FFF2-40B4-BE49-F238E27FC236}">
                <a16:creationId xmlns:a16="http://schemas.microsoft.com/office/drawing/2014/main" id="{78CB5A6A-EC04-44BA-B904-19F5FBA85B11}"/>
              </a:ext>
            </a:extLst>
          </p:cNvPr>
          <p:cNvCxnSpPr>
            <a:cxnSpLocks/>
          </p:cNvCxnSpPr>
          <p:nvPr/>
        </p:nvCxnSpPr>
        <p:spPr>
          <a:xfrm>
            <a:off x="4854410" y="2976094"/>
            <a:ext cx="897732" cy="0"/>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ECD1DD2-40DE-4F26-B402-6FD4A0B75FAD}"/>
              </a:ext>
            </a:extLst>
          </p:cNvPr>
          <p:cNvCxnSpPr>
            <a:cxnSpLocks/>
            <a:stCxn id="38" idx="3"/>
          </p:cNvCxnSpPr>
          <p:nvPr/>
        </p:nvCxnSpPr>
        <p:spPr>
          <a:xfrm>
            <a:off x="3382992" y="2976094"/>
            <a:ext cx="899918" cy="0"/>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sp>
        <p:nvSpPr>
          <p:cNvPr id="13" name="Rectangle: Diagonal Corners Snipped 12">
            <a:extLst>
              <a:ext uri="{FF2B5EF4-FFF2-40B4-BE49-F238E27FC236}">
                <a16:creationId xmlns:a16="http://schemas.microsoft.com/office/drawing/2014/main" id="{E95BC8E5-618B-4CF2-88E9-BFFE7381251F}"/>
              </a:ext>
            </a:extLst>
          </p:cNvPr>
          <p:cNvSpPr/>
          <p:nvPr/>
        </p:nvSpPr>
        <p:spPr>
          <a:xfrm>
            <a:off x="4288870" y="2876123"/>
            <a:ext cx="562426" cy="342820"/>
          </a:xfrm>
          <a:prstGeom prst="snip2DiagRect">
            <a:avLst/>
          </a:prstGeom>
          <a:gradFill>
            <a:gsLst>
              <a:gs pos="0">
                <a:schemeClr val="tx1"/>
              </a:gs>
              <a:gs pos="100000">
                <a:schemeClr val="tx2"/>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a:solidFill>
                  <a:schemeClr val="bg1"/>
                </a:solidFill>
                <a:cs typeface="Arial" panose="020B0604020202020204" pitchFamily="34" charset="0"/>
              </a:rPr>
              <a:t>CF</a:t>
            </a:r>
            <a:r>
              <a:rPr lang="en-US" sz="1200" baseline="-25000">
                <a:solidFill>
                  <a:schemeClr val="bg1"/>
                </a:solidFill>
                <a:cs typeface="Arial" panose="020B0604020202020204" pitchFamily="34" charset="0"/>
              </a:rPr>
              <a:t>1</a:t>
            </a:r>
            <a:endParaRPr lang="en-US" sz="1200" baseline="-25000" dirty="0">
              <a:solidFill>
                <a:schemeClr val="bg1"/>
              </a:solidFill>
              <a:cs typeface="Arial" panose="020B0604020202020204" pitchFamily="34" charset="0"/>
            </a:endParaRPr>
          </a:p>
        </p:txBody>
      </p:sp>
      <p:grpSp>
        <p:nvGrpSpPr>
          <p:cNvPr id="14" name="Group 13">
            <a:extLst>
              <a:ext uri="{FF2B5EF4-FFF2-40B4-BE49-F238E27FC236}">
                <a16:creationId xmlns:a16="http://schemas.microsoft.com/office/drawing/2014/main" id="{C77E6383-3C26-4283-BAA0-864DF6A87661}"/>
              </a:ext>
            </a:extLst>
          </p:cNvPr>
          <p:cNvGrpSpPr/>
          <p:nvPr/>
        </p:nvGrpSpPr>
        <p:grpSpPr>
          <a:xfrm>
            <a:off x="2336707" y="2282619"/>
            <a:ext cx="1046285" cy="1125523"/>
            <a:chOff x="182866" y="64231"/>
            <a:chExt cx="1046285" cy="1125523"/>
          </a:xfrm>
        </p:grpSpPr>
        <p:grpSp>
          <p:nvGrpSpPr>
            <p:cNvPr id="15" name="Group 14">
              <a:extLst>
                <a:ext uri="{FF2B5EF4-FFF2-40B4-BE49-F238E27FC236}">
                  <a16:creationId xmlns:a16="http://schemas.microsoft.com/office/drawing/2014/main" id="{338731B7-D7C7-4A64-AE7A-A3AD2CB46217}"/>
                </a:ext>
              </a:extLst>
            </p:cNvPr>
            <p:cNvGrpSpPr/>
            <p:nvPr/>
          </p:nvGrpSpPr>
          <p:grpSpPr>
            <a:xfrm>
              <a:off x="182866" y="64231"/>
              <a:ext cx="576016" cy="831832"/>
              <a:chOff x="1636931" y="224043"/>
              <a:chExt cx="576016" cy="831832"/>
            </a:xfrm>
          </p:grpSpPr>
          <p:sp>
            <p:nvSpPr>
              <p:cNvPr id="26" name="Hexagon 25">
                <a:extLst>
                  <a:ext uri="{FF2B5EF4-FFF2-40B4-BE49-F238E27FC236}">
                    <a16:creationId xmlns:a16="http://schemas.microsoft.com/office/drawing/2014/main" id="{933AB35C-68BC-4482-8324-BFE505469337}"/>
                  </a:ext>
                </a:extLst>
              </p:cNvPr>
              <p:cNvSpPr/>
              <p:nvPr/>
            </p:nvSpPr>
            <p:spPr>
              <a:xfrm>
                <a:off x="1636931" y="512525"/>
                <a:ext cx="576016" cy="543350"/>
              </a:xfrm>
              <a:prstGeom prst="hexagon">
                <a:avLst/>
              </a:prstGeom>
              <a:pattFill prst="dkDnDiag">
                <a:fgClr>
                  <a:schemeClr val="accent1">
                    <a:lumMod val="20000"/>
                    <a:lumOff val="80000"/>
                  </a:schemeClr>
                </a:fgClr>
                <a:bgClr>
                  <a:schemeClr val="bg1"/>
                </a:bgClr>
              </a:pattFill>
              <a:ln>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2"/>
                  </a:solidFill>
                  <a:cs typeface="Arial" panose="020B0604020202020204" pitchFamily="34" charset="0"/>
                </a:endParaRPr>
              </a:p>
            </p:txBody>
          </p:sp>
          <p:sp>
            <p:nvSpPr>
              <p:cNvPr id="27" name="Pentagon 26">
                <a:extLst>
                  <a:ext uri="{FF2B5EF4-FFF2-40B4-BE49-F238E27FC236}">
                    <a16:creationId xmlns:a16="http://schemas.microsoft.com/office/drawing/2014/main" id="{AB3E48C8-09C0-47A5-B3D6-1AF3C946D093}"/>
                  </a:ext>
                </a:extLst>
              </p:cNvPr>
              <p:cNvSpPr/>
              <p:nvPr/>
            </p:nvSpPr>
            <p:spPr>
              <a:xfrm rot="10800000">
                <a:off x="1805519" y="541437"/>
                <a:ext cx="233050" cy="242864"/>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28" name="Pentagon 27">
                <a:extLst>
                  <a:ext uri="{FF2B5EF4-FFF2-40B4-BE49-F238E27FC236}">
                    <a16:creationId xmlns:a16="http://schemas.microsoft.com/office/drawing/2014/main" id="{38A0EEB1-5F09-4B90-971C-0CBBB34CBD4A}"/>
                  </a:ext>
                </a:extLst>
              </p:cNvPr>
              <p:cNvSpPr/>
              <p:nvPr/>
            </p:nvSpPr>
            <p:spPr>
              <a:xfrm rot="10800000">
                <a:off x="1828151" y="492287"/>
                <a:ext cx="187786" cy="195694"/>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29" name="Pentagon 28">
                <a:extLst>
                  <a:ext uri="{FF2B5EF4-FFF2-40B4-BE49-F238E27FC236}">
                    <a16:creationId xmlns:a16="http://schemas.microsoft.com/office/drawing/2014/main" id="{F1022AEC-3450-4836-B5B6-06847C6F07ED}"/>
                  </a:ext>
                </a:extLst>
              </p:cNvPr>
              <p:cNvSpPr/>
              <p:nvPr/>
            </p:nvSpPr>
            <p:spPr>
              <a:xfrm rot="10800000">
                <a:off x="1851001" y="443366"/>
                <a:ext cx="142086" cy="148069"/>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30" name="Pentagon 29">
                <a:extLst>
                  <a:ext uri="{FF2B5EF4-FFF2-40B4-BE49-F238E27FC236}">
                    <a16:creationId xmlns:a16="http://schemas.microsoft.com/office/drawing/2014/main" id="{588C65D9-2BE3-4886-B5FE-FE12E1080091}"/>
                  </a:ext>
                </a:extLst>
              </p:cNvPr>
              <p:cNvSpPr/>
              <p:nvPr/>
            </p:nvSpPr>
            <p:spPr>
              <a:xfrm rot="10800000">
                <a:off x="1873932" y="394528"/>
                <a:ext cx="96224" cy="100277"/>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31" name="Partial Circle 30">
                <a:extLst>
                  <a:ext uri="{FF2B5EF4-FFF2-40B4-BE49-F238E27FC236}">
                    <a16:creationId xmlns:a16="http://schemas.microsoft.com/office/drawing/2014/main" id="{35C126FB-AAB0-4961-A6A7-04D6CEB8CEC6}"/>
                  </a:ext>
                </a:extLst>
              </p:cNvPr>
              <p:cNvSpPr/>
              <p:nvPr/>
            </p:nvSpPr>
            <p:spPr>
              <a:xfrm>
                <a:off x="1777001" y="224043"/>
                <a:ext cx="290084" cy="290082"/>
              </a:xfrm>
              <a:prstGeom prst="pie">
                <a:avLst>
                  <a:gd name="adj1" fmla="val 7891950"/>
                  <a:gd name="adj2" fmla="val 1620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cs typeface="Arial" panose="020B0604020202020204" pitchFamily="34" charset="0"/>
                </a:endParaRPr>
              </a:p>
            </p:txBody>
          </p:sp>
          <p:sp>
            <p:nvSpPr>
              <p:cNvPr id="32" name="Partial Circle 31">
                <a:extLst>
                  <a:ext uri="{FF2B5EF4-FFF2-40B4-BE49-F238E27FC236}">
                    <a16:creationId xmlns:a16="http://schemas.microsoft.com/office/drawing/2014/main" id="{6C789998-5AD0-42BA-85B3-DFCD81ECBA51}"/>
                  </a:ext>
                </a:extLst>
              </p:cNvPr>
              <p:cNvSpPr/>
              <p:nvPr/>
            </p:nvSpPr>
            <p:spPr>
              <a:xfrm>
                <a:off x="1802271" y="245359"/>
                <a:ext cx="247452" cy="247450"/>
              </a:xfrm>
              <a:prstGeom prst="pie">
                <a:avLst>
                  <a:gd name="adj1" fmla="val 7891950"/>
                  <a:gd name="adj2" fmla="val 1620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cs typeface="Arial" panose="020B0604020202020204" pitchFamily="34" charset="0"/>
                </a:endParaRPr>
              </a:p>
            </p:txBody>
          </p:sp>
          <p:sp>
            <p:nvSpPr>
              <p:cNvPr id="33" name="Partial Circle 32">
                <a:extLst>
                  <a:ext uri="{FF2B5EF4-FFF2-40B4-BE49-F238E27FC236}">
                    <a16:creationId xmlns:a16="http://schemas.microsoft.com/office/drawing/2014/main" id="{090E9D5D-A506-4D09-AF54-B41C21133E35}"/>
                  </a:ext>
                </a:extLst>
              </p:cNvPr>
              <p:cNvSpPr/>
              <p:nvPr/>
            </p:nvSpPr>
            <p:spPr>
              <a:xfrm>
                <a:off x="1836057" y="279146"/>
                <a:ext cx="179880" cy="179876"/>
              </a:xfrm>
              <a:prstGeom prst="pie">
                <a:avLst>
                  <a:gd name="adj1" fmla="val 7891950"/>
                  <a:gd name="adj2" fmla="val 1620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cs typeface="Arial" panose="020B0604020202020204" pitchFamily="34" charset="0"/>
                </a:endParaRPr>
              </a:p>
            </p:txBody>
          </p:sp>
          <p:sp>
            <p:nvSpPr>
              <p:cNvPr id="34" name="Oval 33">
                <a:extLst>
                  <a:ext uri="{FF2B5EF4-FFF2-40B4-BE49-F238E27FC236}">
                    <a16:creationId xmlns:a16="http://schemas.microsoft.com/office/drawing/2014/main" id="{5D8C5BAE-C18D-433D-86BA-5A2BEE475202}"/>
                  </a:ext>
                </a:extLst>
              </p:cNvPr>
              <p:cNvSpPr/>
              <p:nvPr/>
            </p:nvSpPr>
            <p:spPr>
              <a:xfrm rot="10800000">
                <a:off x="1877885" y="318948"/>
                <a:ext cx="96224" cy="100277"/>
              </a:xfrm>
              <a:prstGeom prst="ellipse">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grpSp>
        <p:grpSp>
          <p:nvGrpSpPr>
            <p:cNvPr id="16" name="Group 15">
              <a:extLst>
                <a:ext uri="{FF2B5EF4-FFF2-40B4-BE49-F238E27FC236}">
                  <a16:creationId xmlns:a16="http://schemas.microsoft.com/office/drawing/2014/main" id="{DD24E337-B82D-4E1C-98BD-376E1E51E59A}"/>
                </a:ext>
              </a:extLst>
            </p:cNvPr>
            <p:cNvGrpSpPr/>
            <p:nvPr/>
          </p:nvGrpSpPr>
          <p:grpSpPr>
            <a:xfrm>
              <a:off x="653135" y="357922"/>
              <a:ext cx="576016" cy="831832"/>
              <a:chOff x="1636931" y="224043"/>
              <a:chExt cx="576016" cy="831832"/>
            </a:xfrm>
          </p:grpSpPr>
          <p:sp>
            <p:nvSpPr>
              <p:cNvPr id="17" name="Hexagon 16">
                <a:extLst>
                  <a:ext uri="{FF2B5EF4-FFF2-40B4-BE49-F238E27FC236}">
                    <a16:creationId xmlns:a16="http://schemas.microsoft.com/office/drawing/2014/main" id="{DD694246-C05E-4EFB-AD2C-E8E2048BC239}"/>
                  </a:ext>
                </a:extLst>
              </p:cNvPr>
              <p:cNvSpPr/>
              <p:nvPr/>
            </p:nvSpPr>
            <p:spPr>
              <a:xfrm>
                <a:off x="1636931" y="512525"/>
                <a:ext cx="576016" cy="543350"/>
              </a:xfrm>
              <a:prstGeom prst="hexagon">
                <a:avLst/>
              </a:prstGeom>
              <a:pattFill prst="dkDnDiag">
                <a:fgClr>
                  <a:schemeClr val="accent1">
                    <a:lumMod val="20000"/>
                    <a:lumOff val="80000"/>
                  </a:schemeClr>
                </a:fgClr>
                <a:bgClr>
                  <a:schemeClr val="bg1"/>
                </a:bgClr>
              </a:pattFill>
              <a:ln>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2"/>
                  </a:solidFill>
                  <a:cs typeface="Arial" panose="020B0604020202020204" pitchFamily="34" charset="0"/>
                </a:endParaRPr>
              </a:p>
            </p:txBody>
          </p:sp>
          <p:sp>
            <p:nvSpPr>
              <p:cNvPr id="18" name="Pentagon 17">
                <a:extLst>
                  <a:ext uri="{FF2B5EF4-FFF2-40B4-BE49-F238E27FC236}">
                    <a16:creationId xmlns:a16="http://schemas.microsoft.com/office/drawing/2014/main" id="{6F9DE804-6BA6-4A95-9D64-E96859414B2D}"/>
                  </a:ext>
                </a:extLst>
              </p:cNvPr>
              <p:cNvSpPr/>
              <p:nvPr/>
            </p:nvSpPr>
            <p:spPr>
              <a:xfrm rot="10800000">
                <a:off x="1805519" y="541437"/>
                <a:ext cx="233050" cy="242864"/>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19" name="Pentagon 18">
                <a:extLst>
                  <a:ext uri="{FF2B5EF4-FFF2-40B4-BE49-F238E27FC236}">
                    <a16:creationId xmlns:a16="http://schemas.microsoft.com/office/drawing/2014/main" id="{CDE45889-CE1E-450E-92AD-58FF455DC53F}"/>
                  </a:ext>
                </a:extLst>
              </p:cNvPr>
              <p:cNvSpPr/>
              <p:nvPr/>
            </p:nvSpPr>
            <p:spPr>
              <a:xfrm rot="10800000">
                <a:off x="1828151" y="492287"/>
                <a:ext cx="187786" cy="195694"/>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20" name="Pentagon 19">
                <a:extLst>
                  <a:ext uri="{FF2B5EF4-FFF2-40B4-BE49-F238E27FC236}">
                    <a16:creationId xmlns:a16="http://schemas.microsoft.com/office/drawing/2014/main" id="{E96D53FA-96E7-46AD-B75A-DB19BCF6F17A}"/>
                  </a:ext>
                </a:extLst>
              </p:cNvPr>
              <p:cNvSpPr/>
              <p:nvPr/>
            </p:nvSpPr>
            <p:spPr>
              <a:xfrm rot="10800000">
                <a:off x="1851001" y="443366"/>
                <a:ext cx="142086" cy="148069"/>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21" name="Pentagon 20">
                <a:extLst>
                  <a:ext uri="{FF2B5EF4-FFF2-40B4-BE49-F238E27FC236}">
                    <a16:creationId xmlns:a16="http://schemas.microsoft.com/office/drawing/2014/main" id="{0D451707-26A0-4501-BDFF-5D30774437DD}"/>
                  </a:ext>
                </a:extLst>
              </p:cNvPr>
              <p:cNvSpPr/>
              <p:nvPr/>
            </p:nvSpPr>
            <p:spPr>
              <a:xfrm rot="10800000">
                <a:off x="1873932" y="394528"/>
                <a:ext cx="96224" cy="100277"/>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22" name="Partial Circle 21">
                <a:extLst>
                  <a:ext uri="{FF2B5EF4-FFF2-40B4-BE49-F238E27FC236}">
                    <a16:creationId xmlns:a16="http://schemas.microsoft.com/office/drawing/2014/main" id="{7EF303F1-DC3B-43CB-B2E2-9DAF098CBF38}"/>
                  </a:ext>
                </a:extLst>
              </p:cNvPr>
              <p:cNvSpPr/>
              <p:nvPr/>
            </p:nvSpPr>
            <p:spPr>
              <a:xfrm>
                <a:off x="1777001" y="224043"/>
                <a:ext cx="290084" cy="290082"/>
              </a:xfrm>
              <a:prstGeom prst="pie">
                <a:avLst>
                  <a:gd name="adj1" fmla="val 7891950"/>
                  <a:gd name="adj2" fmla="val 1620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cs typeface="Arial" panose="020B0604020202020204" pitchFamily="34" charset="0"/>
                </a:endParaRPr>
              </a:p>
            </p:txBody>
          </p:sp>
          <p:sp>
            <p:nvSpPr>
              <p:cNvPr id="23" name="Partial Circle 22">
                <a:extLst>
                  <a:ext uri="{FF2B5EF4-FFF2-40B4-BE49-F238E27FC236}">
                    <a16:creationId xmlns:a16="http://schemas.microsoft.com/office/drawing/2014/main" id="{3A4751BD-F815-4592-88C2-4F30C2233FC7}"/>
                  </a:ext>
                </a:extLst>
              </p:cNvPr>
              <p:cNvSpPr/>
              <p:nvPr/>
            </p:nvSpPr>
            <p:spPr>
              <a:xfrm>
                <a:off x="1802271" y="245359"/>
                <a:ext cx="247452" cy="247450"/>
              </a:xfrm>
              <a:prstGeom prst="pie">
                <a:avLst>
                  <a:gd name="adj1" fmla="val 7891950"/>
                  <a:gd name="adj2" fmla="val 1620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cs typeface="Arial" panose="020B0604020202020204" pitchFamily="34" charset="0"/>
                </a:endParaRPr>
              </a:p>
            </p:txBody>
          </p:sp>
          <p:sp>
            <p:nvSpPr>
              <p:cNvPr id="24" name="Partial Circle 23">
                <a:extLst>
                  <a:ext uri="{FF2B5EF4-FFF2-40B4-BE49-F238E27FC236}">
                    <a16:creationId xmlns:a16="http://schemas.microsoft.com/office/drawing/2014/main" id="{3C1DBD4D-D704-4379-9BF5-53985E44E1DB}"/>
                  </a:ext>
                </a:extLst>
              </p:cNvPr>
              <p:cNvSpPr/>
              <p:nvPr/>
            </p:nvSpPr>
            <p:spPr>
              <a:xfrm>
                <a:off x="1836057" y="279146"/>
                <a:ext cx="179880" cy="179876"/>
              </a:xfrm>
              <a:prstGeom prst="pie">
                <a:avLst>
                  <a:gd name="adj1" fmla="val 7891950"/>
                  <a:gd name="adj2" fmla="val 1620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cs typeface="Arial" panose="020B0604020202020204" pitchFamily="34" charset="0"/>
                </a:endParaRPr>
              </a:p>
            </p:txBody>
          </p:sp>
          <p:sp>
            <p:nvSpPr>
              <p:cNvPr id="25" name="Oval 24">
                <a:extLst>
                  <a:ext uri="{FF2B5EF4-FFF2-40B4-BE49-F238E27FC236}">
                    <a16:creationId xmlns:a16="http://schemas.microsoft.com/office/drawing/2014/main" id="{76572EE6-7BDD-4C3A-AF38-16B6A0F069E7}"/>
                  </a:ext>
                </a:extLst>
              </p:cNvPr>
              <p:cNvSpPr/>
              <p:nvPr/>
            </p:nvSpPr>
            <p:spPr>
              <a:xfrm rot="10800000">
                <a:off x="1877885" y="318948"/>
                <a:ext cx="96224" cy="100277"/>
              </a:xfrm>
              <a:prstGeom prst="ellipse">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grpSp>
      </p:grpSp>
      <p:sp>
        <p:nvSpPr>
          <p:cNvPr id="35" name="Rectangle: Diagonal Corners Snipped 34">
            <a:extLst>
              <a:ext uri="{FF2B5EF4-FFF2-40B4-BE49-F238E27FC236}">
                <a16:creationId xmlns:a16="http://schemas.microsoft.com/office/drawing/2014/main" id="{612BCFEC-E26F-455A-A033-069A22CF78BB}"/>
              </a:ext>
            </a:extLst>
          </p:cNvPr>
          <p:cNvSpPr/>
          <p:nvPr/>
        </p:nvSpPr>
        <p:spPr>
          <a:xfrm>
            <a:off x="5757176" y="2876123"/>
            <a:ext cx="562426" cy="342820"/>
          </a:xfrm>
          <a:prstGeom prst="snip2DiagRect">
            <a:avLst/>
          </a:prstGeom>
          <a:gradFill>
            <a:gsLst>
              <a:gs pos="0">
                <a:schemeClr val="tx1"/>
              </a:gs>
              <a:gs pos="100000">
                <a:schemeClr val="tx2"/>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a:solidFill>
                  <a:schemeClr val="bg1"/>
                </a:solidFill>
                <a:cs typeface="Arial" panose="020B0604020202020204" pitchFamily="34" charset="0"/>
              </a:rPr>
              <a:t>CF</a:t>
            </a:r>
            <a:r>
              <a:rPr lang="en-US" sz="1200" baseline="-25000">
                <a:solidFill>
                  <a:schemeClr val="bg1"/>
                </a:solidFill>
                <a:cs typeface="Arial" panose="020B0604020202020204" pitchFamily="34" charset="0"/>
              </a:rPr>
              <a:t>2</a:t>
            </a:r>
            <a:endParaRPr lang="en-US" sz="1200" baseline="-25000" dirty="0">
              <a:solidFill>
                <a:schemeClr val="bg1"/>
              </a:solidFill>
              <a:cs typeface="Arial" panose="020B0604020202020204" pitchFamily="34" charset="0"/>
            </a:endParaRPr>
          </a:p>
        </p:txBody>
      </p:sp>
      <p:sp>
        <p:nvSpPr>
          <p:cNvPr id="38" name="Rectangle 37">
            <a:extLst>
              <a:ext uri="{FF2B5EF4-FFF2-40B4-BE49-F238E27FC236}">
                <a16:creationId xmlns:a16="http://schemas.microsoft.com/office/drawing/2014/main" id="{C17BE79C-1170-4ED5-A128-92A181E1F9ED}"/>
              </a:ext>
            </a:extLst>
          </p:cNvPr>
          <p:cNvSpPr/>
          <p:nvPr/>
        </p:nvSpPr>
        <p:spPr>
          <a:xfrm>
            <a:off x="3178847" y="2861183"/>
            <a:ext cx="204145" cy="229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41" name="Flowchart: Magnetic Disk 40">
            <a:extLst>
              <a:ext uri="{FF2B5EF4-FFF2-40B4-BE49-F238E27FC236}">
                <a16:creationId xmlns:a16="http://schemas.microsoft.com/office/drawing/2014/main" id="{16A49A69-8950-43B3-8300-23A825DA6FA1}"/>
              </a:ext>
            </a:extLst>
          </p:cNvPr>
          <p:cNvSpPr/>
          <p:nvPr/>
        </p:nvSpPr>
        <p:spPr>
          <a:xfrm>
            <a:off x="5063984" y="2763416"/>
            <a:ext cx="292934" cy="425356"/>
          </a:xfrm>
          <a:prstGeom prst="flowChartMagneticDisk">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tx2"/>
              </a:solidFill>
              <a:cs typeface="Arial" panose="020B0604020202020204" pitchFamily="34" charset="0"/>
            </a:endParaRPr>
          </a:p>
        </p:txBody>
      </p:sp>
      <p:pic>
        <p:nvPicPr>
          <p:cNvPr id="50" name="Graphic 49" descr="Lightning bolt with solid fill">
            <a:extLst>
              <a:ext uri="{FF2B5EF4-FFF2-40B4-BE49-F238E27FC236}">
                <a16:creationId xmlns:a16="http://schemas.microsoft.com/office/drawing/2014/main" id="{1A6EC776-A490-43E0-880B-91F52A7377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169742" y="2991802"/>
            <a:ext cx="238471" cy="238471"/>
          </a:xfrm>
          <a:prstGeom prst="rect">
            <a:avLst/>
          </a:prstGeom>
        </p:spPr>
      </p:pic>
      <p:sp>
        <p:nvSpPr>
          <p:cNvPr id="55" name="Flowchart: Magnetic Disk 54">
            <a:extLst>
              <a:ext uri="{FF2B5EF4-FFF2-40B4-BE49-F238E27FC236}">
                <a16:creationId xmlns:a16="http://schemas.microsoft.com/office/drawing/2014/main" id="{6AC86E06-174F-4357-9B7E-6A3FF3954D38}"/>
              </a:ext>
            </a:extLst>
          </p:cNvPr>
          <p:cNvSpPr/>
          <p:nvPr/>
        </p:nvSpPr>
        <p:spPr>
          <a:xfrm>
            <a:off x="3717667" y="2881370"/>
            <a:ext cx="292934" cy="425356"/>
          </a:xfrm>
          <a:prstGeom prst="flowChartMagneticDisk">
            <a:avLst/>
          </a:prstGeom>
          <a:gradFill>
            <a:gsLst>
              <a:gs pos="0">
                <a:schemeClr val="bg1"/>
              </a:gs>
              <a:gs pos="100000">
                <a:srgbClr val="3BD022"/>
              </a:gs>
            </a:gsLst>
            <a:lin ang="5400000" scaled="0"/>
          </a:gra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tx2"/>
              </a:solidFill>
              <a:cs typeface="Arial" panose="020B0604020202020204" pitchFamily="34" charset="0"/>
            </a:endParaRPr>
          </a:p>
        </p:txBody>
      </p:sp>
      <p:sp>
        <p:nvSpPr>
          <p:cNvPr id="40" name="Flowchart: Magnetic Disk 39">
            <a:extLst>
              <a:ext uri="{FF2B5EF4-FFF2-40B4-BE49-F238E27FC236}">
                <a16:creationId xmlns:a16="http://schemas.microsoft.com/office/drawing/2014/main" id="{F32D7118-12AE-4F39-A442-0089C23A5781}"/>
              </a:ext>
            </a:extLst>
          </p:cNvPr>
          <p:cNvSpPr/>
          <p:nvPr/>
        </p:nvSpPr>
        <p:spPr>
          <a:xfrm>
            <a:off x="3564431" y="2763416"/>
            <a:ext cx="292934" cy="425356"/>
          </a:xfrm>
          <a:prstGeom prst="flowChartMagneticDisk">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tx2"/>
              </a:solidFill>
              <a:cs typeface="Arial" panose="020B0604020202020204" pitchFamily="34" charset="0"/>
            </a:endParaRPr>
          </a:p>
        </p:txBody>
      </p:sp>
      <p:pic>
        <p:nvPicPr>
          <p:cNvPr id="56" name="Graphic 55" descr="Lightning bolt with solid fill">
            <a:extLst>
              <a:ext uri="{FF2B5EF4-FFF2-40B4-BE49-F238E27FC236}">
                <a16:creationId xmlns:a16="http://schemas.microsoft.com/office/drawing/2014/main" id="{B57DDAB2-3CDA-48F8-A12F-C102448366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669449" y="2789321"/>
            <a:ext cx="238471" cy="238471"/>
          </a:xfrm>
          <a:prstGeom prst="rect">
            <a:avLst/>
          </a:prstGeom>
        </p:spPr>
      </p:pic>
      <p:sp>
        <p:nvSpPr>
          <p:cNvPr id="45" name="Rectangle 44">
            <a:extLst>
              <a:ext uri="{FF2B5EF4-FFF2-40B4-BE49-F238E27FC236}">
                <a16:creationId xmlns:a16="http://schemas.microsoft.com/office/drawing/2014/main" id="{5F193A78-E768-406C-BE49-09037517E82B}"/>
              </a:ext>
            </a:extLst>
          </p:cNvPr>
          <p:cNvSpPr/>
          <p:nvPr/>
        </p:nvSpPr>
        <p:spPr>
          <a:xfrm>
            <a:off x="5757176" y="3068900"/>
            <a:ext cx="97631" cy="100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pic>
        <p:nvPicPr>
          <p:cNvPr id="46" name="Graphic 45" descr="Lightning bolt with solid fill">
            <a:extLst>
              <a:ext uri="{FF2B5EF4-FFF2-40B4-BE49-F238E27FC236}">
                <a16:creationId xmlns:a16="http://schemas.microsoft.com/office/drawing/2014/main" id="{0931C7B5-05A9-4E8D-A299-E47BFBB4107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512255" y="2999892"/>
            <a:ext cx="238471" cy="238471"/>
          </a:xfrm>
          <a:prstGeom prst="rect">
            <a:avLst/>
          </a:prstGeom>
        </p:spPr>
      </p:pic>
    </p:spTree>
    <p:extLst>
      <p:ext uri="{BB962C8B-B14F-4D97-AF65-F5344CB8AC3E}">
        <p14:creationId xmlns:p14="http://schemas.microsoft.com/office/powerpoint/2010/main" val="22452480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Connector: Elbow 58">
            <a:extLst>
              <a:ext uri="{FF2B5EF4-FFF2-40B4-BE49-F238E27FC236}">
                <a16:creationId xmlns:a16="http://schemas.microsoft.com/office/drawing/2014/main" id="{3B618D4C-FED3-467E-BB8E-6C328E066F49}"/>
              </a:ext>
            </a:extLst>
          </p:cNvPr>
          <p:cNvCxnSpPr>
            <a:cxnSpLocks/>
            <a:stCxn id="12" idx="0"/>
            <a:endCxn id="45" idx="1"/>
          </p:cNvCxnSpPr>
          <p:nvPr/>
        </p:nvCxnSpPr>
        <p:spPr>
          <a:xfrm flipV="1">
            <a:off x="4851296" y="3119128"/>
            <a:ext cx="905880" cy="180102"/>
          </a:xfrm>
          <a:prstGeom prst="bentConnector3">
            <a:avLst>
              <a:gd name="adj1" fmla="val 13462"/>
            </a:avLst>
          </a:prstGeom>
          <a:ln w="12700">
            <a:solidFill>
              <a:srgbClr val="3BD022"/>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CE91F22E-5116-446C-AE74-0E6100572909}"/>
              </a:ext>
            </a:extLst>
          </p:cNvPr>
          <p:cNvCxnSpPr>
            <a:cxnSpLocks/>
          </p:cNvCxnSpPr>
          <p:nvPr/>
        </p:nvCxnSpPr>
        <p:spPr>
          <a:xfrm>
            <a:off x="3385178" y="3094048"/>
            <a:ext cx="897732" cy="0"/>
          </a:xfrm>
          <a:prstGeom prst="straightConnector1">
            <a:avLst/>
          </a:prstGeom>
          <a:ln w="12700">
            <a:solidFill>
              <a:srgbClr val="3BD022"/>
            </a:solidFill>
            <a:tailEnd type="triangle" w="med" len="lg"/>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r>
              <a:rPr lang="en-US" dirty="0"/>
              <a:t>Conclusion</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r>
              <a:rPr lang="en-US" dirty="0"/>
              <a:t>Robust Deep Learning against Corrupted Data in CANs</a:t>
            </a:r>
          </a:p>
        </p:txBody>
      </p:sp>
      <p:sp>
        <p:nvSpPr>
          <p:cNvPr id="6" name="Text Placeholder 5">
            <a:extLst>
              <a:ext uri="{FF2B5EF4-FFF2-40B4-BE49-F238E27FC236}">
                <a16:creationId xmlns:a16="http://schemas.microsoft.com/office/drawing/2014/main" id="{A40D6A8E-3B37-4649-BAE0-CE0E9E3B089A}"/>
              </a:ext>
            </a:extLst>
          </p:cNvPr>
          <p:cNvSpPr>
            <a:spLocks noGrp="1"/>
          </p:cNvSpPr>
          <p:nvPr>
            <p:ph type="body" sz="quarter" idx="12"/>
          </p:nvPr>
        </p:nvSpPr>
        <p:spPr>
          <a:xfrm>
            <a:off x="417600" y="1080000"/>
            <a:ext cx="4010400" cy="1062466"/>
          </a:xfrm>
        </p:spPr>
        <p:txBody>
          <a:bodyPr>
            <a:normAutofit/>
          </a:bodyPr>
          <a:lstStyle/>
          <a:p>
            <a:pPr algn="just"/>
            <a:r>
              <a:rPr lang="en-US" sz="1200" dirty="0"/>
              <a:t>With integrated imputation:</a:t>
            </a:r>
          </a:p>
          <a:p>
            <a:pPr marL="171450" indent="-171450" algn="just">
              <a:buFont typeface="Wingdings" panose="05000000000000000000" pitchFamily="2" charset="2"/>
              <a:buChar char="Ø"/>
            </a:pPr>
            <a:r>
              <a:rPr lang="en-US" sz="1200" dirty="0"/>
              <a:t>CFs can potentially withstand a significant amount of corrupted data.</a:t>
            </a:r>
          </a:p>
          <a:p>
            <a:pPr marL="171450" indent="-171450" algn="just">
              <a:buFont typeface="Wingdings" panose="05000000000000000000" pitchFamily="2" charset="2"/>
              <a:buChar char="Ø"/>
            </a:pPr>
            <a:r>
              <a:rPr lang="en-US" sz="1200" dirty="0"/>
              <a:t>The processing of missing or corrupted inputs requires no additional processing step.</a:t>
            </a:r>
          </a:p>
        </p:txBody>
      </p:sp>
      <p:sp>
        <p:nvSpPr>
          <p:cNvPr id="74" name="Text Placeholder 5">
            <a:extLst>
              <a:ext uri="{FF2B5EF4-FFF2-40B4-BE49-F238E27FC236}">
                <a16:creationId xmlns:a16="http://schemas.microsoft.com/office/drawing/2014/main" id="{8ADE529A-5AE7-4F46-8C82-250EF45A718E}"/>
              </a:ext>
            </a:extLst>
          </p:cNvPr>
          <p:cNvSpPr txBox="1">
            <a:spLocks/>
          </p:cNvSpPr>
          <p:nvPr/>
        </p:nvSpPr>
        <p:spPr>
          <a:xfrm>
            <a:off x="4716000" y="1081106"/>
            <a:ext cx="4010400" cy="1056260"/>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200" dirty="0"/>
              <a:t>Continuation of the concept:</a:t>
            </a:r>
          </a:p>
          <a:p>
            <a:pPr marL="171450" indent="-171450" algn="just">
              <a:buFont typeface="Wingdings" panose="05000000000000000000" pitchFamily="2" charset="2"/>
              <a:buChar char="Ø"/>
            </a:pPr>
            <a:r>
              <a:rPr lang="en-US" sz="1200" dirty="0"/>
              <a:t>Continuous confidence values in [0, 1].</a:t>
            </a:r>
          </a:p>
          <a:p>
            <a:pPr marL="171450" indent="-171450" algn="just">
              <a:buFont typeface="Wingdings" panose="05000000000000000000" pitchFamily="2" charset="2"/>
              <a:buChar char="Ø"/>
            </a:pPr>
            <a:r>
              <a:rPr lang="en-US" sz="1200" b="1" dirty="0"/>
              <a:t>Generating confidence </a:t>
            </a:r>
            <a:r>
              <a:rPr lang="en-US" sz="1200" dirty="0"/>
              <a:t>values in CFs.</a:t>
            </a:r>
          </a:p>
        </p:txBody>
      </p:sp>
      <p:cxnSp>
        <p:nvCxnSpPr>
          <p:cNvPr id="7" name="Straight Arrow Connector 6">
            <a:extLst>
              <a:ext uri="{FF2B5EF4-FFF2-40B4-BE49-F238E27FC236}">
                <a16:creationId xmlns:a16="http://schemas.microsoft.com/office/drawing/2014/main" id="{78CB5A6A-EC04-44BA-B904-19F5FBA85B11}"/>
              </a:ext>
            </a:extLst>
          </p:cNvPr>
          <p:cNvCxnSpPr>
            <a:cxnSpLocks/>
          </p:cNvCxnSpPr>
          <p:nvPr/>
        </p:nvCxnSpPr>
        <p:spPr>
          <a:xfrm>
            <a:off x="4854410" y="2976094"/>
            <a:ext cx="897732" cy="0"/>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ECD1DD2-40DE-4F26-B402-6FD4A0B75FAD}"/>
              </a:ext>
            </a:extLst>
          </p:cNvPr>
          <p:cNvCxnSpPr>
            <a:cxnSpLocks/>
            <a:stCxn id="38" idx="3"/>
          </p:cNvCxnSpPr>
          <p:nvPr/>
        </p:nvCxnSpPr>
        <p:spPr>
          <a:xfrm>
            <a:off x="3382992" y="2976094"/>
            <a:ext cx="899918" cy="0"/>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sp>
        <p:nvSpPr>
          <p:cNvPr id="11" name="Flowchart: Magnetic Disk 10">
            <a:extLst>
              <a:ext uri="{FF2B5EF4-FFF2-40B4-BE49-F238E27FC236}">
                <a16:creationId xmlns:a16="http://schemas.microsoft.com/office/drawing/2014/main" id="{658C5E8D-13DE-41EA-9843-B27C5B701012}"/>
              </a:ext>
            </a:extLst>
          </p:cNvPr>
          <p:cNvSpPr/>
          <p:nvPr/>
        </p:nvSpPr>
        <p:spPr>
          <a:xfrm>
            <a:off x="5191563" y="2881370"/>
            <a:ext cx="292934" cy="425356"/>
          </a:xfrm>
          <a:prstGeom prst="flowChartMagneticDisk">
            <a:avLst/>
          </a:prstGeom>
          <a:gradFill>
            <a:gsLst>
              <a:gs pos="0">
                <a:schemeClr val="bg1"/>
              </a:gs>
              <a:gs pos="100000">
                <a:srgbClr val="3BD022"/>
              </a:gs>
            </a:gsLst>
            <a:lin ang="5400000" scaled="0"/>
          </a:gra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tx2"/>
              </a:solidFill>
              <a:cs typeface="Arial" panose="020B0604020202020204" pitchFamily="34" charset="0"/>
            </a:endParaRPr>
          </a:p>
        </p:txBody>
      </p:sp>
      <p:sp>
        <p:nvSpPr>
          <p:cNvPr id="13" name="Rectangle: Diagonal Corners Snipped 12">
            <a:extLst>
              <a:ext uri="{FF2B5EF4-FFF2-40B4-BE49-F238E27FC236}">
                <a16:creationId xmlns:a16="http://schemas.microsoft.com/office/drawing/2014/main" id="{E95BC8E5-618B-4CF2-88E9-BFFE7381251F}"/>
              </a:ext>
            </a:extLst>
          </p:cNvPr>
          <p:cNvSpPr/>
          <p:nvPr/>
        </p:nvSpPr>
        <p:spPr>
          <a:xfrm>
            <a:off x="4288870" y="2876123"/>
            <a:ext cx="562426" cy="342820"/>
          </a:xfrm>
          <a:prstGeom prst="snip2DiagRect">
            <a:avLst/>
          </a:prstGeom>
          <a:gradFill>
            <a:gsLst>
              <a:gs pos="0">
                <a:schemeClr val="tx1"/>
              </a:gs>
              <a:gs pos="100000">
                <a:schemeClr val="tx2"/>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a:solidFill>
                  <a:schemeClr val="bg1"/>
                </a:solidFill>
                <a:cs typeface="Arial" panose="020B0604020202020204" pitchFamily="34" charset="0"/>
              </a:rPr>
              <a:t>CF</a:t>
            </a:r>
            <a:r>
              <a:rPr lang="en-US" sz="1200" baseline="-25000">
                <a:solidFill>
                  <a:schemeClr val="bg1"/>
                </a:solidFill>
                <a:cs typeface="Arial" panose="020B0604020202020204" pitchFamily="34" charset="0"/>
              </a:rPr>
              <a:t>1</a:t>
            </a:r>
            <a:endParaRPr lang="en-US" sz="1200" baseline="-25000" dirty="0">
              <a:solidFill>
                <a:schemeClr val="bg1"/>
              </a:solidFill>
              <a:cs typeface="Arial" panose="020B0604020202020204" pitchFamily="34" charset="0"/>
            </a:endParaRPr>
          </a:p>
        </p:txBody>
      </p:sp>
      <p:grpSp>
        <p:nvGrpSpPr>
          <p:cNvPr id="14" name="Group 13">
            <a:extLst>
              <a:ext uri="{FF2B5EF4-FFF2-40B4-BE49-F238E27FC236}">
                <a16:creationId xmlns:a16="http://schemas.microsoft.com/office/drawing/2014/main" id="{C77E6383-3C26-4283-BAA0-864DF6A87661}"/>
              </a:ext>
            </a:extLst>
          </p:cNvPr>
          <p:cNvGrpSpPr/>
          <p:nvPr/>
        </p:nvGrpSpPr>
        <p:grpSpPr>
          <a:xfrm>
            <a:off x="2336707" y="2282619"/>
            <a:ext cx="1046285" cy="1125523"/>
            <a:chOff x="182866" y="64231"/>
            <a:chExt cx="1046285" cy="1125523"/>
          </a:xfrm>
        </p:grpSpPr>
        <p:grpSp>
          <p:nvGrpSpPr>
            <p:cNvPr id="15" name="Group 14">
              <a:extLst>
                <a:ext uri="{FF2B5EF4-FFF2-40B4-BE49-F238E27FC236}">
                  <a16:creationId xmlns:a16="http://schemas.microsoft.com/office/drawing/2014/main" id="{338731B7-D7C7-4A64-AE7A-A3AD2CB46217}"/>
                </a:ext>
              </a:extLst>
            </p:cNvPr>
            <p:cNvGrpSpPr/>
            <p:nvPr/>
          </p:nvGrpSpPr>
          <p:grpSpPr>
            <a:xfrm>
              <a:off x="182866" y="64231"/>
              <a:ext cx="576016" cy="831832"/>
              <a:chOff x="1636931" y="224043"/>
              <a:chExt cx="576016" cy="831832"/>
            </a:xfrm>
          </p:grpSpPr>
          <p:sp>
            <p:nvSpPr>
              <p:cNvPr id="26" name="Hexagon 25">
                <a:extLst>
                  <a:ext uri="{FF2B5EF4-FFF2-40B4-BE49-F238E27FC236}">
                    <a16:creationId xmlns:a16="http://schemas.microsoft.com/office/drawing/2014/main" id="{933AB35C-68BC-4482-8324-BFE505469337}"/>
                  </a:ext>
                </a:extLst>
              </p:cNvPr>
              <p:cNvSpPr/>
              <p:nvPr/>
            </p:nvSpPr>
            <p:spPr>
              <a:xfrm>
                <a:off x="1636931" y="512525"/>
                <a:ext cx="576016" cy="543350"/>
              </a:xfrm>
              <a:prstGeom prst="hexagon">
                <a:avLst/>
              </a:prstGeom>
              <a:pattFill prst="dkDnDiag">
                <a:fgClr>
                  <a:schemeClr val="accent1">
                    <a:lumMod val="20000"/>
                    <a:lumOff val="80000"/>
                  </a:schemeClr>
                </a:fgClr>
                <a:bgClr>
                  <a:schemeClr val="bg1"/>
                </a:bgClr>
              </a:pattFill>
              <a:ln>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2"/>
                  </a:solidFill>
                  <a:cs typeface="Arial" panose="020B0604020202020204" pitchFamily="34" charset="0"/>
                </a:endParaRPr>
              </a:p>
            </p:txBody>
          </p:sp>
          <p:sp>
            <p:nvSpPr>
              <p:cNvPr id="27" name="Pentagon 26">
                <a:extLst>
                  <a:ext uri="{FF2B5EF4-FFF2-40B4-BE49-F238E27FC236}">
                    <a16:creationId xmlns:a16="http://schemas.microsoft.com/office/drawing/2014/main" id="{AB3E48C8-09C0-47A5-B3D6-1AF3C946D093}"/>
                  </a:ext>
                </a:extLst>
              </p:cNvPr>
              <p:cNvSpPr/>
              <p:nvPr/>
            </p:nvSpPr>
            <p:spPr>
              <a:xfrm rot="10800000">
                <a:off x="1805519" y="541437"/>
                <a:ext cx="233050" cy="242864"/>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28" name="Pentagon 27">
                <a:extLst>
                  <a:ext uri="{FF2B5EF4-FFF2-40B4-BE49-F238E27FC236}">
                    <a16:creationId xmlns:a16="http://schemas.microsoft.com/office/drawing/2014/main" id="{38A0EEB1-5F09-4B90-971C-0CBBB34CBD4A}"/>
                  </a:ext>
                </a:extLst>
              </p:cNvPr>
              <p:cNvSpPr/>
              <p:nvPr/>
            </p:nvSpPr>
            <p:spPr>
              <a:xfrm rot="10800000">
                <a:off x="1828151" y="492287"/>
                <a:ext cx="187786" cy="195694"/>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29" name="Pentagon 28">
                <a:extLst>
                  <a:ext uri="{FF2B5EF4-FFF2-40B4-BE49-F238E27FC236}">
                    <a16:creationId xmlns:a16="http://schemas.microsoft.com/office/drawing/2014/main" id="{F1022AEC-3450-4836-B5B6-06847C6F07ED}"/>
                  </a:ext>
                </a:extLst>
              </p:cNvPr>
              <p:cNvSpPr/>
              <p:nvPr/>
            </p:nvSpPr>
            <p:spPr>
              <a:xfrm rot="10800000">
                <a:off x="1851001" y="443366"/>
                <a:ext cx="142086" cy="148069"/>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30" name="Pentagon 29">
                <a:extLst>
                  <a:ext uri="{FF2B5EF4-FFF2-40B4-BE49-F238E27FC236}">
                    <a16:creationId xmlns:a16="http://schemas.microsoft.com/office/drawing/2014/main" id="{588C65D9-2BE3-4886-B5FE-FE12E1080091}"/>
                  </a:ext>
                </a:extLst>
              </p:cNvPr>
              <p:cNvSpPr/>
              <p:nvPr/>
            </p:nvSpPr>
            <p:spPr>
              <a:xfrm rot="10800000">
                <a:off x="1873932" y="394528"/>
                <a:ext cx="96224" cy="100277"/>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31" name="Partial Circle 30">
                <a:extLst>
                  <a:ext uri="{FF2B5EF4-FFF2-40B4-BE49-F238E27FC236}">
                    <a16:creationId xmlns:a16="http://schemas.microsoft.com/office/drawing/2014/main" id="{35C126FB-AAB0-4961-A6A7-04D6CEB8CEC6}"/>
                  </a:ext>
                </a:extLst>
              </p:cNvPr>
              <p:cNvSpPr/>
              <p:nvPr/>
            </p:nvSpPr>
            <p:spPr>
              <a:xfrm>
                <a:off x="1777001" y="224043"/>
                <a:ext cx="290084" cy="290082"/>
              </a:xfrm>
              <a:prstGeom prst="pie">
                <a:avLst>
                  <a:gd name="adj1" fmla="val 7891950"/>
                  <a:gd name="adj2" fmla="val 1620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cs typeface="Arial" panose="020B0604020202020204" pitchFamily="34" charset="0"/>
                </a:endParaRPr>
              </a:p>
            </p:txBody>
          </p:sp>
          <p:sp>
            <p:nvSpPr>
              <p:cNvPr id="32" name="Partial Circle 31">
                <a:extLst>
                  <a:ext uri="{FF2B5EF4-FFF2-40B4-BE49-F238E27FC236}">
                    <a16:creationId xmlns:a16="http://schemas.microsoft.com/office/drawing/2014/main" id="{6C789998-5AD0-42BA-85B3-DFCD81ECBA51}"/>
                  </a:ext>
                </a:extLst>
              </p:cNvPr>
              <p:cNvSpPr/>
              <p:nvPr/>
            </p:nvSpPr>
            <p:spPr>
              <a:xfrm>
                <a:off x="1802271" y="245359"/>
                <a:ext cx="247452" cy="247450"/>
              </a:xfrm>
              <a:prstGeom prst="pie">
                <a:avLst>
                  <a:gd name="adj1" fmla="val 7891950"/>
                  <a:gd name="adj2" fmla="val 1620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cs typeface="Arial" panose="020B0604020202020204" pitchFamily="34" charset="0"/>
                </a:endParaRPr>
              </a:p>
            </p:txBody>
          </p:sp>
          <p:sp>
            <p:nvSpPr>
              <p:cNvPr id="33" name="Partial Circle 32">
                <a:extLst>
                  <a:ext uri="{FF2B5EF4-FFF2-40B4-BE49-F238E27FC236}">
                    <a16:creationId xmlns:a16="http://schemas.microsoft.com/office/drawing/2014/main" id="{090E9D5D-A506-4D09-AF54-B41C21133E35}"/>
                  </a:ext>
                </a:extLst>
              </p:cNvPr>
              <p:cNvSpPr/>
              <p:nvPr/>
            </p:nvSpPr>
            <p:spPr>
              <a:xfrm>
                <a:off x="1836057" y="279146"/>
                <a:ext cx="179880" cy="179876"/>
              </a:xfrm>
              <a:prstGeom prst="pie">
                <a:avLst>
                  <a:gd name="adj1" fmla="val 7891950"/>
                  <a:gd name="adj2" fmla="val 1620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cs typeface="Arial" panose="020B0604020202020204" pitchFamily="34" charset="0"/>
                </a:endParaRPr>
              </a:p>
            </p:txBody>
          </p:sp>
          <p:sp>
            <p:nvSpPr>
              <p:cNvPr id="34" name="Oval 33">
                <a:extLst>
                  <a:ext uri="{FF2B5EF4-FFF2-40B4-BE49-F238E27FC236}">
                    <a16:creationId xmlns:a16="http://schemas.microsoft.com/office/drawing/2014/main" id="{5D8C5BAE-C18D-433D-86BA-5A2BEE475202}"/>
                  </a:ext>
                </a:extLst>
              </p:cNvPr>
              <p:cNvSpPr/>
              <p:nvPr/>
            </p:nvSpPr>
            <p:spPr>
              <a:xfrm rot="10800000">
                <a:off x="1877885" y="318948"/>
                <a:ext cx="96224" cy="100277"/>
              </a:xfrm>
              <a:prstGeom prst="ellipse">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grpSp>
        <p:grpSp>
          <p:nvGrpSpPr>
            <p:cNvPr id="16" name="Group 15">
              <a:extLst>
                <a:ext uri="{FF2B5EF4-FFF2-40B4-BE49-F238E27FC236}">
                  <a16:creationId xmlns:a16="http://schemas.microsoft.com/office/drawing/2014/main" id="{DD24E337-B82D-4E1C-98BD-376E1E51E59A}"/>
                </a:ext>
              </a:extLst>
            </p:cNvPr>
            <p:cNvGrpSpPr/>
            <p:nvPr/>
          </p:nvGrpSpPr>
          <p:grpSpPr>
            <a:xfrm>
              <a:off x="653135" y="357922"/>
              <a:ext cx="576016" cy="831832"/>
              <a:chOff x="1636931" y="224043"/>
              <a:chExt cx="576016" cy="831832"/>
            </a:xfrm>
          </p:grpSpPr>
          <p:sp>
            <p:nvSpPr>
              <p:cNvPr id="17" name="Hexagon 16">
                <a:extLst>
                  <a:ext uri="{FF2B5EF4-FFF2-40B4-BE49-F238E27FC236}">
                    <a16:creationId xmlns:a16="http://schemas.microsoft.com/office/drawing/2014/main" id="{DD694246-C05E-4EFB-AD2C-E8E2048BC239}"/>
                  </a:ext>
                </a:extLst>
              </p:cNvPr>
              <p:cNvSpPr/>
              <p:nvPr/>
            </p:nvSpPr>
            <p:spPr>
              <a:xfrm>
                <a:off x="1636931" y="512525"/>
                <a:ext cx="576016" cy="543350"/>
              </a:xfrm>
              <a:prstGeom prst="hexagon">
                <a:avLst/>
              </a:prstGeom>
              <a:pattFill prst="dkDnDiag">
                <a:fgClr>
                  <a:schemeClr val="accent1">
                    <a:lumMod val="20000"/>
                    <a:lumOff val="80000"/>
                  </a:schemeClr>
                </a:fgClr>
                <a:bgClr>
                  <a:schemeClr val="bg1"/>
                </a:bgClr>
              </a:pattFill>
              <a:ln>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2"/>
                  </a:solidFill>
                  <a:cs typeface="Arial" panose="020B0604020202020204" pitchFamily="34" charset="0"/>
                </a:endParaRPr>
              </a:p>
            </p:txBody>
          </p:sp>
          <p:sp>
            <p:nvSpPr>
              <p:cNvPr id="18" name="Pentagon 17">
                <a:extLst>
                  <a:ext uri="{FF2B5EF4-FFF2-40B4-BE49-F238E27FC236}">
                    <a16:creationId xmlns:a16="http://schemas.microsoft.com/office/drawing/2014/main" id="{6F9DE804-6BA6-4A95-9D64-E96859414B2D}"/>
                  </a:ext>
                </a:extLst>
              </p:cNvPr>
              <p:cNvSpPr/>
              <p:nvPr/>
            </p:nvSpPr>
            <p:spPr>
              <a:xfrm rot="10800000">
                <a:off x="1805519" y="541437"/>
                <a:ext cx="233050" cy="242864"/>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19" name="Pentagon 18">
                <a:extLst>
                  <a:ext uri="{FF2B5EF4-FFF2-40B4-BE49-F238E27FC236}">
                    <a16:creationId xmlns:a16="http://schemas.microsoft.com/office/drawing/2014/main" id="{CDE45889-CE1E-450E-92AD-58FF455DC53F}"/>
                  </a:ext>
                </a:extLst>
              </p:cNvPr>
              <p:cNvSpPr/>
              <p:nvPr/>
            </p:nvSpPr>
            <p:spPr>
              <a:xfrm rot="10800000">
                <a:off x="1828151" y="492287"/>
                <a:ext cx="187786" cy="195694"/>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20" name="Pentagon 19">
                <a:extLst>
                  <a:ext uri="{FF2B5EF4-FFF2-40B4-BE49-F238E27FC236}">
                    <a16:creationId xmlns:a16="http://schemas.microsoft.com/office/drawing/2014/main" id="{E96D53FA-96E7-46AD-B75A-DB19BCF6F17A}"/>
                  </a:ext>
                </a:extLst>
              </p:cNvPr>
              <p:cNvSpPr/>
              <p:nvPr/>
            </p:nvSpPr>
            <p:spPr>
              <a:xfrm rot="10800000">
                <a:off x="1851001" y="443366"/>
                <a:ext cx="142086" cy="148069"/>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21" name="Pentagon 20">
                <a:extLst>
                  <a:ext uri="{FF2B5EF4-FFF2-40B4-BE49-F238E27FC236}">
                    <a16:creationId xmlns:a16="http://schemas.microsoft.com/office/drawing/2014/main" id="{0D451707-26A0-4501-BDFF-5D30774437DD}"/>
                  </a:ext>
                </a:extLst>
              </p:cNvPr>
              <p:cNvSpPr/>
              <p:nvPr/>
            </p:nvSpPr>
            <p:spPr>
              <a:xfrm rot="10800000">
                <a:off x="1873932" y="394528"/>
                <a:ext cx="96224" cy="100277"/>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22" name="Partial Circle 21">
                <a:extLst>
                  <a:ext uri="{FF2B5EF4-FFF2-40B4-BE49-F238E27FC236}">
                    <a16:creationId xmlns:a16="http://schemas.microsoft.com/office/drawing/2014/main" id="{7EF303F1-DC3B-43CB-B2E2-9DAF098CBF38}"/>
                  </a:ext>
                </a:extLst>
              </p:cNvPr>
              <p:cNvSpPr/>
              <p:nvPr/>
            </p:nvSpPr>
            <p:spPr>
              <a:xfrm>
                <a:off x="1777001" y="224043"/>
                <a:ext cx="290084" cy="290082"/>
              </a:xfrm>
              <a:prstGeom prst="pie">
                <a:avLst>
                  <a:gd name="adj1" fmla="val 7891950"/>
                  <a:gd name="adj2" fmla="val 1620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cs typeface="Arial" panose="020B0604020202020204" pitchFamily="34" charset="0"/>
                </a:endParaRPr>
              </a:p>
            </p:txBody>
          </p:sp>
          <p:sp>
            <p:nvSpPr>
              <p:cNvPr id="23" name="Partial Circle 22">
                <a:extLst>
                  <a:ext uri="{FF2B5EF4-FFF2-40B4-BE49-F238E27FC236}">
                    <a16:creationId xmlns:a16="http://schemas.microsoft.com/office/drawing/2014/main" id="{3A4751BD-F815-4592-88C2-4F30C2233FC7}"/>
                  </a:ext>
                </a:extLst>
              </p:cNvPr>
              <p:cNvSpPr/>
              <p:nvPr/>
            </p:nvSpPr>
            <p:spPr>
              <a:xfrm>
                <a:off x="1802271" y="245359"/>
                <a:ext cx="247452" cy="247450"/>
              </a:xfrm>
              <a:prstGeom prst="pie">
                <a:avLst>
                  <a:gd name="adj1" fmla="val 7891950"/>
                  <a:gd name="adj2" fmla="val 1620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cs typeface="Arial" panose="020B0604020202020204" pitchFamily="34" charset="0"/>
                </a:endParaRPr>
              </a:p>
            </p:txBody>
          </p:sp>
          <p:sp>
            <p:nvSpPr>
              <p:cNvPr id="24" name="Partial Circle 23">
                <a:extLst>
                  <a:ext uri="{FF2B5EF4-FFF2-40B4-BE49-F238E27FC236}">
                    <a16:creationId xmlns:a16="http://schemas.microsoft.com/office/drawing/2014/main" id="{3C1DBD4D-D704-4379-9BF5-53985E44E1DB}"/>
                  </a:ext>
                </a:extLst>
              </p:cNvPr>
              <p:cNvSpPr/>
              <p:nvPr/>
            </p:nvSpPr>
            <p:spPr>
              <a:xfrm>
                <a:off x="1836057" y="279146"/>
                <a:ext cx="179880" cy="179876"/>
              </a:xfrm>
              <a:prstGeom prst="pie">
                <a:avLst>
                  <a:gd name="adj1" fmla="val 7891950"/>
                  <a:gd name="adj2" fmla="val 1620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cs typeface="Arial" panose="020B0604020202020204" pitchFamily="34" charset="0"/>
                </a:endParaRPr>
              </a:p>
            </p:txBody>
          </p:sp>
          <p:sp>
            <p:nvSpPr>
              <p:cNvPr id="25" name="Oval 24">
                <a:extLst>
                  <a:ext uri="{FF2B5EF4-FFF2-40B4-BE49-F238E27FC236}">
                    <a16:creationId xmlns:a16="http://schemas.microsoft.com/office/drawing/2014/main" id="{76572EE6-7BDD-4C3A-AF38-16B6A0F069E7}"/>
                  </a:ext>
                </a:extLst>
              </p:cNvPr>
              <p:cNvSpPr/>
              <p:nvPr/>
            </p:nvSpPr>
            <p:spPr>
              <a:xfrm rot="10800000">
                <a:off x="1877885" y="318948"/>
                <a:ext cx="96224" cy="100277"/>
              </a:xfrm>
              <a:prstGeom prst="ellipse">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grpSp>
      </p:grpSp>
      <p:sp>
        <p:nvSpPr>
          <p:cNvPr id="35" name="Rectangle: Diagonal Corners Snipped 34">
            <a:extLst>
              <a:ext uri="{FF2B5EF4-FFF2-40B4-BE49-F238E27FC236}">
                <a16:creationId xmlns:a16="http://schemas.microsoft.com/office/drawing/2014/main" id="{612BCFEC-E26F-455A-A033-069A22CF78BB}"/>
              </a:ext>
            </a:extLst>
          </p:cNvPr>
          <p:cNvSpPr/>
          <p:nvPr/>
        </p:nvSpPr>
        <p:spPr>
          <a:xfrm>
            <a:off x="5757176" y="2876123"/>
            <a:ext cx="562426" cy="342820"/>
          </a:xfrm>
          <a:prstGeom prst="snip2DiagRect">
            <a:avLst/>
          </a:prstGeom>
          <a:gradFill>
            <a:gsLst>
              <a:gs pos="0">
                <a:schemeClr val="tx1"/>
              </a:gs>
              <a:gs pos="100000">
                <a:schemeClr val="tx2"/>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a:solidFill>
                  <a:schemeClr val="bg1"/>
                </a:solidFill>
                <a:cs typeface="Arial" panose="020B0604020202020204" pitchFamily="34" charset="0"/>
              </a:rPr>
              <a:t>CF</a:t>
            </a:r>
            <a:r>
              <a:rPr lang="en-US" sz="1200" baseline="-25000">
                <a:solidFill>
                  <a:schemeClr val="bg1"/>
                </a:solidFill>
                <a:cs typeface="Arial" panose="020B0604020202020204" pitchFamily="34" charset="0"/>
              </a:rPr>
              <a:t>2</a:t>
            </a:r>
            <a:endParaRPr lang="en-US" sz="1200" baseline="-25000" dirty="0">
              <a:solidFill>
                <a:schemeClr val="bg1"/>
              </a:solidFill>
              <a:cs typeface="Arial" panose="020B0604020202020204" pitchFamily="34" charset="0"/>
            </a:endParaRPr>
          </a:p>
        </p:txBody>
      </p:sp>
      <p:sp>
        <p:nvSpPr>
          <p:cNvPr id="38" name="Rectangle 37">
            <a:extLst>
              <a:ext uri="{FF2B5EF4-FFF2-40B4-BE49-F238E27FC236}">
                <a16:creationId xmlns:a16="http://schemas.microsoft.com/office/drawing/2014/main" id="{C17BE79C-1170-4ED5-A128-92A181E1F9ED}"/>
              </a:ext>
            </a:extLst>
          </p:cNvPr>
          <p:cNvSpPr/>
          <p:nvPr/>
        </p:nvSpPr>
        <p:spPr>
          <a:xfrm>
            <a:off x="3178847" y="2861183"/>
            <a:ext cx="204145" cy="229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41" name="Flowchart: Magnetic Disk 40">
            <a:extLst>
              <a:ext uri="{FF2B5EF4-FFF2-40B4-BE49-F238E27FC236}">
                <a16:creationId xmlns:a16="http://schemas.microsoft.com/office/drawing/2014/main" id="{16A49A69-8950-43B3-8300-23A825DA6FA1}"/>
              </a:ext>
            </a:extLst>
          </p:cNvPr>
          <p:cNvSpPr/>
          <p:nvPr/>
        </p:nvSpPr>
        <p:spPr>
          <a:xfrm>
            <a:off x="5063984" y="2763416"/>
            <a:ext cx="292934" cy="425356"/>
          </a:xfrm>
          <a:prstGeom prst="flowChartMagneticDisk">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tx2"/>
              </a:solidFill>
              <a:cs typeface="Arial" panose="020B0604020202020204" pitchFamily="34" charset="0"/>
            </a:endParaRPr>
          </a:p>
        </p:txBody>
      </p:sp>
      <p:pic>
        <p:nvPicPr>
          <p:cNvPr id="50" name="Graphic 49" descr="Lightning bolt with solid fill">
            <a:extLst>
              <a:ext uri="{FF2B5EF4-FFF2-40B4-BE49-F238E27FC236}">
                <a16:creationId xmlns:a16="http://schemas.microsoft.com/office/drawing/2014/main" id="{1A6EC776-A490-43E0-880B-91F52A7377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169742" y="2991802"/>
            <a:ext cx="238471" cy="238471"/>
          </a:xfrm>
          <a:prstGeom prst="rect">
            <a:avLst/>
          </a:prstGeom>
        </p:spPr>
      </p:pic>
      <p:sp>
        <p:nvSpPr>
          <p:cNvPr id="52" name="Rectangle 51">
            <a:extLst>
              <a:ext uri="{FF2B5EF4-FFF2-40B4-BE49-F238E27FC236}">
                <a16:creationId xmlns:a16="http://schemas.microsoft.com/office/drawing/2014/main" id="{D68F212A-F367-4A2D-B3DF-89EA5DAF4EB1}"/>
              </a:ext>
            </a:extLst>
          </p:cNvPr>
          <p:cNvSpPr/>
          <p:nvPr/>
        </p:nvSpPr>
        <p:spPr>
          <a:xfrm>
            <a:off x="3882669" y="3508719"/>
            <a:ext cx="1374828" cy="369332"/>
          </a:xfrm>
          <a:prstGeom prst="rect">
            <a:avLst/>
          </a:prstGeom>
        </p:spPr>
        <p:txBody>
          <a:bodyPr wrap="square" lIns="0" tIns="0" rIns="0" bIns="0" anchor="ctr" anchorCtr="0">
            <a:spAutoFit/>
          </a:bodyPr>
          <a:lstStyle/>
          <a:p>
            <a:pPr algn="ctr">
              <a:spcAft>
                <a:spcPts val="300"/>
              </a:spcAft>
              <a:buSzPct val="100000"/>
            </a:pPr>
            <a:r>
              <a:rPr lang="en-US" sz="1200" dirty="0">
                <a:solidFill>
                  <a:schemeClr val="tx2"/>
                </a:solidFill>
                <a:cs typeface="Arial" panose="020B0604020202020204" pitchFamily="34" charset="0"/>
              </a:rPr>
              <a:t>Confidence mask generation</a:t>
            </a:r>
          </a:p>
        </p:txBody>
      </p:sp>
      <p:sp>
        <p:nvSpPr>
          <p:cNvPr id="55" name="Flowchart: Magnetic Disk 54">
            <a:extLst>
              <a:ext uri="{FF2B5EF4-FFF2-40B4-BE49-F238E27FC236}">
                <a16:creationId xmlns:a16="http://schemas.microsoft.com/office/drawing/2014/main" id="{6AC86E06-174F-4357-9B7E-6A3FF3954D38}"/>
              </a:ext>
            </a:extLst>
          </p:cNvPr>
          <p:cNvSpPr/>
          <p:nvPr/>
        </p:nvSpPr>
        <p:spPr>
          <a:xfrm>
            <a:off x="3717667" y="2881370"/>
            <a:ext cx="292934" cy="425356"/>
          </a:xfrm>
          <a:prstGeom prst="flowChartMagneticDisk">
            <a:avLst/>
          </a:prstGeom>
          <a:gradFill>
            <a:gsLst>
              <a:gs pos="0">
                <a:schemeClr val="bg1"/>
              </a:gs>
              <a:gs pos="100000">
                <a:srgbClr val="3BD022"/>
              </a:gs>
            </a:gsLst>
            <a:lin ang="5400000" scaled="0"/>
          </a:gra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tx2"/>
              </a:solidFill>
              <a:cs typeface="Arial" panose="020B0604020202020204" pitchFamily="34" charset="0"/>
            </a:endParaRPr>
          </a:p>
        </p:txBody>
      </p:sp>
      <p:sp>
        <p:nvSpPr>
          <p:cNvPr id="40" name="Flowchart: Magnetic Disk 39">
            <a:extLst>
              <a:ext uri="{FF2B5EF4-FFF2-40B4-BE49-F238E27FC236}">
                <a16:creationId xmlns:a16="http://schemas.microsoft.com/office/drawing/2014/main" id="{F32D7118-12AE-4F39-A442-0089C23A5781}"/>
              </a:ext>
            </a:extLst>
          </p:cNvPr>
          <p:cNvSpPr/>
          <p:nvPr/>
        </p:nvSpPr>
        <p:spPr>
          <a:xfrm>
            <a:off x="3564431" y="2763416"/>
            <a:ext cx="292934" cy="425356"/>
          </a:xfrm>
          <a:prstGeom prst="flowChartMagneticDisk">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tx2"/>
              </a:solidFill>
              <a:cs typeface="Arial" panose="020B0604020202020204" pitchFamily="34" charset="0"/>
            </a:endParaRPr>
          </a:p>
        </p:txBody>
      </p:sp>
      <p:pic>
        <p:nvPicPr>
          <p:cNvPr id="56" name="Graphic 55" descr="Lightning bolt with solid fill">
            <a:extLst>
              <a:ext uri="{FF2B5EF4-FFF2-40B4-BE49-F238E27FC236}">
                <a16:creationId xmlns:a16="http://schemas.microsoft.com/office/drawing/2014/main" id="{B57DDAB2-3CDA-48F8-A12F-C102448366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669449" y="2789321"/>
            <a:ext cx="238471" cy="238471"/>
          </a:xfrm>
          <a:prstGeom prst="rect">
            <a:avLst/>
          </a:prstGeom>
        </p:spPr>
      </p:pic>
      <p:sp>
        <p:nvSpPr>
          <p:cNvPr id="12" name="Rectangle: Diagonal Corners Snipped 11">
            <a:extLst>
              <a:ext uri="{FF2B5EF4-FFF2-40B4-BE49-F238E27FC236}">
                <a16:creationId xmlns:a16="http://schemas.microsoft.com/office/drawing/2014/main" id="{665B0946-EE6B-4A61-B9A1-FEE662F3B688}"/>
              </a:ext>
            </a:extLst>
          </p:cNvPr>
          <p:cNvSpPr/>
          <p:nvPr/>
        </p:nvSpPr>
        <p:spPr>
          <a:xfrm flipV="1">
            <a:off x="4292257" y="3221682"/>
            <a:ext cx="559039" cy="155097"/>
          </a:xfrm>
          <a:prstGeom prst="snip2DiagRect">
            <a:avLst>
              <a:gd name="adj1" fmla="val 0"/>
              <a:gd name="adj2" fmla="val 34203"/>
            </a:avLst>
          </a:prstGeom>
          <a:solidFill>
            <a:srgbClr val="3BD0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45" name="Rectangle 44">
            <a:extLst>
              <a:ext uri="{FF2B5EF4-FFF2-40B4-BE49-F238E27FC236}">
                <a16:creationId xmlns:a16="http://schemas.microsoft.com/office/drawing/2014/main" id="{5F193A78-E768-406C-BE49-09037517E82B}"/>
              </a:ext>
            </a:extLst>
          </p:cNvPr>
          <p:cNvSpPr/>
          <p:nvPr/>
        </p:nvSpPr>
        <p:spPr>
          <a:xfrm>
            <a:off x="5757176" y="3068900"/>
            <a:ext cx="97631" cy="100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cxnSp>
        <p:nvCxnSpPr>
          <p:cNvPr id="63" name="Straight Connector 62">
            <a:extLst>
              <a:ext uri="{FF2B5EF4-FFF2-40B4-BE49-F238E27FC236}">
                <a16:creationId xmlns:a16="http://schemas.microsoft.com/office/drawing/2014/main" id="{82C06EA4-A856-4EE2-B00A-A444F1CD6DE6}"/>
              </a:ext>
            </a:extLst>
          </p:cNvPr>
          <p:cNvCxnSpPr>
            <a:stCxn id="52" idx="0"/>
          </p:cNvCxnSpPr>
          <p:nvPr/>
        </p:nvCxnSpPr>
        <p:spPr>
          <a:xfrm flipV="1">
            <a:off x="4570083" y="3408142"/>
            <a:ext cx="1917" cy="100577"/>
          </a:xfrm>
          <a:prstGeom prst="line">
            <a:avLst/>
          </a:prstGeom>
          <a:ln w="12700">
            <a:solidFill>
              <a:schemeClr val="tx2"/>
            </a:solidFill>
            <a:prstDash val="sysDash"/>
          </a:ln>
        </p:spPr>
        <p:style>
          <a:lnRef idx="1">
            <a:schemeClr val="accent1"/>
          </a:lnRef>
          <a:fillRef idx="0">
            <a:schemeClr val="accent1"/>
          </a:fillRef>
          <a:effectRef idx="0">
            <a:schemeClr val="accent1"/>
          </a:effectRef>
          <a:fontRef idx="minor">
            <a:schemeClr val="tx1"/>
          </a:fontRef>
        </p:style>
      </p:cxnSp>
      <p:pic>
        <p:nvPicPr>
          <p:cNvPr id="65" name="Graphic 64" descr="Lightning bolt with solid fill">
            <a:extLst>
              <a:ext uri="{FF2B5EF4-FFF2-40B4-BE49-F238E27FC236}">
                <a16:creationId xmlns:a16="http://schemas.microsoft.com/office/drawing/2014/main" id="{A5090E06-855C-4967-B1BE-5AE1973DBD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512255" y="2999892"/>
            <a:ext cx="238471" cy="238471"/>
          </a:xfrm>
          <a:prstGeom prst="rect">
            <a:avLst/>
          </a:prstGeom>
        </p:spPr>
      </p:pic>
    </p:spTree>
    <p:extLst>
      <p:ext uri="{BB962C8B-B14F-4D97-AF65-F5344CB8AC3E}">
        <p14:creationId xmlns:p14="http://schemas.microsoft.com/office/powerpoint/2010/main" val="4005386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2C16457-0D30-40FD-81EA-4C3CD01F3F37}"/>
              </a:ext>
            </a:extLst>
          </p:cNvPr>
          <p:cNvSpPr>
            <a:spLocks noGrp="1"/>
          </p:cNvSpPr>
          <p:nvPr>
            <p:ph type="body" sz="quarter" idx="11"/>
          </p:nvPr>
        </p:nvSpPr>
        <p:spPr/>
        <p:txBody>
          <a:bodyPr/>
          <a:lstStyle/>
          <a:p>
            <a:r>
              <a:rPr lang="en-US" dirty="0"/>
              <a:t>in Mobile Network Automation</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2"/>
          </p:nvPr>
        </p:nvSpPr>
        <p:spPr>
          <a:prstGeom prst="rect">
            <a:avLst/>
          </a:prstGeom>
        </p:spPr>
        <p:txBody>
          <a:bodyPr/>
          <a:lstStyle/>
          <a:p>
            <a:r>
              <a:rPr lang="en-US" dirty="0"/>
              <a:t>Machine Intuition</a:t>
            </a:r>
          </a:p>
        </p:txBody>
      </p:sp>
      <p:sp>
        <p:nvSpPr>
          <p:cNvPr id="9" name="Text Placeholder 4">
            <a:extLst>
              <a:ext uri="{FF2B5EF4-FFF2-40B4-BE49-F238E27FC236}">
                <a16:creationId xmlns:a16="http://schemas.microsoft.com/office/drawing/2014/main" id="{51055128-5D4C-47F1-9C62-76CD2B4266E2}"/>
              </a:ext>
            </a:extLst>
          </p:cNvPr>
          <p:cNvSpPr>
            <a:spLocks noGrp="1"/>
          </p:cNvSpPr>
          <p:nvPr>
            <p:ph type="body" sz="quarter" idx="4294967295"/>
          </p:nvPr>
        </p:nvSpPr>
        <p:spPr>
          <a:xfrm>
            <a:off x="1837037" y="1907046"/>
            <a:ext cx="2592387" cy="1227358"/>
          </a:xfrm>
          <a:prstGeom prst="rect">
            <a:avLst/>
          </a:prstGeom>
          <a:solidFill>
            <a:schemeClr val="bg1"/>
          </a:solidFill>
          <a:ln>
            <a:solidFill>
              <a:schemeClr val="tx2"/>
            </a:solidFill>
          </a:ln>
          <a:effectLst/>
        </p:spPr>
        <p:txBody>
          <a:bodyPr lIns="182880" tIns="182880" rIns="182880" bIns="182880">
            <a:noAutofit/>
          </a:bodyPr>
          <a:lstStyle/>
          <a:p>
            <a:pPr marL="0" indent="0" algn="just">
              <a:buNone/>
            </a:pPr>
            <a:r>
              <a:rPr lang="en-US" sz="1200" b="1" dirty="0">
                <a:solidFill>
                  <a:schemeClr val="tx2"/>
                </a:solidFill>
              </a:rPr>
              <a:t>Exemplification </a:t>
            </a:r>
            <a:r>
              <a:rPr lang="en-US" sz="1200" dirty="0">
                <a:solidFill>
                  <a:schemeClr val="tx2"/>
                </a:solidFill>
              </a:rPr>
              <a:t>(Part I)</a:t>
            </a:r>
          </a:p>
          <a:p>
            <a:pPr marL="0" indent="0" algn="just">
              <a:buNone/>
            </a:pPr>
            <a:r>
              <a:rPr lang="en-US" sz="1200" dirty="0">
                <a:solidFill>
                  <a:schemeClr val="tx2"/>
                </a:solidFill>
              </a:rPr>
              <a:t>Description of behavior through examples.</a:t>
            </a:r>
          </a:p>
          <a:p>
            <a:pPr marL="171450" indent="-171450">
              <a:buFont typeface="Arial" panose="020B0604020202020204" pitchFamily="34" charset="0"/>
              <a:buChar char="•"/>
            </a:pPr>
            <a:r>
              <a:rPr lang="en-US" sz="1200" dirty="0">
                <a:solidFill>
                  <a:schemeClr val="tx2"/>
                </a:solidFill>
              </a:rPr>
              <a:t>Tool: Quantization</a:t>
            </a:r>
          </a:p>
        </p:txBody>
      </p:sp>
      <p:sp>
        <p:nvSpPr>
          <p:cNvPr id="11" name="Text Placeholder 4">
            <a:extLst>
              <a:ext uri="{FF2B5EF4-FFF2-40B4-BE49-F238E27FC236}">
                <a16:creationId xmlns:a16="http://schemas.microsoft.com/office/drawing/2014/main" id="{9589AB1B-5E37-4F74-B40D-9A2D945AD799}"/>
              </a:ext>
            </a:extLst>
          </p:cNvPr>
          <p:cNvSpPr txBox="1">
            <a:spLocks/>
          </p:cNvSpPr>
          <p:nvPr/>
        </p:nvSpPr>
        <p:spPr>
          <a:xfrm>
            <a:off x="1824159" y="3342906"/>
            <a:ext cx="2592387" cy="1227358"/>
          </a:xfrm>
          <a:prstGeom prst="rect">
            <a:avLst/>
          </a:prstGeom>
          <a:solidFill>
            <a:schemeClr val="tx1"/>
          </a:solidFill>
          <a:ln>
            <a:noFill/>
          </a:ln>
          <a:effectLst>
            <a:outerShdw blurRad="50800" dist="38100" dir="2700000" algn="tl" rotWithShape="0">
              <a:prstClr val="black">
                <a:alpha val="40000"/>
              </a:prstClr>
            </a:outerShdw>
          </a:effectLst>
        </p:spPr>
        <p:txBody>
          <a:bodyPr lIns="182880" tIns="182880" rIns="182880" bIns="18288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bg1"/>
                </a:solidFill>
              </a:rPr>
              <a:t>Associative Modeling </a:t>
            </a:r>
            <a:r>
              <a:rPr lang="en-US" sz="1200" dirty="0">
                <a:solidFill>
                  <a:schemeClr val="bg1"/>
                </a:solidFill>
              </a:rPr>
              <a:t>(Part II)</a:t>
            </a:r>
          </a:p>
          <a:p>
            <a:pPr marL="0" indent="0" algn="just">
              <a:buFont typeface="Arial" panose="020B0604020202020204" pitchFamily="34" charset="0"/>
              <a:buNone/>
            </a:pPr>
            <a:r>
              <a:rPr lang="en-US" sz="1200" dirty="0">
                <a:solidFill>
                  <a:schemeClr val="bg1"/>
                </a:solidFill>
              </a:rPr>
              <a:t>Finding groups through mean-</a:t>
            </a:r>
            <a:r>
              <a:rPr lang="en-US" sz="1200" dirty="0" err="1">
                <a:solidFill>
                  <a:schemeClr val="bg1"/>
                </a:solidFill>
              </a:rPr>
              <a:t>ingful</a:t>
            </a:r>
            <a:r>
              <a:rPr lang="en-US" sz="1200" dirty="0">
                <a:solidFill>
                  <a:schemeClr val="bg1"/>
                </a:solidFill>
              </a:rPr>
              <a:t> similarity.</a:t>
            </a:r>
          </a:p>
          <a:p>
            <a:r>
              <a:rPr lang="en-US" sz="1200" dirty="0">
                <a:solidFill>
                  <a:schemeClr val="bg1"/>
                </a:solidFill>
              </a:rPr>
              <a:t>Tool: Clustering</a:t>
            </a:r>
          </a:p>
        </p:txBody>
      </p:sp>
      <p:sp>
        <p:nvSpPr>
          <p:cNvPr id="12" name="Text Placeholder 4">
            <a:extLst>
              <a:ext uri="{FF2B5EF4-FFF2-40B4-BE49-F238E27FC236}">
                <a16:creationId xmlns:a16="http://schemas.microsoft.com/office/drawing/2014/main" id="{6B8E296A-B922-4771-9EC5-EEC822811413}"/>
              </a:ext>
            </a:extLst>
          </p:cNvPr>
          <p:cNvSpPr txBox="1">
            <a:spLocks/>
          </p:cNvSpPr>
          <p:nvPr/>
        </p:nvSpPr>
        <p:spPr>
          <a:xfrm>
            <a:off x="4710143" y="1907046"/>
            <a:ext cx="2592387" cy="1227358"/>
          </a:xfrm>
          <a:prstGeom prst="rect">
            <a:avLst/>
          </a:prstGeom>
          <a:solidFill>
            <a:schemeClr val="bg1"/>
          </a:solidFill>
          <a:ln>
            <a:solidFill>
              <a:schemeClr val="tx2"/>
            </a:solidFill>
          </a:ln>
          <a:effectLst/>
        </p:spPr>
        <p:txBody>
          <a:bodyPr lIns="182880" tIns="182880" rIns="182880" bIns="18288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None/>
            </a:pPr>
            <a:r>
              <a:rPr lang="en-US" sz="1200" b="1" dirty="0">
                <a:solidFill>
                  <a:schemeClr val="tx2"/>
                </a:solidFill>
              </a:rPr>
              <a:t>Prediction</a:t>
            </a:r>
            <a:r>
              <a:rPr lang="en-US" sz="1200" dirty="0">
                <a:solidFill>
                  <a:schemeClr val="tx2"/>
                </a:solidFill>
              </a:rPr>
              <a:t> (Part III)</a:t>
            </a:r>
          </a:p>
          <a:p>
            <a:pPr marL="0" indent="0" algn="just">
              <a:buFont typeface="Arial" panose="020B0604020202020204" pitchFamily="34" charset="0"/>
              <a:buNone/>
            </a:pPr>
            <a:r>
              <a:rPr lang="en-US" sz="1200" dirty="0">
                <a:solidFill>
                  <a:schemeClr val="tx2"/>
                </a:solidFill>
              </a:rPr>
              <a:t>Extrapolation of behavior into the future.</a:t>
            </a:r>
          </a:p>
          <a:p>
            <a:r>
              <a:rPr lang="en-US" sz="1200" dirty="0">
                <a:solidFill>
                  <a:schemeClr val="tx2"/>
                </a:solidFill>
              </a:rPr>
              <a:t>Tool: Sequence prediction</a:t>
            </a:r>
          </a:p>
        </p:txBody>
      </p:sp>
      <p:sp>
        <p:nvSpPr>
          <p:cNvPr id="14" name="Text Placeholder 4">
            <a:extLst>
              <a:ext uri="{FF2B5EF4-FFF2-40B4-BE49-F238E27FC236}">
                <a16:creationId xmlns:a16="http://schemas.microsoft.com/office/drawing/2014/main" id="{48CB7768-D53F-4CE9-8FB5-1B688CF9E5E0}"/>
              </a:ext>
            </a:extLst>
          </p:cNvPr>
          <p:cNvSpPr txBox="1">
            <a:spLocks/>
          </p:cNvSpPr>
          <p:nvPr/>
        </p:nvSpPr>
        <p:spPr>
          <a:xfrm>
            <a:off x="4697265" y="3342906"/>
            <a:ext cx="2592387" cy="1227358"/>
          </a:xfrm>
          <a:prstGeom prst="rect">
            <a:avLst/>
          </a:prstGeom>
          <a:solidFill>
            <a:schemeClr val="tx1"/>
          </a:solidFill>
          <a:ln>
            <a:noFill/>
          </a:ln>
          <a:effectLst>
            <a:outerShdw blurRad="50800" dist="38100" dir="2700000" algn="tl" rotWithShape="0">
              <a:prstClr val="black">
                <a:alpha val="40000"/>
              </a:prstClr>
            </a:outerShdw>
          </a:effectLst>
        </p:spPr>
        <p:txBody>
          <a:bodyPr lIns="182880" tIns="182880" rIns="182880" bIns="18288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bg1"/>
                </a:solidFill>
              </a:rPr>
              <a:t>Machine Confidence </a:t>
            </a:r>
            <a:r>
              <a:rPr lang="en-US" sz="1200" dirty="0">
                <a:solidFill>
                  <a:schemeClr val="bg1"/>
                </a:solidFill>
              </a:rPr>
              <a:t>(Part IV)</a:t>
            </a:r>
          </a:p>
          <a:p>
            <a:pPr marL="0" indent="0" algn="just">
              <a:buFont typeface="Arial" panose="020B0604020202020204" pitchFamily="34" charset="0"/>
              <a:buNone/>
            </a:pPr>
            <a:r>
              <a:rPr lang="en-US" sz="1200" dirty="0">
                <a:solidFill>
                  <a:schemeClr val="bg1"/>
                </a:solidFill>
              </a:rPr>
              <a:t>Being critical of inputs and own inference.</a:t>
            </a:r>
          </a:p>
          <a:p>
            <a:r>
              <a:rPr lang="en-US" sz="1200" dirty="0">
                <a:solidFill>
                  <a:schemeClr val="bg1"/>
                </a:solidFill>
              </a:rPr>
              <a:t>Tool: Imputation</a:t>
            </a:r>
          </a:p>
        </p:txBody>
      </p:sp>
      <p:sp>
        <p:nvSpPr>
          <p:cNvPr id="2" name="Text Placeholder 5">
            <a:extLst>
              <a:ext uri="{FF2B5EF4-FFF2-40B4-BE49-F238E27FC236}">
                <a16:creationId xmlns:a16="http://schemas.microsoft.com/office/drawing/2014/main" id="{44D499F7-582B-59ED-72D2-FC2CBC7EF587}"/>
              </a:ext>
            </a:extLst>
          </p:cNvPr>
          <p:cNvSpPr>
            <a:spLocks noGrp="1"/>
          </p:cNvSpPr>
          <p:nvPr>
            <p:ph type="body" sz="quarter" idx="13"/>
          </p:nvPr>
        </p:nvSpPr>
        <p:spPr>
          <a:xfrm>
            <a:off x="417600" y="1284580"/>
            <a:ext cx="8308800" cy="389475"/>
          </a:xfrm>
        </p:spPr>
        <p:txBody>
          <a:bodyPr>
            <a:normAutofit/>
          </a:bodyPr>
          <a:lstStyle/>
          <a:p>
            <a:pPr algn="just">
              <a:spcAft>
                <a:spcPts val="1200"/>
              </a:spcAft>
            </a:pPr>
            <a:r>
              <a:rPr lang="en-US" sz="1200" dirty="0"/>
              <a:t>Unsupervised learning is not applicable to all problems. I have identified 4 areas where machine intuition is applicable in mobile network automation:</a:t>
            </a:r>
          </a:p>
        </p:txBody>
      </p:sp>
      <p:sp>
        <p:nvSpPr>
          <p:cNvPr id="4" name="Text Placeholder 15">
            <a:extLst>
              <a:ext uri="{FF2B5EF4-FFF2-40B4-BE49-F238E27FC236}">
                <a16:creationId xmlns:a16="http://schemas.microsoft.com/office/drawing/2014/main" id="{FD35CE66-ED7E-E249-F8E7-1090FF174009}"/>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3</a:t>
            </a:r>
          </a:p>
        </p:txBody>
      </p:sp>
    </p:spTree>
    <p:extLst>
      <p:ext uri="{BB962C8B-B14F-4D97-AF65-F5344CB8AC3E}">
        <p14:creationId xmlns:p14="http://schemas.microsoft.com/office/powerpoint/2010/main" val="2985051701"/>
      </p:ext>
    </p:extLst>
  </p:cSld>
  <p:clrMapOvr>
    <a:masterClrMapping/>
  </p:clrMapOvr>
</p:sld>
</file>

<file path=ppt/theme/theme1.xml><?xml version="1.0" encoding="utf-8"?>
<a:theme xmlns:a="http://schemas.openxmlformats.org/drawingml/2006/main" name="2_Whi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okia_Bell_Labs Pure PowerPoint Feb 18 v1.potx" id="{BE0A17C3-E92E-4558-8E7B-F7EA1FFC9CCC}" vid="{CA1CBF45-3B33-4CFC-BAD2-3DA185A189C3}"/>
    </a:ext>
  </a:extLst>
</a:theme>
</file>

<file path=ppt/theme/theme2.xml><?xml version="1.0" encoding="utf-8"?>
<a:theme xmlns:a="http://schemas.openxmlformats.org/drawingml/2006/main" name="5_White End Slide">
  <a:themeElements>
    <a:clrScheme name="C 2018 Nokia">
      <a:dk1>
        <a:srgbClr val="124191"/>
      </a:dk1>
      <a:lt1>
        <a:srgbClr val="FFFFFF"/>
      </a:lt1>
      <a:dk2>
        <a:srgbClr val="001135"/>
      </a:dk2>
      <a:lt2>
        <a:srgbClr val="4D5766"/>
      </a:lt2>
      <a:accent1>
        <a:srgbClr val="98A2AE"/>
      </a:accent1>
      <a:accent2>
        <a:srgbClr val="BEC8D2"/>
      </a:accent2>
      <a:accent3>
        <a:srgbClr val="00C9FF"/>
      </a:accent3>
      <a:accent4>
        <a:srgbClr val="FF3154"/>
      </a:accent4>
      <a:accent5>
        <a:srgbClr val="FFFB00"/>
      </a:accent5>
      <a:accent6>
        <a:srgbClr val="4BDD33"/>
      </a:accent6>
      <a:hlink>
        <a:srgbClr val="124191"/>
      </a:hlink>
      <a:folHlink>
        <a:srgbClr val="00113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okia_Bell_Labs Pure PowerPoint Feb 18 v1.potx" id="{BE0A17C3-E92E-4558-8E7B-F7EA1FFC9CCC}" vid="{7E4D6C80-15FF-4090-9F83-2B81BFDB0A4C}"/>
    </a:ext>
  </a:extLst>
</a:theme>
</file>

<file path=ppt/theme/theme3.xml><?xml version="1.0" encoding="utf-8"?>
<a:theme xmlns:a="http://schemas.openxmlformats.org/drawingml/2006/main" name="c 2018 Nokia">
  <a:themeElements>
    <a:clrScheme name="C 2018 Nokia">
      <a:dk1>
        <a:srgbClr val="124191"/>
      </a:dk1>
      <a:lt1>
        <a:srgbClr val="FFFFFF"/>
      </a:lt1>
      <a:dk2>
        <a:srgbClr val="001135"/>
      </a:dk2>
      <a:lt2>
        <a:srgbClr val="4D5766"/>
      </a:lt2>
      <a:accent1>
        <a:srgbClr val="98A2AE"/>
      </a:accent1>
      <a:accent2>
        <a:srgbClr val="BEC8D2"/>
      </a:accent2>
      <a:accent3>
        <a:srgbClr val="00C9FF"/>
      </a:accent3>
      <a:accent4>
        <a:srgbClr val="FF3154"/>
      </a:accent4>
      <a:accent5>
        <a:srgbClr val="FFFB00"/>
      </a:accent5>
      <a:accent6>
        <a:srgbClr val="4BDD33"/>
      </a:accent6>
      <a:hlink>
        <a:srgbClr val="124191"/>
      </a:hlink>
      <a:folHlink>
        <a:srgbClr val="001135"/>
      </a:folHlink>
    </a:clrScheme>
    <a:fontScheme name="Nokia 2018">
      <a:majorFont>
        <a:latin typeface="Nokia Pure Headline Light"/>
        <a:ea typeface=""/>
        <a:cs typeface=""/>
      </a:majorFont>
      <a:minorFont>
        <a:latin typeface="Nokia Pure Text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defPPr algn="l">
          <a:spcAft>
            <a:spcPts val="300"/>
          </a:spcAft>
          <a:buSzPct val="100000"/>
          <a:defRPr sz="12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3175"/>
      </a:spPr>
      <a:bodyPr/>
      <a:lstStyle/>
      <a:style>
        <a:lnRef idx="1">
          <a:schemeClr val="accent1"/>
        </a:lnRef>
        <a:fillRef idx="0">
          <a:schemeClr val="accent1"/>
        </a:fillRef>
        <a:effectRef idx="0">
          <a:schemeClr val="accent1"/>
        </a:effectRef>
        <a:fontRef idx="minor">
          <a:schemeClr val="tx1"/>
        </a:fontRef>
      </a:style>
    </a:lnDef>
    <a:txDef>
      <a:spPr>
        <a:noFill/>
      </a:spPr>
      <a:bodyPr wrap="square" lIns="72000" tIns="72000" rIns="72000" bIns="72000" rtlCol="0">
        <a:noAutofit/>
      </a:bodyPr>
      <a:lstStyle>
        <a:defPPr algn="l">
          <a:spcAft>
            <a:spcPts val="300"/>
          </a:spcAft>
          <a:buSzPct val="100000"/>
          <a:defRPr sz="1200" dirty="0" smtClean="0">
            <a:solidFill>
              <a:schemeClr val="tx2"/>
            </a:solidFill>
          </a:defRPr>
        </a:defPPr>
      </a:lstStyle>
    </a:txDef>
  </a:objectDefaults>
  <a:extraClrSchemeLst/>
  <a:extLst>
    <a:ext uri="{05A4C25C-085E-4340-85A3-A5531E510DB2}">
      <thm15:themeFamily xmlns:thm15="http://schemas.microsoft.com/office/thememl/2012/main" name="Nokia_Bell_Labs Pure PowerPoint Feb 18 v1.potx" id="{BE0A17C3-E92E-4558-8E7B-F7EA1FFC9CCC}" vid="{9C7D66DD-052E-461B-B3F1-8FD20FBD9049}"/>
    </a:ext>
  </a:extLst>
</a:theme>
</file>

<file path=ppt/theme/theme4.xml><?xml version="1.0" encoding="utf-8"?>
<a:theme xmlns:a="http://schemas.openxmlformats.org/drawingml/2006/main" name="7_Gray">
  <a:themeElements>
    <a:clrScheme name="C 2018 Nokia">
      <a:dk1>
        <a:srgbClr val="124191"/>
      </a:dk1>
      <a:lt1>
        <a:srgbClr val="FFFFFF"/>
      </a:lt1>
      <a:dk2>
        <a:srgbClr val="001135"/>
      </a:dk2>
      <a:lt2>
        <a:srgbClr val="4D5766"/>
      </a:lt2>
      <a:accent1>
        <a:srgbClr val="98A2AE"/>
      </a:accent1>
      <a:accent2>
        <a:srgbClr val="BEC8D2"/>
      </a:accent2>
      <a:accent3>
        <a:srgbClr val="00C9FF"/>
      </a:accent3>
      <a:accent4>
        <a:srgbClr val="FF3154"/>
      </a:accent4>
      <a:accent5>
        <a:srgbClr val="FFFB00"/>
      </a:accent5>
      <a:accent6>
        <a:srgbClr val="4BDD33"/>
      </a:accent6>
      <a:hlink>
        <a:srgbClr val="124191"/>
      </a:hlink>
      <a:folHlink>
        <a:srgbClr val="00113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okia_Bell_Labs Pure PowerPoint Feb 18 v1.potx" id="{BE0A17C3-E92E-4558-8E7B-F7EA1FFC9CCC}" vid="{121E7000-FCC3-43FB-ABF2-22FF7371313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ct:contentTypeSchema xmlns:ct="http://schemas.microsoft.com/office/2006/metadata/contentType" xmlns:ma="http://schemas.microsoft.com/office/2006/metadata/properties/metaAttributes" ct:_="" ma:_="" ma:contentTypeName="Nokia Document" ma:contentTypeID="0x010100CE50E52E7543470BBDD3827FE50C59CB00F28B616FD8C77D40956A924538277F24" ma:contentTypeVersion="20" ma:contentTypeDescription="Create Nokia Word Document" ma:contentTypeScope="" ma:versionID="8a8bb39903eab51627de84a4b55bcd5b">
  <xsd:schema xmlns:xsd="http://www.w3.org/2001/XMLSchema" xmlns:xs="http://www.w3.org/2001/XMLSchema" xmlns:p="http://schemas.microsoft.com/office/2006/metadata/properties" xmlns:ns2="71c5aaf6-e6ce-465b-b873-5148d2a4c105" targetNamespace="http://schemas.microsoft.com/office/2006/metadata/properties" ma:root="true" ma:fieldsID="ee505b34e59658c61b786e7520ef1dfe" ns2:_="">
    <xsd:import namespace="71c5aaf6-e6ce-465b-b873-5148d2a4c105"/>
    <xsd:element name="properties">
      <xsd:complexType>
        <xsd:sequence>
          <xsd:element name="documentManagement">
            <xsd:complexType>
              <xsd:all>
                <xsd:element ref="ns2:DocumentType" minOccurs="0"/>
                <xsd:element ref="ns2:NokiaConfidentiality" minOccurs="0"/>
                <xsd:element ref="ns2:Owner" minOccurs="0"/>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c5aaf6-e6ce-465b-b873-5148d2a4c105" elementFormDefault="qualified">
    <xsd:import namespace="http://schemas.microsoft.com/office/2006/documentManagement/types"/>
    <xsd:import namespace="http://schemas.microsoft.com/office/infopath/2007/PartnerControls"/>
    <xsd:element name="DocumentType" ma:index="8" nillable="true" ma:displayName="Document Type" ma:default="Description" ma:description="Document type specifies the content of the document" ma:format="Dropdown" ma:internalName="DocumentType" ma:readOnly="false">
      <xsd:simpleType>
        <xsd:restriction base="dms:Choice">
          <xsd:enumeration value="Policy"/>
          <xsd:enumeration value="Strategy"/>
          <xsd:enumeration value="Objectives / Targets"/>
          <xsd:enumeration value="Plan / Schedule"/>
          <xsd:enumeration value="Governance"/>
          <xsd:enumeration value="Organization"/>
          <xsd:enumeration value="Review Material"/>
          <xsd:enumeration value="Communication"/>
          <xsd:enumeration value="Minutes"/>
          <xsd:enumeration value="Training"/>
          <xsd:enumeration value="Standard Operating Procedure"/>
          <xsd:enumeration value="Process / Procedure / Standard"/>
          <xsd:enumeration value="Guideline / Manual / Instruction"/>
          <xsd:enumeration value="Description"/>
          <xsd:enumeration value="Form / Template"/>
          <xsd:enumeration value="Checklist"/>
          <xsd:enumeration value="Bid / Offer"/>
          <xsd:enumeration value="Contract / Order"/>
          <xsd:enumeration value="List"/>
          <xsd:enumeration value="Roadmap"/>
          <xsd:enumeration value="Requirement / Specification"/>
          <xsd:enumeration value="Design"/>
          <xsd:enumeration value="Concept / Proposal"/>
          <xsd:enumeration value="Measurement / KPI"/>
          <xsd:enumeration value="Report"/>
          <xsd:enumeration value="Best Practice / Lessons Learnt"/>
          <xsd:enumeration value="Analysis / Assessment"/>
          <xsd:enumeration value="Survey"/>
        </xsd:restriction>
      </xsd:simpleType>
    </xsd:element>
    <xsd:element name="NokiaConfidentiality" ma:index="9" nillable="true" ma:displayName="Nokia Confidentiality" ma:default="Nokia Internal Use" ma:format="Dropdown" ma:internalName="NokiaConfidentiality" ma:readOnly="false">
      <xsd:simpleType>
        <xsd:restriction base="dms:Choice">
          <xsd:enumeration value="Nokia Internal Use"/>
          <xsd:enumeration value="Confidential"/>
          <xsd:enumeration value="Secret"/>
          <xsd:enumeration value="Public"/>
        </xsd:restriction>
      </xsd:simpleType>
    </xsd:element>
    <xsd:element name="Owner" ma:index="10" nillable="true" ma:displayName="Owner" ma:description="Owner identifies the person or group who owns the document (default value is the same as the Creator of the document)" ma:internalName="Owner">
      <xsd:simpleType>
        <xsd:restriction base="dms:Text"/>
      </xsd:simpleType>
    </xsd:element>
    <xsd:element name="_dlc_DocId" ma:index="11" nillable="true" ma:displayName="Document ID Value" ma:description="The value of the document ID assigned to this item." ma:internalName="_dlc_DocId" ma:readOnly="true">
      <xsd:simpleType>
        <xsd:restriction base="dms:Text"/>
      </xsd:simpleType>
    </xsd:element>
    <xsd:element name="_dlc_DocIdUrl" ma:index="12"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3"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mso-contentType ?>
<customXsn xmlns="http://schemas.microsoft.com/office/2006/metadata/customXsn">
  <xsnLocation/>
  <cached>True</cached>
  <openByDefault>True</openByDefault>
  <xsnScope/>
</customXsn>
</file>

<file path=customXml/item5.xml><?xml version="1.0" encoding="utf-8"?>
<?mso-contentType ?>
<SharedContentType xmlns="Microsoft.SharePoint.Taxonomy.ContentTypeSync" SourceId="34c87397-5fc1-491e-85e7-d6110dbe9cbd" ContentTypeId="0x010100CE50E52E7543470BBDD3827FE50C59CB" PreviousValue="false"/>
</file>

<file path=customXml/item6.xml><?xml version="1.0" encoding="utf-8"?>
<p:properties xmlns:p="http://schemas.microsoft.com/office/2006/metadata/properties" xmlns:xsi="http://www.w3.org/2001/XMLSchema-instance" xmlns:pc="http://schemas.microsoft.com/office/infopath/2007/PartnerControls">
  <documentManagement>
    <Owner xmlns="71c5aaf6-e6ce-465b-b873-5148d2a4c105">Spen Spencer</Owner>
    <DocumentType xmlns="71c5aaf6-e6ce-465b-b873-5148d2a4c105">Description</DocumentType>
    <NokiaConfidentiality xmlns="71c5aaf6-e6ce-465b-b873-5148d2a4c105">Nokia Internal Use</NokiaConfidentiality>
    <_dlc_DocId xmlns="71c5aaf6-e6ce-465b-b873-5148d2a4c105">QBI5PMBIL2NS-1242730160-2019</_dlc_DocId>
    <_dlc_DocIdUrl xmlns="71c5aaf6-e6ce-465b-b873-5148d2a4c105">
      <Url>https://nokia.sharepoint.com/sites/brandstore/_layouts/15/DocIdRedir.aspx?ID=QBI5PMBIL2NS-1242730160-2019</Url>
      <Description>QBI5PMBIL2NS-1242730160-2019</Description>
    </_dlc_DocIdUrl>
  </documentManagement>
</p:properties>
</file>

<file path=customXml/itemProps1.xml><?xml version="1.0" encoding="utf-8"?>
<ds:datastoreItem xmlns:ds="http://schemas.openxmlformats.org/officeDocument/2006/customXml" ds:itemID="{C05B14A8-1306-4618-BEE0-4604CD2C02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c5aaf6-e6ce-465b-b873-5148d2a4c10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FF57D28-F603-4ADD-AB8D-7B9186EF37DE}">
  <ds:schemaRefs>
    <ds:schemaRef ds:uri="http://schemas.microsoft.com/sharepoint/v3/contenttype/forms"/>
  </ds:schemaRefs>
</ds:datastoreItem>
</file>

<file path=customXml/itemProps3.xml><?xml version="1.0" encoding="utf-8"?>
<ds:datastoreItem xmlns:ds="http://schemas.openxmlformats.org/officeDocument/2006/customXml" ds:itemID="{801F7915-BD6E-4706-B668-B4416D9ED973}">
  <ds:schemaRefs>
    <ds:schemaRef ds:uri="http://schemas.microsoft.com/sharepoint/events"/>
  </ds:schemaRefs>
</ds:datastoreItem>
</file>

<file path=customXml/itemProps4.xml><?xml version="1.0" encoding="utf-8"?>
<ds:datastoreItem xmlns:ds="http://schemas.openxmlformats.org/officeDocument/2006/customXml" ds:itemID="{5A6F926D-EBAA-478B-95D7-6F52EC698D31}">
  <ds:schemaRefs>
    <ds:schemaRef ds:uri="http://schemas.microsoft.com/office/2006/metadata/customXsn"/>
  </ds:schemaRefs>
</ds:datastoreItem>
</file>

<file path=customXml/itemProps5.xml><?xml version="1.0" encoding="utf-8"?>
<ds:datastoreItem xmlns:ds="http://schemas.openxmlformats.org/officeDocument/2006/customXml" ds:itemID="{2BDB31DA-39E0-42A1-AAD5-12F47B4C445A}">
  <ds:schemaRefs>
    <ds:schemaRef ds:uri="Microsoft.SharePoint.Taxonomy.ContentTypeSync"/>
  </ds:schemaRefs>
</ds:datastoreItem>
</file>

<file path=customXml/itemProps6.xml><?xml version="1.0" encoding="utf-8"?>
<ds:datastoreItem xmlns:ds="http://schemas.openxmlformats.org/officeDocument/2006/customXml" ds:itemID="{200C626F-F61D-4EF9-9C84-227A4FC09DAD}">
  <ds:schemaRefs>
    <ds:schemaRef ds:uri="http://purl.org/dc/dcmitype/"/>
    <ds:schemaRef ds:uri="http://schemas.microsoft.com/office/2006/metadata/properties"/>
    <ds:schemaRef ds:uri="http://schemas.openxmlformats.org/package/2006/metadata/core-properties"/>
    <ds:schemaRef ds:uri="http://schemas.microsoft.com/office/2006/documentManagement/types"/>
    <ds:schemaRef ds:uri="http://www.w3.org/XML/1998/namespace"/>
    <ds:schemaRef ds:uri="http://purl.org/dc/terms/"/>
    <ds:schemaRef ds:uri="71c5aaf6-e6ce-465b-b873-5148d2a4c105"/>
    <ds:schemaRef ds:uri="http://schemas.microsoft.com/office/infopath/2007/PartnerControl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Nokia Pure PPT Nokia Bell Labs</Template>
  <TotalTime>6502</TotalTime>
  <Words>8452</Words>
  <Application>Microsoft Office PowerPoint</Application>
  <PresentationFormat>On-screen Show (16:9)</PresentationFormat>
  <Paragraphs>1555</Paragraphs>
  <Slides>84</Slides>
  <Notes>56</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84</vt:i4>
      </vt:variant>
    </vt:vector>
  </HeadingPairs>
  <TitlesOfParts>
    <vt:vector size="97" baseType="lpstr">
      <vt:lpstr>Arial</vt:lpstr>
      <vt:lpstr>Calibri</vt:lpstr>
      <vt:lpstr>Cambria Math</vt:lpstr>
      <vt:lpstr>Nokia Pure Headline</vt:lpstr>
      <vt:lpstr>Nokia Pure Headline Light</vt:lpstr>
      <vt:lpstr>Nokia Pure Headline Ultra Light</vt:lpstr>
      <vt:lpstr>Nokia Pure Text</vt:lpstr>
      <vt:lpstr>Nokia Pure Text Light</vt:lpstr>
      <vt:lpstr>Wingdings</vt:lpstr>
      <vt:lpstr>2_White</vt:lpstr>
      <vt:lpstr>5_White End Slide</vt:lpstr>
      <vt:lpstr>c 2018 Nokia</vt:lpstr>
      <vt:lpstr>7_Gray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Kajo, Marton (EXT - DE/Munich)</dc:creator>
  <cp:lastModifiedBy>Marton Kajo (Nokia)</cp:lastModifiedBy>
  <cp:revision>2833</cp:revision>
  <dcterms:created xsi:type="dcterms:W3CDTF">2018-02-21T15:53:31Z</dcterms:created>
  <dcterms:modified xsi:type="dcterms:W3CDTF">2023-09-13T12:20:02Z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0x010100CE50E52E7543470BBDD3827FE50C59CB00F28B616FD8C77D40956A924538277F24</vt:lpwstr>
  </property>
  <property fmtid="{D5CDD505-2E9C-101B-9397-08002B2CF9AE}" pid="3" name="_dlc_DocIdItemGuid">
    <vt:lpwstr>e9eddf97-7081-439c-af45-e01bd0d5da72</vt:lpwstr>
  </property>
</Properties>
</file>